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6" r:id="rId2"/>
    <p:sldMasterId id="2147483722" r:id="rId3"/>
    <p:sldMasterId id="2147483735" r:id="rId4"/>
  </p:sldMasterIdLst>
  <p:notesMasterIdLst>
    <p:notesMasterId r:id="rId34"/>
  </p:notesMasterIdLst>
  <p:sldIdLst>
    <p:sldId id="256" r:id="rId5"/>
    <p:sldId id="258" r:id="rId6"/>
    <p:sldId id="259" r:id="rId7"/>
    <p:sldId id="401" r:id="rId8"/>
    <p:sldId id="307" r:id="rId9"/>
    <p:sldId id="265" r:id="rId10"/>
    <p:sldId id="402" r:id="rId11"/>
    <p:sldId id="411" r:id="rId12"/>
    <p:sldId id="404" r:id="rId13"/>
    <p:sldId id="403" r:id="rId14"/>
    <p:sldId id="406" r:id="rId15"/>
    <p:sldId id="390" r:id="rId16"/>
    <p:sldId id="391" r:id="rId17"/>
    <p:sldId id="412" r:id="rId18"/>
    <p:sldId id="394" r:id="rId19"/>
    <p:sldId id="407" r:id="rId20"/>
    <p:sldId id="410" r:id="rId21"/>
    <p:sldId id="349" r:id="rId22"/>
    <p:sldId id="375" r:id="rId23"/>
    <p:sldId id="415" r:id="rId24"/>
    <p:sldId id="280" r:id="rId25"/>
    <p:sldId id="284" r:id="rId26"/>
    <p:sldId id="413" r:id="rId27"/>
    <p:sldId id="414" r:id="rId28"/>
    <p:sldId id="285" r:id="rId29"/>
    <p:sldId id="278" r:id="rId30"/>
    <p:sldId id="281" r:id="rId31"/>
    <p:sldId id="282" r:id="rId32"/>
    <p:sldId id="283" r:id="rId33"/>
  </p:sldIdLst>
  <p:sldSz cx="9144000" cy="5143500" type="screen16x9"/>
  <p:notesSz cx="6858000" cy="9144000"/>
  <p:embeddedFontLst>
    <p:embeddedFont>
      <p:font typeface="Bebas Neue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Domine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CD"/>
    <a:srgbClr val="FBDBC4"/>
    <a:srgbClr val="EEDFC6"/>
    <a:srgbClr val="FFFFFF"/>
    <a:srgbClr val="E7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89E6C9-52B2-4350-B34D-379601EC2973}">
  <a:tblStyle styleId="{4C89E6C9-52B2-4350-B34D-379601EC29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7"/>
  </p:normalViewPr>
  <p:slideViewPr>
    <p:cSldViewPr snapToGrid="0" snapToObjects="1" showGuides="1">
      <p:cViewPr varScale="1">
        <p:scale>
          <a:sx n="92" d="100"/>
          <a:sy n="92" d="100"/>
        </p:scale>
        <p:origin x="588" y="66"/>
      </p:cViewPr>
      <p:guideLst>
        <p:guide orient="horz" pos="5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acf800435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acf800435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51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07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964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b647f752e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b647f752e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28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b647f752e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b647f752e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6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aacf80043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aacf80043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aacf80043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aacf80043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aacf80043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aacf80043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92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acf80043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acf80043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44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aacf80043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aacf800435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96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387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acf80043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acf80043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521" y="1440026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335208">
            <a:off x="6362847" y="2396734"/>
            <a:ext cx="2866637" cy="2611557"/>
          </a:xfrm>
          <a:custGeom>
            <a:avLst/>
            <a:gdLst/>
            <a:ahLst/>
            <a:cxnLst/>
            <a:rect l="l" t="t" r="r" b="b"/>
            <a:pathLst>
              <a:path w="83556" h="76121" extrusionOk="0">
                <a:moveTo>
                  <a:pt x="66912" y="0"/>
                </a:moveTo>
                <a:lnTo>
                  <a:pt x="58774" y="1418"/>
                </a:lnTo>
                <a:lnTo>
                  <a:pt x="51686" y="14166"/>
                </a:lnTo>
                <a:lnTo>
                  <a:pt x="51329" y="25843"/>
                </a:lnTo>
                <a:lnTo>
                  <a:pt x="47443" y="29392"/>
                </a:lnTo>
                <a:lnTo>
                  <a:pt x="37877" y="34348"/>
                </a:lnTo>
                <a:lnTo>
                  <a:pt x="35756" y="43200"/>
                </a:lnTo>
                <a:lnTo>
                  <a:pt x="26546" y="47443"/>
                </a:lnTo>
                <a:lnTo>
                  <a:pt x="19826" y="40355"/>
                </a:lnTo>
                <a:lnTo>
                  <a:pt x="9556" y="45668"/>
                </a:lnTo>
                <a:lnTo>
                  <a:pt x="8852" y="52756"/>
                </a:lnTo>
                <a:lnTo>
                  <a:pt x="0" y="58773"/>
                </a:lnTo>
                <a:lnTo>
                  <a:pt x="5671" y="76121"/>
                </a:lnTo>
                <a:lnTo>
                  <a:pt x="83556" y="66911"/>
                </a:lnTo>
                <a:lnTo>
                  <a:pt x="78242" y="1775"/>
                </a:lnTo>
                <a:lnTo>
                  <a:pt x="72572" y="714"/>
                </a:lnTo>
                <a:lnTo>
                  <a:pt x="669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524" y="2291425"/>
            <a:ext cx="2715067" cy="2283336"/>
          </a:xfrm>
          <a:custGeom>
            <a:avLst/>
            <a:gdLst/>
            <a:ahLst/>
            <a:cxnLst/>
            <a:rect l="l" t="t" r="r" b="b"/>
            <a:pathLst>
              <a:path w="72751" h="66555" extrusionOk="0">
                <a:moveTo>
                  <a:pt x="23953" y="0"/>
                </a:moveTo>
                <a:lnTo>
                  <a:pt x="11090" y="4001"/>
                </a:lnTo>
                <a:lnTo>
                  <a:pt x="3098" y="15972"/>
                </a:lnTo>
                <a:lnTo>
                  <a:pt x="1324" y="25297"/>
                </a:lnTo>
                <a:lnTo>
                  <a:pt x="1" y="55907"/>
                </a:lnTo>
                <a:lnTo>
                  <a:pt x="34160" y="66554"/>
                </a:lnTo>
                <a:lnTo>
                  <a:pt x="72751" y="62113"/>
                </a:lnTo>
                <a:cubicBezTo>
                  <a:pt x="72751" y="62113"/>
                  <a:pt x="69642" y="58563"/>
                  <a:pt x="68309" y="56789"/>
                </a:cubicBezTo>
                <a:cubicBezTo>
                  <a:pt x="67962" y="54846"/>
                  <a:pt x="67521" y="52924"/>
                  <a:pt x="66975" y="51024"/>
                </a:cubicBezTo>
                <a:cubicBezTo>
                  <a:pt x="66975" y="51024"/>
                  <a:pt x="65201" y="48808"/>
                  <a:pt x="61210" y="47033"/>
                </a:cubicBezTo>
                <a:lnTo>
                  <a:pt x="54563" y="50583"/>
                </a:lnTo>
                <a:cubicBezTo>
                  <a:pt x="54563" y="50583"/>
                  <a:pt x="51455" y="46582"/>
                  <a:pt x="50132" y="39042"/>
                </a:cubicBezTo>
                <a:cubicBezTo>
                  <a:pt x="50132" y="39042"/>
                  <a:pt x="49239" y="37268"/>
                  <a:pt x="46131" y="36827"/>
                </a:cubicBezTo>
                <a:cubicBezTo>
                  <a:pt x="46131" y="36827"/>
                  <a:pt x="42141" y="36827"/>
                  <a:pt x="38150" y="35944"/>
                </a:cubicBezTo>
                <a:lnTo>
                  <a:pt x="36376" y="25738"/>
                </a:lnTo>
                <a:lnTo>
                  <a:pt x="33267" y="7991"/>
                </a:lnTo>
                <a:lnTo>
                  <a:pt x="23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5275" y="3060400"/>
            <a:ext cx="3378774" cy="1942765"/>
          </a:xfrm>
          <a:custGeom>
            <a:avLst/>
            <a:gdLst/>
            <a:ahLst/>
            <a:cxnLst/>
            <a:rect l="l" t="t" r="r" b="b"/>
            <a:pathLst>
              <a:path w="93092" h="56628" extrusionOk="0">
                <a:moveTo>
                  <a:pt x="12434" y="0"/>
                </a:moveTo>
                <a:lnTo>
                  <a:pt x="2290" y="7372"/>
                </a:lnTo>
                <a:cubicBezTo>
                  <a:pt x="1838" y="7834"/>
                  <a:pt x="1376" y="54374"/>
                  <a:pt x="1" y="54374"/>
                </a:cubicBezTo>
                <a:cubicBezTo>
                  <a:pt x="1" y="54374"/>
                  <a:pt x="40758" y="56628"/>
                  <a:pt x="68067" y="56628"/>
                </a:cubicBezTo>
                <a:cubicBezTo>
                  <a:pt x="81721" y="56628"/>
                  <a:pt x="92013" y="56064"/>
                  <a:pt x="92167" y="54374"/>
                </a:cubicBezTo>
                <a:cubicBezTo>
                  <a:pt x="92167" y="54374"/>
                  <a:pt x="93091" y="50688"/>
                  <a:pt x="90781" y="45154"/>
                </a:cubicBezTo>
                <a:lnTo>
                  <a:pt x="78253" y="35966"/>
                </a:lnTo>
                <a:lnTo>
                  <a:pt x="67742" y="35934"/>
                </a:lnTo>
                <a:lnTo>
                  <a:pt x="60832" y="34096"/>
                </a:lnTo>
                <a:lnTo>
                  <a:pt x="53450" y="31807"/>
                </a:lnTo>
                <a:lnTo>
                  <a:pt x="45155" y="33183"/>
                </a:lnTo>
                <a:lnTo>
                  <a:pt x="38245" y="25811"/>
                </a:lnTo>
                <a:lnTo>
                  <a:pt x="30863" y="27649"/>
                </a:lnTo>
                <a:lnTo>
                  <a:pt x="25339" y="18902"/>
                </a:lnTo>
                <a:lnTo>
                  <a:pt x="28563" y="8296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451272" y="2568202"/>
            <a:ext cx="660385" cy="2296304"/>
            <a:chOff x="2328047" y="2701577"/>
            <a:chExt cx="660385" cy="2296304"/>
          </a:xfrm>
        </p:grpSpPr>
        <p:sp>
          <p:nvSpPr>
            <p:cNvPr id="14" name="Google Shape;14;p2"/>
            <p:cNvSpPr/>
            <p:nvPr/>
          </p:nvSpPr>
          <p:spPr>
            <a:xfrm>
              <a:off x="2328047" y="2701577"/>
              <a:ext cx="660385" cy="2296304"/>
            </a:xfrm>
            <a:custGeom>
              <a:avLst/>
              <a:gdLst/>
              <a:ahLst/>
              <a:cxnLst/>
              <a:rect l="l" t="t" r="r" b="b"/>
              <a:pathLst>
                <a:path w="19249" h="66933" extrusionOk="0">
                  <a:moveTo>
                    <a:pt x="7698" y="0"/>
                  </a:moveTo>
                  <a:lnTo>
                    <a:pt x="5986" y="1492"/>
                  </a:lnTo>
                  <a:lnTo>
                    <a:pt x="6417" y="5555"/>
                  </a:lnTo>
                  <a:lnTo>
                    <a:pt x="4705" y="6836"/>
                  </a:lnTo>
                  <a:lnTo>
                    <a:pt x="4705" y="24373"/>
                  </a:lnTo>
                  <a:lnTo>
                    <a:pt x="2784" y="25444"/>
                  </a:lnTo>
                  <a:lnTo>
                    <a:pt x="2563" y="37205"/>
                  </a:lnTo>
                  <a:lnTo>
                    <a:pt x="851" y="38066"/>
                  </a:lnTo>
                  <a:lnTo>
                    <a:pt x="1" y="53250"/>
                  </a:lnTo>
                  <a:lnTo>
                    <a:pt x="5346" y="66933"/>
                  </a:lnTo>
                  <a:lnTo>
                    <a:pt x="14114" y="66292"/>
                  </a:lnTo>
                  <a:lnTo>
                    <a:pt x="19249" y="54741"/>
                  </a:lnTo>
                  <a:lnTo>
                    <a:pt x="11762" y="42980"/>
                  </a:lnTo>
                  <a:lnTo>
                    <a:pt x="12402" y="20530"/>
                  </a:lnTo>
                  <a:lnTo>
                    <a:pt x="11552" y="19458"/>
                  </a:lnTo>
                  <a:lnTo>
                    <a:pt x="11982" y="9619"/>
                  </a:lnTo>
                  <a:lnTo>
                    <a:pt x="10911" y="8338"/>
                  </a:lnTo>
                  <a:lnTo>
                    <a:pt x="10691" y="4484"/>
                  </a:lnTo>
                  <a:lnTo>
                    <a:pt x="9620" y="2993"/>
                  </a:lnTo>
                  <a:lnTo>
                    <a:pt x="10271" y="420"/>
                  </a:lnTo>
                  <a:lnTo>
                    <a:pt x="7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92112" y="2701577"/>
              <a:ext cx="87244" cy="111705"/>
            </a:xfrm>
            <a:custGeom>
              <a:avLst/>
              <a:gdLst/>
              <a:ahLst/>
              <a:cxnLst/>
              <a:rect l="l" t="t" r="r" b="b"/>
              <a:pathLst>
                <a:path w="2543" h="3256" extrusionOk="0">
                  <a:moveTo>
                    <a:pt x="1" y="0"/>
                  </a:moveTo>
                  <a:lnTo>
                    <a:pt x="452" y="3256"/>
                  </a:lnTo>
                  <a:lnTo>
                    <a:pt x="1923" y="2993"/>
                  </a:lnTo>
                  <a:lnTo>
                    <a:pt x="2542" y="4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35374" y="2855412"/>
              <a:ext cx="103780" cy="176203"/>
            </a:xfrm>
            <a:custGeom>
              <a:avLst/>
              <a:gdLst/>
              <a:ahLst/>
              <a:cxnLst/>
              <a:rect l="l" t="t" r="r" b="b"/>
              <a:pathLst>
                <a:path w="3025" h="5136" extrusionOk="0">
                  <a:moveTo>
                    <a:pt x="1733" y="0"/>
                  </a:moveTo>
                  <a:lnTo>
                    <a:pt x="0" y="609"/>
                  </a:lnTo>
                  <a:lnTo>
                    <a:pt x="557" y="3823"/>
                  </a:lnTo>
                  <a:lnTo>
                    <a:pt x="3024" y="5135"/>
                  </a:lnTo>
                  <a:lnTo>
                    <a:pt x="1964" y="3917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92" y="3380146"/>
              <a:ext cx="180869" cy="967334"/>
            </a:xfrm>
            <a:custGeom>
              <a:avLst/>
              <a:gdLst/>
              <a:ahLst/>
              <a:cxnLst/>
              <a:rect l="l" t="t" r="r" b="b"/>
              <a:pathLst>
                <a:path w="5272" h="28196" extrusionOk="0">
                  <a:moveTo>
                    <a:pt x="1092" y="1"/>
                  </a:moveTo>
                  <a:lnTo>
                    <a:pt x="0" y="23460"/>
                  </a:lnTo>
                  <a:lnTo>
                    <a:pt x="5272" y="28196"/>
                  </a:lnTo>
                  <a:lnTo>
                    <a:pt x="5272" y="28196"/>
                  </a:lnTo>
                  <a:lnTo>
                    <a:pt x="1964" y="22966"/>
                  </a:lnTo>
                  <a:lnTo>
                    <a:pt x="2604" y="516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303332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15977" y="2730739"/>
              <a:ext cx="149889" cy="1247249"/>
            </a:xfrm>
            <a:custGeom>
              <a:avLst/>
              <a:gdLst/>
              <a:ahLst/>
              <a:cxnLst/>
              <a:rect l="l" t="t" r="r" b="b"/>
              <a:pathLst>
                <a:path w="4369" h="36355" extrusionOk="0">
                  <a:moveTo>
                    <a:pt x="4043" y="1"/>
                  </a:moveTo>
                  <a:lnTo>
                    <a:pt x="3423" y="642"/>
                  </a:lnTo>
                  <a:lnTo>
                    <a:pt x="3854" y="4705"/>
                  </a:lnTo>
                  <a:lnTo>
                    <a:pt x="2142" y="5986"/>
                  </a:lnTo>
                  <a:lnTo>
                    <a:pt x="2142" y="23523"/>
                  </a:lnTo>
                  <a:lnTo>
                    <a:pt x="221" y="24594"/>
                  </a:lnTo>
                  <a:lnTo>
                    <a:pt x="0" y="36355"/>
                  </a:lnTo>
                  <a:lnTo>
                    <a:pt x="683" y="24940"/>
                  </a:lnTo>
                  <a:lnTo>
                    <a:pt x="2499" y="23680"/>
                  </a:lnTo>
                  <a:lnTo>
                    <a:pt x="2552" y="6154"/>
                  </a:lnTo>
                  <a:lnTo>
                    <a:pt x="4368" y="4558"/>
                  </a:lnTo>
                  <a:lnTo>
                    <a:pt x="3822" y="883"/>
                  </a:lnTo>
                  <a:close/>
                </a:path>
              </a:pathLst>
            </a:custGeom>
            <a:solidFill>
              <a:srgbClr val="303332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6350" y="3617726"/>
            <a:ext cx="9141458" cy="3539904"/>
          </a:xfrm>
          <a:custGeom>
            <a:avLst/>
            <a:gdLst/>
            <a:ahLst/>
            <a:cxnLst/>
            <a:rect l="l" t="t" r="r" b="b"/>
            <a:pathLst>
              <a:path w="63837" h="24720" extrusionOk="0">
                <a:moveTo>
                  <a:pt x="0" y="7516"/>
                </a:moveTo>
                <a:cubicBezTo>
                  <a:pt x="54" y="7516"/>
                  <a:pt x="109" y="7534"/>
                  <a:pt x="181" y="7552"/>
                </a:cubicBezTo>
                <a:cubicBezTo>
                  <a:pt x="290" y="7570"/>
                  <a:pt x="380" y="7588"/>
                  <a:pt x="489" y="7606"/>
                </a:cubicBezTo>
                <a:cubicBezTo>
                  <a:pt x="580" y="7624"/>
                  <a:pt x="670" y="7642"/>
                  <a:pt x="761" y="7679"/>
                </a:cubicBezTo>
                <a:cubicBezTo>
                  <a:pt x="869" y="7715"/>
                  <a:pt x="978" y="7751"/>
                  <a:pt x="1105" y="7751"/>
                </a:cubicBezTo>
                <a:cubicBezTo>
                  <a:pt x="1322" y="7733"/>
                  <a:pt x="1539" y="7751"/>
                  <a:pt x="1757" y="7769"/>
                </a:cubicBezTo>
                <a:cubicBezTo>
                  <a:pt x="1847" y="7787"/>
                  <a:pt x="1920" y="7824"/>
                  <a:pt x="1992" y="7860"/>
                </a:cubicBezTo>
                <a:cubicBezTo>
                  <a:pt x="2010" y="7878"/>
                  <a:pt x="2046" y="7896"/>
                  <a:pt x="2064" y="7932"/>
                </a:cubicBezTo>
                <a:cubicBezTo>
                  <a:pt x="2064" y="7932"/>
                  <a:pt x="2083" y="7950"/>
                  <a:pt x="2101" y="7968"/>
                </a:cubicBezTo>
                <a:cubicBezTo>
                  <a:pt x="2101" y="7968"/>
                  <a:pt x="2137" y="7968"/>
                  <a:pt x="2155" y="7950"/>
                </a:cubicBezTo>
                <a:cubicBezTo>
                  <a:pt x="2246" y="7878"/>
                  <a:pt x="2336" y="7842"/>
                  <a:pt x="2409" y="7787"/>
                </a:cubicBezTo>
                <a:cubicBezTo>
                  <a:pt x="2463" y="7769"/>
                  <a:pt x="2499" y="7751"/>
                  <a:pt x="2535" y="7751"/>
                </a:cubicBezTo>
                <a:cubicBezTo>
                  <a:pt x="2590" y="7751"/>
                  <a:pt x="2644" y="7733"/>
                  <a:pt x="2680" y="7715"/>
                </a:cubicBezTo>
                <a:cubicBezTo>
                  <a:pt x="2716" y="7697"/>
                  <a:pt x="2753" y="7679"/>
                  <a:pt x="2789" y="7661"/>
                </a:cubicBezTo>
                <a:lnTo>
                  <a:pt x="2916" y="7606"/>
                </a:lnTo>
                <a:cubicBezTo>
                  <a:pt x="2952" y="7588"/>
                  <a:pt x="2988" y="7570"/>
                  <a:pt x="3024" y="7552"/>
                </a:cubicBezTo>
                <a:cubicBezTo>
                  <a:pt x="3061" y="7552"/>
                  <a:pt x="3115" y="7534"/>
                  <a:pt x="3151" y="7552"/>
                </a:cubicBezTo>
                <a:cubicBezTo>
                  <a:pt x="3242" y="7552"/>
                  <a:pt x="3332" y="7588"/>
                  <a:pt x="3423" y="7624"/>
                </a:cubicBezTo>
                <a:cubicBezTo>
                  <a:pt x="3459" y="7642"/>
                  <a:pt x="3495" y="7642"/>
                  <a:pt x="3549" y="7661"/>
                </a:cubicBezTo>
                <a:cubicBezTo>
                  <a:pt x="3586" y="7697"/>
                  <a:pt x="3640" y="7715"/>
                  <a:pt x="3694" y="7733"/>
                </a:cubicBezTo>
                <a:cubicBezTo>
                  <a:pt x="3785" y="7805"/>
                  <a:pt x="3894" y="7842"/>
                  <a:pt x="4002" y="7824"/>
                </a:cubicBezTo>
                <a:cubicBezTo>
                  <a:pt x="4093" y="7787"/>
                  <a:pt x="4165" y="7733"/>
                  <a:pt x="4256" y="7733"/>
                </a:cubicBezTo>
                <a:cubicBezTo>
                  <a:pt x="4364" y="7751"/>
                  <a:pt x="4455" y="7787"/>
                  <a:pt x="4545" y="7842"/>
                </a:cubicBezTo>
                <a:cubicBezTo>
                  <a:pt x="4636" y="7878"/>
                  <a:pt x="4727" y="7896"/>
                  <a:pt x="4817" y="7950"/>
                </a:cubicBezTo>
                <a:cubicBezTo>
                  <a:pt x="4853" y="7968"/>
                  <a:pt x="4908" y="7986"/>
                  <a:pt x="4944" y="8005"/>
                </a:cubicBezTo>
                <a:lnTo>
                  <a:pt x="5107" y="8077"/>
                </a:lnTo>
                <a:cubicBezTo>
                  <a:pt x="5197" y="8113"/>
                  <a:pt x="5252" y="8186"/>
                  <a:pt x="5342" y="8222"/>
                </a:cubicBezTo>
                <a:cubicBezTo>
                  <a:pt x="5433" y="8240"/>
                  <a:pt x="5542" y="8276"/>
                  <a:pt x="5632" y="8312"/>
                </a:cubicBezTo>
                <a:cubicBezTo>
                  <a:pt x="5723" y="8349"/>
                  <a:pt x="5813" y="8367"/>
                  <a:pt x="5922" y="8385"/>
                </a:cubicBezTo>
                <a:cubicBezTo>
                  <a:pt x="6012" y="8367"/>
                  <a:pt x="6121" y="8349"/>
                  <a:pt x="6212" y="8331"/>
                </a:cubicBezTo>
                <a:cubicBezTo>
                  <a:pt x="6284" y="8294"/>
                  <a:pt x="6375" y="8240"/>
                  <a:pt x="6429" y="8186"/>
                </a:cubicBezTo>
                <a:cubicBezTo>
                  <a:pt x="6519" y="8113"/>
                  <a:pt x="6610" y="8077"/>
                  <a:pt x="6701" y="8023"/>
                </a:cubicBezTo>
                <a:cubicBezTo>
                  <a:pt x="6791" y="7986"/>
                  <a:pt x="6845" y="7914"/>
                  <a:pt x="6936" y="7878"/>
                </a:cubicBezTo>
                <a:cubicBezTo>
                  <a:pt x="7008" y="7824"/>
                  <a:pt x="7099" y="7805"/>
                  <a:pt x="7189" y="7805"/>
                </a:cubicBezTo>
                <a:cubicBezTo>
                  <a:pt x="7244" y="7824"/>
                  <a:pt x="7298" y="7805"/>
                  <a:pt x="7352" y="7787"/>
                </a:cubicBezTo>
                <a:cubicBezTo>
                  <a:pt x="7407" y="7769"/>
                  <a:pt x="7443" y="7751"/>
                  <a:pt x="7497" y="7733"/>
                </a:cubicBezTo>
                <a:cubicBezTo>
                  <a:pt x="7588" y="7679"/>
                  <a:pt x="7678" y="7642"/>
                  <a:pt x="7787" y="7606"/>
                </a:cubicBezTo>
                <a:cubicBezTo>
                  <a:pt x="7896" y="7570"/>
                  <a:pt x="7986" y="7516"/>
                  <a:pt x="8095" y="7479"/>
                </a:cubicBezTo>
                <a:lnTo>
                  <a:pt x="8222" y="7443"/>
                </a:lnTo>
                <a:cubicBezTo>
                  <a:pt x="8276" y="7425"/>
                  <a:pt x="8312" y="7407"/>
                  <a:pt x="8367" y="7389"/>
                </a:cubicBezTo>
                <a:lnTo>
                  <a:pt x="8511" y="7316"/>
                </a:lnTo>
                <a:cubicBezTo>
                  <a:pt x="8566" y="7298"/>
                  <a:pt x="8602" y="7298"/>
                  <a:pt x="8656" y="7298"/>
                </a:cubicBezTo>
                <a:lnTo>
                  <a:pt x="8674" y="7298"/>
                </a:lnTo>
                <a:cubicBezTo>
                  <a:pt x="8674" y="7298"/>
                  <a:pt x="8674" y="7280"/>
                  <a:pt x="8693" y="7280"/>
                </a:cubicBezTo>
                <a:cubicBezTo>
                  <a:pt x="8711" y="7280"/>
                  <a:pt x="8783" y="7280"/>
                  <a:pt x="8837" y="7280"/>
                </a:cubicBezTo>
                <a:cubicBezTo>
                  <a:pt x="8874" y="7280"/>
                  <a:pt x="8910" y="7280"/>
                  <a:pt x="8946" y="7298"/>
                </a:cubicBezTo>
                <a:cubicBezTo>
                  <a:pt x="9000" y="7298"/>
                  <a:pt x="9037" y="7298"/>
                  <a:pt x="9073" y="7298"/>
                </a:cubicBezTo>
                <a:lnTo>
                  <a:pt x="9218" y="7298"/>
                </a:lnTo>
                <a:lnTo>
                  <a:pt x="9272" y="7298"/>
                </a:lnTo>
                <a:lnTo>
                  <a:pt x="9345" y="7316"/>
                </a:lnTo>
                <a:cubicBezTo>
                  <a:pt x="9381" y="7316"/>
                  <a:pt x="9417" y="7316"/>
                  <a:pt x="9453" y="7316"/>
                </a:cubicBezTo>
                <a:lnTo>
                  <a:pt x="9580" y="7298"/>
                </a:lnTo>
                <a:cubicBezTo>
                  <a:pt x="9616" y="7280"/>
                  <a:pt x="9670" y="7298"/>
                  <a:pt x="9707" y="7316"/>
                </a:cubicBezTo>
                <a:lnTo>
                  <a:pt x="9833" y="7353"/>
                </a:lnTo>
                <a:cubicBezTo>
                  <a:pt x="9870" y="7371"/>
                  <a:pt x="9906" y="7389"/>
                  <a:pt x="9942" y="7389"/>
                </a:cubicBezTo>
                <a:cubicBezTo>
                  <a:pt x="9978" y="7407"/>
                  <a:pt x="10015" y="7425"/>
                  <a:pt x="10069" y="7443"/>
                </a:cubicBezTo>
                <a:cubicBezTo>
                  <a:pt x="10069" y="7443"/>
                  <a:pt x="10087" y="7461"/>
                  <a:pt x="10105" y="7461"/>
                </a:cubicBezTo>
                <a:cubicBezTo>
                  <a:pt x="10123" y="7461"/>
                  <a:pt x="10141" y="7461"/>
                  <a:pt x="10159" y="7461"/>
                </a:cubicBezTo>
                <a:lnTo>
                  <a:pt x="10304" y="7461"/>
                </a:lnTo>
                <a:cubicBezTo>
                  <a:pt x="10341" y="7461"/>
                  <a:pt x="10377" y="7461"/>
                  <a:pt x="10413" y="7443"/>
                </a:cubicBezTo>
                <a:cubicBezTo>
                  <a:pt x="10485" y="7389"/>
                  <a:pt x="10558" y="7371"/>
                  <a:pt x="10630" y="7353"/>
                </a:cubicBezTo>
                <a:cubicBezTo>
                  <a:pt x="10685" y="7353"/>
                  <a:pt x="10721" y="7353"/>
                  <a:pt x="10757" y="7353"/>
                </a:cubicBezTo>
                <a:cubicBezTo>
                  <a:pt x="10793" y="7371"/>
                  <a:pt x="10829" y="7371"/>
                  <a:pt x="10866" y="7353"/>
                </a:cubicBezTo>
                <a:cubicBezTo>
                  <a:pt x="10938" y="7316"/>
                  <a:pt x="10992" y="7262"/>
                  <a:pt x="11065" y="7226"/>
                </a:cubicBezTo>
                <a:cubicBezTo>
                  <a:pt x="11083" y="7226"/>
                  <a:pt x="11101" y="7226"/>
                  <a:pt x="11119" y="7208"/>
                </a:cubicBezTo>
                <a:lnTo>
                  <a:pt x="11137" y="7190"/>
                </a:lnTo>
                <a:cubicBezTo>
                  <a:pt x="11174" y="7153"/>
                  <a:pt x="11210" y="7153"/>
                  <a:pt x="11228" y="7135"/>
                </a:cubicBezTo>
                <a:cubicBezTo>
                  <a:pt x="11318" y="7117"/>
                  <a:pt x="11391" y="7117"/>
                  <a:pt x="11463" y="7153"/>
                </a:cubicBezTo>
                <a:cubicBezTo>
                  <a:pt x="11536" y="7190"/>
                  <a:pt x="11608" y="7244"/>
                  <a:pt x="11681" y="7280"/>
                </a:cubicBezTo>
                <a:cubicBezTo>
                  <a:pt x="11717" y="7298"/>
                  <a:pt x="11735" y="7316"/>
                  <a:pt x="11771" y="7353"/>
                </a:cubicBezTo>
                <a:cubicBezTo>
                  <a:pt x="11789" y="7371"/>
                  <a:pt x="11826" y="7389"/>
                  <a:pt x="11862" y="7407"/>
                </a:cubicBezTo>
                <a:lnTo>
                  <a:pt x="12007" y="7443"/>
                </a:lnTo>
                <a:cubicBezTo>
                  <a:pt x="12043" y="7461"/>
                  <a:pt x="12079" y="7479"/>
                  <a:pt x="12115" y="7479"/>
                </a:cubicBezTo>
                <a:lnTo>
                  <a:pt x="12242" y="7479"/>
                </a:lnTo>
                <a:cubicBezTo>
                  <a:pt x="12278" y="7498"/>
                  <a:pt x="12333" y="7498"/>
                  <a:pt x="12351" y="7534"/>
                </a:cubicBezTo>
                <a:cubicBezTo>
                  <a:pt x="12423" y="7570"/>
                  <a:pt x="12477" y="7624"/>
                  <a:pt x="12550" y="7661"/>
                </a:cubicBezTo>
                <a:cubicBezTo>
                  <a:pt x="12622" y="7697"/>
                  <a:pt x="12695" y="7733"/>
                  <a:pt x="12767" y="7769"/>
                </a:cubicBezTo>
                <a:cubicBezTo>
                  <a:pt x="12840" y="7805"/>
                  <a:pt x="12894" y="7860"/>
                  <a:pt x="12966" y="7914"/>
                </a:cubicBezTo>
                <a:cubicBezTo>
                  <a:pt x="12985" y="7932"/>
                  <a:pt x="13021" y="7950"/>
                  <a:pt x="13057" y="7968"/>
                </a:cubicBezTo>
                <a:cubicBezTo>
                  <a:pt x="13093" y="7968"/>
                  <a:pt x="13129" y="7986"/>
                  <a:pt x="13184" y="8005"/>
                </a:cubicBezTo>
                <a:cubicBezTo>
                  <a:pt x="13220" y="8005"/>
                  <a:pt x="13256" y="8005"/>
                  <a:pt x="13292" y="8005"/>
                </a:cubicBezTo>
                <a:cubicBezTo>
                  <a:pt x="13292" y="8005"/>
                  <a:pt x="13310" y="8005"/>
                  <a:pt x="13310" y="8023"/>
                </a:cubicBezTo>
                <a:lnTo>
                  <a:pt x="13383" y="7986"/>
                </a:lnTo>
                <a:cubicBezTo>
                  <a:pt x="13437" y="7986"/>
                  <a:pt x="13473" y="7968"/>
                  <a:pt x="13528" y="7968"/>
                </a:cubicBezTo>
                <a:cubicBezTo>
                  <a:pt x="13582" y="7968"/>
                  <a:pt x="13618" y="7968"/>
                  <a:pt x="13673" y="7950"/>
                </a:cubicBezTo>
                <a:cubicBezTo>
                  <a:pt x="13709" y="7950"/>
                  <a:pt x="13763" y="7932"/>
                  <a:pt x="13818" y="7932"/>
                </a:cubicBezTo>
                <a:lnTo>
                  <a:pt x="13872" y="7932"/>
                </a:lnTo>
                <a:lnTo>
                  <a:pt x="13944" y="7914"/>
                </a:lnTo>
                <a:lnTo>
                  <a:pt x="14017" y="7914"/>
                </a:lnTo>
                <a:lnTo>
                  <a:pt x="14089" y="7914"/>
                </a:lnTo>
                <a:lnTo>
                  <a:pt x="14234" y="7914"/>
                </a:lnTo>
                <a:cubicBezTo>
                  <a:pt x="14270" y="7914"/>
                  <a:pt x="14325" y="7896"/>
                  <a:pt x="14379" y="7896"/>
                </a:cubicBezTo>
                <a:lnTo>
                  <a:pt x="14433" y="7896"/>
                </a:lnTo>
                <a:cubicBezTo>
                  <a:pt x="14451" y="7896"/>
                  <a:pt x="14470" y="7896"/>
                  <a:pt x="14488" y="7878"/>
                </a:cubicBezTo>
                <a:lnTo>
                  <a:pt x="14542" y="7860"/>
                </a:lnTo>
                <a:cubicBezTo>
                  <a:pt x="14560" y="7842"/>
                  <a:pt x="14596" y="7824"/>
                  <a:pt x="14614" y="7805"/>
                </a:cubicBezTo>
                <a:cubicBezTo>
                  <a:pt x="14651" y="7787"/>
                  <a:pt x="14687" y="7769"/>
                  <a:pt x="14741" y="7733"/>
                </a:cubicBezTo>
                <a:cubicBezTo>
                  <a:pt x="14777" y="7715"/>
                  <a:pt x="14814" y="7679"/>
                  <a:pt x="14868" y="7679"/>
                </a:cubicBezTo>
                <a:cubicBezTo>
                  <a:pt x="14958" y="7624"/>
                  <a:pt x="15049" y="7588"/>
                  <a:pt x="15140" y="7570"/>
                </a:cubicBezTo>
                <a:cubicBezTo>
                  <a:pt x="15176" y="7552"/>
                  <a:pt x="15212" y="7552"/>
                  <a:pt x="15266" y="7552"/>
                </a:cubicBezTo>
                <a:cubicBezTo>
                  <a:pt x="15303" y="7534"/>
                  <a:pt x="15357" y="7552"/>
                  <a:pt x="15393" y="7552"/>
                </a:cubicBezTo>
                <a:lnTo>
                  <a:pt x="15520" y="7588"/>
                </a:lnTo>
                <a:cubicBezTo>
                  <a:pt x="15574" y="7606"/>
                  <a:pt x="15610" y="7588"/>
                  <a:pt x="15665" y="7588"/>
                </a:cubicBezTo>
                <a:lnTo>
                  <a:pt x="15701" y="7588"/>
                </a:lnTo>
                <a:lnTo>
                  <a:pt x="15737" y="7588"/>
                </a:lnTo>
                <a:cubicBezTo>
                  <a:pt x="15755" y="7606"/>
                  <a:pt x="15773" y="7606"/>
                  <a:pt x="15791" y="7624"/>
                </a:cubicBezTo>
                <a:cubicBezTo>
                  <a:pt x="15828" y="7642"/>
                  <a:pt x="15864" y="7661"/>
                  <a:pt x="15918" y="7679"/>
                </a:cubicBezTo>
                <a:cubicBezTo>
                  <a:pt x="15954" y="7697"/>
                  <a:pt x="16009" y="7715"/>
                  <a:pt x="16045" y="7733"/>
                </a:cubicBezTo>
                <a:cubicBezTo>
                  <a:pt x="16081" y="7751"/>
                  <a:pt x="16136" y="7769"/>
                  <a:pt x="16172" y="7769"/>
                </a:cubicBezTo>
                <a:cubicBezTo>
                  <a:pt x="16208" y="7769"/>
                  <a:pt x="16262" y="7751"/>
                  <a:pt x="16299" y="7733"/>
                </a:cubicBezTo>
                <a:cubicBezTo>
                  <a:pt x="16335" y="7733"/>
                  <a:pt x="16389" y="7697"/>
                  <a:pt x="16425" y="7697"/>
                </a:cubicBezTo>
                <a:cubicBezTo>
                  <a:pt x="16443" y="7679"/>
                  <a:pt x="16462" y="7679"/>
                  <a:pt x="16480" y="7679"/>
                </a:cubicBezTo>
                <a:cubicBezTo>
                  <a:pt x="16498" y="7661"/>
                  <a:pt x="16516" y="7661"/>
                  <a:pt x="16534" y="7642"/>
                </a:cubicBezTo>
                <a:lnTo>
                  <a:pt x="16661" y="7588"/>
                </a:lnTo>
                <a:cubicBezTo>
                  <a:pt x="16769" y="7570"/>
                  <a:pt x="16842" y="7516"/>
                  <a:pt x="16932" y="7461"/>
                </a:cubicBezTo>
                <a:cubicBezTo>
                  <a:pt x="16969" y="7443"/>
                  <a:pt x="17005" y="7407"/>
                  <a:pt x="17023" y="7371"/>
                </a:cubicBezTo>
                <a:cubicBezTo>
                  <a:pt x="17041" y="7335"/>
                  <a:pt x="17077" y="7298"/>
                  <a:pt x="17113" y="7280"/>
                </a:cubicBezTo>
                <a:cubicBezTo>
                  <a:pt x="17186" y="7262"/>
                  <a:pt x="17258" y="7262"/>
                  <a:pt x="17331" y="7280"/>
                </a:cubicBezTo>
                <a:cubicBezTo>
                  <a:pt x="17385" y="7280"/>
                  <a:pt x="17421" y="7298"/>
                  <a:pt x="17458" y="7316"/>
                </a:cubicBezTo>
                <a:cubicBezTo>
                  <a:pt x="17512" y="7335"/>
                  <a:pt x="17548" y="7353"/>
                  <a:pt x="17602" y="7353"/>
                </a:cubicBezTo>
                <a:lnTo>
                  <a:pt x="17657" y="7371"/>
                </a:lnTo>
                <a:cubicBezTo>
                  <a:pt x="17693" y="7389"/>
                  <a:pt x="17711" y="7389"/>
                  <a:pt x="17711" y="7407"/>
                </a:cubicBezTo>
                <a:cubicBezTo>
                  <a:pt x="17765" y="7443"/>
                  <a:pt x="17802" y="7479"/>
                  <a:pt x="17838" y="7498"/>
                </a:cubicBezTo>
                <a:cubicBezTo>
                  <a:pt x="17874" y="7534"/>
                  <a:pt x="17910" y="7552"/>
                  <a:pt x="17947" y="7588"/>
                </a:cubicBezTo>
                <a:cubicBezTo>
                  <a:pt x="17983" y="7606"/>
                  <a:pt x="18019" y="7588"/>
                  <a:pt x="18073" y="7606"/>
                </a:cubicBezTo>
                <a:cubicBezTo>
                  <a:pt x="18073" y="7606"/>
                  <a:pt x="18091" y="7606"/>
                  <a:pt x="18110" y="7624"/>
                </a:cubicBezTo>
                <a:lnTo>
                  <a:pt x="18182" y="7624"/>
                </a:lnTo>
                <a:cubicBezTo>
                  <a:pt x="18200" y="7624"/>
                  <a:pt x="18218" y="7624"/>
                  <a:pt x="18236" y="7624"/>
                </a:cubicBezTo>
                <a:cubicBezTo>
                  <a:pt x="18254" y="7624"/>
                  <a:pt x="18272" y="7642"/>
                  <a:pt x="18291" y="7642"/>
                </a:cubicBezTo>
                <a:lnTo>
                  <a:pt x="18417" y="7570"/>
                </a:lnTo>
                <a:cubicBezTo>
                  <a:pt x="18490" y="7534"/>
                  <a:pt x="18562" y="7498"/>
                  <a:pt x="18635" y="7479"/>
                </a:cubicBezTo>
                <a:cubicBezTo>
                  <a:pt x="18671" y="7461"/>
                  <a:pt x="18707" y="7443"/>
                  <a:pt x="18743" y="7425"/>
                </a:cubicBezTo>
                <a:cubicBezTo>
                  <a:pt x="18780" y="7407"/>
                  <a:pt x="18816" y="7389"/>
                  <a:pt x="18834" y="7371"/>
                </a:cubicBezTo>
                <a:cubicBezTo>
                  <a:pt x="18906" y="7298"/>
                  <a:pt x="18961" y="7262"/>
                  <a:pt x="19033" y="7208"/>
                </a:cubicBezTo>
                <a:cubicBezTo>
                  <a:pt x="19178" y="7099"/>
                  <a:pt x="19341" y="6990"/>
                  <a:pt x="19486" y="6900"/>
                </a:cubicBezTo>
                <a:cubicBezTo>
                  <a:pt x="19522" y="6882"/>
                  <a:pt x="19558" y="6846"/>
                  <a:pt x="19594" y="6827"/>
                </a:cubicBezTo>
                <a:cubicBezTo>
                  <a:pt x="19631" y="6809"/>
                  <a:pt x="19667" y="6791"/>
                  <a:pt x="19721" y="6791"/>
                </a:cubicBezTo>
                <a:cubicBezTo>
                  <a:pt x="19739" y="6773"/>
                  <a:pt x="19776" y="6755"/>
                  <a:pt x="19812" y="6719"/>
                </a:cubicBezTo>
                <a:cubicBezTo>
                  <a:pt x="19848" y="6701"/>
                  <a:pt x="19884" y="6683"/>
                  <a:pt x="19920" y="6664"/>
                </a:cubicBezTo>
                <a:cubicBezTo>
                  <a:pt x="19993" y="6610"/>
                  <a:pt x="20065" y="6556"/>
                  <a:pt x="20156" y="6520"/>
                </a:cubicBezTo>
                <a:lnTo>
                  <a:pt x="20373" y="6411"/>
                </a:lnTo>
                <a:cubicBezTo>
                  <a:pt x="20409" y="6393"/>
                  <a:pt x="20446" y="6357"/>
                  <a:pt x="20482" y="6339"/>
                </a:cubicBezTo>
                <a:cubicBezTo>
                  <a:pt x="20518" y="6320"/>
                  <a:pt x="20572" y="6302"/>
                  <a:pt x="20609" y="6284"/>
                </a:cubicBezTo>
                <a:cubicBezTo>
                  <a:pt x="20681" y="6230"/>
                  <a:pt x="20772" y="6212"/>
                  <a:pt x="20844" y="6157"/>
                </a:cubicBezTo>
                <a:cubicBezTo>
                  <a:pt x="20916" y="6121"/>
                  <a:pt x="20989" y="6067"/>
                  <a:pt x="21079" y="6031"/>
                </a:cubicBezTo>
                <a:cubicBezTo>
                  <a:pt x="21152" y="6013"/>
                  <a:pt x="21224" y="5976"/>
                  <a:pt x="21297" y="5922"/>
                </a:cubicBezTo>
                <a:cubicBezTo>
                  <a:pt x="21369" y="5886"/>
                  <a:pt x="21424" y="5831"/>
                  <a:pt x="21478" y="5759"/>
                </a:cubicBezTo>
                <a:cubicBezTo>
                  <a:pt x="21514" y="5741"/>
                  <a:pt x="21532" y="5705"/>
                  <a:pt x="21550" y="5687"/>
                </a:cubicBezTo>
                <a:cubicBezTo>
                  <a:pt x="21568" y="5650"/>
                  <a:pt x="21605" y="5614"/>
                  <a:pt x="21623" y="5596"/>
                </a:cubicBezTo>
                <a:cubicBezTo>
                  <a:pt x="21659" y="5560"/>
                  <a:pt x="21677" y="5524"/>
                  <a:pt x="21713" y="5505"/>
                </a:cubicBezTo>
                <a:cubicBezTo>
                  <a:pt x="21731" y="5487"/>
                  <a:pt x="21768" y="5451"/>
                  <a:pt x="21804" y="5433"/>
                </a:cubicBezTo>
                <a:cubicBezTo>
                  <a:pt x="21858" y="5361"/>
                  <a:pt x="21931" y="5306"/>
                  <a:pt x="21985" y="5234"/>
                </a:cubicBezTo>
                <a:cubicBezTo>
                  <a:pt x="22057" y="5180"/>
                  <a:pt x="22112" y="5107"/>
                  <a:pt x="22148" y="5035"/>
                </a:cubicBezTo>
                <a:cubicBezTo>
                  <a:pt x="22184" y="4962"/>
                  <a:pt x="22220" y="4908"/>
                  <a:pt x="22293" y="4854"/>
                </a:cubicBezTo>
                <a:cubicBezTo>
                  <a:pt x="22311" y="4835"/>
                  <a:pt x="22347" y="4817"/>
                  <a:pt x="22383" y="4799"/>
                </a:cubicBezTo>
                <a:cubicBezTo>
                  <a:pt x="22401" y="4781"/>
                  <a:pt x="22456" y="4781"/>
                  <a:pt x="22492" y="4781"/>
                </a:cubicBezTo>
                <a:cubicBezTo>
                  <a:pt x="22564" y="4763"/>
                  <a:pt x="22655" y="4763"/>
                  <a:pt x="22746" y="4799"/>
                </a:cubicBezTo>
                <a:cubicBezTo>
                  <a:pt x="22782" y="4799"/>
                  <a:pt x="22818" y="4817"/>
                  <a:pt x="22854" y="4817"/>
                </a:cubicBezTo>
                <a:cubicBezTo>
                  <a:pt x="22909" y="4817"/>
                  <a:pt x="22945" y="4835"/>
                  <a:pt x="22999" y="4835"/>
                </a:cubicBezTo>
                <a:cubicBezTo>
                  <a:pt x="23072" y="4854"/>
                  <a:pt x="23162" y="4872"/>
                  <a:pt x="23235" y="4872"/>
                </a:cubicBezTo>
                <a:cubicBezTo>
                  <a:pt x="23325" y="4890"/>
                  <a:pt x="23397" y="4926"/>
                  <a:pt x="23470" y="4962"/>
                </a:cubicBezTo>
                <a:cubicBezTo>
                  <a:pt x="23542" y="4998"/>
                  <a:pt x="23615" y="5035"/>
                  <a:pt x="23669" y="5089"/>
                </a:cubicBezTo>
                <a:lnTo>
                  <a:pt x="23705" y="5143"/>
                </a:lnTo>
                <a:cubicBezTo>
                  <a:pt x="23723" y="5143"/>
                  <a:pt x="23742" y="5161"/>
                  <a:pt x="23760" y="5161"/>
                </a:cubicBezTo>
                <a:cubicBezTo>
                  <a:pt x="23796" y="5180"/>
                  <a:pt x="23832" y="5216"/>
                  <a:pt x="23886" y="5234"/>
                </a:cubicBezTo>
                <a:cubicBezTo>
                  <a:pt x="23959" y="5288"/>
                  <a:pt x="24031" y="5343"/>
                  <a:pt x="24104" y="5379"/>
                </a:cubicBezTo>
                <a:cubicBezTo>
                  <a:pt x="24176" y="5415"/>
                  <a:pt x="24249" y="5469"/>
                  <a:pt x="24321" y="5524"/>
                </a:cubicBezTo>
                <a:cubicBezTo>
                  <a:pt x="24339" y="5542"/>
                  <a:pt x="24394" y="5542"/>
                  <a:pt x="24430" y="5578"/>
                </a:cubicBezTo>
                <a:cubicBezTo>
                  <a:pt x="24466" y="5596"/>
                  <a:pt x="24502" y="5614"/>
                  <a:pt x="24538" y="5632"/>
                </a:cubicBezTo>
                <a:cubicBezTo>
                  <a:pt x="24575" y="5632"/>
                  <a:pt x="24611" y="5668"/>
                  <a:pt x="24647" y="5668"/>
                </a:cubicBezTo>
                <a:cubicBezTo>
                  <a:pt x="24683" y="5687"/>
                  <a:pt x="24719" y="5687"/>
                  <a:pt x="24756" y="5705"/>
                </a:cubicBezTo>
                <a:cubicBezTo>
                  <a:pt x="24828" y="5723"/>
                  <a:pt x="24919" y="5741"/>
                  <a:pt x="24991" y="5759"/>
                </a:cubicBezTo>
                <a:cubicBezTo>
                  <a:pt x="25082" y="5759"/>
                  <a:pt x="25172" y="5759"/>
                  <a:pt x="25263" y="5777"/>
                </a:cubicBezTo>
                <a:cubicBezTo>
                  <a:pt x="25335" y="5777"/>
                  <a:pt x="25426" y="5777"/>
                  <a:pt x="25516" y="5777"/>
                </a:cubicBezTo>
                <a:cubicBezTo>
                  <a:pt x="25607" y="5759"/>
                  <a:pt x="25697" y="5759"/>
                  <a:pt x="25788" y="5741"/>
                </a:cubicBezTo>
                <a:cubicBezTo>
                  <a:pt x="25878" y="5705"/>
                  <a:pt x="25969" y="5687"/>
                  <a:pt x="26041" y="5668"/>
                </a:cubicBezTo>
                <a:cubicBezTo>
                  <a:pt x="26150" y="5668"/>
                  <a:pt x="26241" y="5668"/>
                  <a:pt x="26331" y="5650"/>
                </a:cubicBezTo>
                <a:cubicBezTo>
                  <a:pt x="26422" y="5632"/>
                  <a:pt x="26512" y="5614"/>
                  <a:pt x="26603" y="5596"/>
                </a:cubicBezTo>
                <a:cubicBezTo>
                  <a:pt x="26693" y="5578"/>
                  <a:pt x="26766" y="5596"/>
                  <a:pt x="26820" y="5524"/>
                </a:cubicBezTo>
                <a:lnTo>
                  <a:pt x="26838" y="5524"/>
                </a:lnTo>
                <a:cubicBezTo>
                  <a:pt x="26911" y="5469"/>
                  <a:pt x="26983" y="5415"/>
                  <a:pt x="27074" y="5379"/>
                </a:cubicBezTo>
                <a:cubicBezTo>
                  <a:pt x="27128" y="5343"/>
                  <a:pt x="27182" y="5324"/>
                  <a:pt x="27237" y="5306"/>
                </a:cubicBezTo>
                <a:cubicBezTo>
                  <a:pt x="27291" y="5288"/>
                  <a:pt x="27345" y="5270"/>
                  <a:pt x="27418" y="5270"/>
                </a:cubicBezTo>
                <a:cubicBezTo>
                  <a:pt x="27472" y="5270"/>
                  <a:pt x="27526" y="5270"/>
                  <a:pt x="27581" y="5306"/>
                </a:cubicBezTo>
                <a:cubicBezTo>
                  <a:pt x="27635" y="5324"/>
                  <a:pt x="27689" y="5343"/>
                  <a:pt x="27744" y="5361"/>
                </a:cubicBezTo>
                <a:cubicBezTo>
                  <a:pt x="27798" y="5361"/>
                  <a:pt x="27871" y="5397"/>
                  <a:pt x="27907" y="5361"/>
                </a:cubicBezTo>
                <a:cubicBezTo>
                  <a:pt x="27925" y="5343"/>
                  <a:pt x="27961" y="5306"/>
                  <a:pt x="27979" y="5270"/>
                </a:cubicBezTo>
                <a:cubicBezTo>
                  <a:pt x="27979" y="5234"/>
                  <a:pt x="27997" y="5216"/>
                  <a:pt x="28015" y="5198"/>
                </a:cubicBezTo>
                <a:cubicBezTo>
                  <a:pt x="28034" y="5161"/>
                  <a:pt x="28034" y="5143"/>
                  <a:pt x="28052" y="5107"/>
                </a:cubicBezTo>
                <a:cubicBezTo>
                  <a:pt x="28070" y="5053"/>
                  <a:pt x="28106" y="4998"/>
                  <a:pt x="28124" y="4944"/>
                </a:cubicBezTo>
                <a:cubicBezTo>
                  <a:pt x="28160" y="4817"/>
                  <a:pt x="28215" y="4709"/>
                  <a:pt x="28287" y="4618"/>
                </a:cubicBezTo>
                <a:cubicBezTo>
                  <a:pt x="28323" y="4564"/>
                  <a:pt x="28359" y="4528"/>
                  <a:pt x="28396" y="4509"/>
                </a:cubicBezTo>
                <a:lnTo>
                  <a:pt x="28468" y="4455"/>
                </a:lnTo>
                <a:cubicBezTo>
                  <a:pt x="28486" y="4437"/>
                  <a:pt x="28522" y="4419"/>
                  <a:pt x="28541" y="4419"/>
                </a:cubicBezTo>
                <a:lnTo>
                  <a:pt x="28722" y="4365"/>
                </a:lnTo>
                <a:cubicBezTo>
                  <a:pt x="28776" y="4346"/>
                  <a:pt x="28830" y="4328"/>
                  <a:pt x="28885" y="4310"/>
                </a:cubicBezTo>
                <a:cubicBezTo>
                  <a:pt x="28921" y="4292"/>
                  <a:pt x="28939" y="4292"/>
                  <a:pt x="28957" y="4274"/>
                </a:cubicBezTo>
                <a:cubicBezTo>
                  <a:pt x="28975" y="4256"/>
                  <a:pt x="28993" y="4238"/>
                  <a:pt x="29011" y="4202"/>
                </a:cubicBezTo>
                <a:cubicBezTo>
                  <a:pt x="29066" y="4165"/>
                  <a:pt x="29084" y="4111"/>
                  <a:pt x="29120" y="4075"/>
                </a:cubicBezTo>
                <a:cubicBezTo>
                  <a:pt x="29174" y="4021"/>
                  <a:pt x="29211" y="3966"/>
                  <a:pt x="29247" y="3930"/>
                </a:cubicBezTo>
                <a:cubicBezTo>
                  <a:pt x="29283" y="3876"/>
                  <a:pt x="29319" y="3839"/>
                  <a:pt x="29374" y="3821"/>
                </a:cubicBezTo>
                <a:cubicBezTo>
                  <a:pt x="29428" y="3785"/>
                  <a:pt x="29464" y="3749"/>
                  <a:pt x="29519" y="3731"/>
                </a:cubicBezTo>
                <a:cubicBezTo>
                  <a:pt x="29573" y="3713"/>
                  <a:pt x="29627" y="3695"/>
                  <a:pt x="29681" y="3695"/>
                </a:cubicBezTo>
                <a:cubicBezTo>
                  <a:pt x="29736" y="3695"/>
                  <a:pt x="29790" y="3713"/>
                  <a:pt x="29844" y="3713"/>
                </a:cubicBezTo>
                <a:cubicBezTo>
                  <a:pt x="29899" y="3731"/>
                  <a:pt x="29953" y="3749"/>
                  <a:pt x="30007" y="3767"/>
                </a:cubicBezTo>
                <a:cubicBezTo>
                  <a:pt x="30062" y="3785"/>
                  <a:pt x="30062" y="3767"/>
                  <a:pt x="30080" y="3785"/>
                </a:cubicBezTo>
                <a:cubicBezTo>
                  <a:pt x="30116" y="3803"/>
                  <a:pt x="30152" y="3803"/>
                  <a:pt x="30170" y="3803"/>
                </a:cubicBezTo>
                <a:cubicBezTo>
                  <a:pt x="30225" y="3821"/>
                  <a:pt x="30279" y="3821"/>
                  <a:pt x="30352" y="3839"/>
                </a:cubicBezTo>
                <a:cubicBezTo>
                  <a:pt x="30406" y="3839"/>
                  <a:pt x="30460" y="3839"/>
                  <a:pt x="30515" y="3858"/>
                </a:cubicBezTo>
                <a:cubicBezTo>
                  <a:pt x="30569" y="3876"/>
                  <a:pt x="30605" y="3912"/>
                  <a:pt x="30641" y="3948"/>
                </a:cubicBezTo>
                <a:cubicBezTo>
                  <a:pt x="30714" y="4039"/>
                  <a:pt x="30750" y="4147"/>
                  <a:pt x="30768" y="4256"/>
                </a:cubicBezTo>
                <a:cubicBezTo>
                  <a:pt x="30786" y="4310"/>
                  <a:pt x="30822" y="4365"/>
                  <a:pt x="30841" y="4437"/>
                </a:cubicBezTo>
                <a:cubicBezTo>
                  <a:pt x="30841" y="4455"/>
                  <a:pt x="30859" y="4455"/>
                  <a:pt x="30859" y="4473"/>
                </a:cubicBezTo>
                <a:lnTo>
                  <a:pt x="30877" y="4473"/>
                </a:lnTo>
                <a:cubicBezTo>
                  <a:pt x="30895" y="4473"/>
                  <a:pt x="30895" y="4455"/>
                  <a:pt x="30895" y="4455"/>
                </a:cubicBezTo>
                <a:cubicBezTo>
                  <a:pt x="30913" y="4437"/>
                  <a:pt x="30949" y="4437"/>
                  <a:pt x="30967" y="4419"/>
                </a:cubicBezTo>
                <a:cubicBezTo>
                  <a:pt x="30985" y="4401"/>
                  <a:pt x="31003" y="4383"/>
                  <a:pt x="31022" y="4365"/>
                </a:cubicBezTo>
                <a:cubicBezTo>
                  <a:pt x="31058" y="4310"/>
                  <a:pt x="31076" y="4256"/>
                  <a:pt x="31112" y="4202"/>
                </a:cubicBezTo>
                <a:cubicBezTo>
                  <a:pt x="31148" y="4111"/>
                  <a:pt x="31239" y="4021"/>
                  <a:pt x="31348" y="4021"/>
                </a:cubicBezTo>
                <a:cubicBezTo>
                  <a:pt x="31402" y="4021"/>
                  <a:pt x="31438" y="4075"/>
                  <a:pt x="31474" y="4093"/>
                </a:cubicBezTo>
                <a:cubicBezTo>
                  <a:pt x="31511" y="4129"/>
                  <a:pt x="31583" y="4147"/>
                  <a:pt x="31619" y="4183"/>
                </a:cubicBezTo>
                <a:cubicBezTo>
                  <a:pt x="31728" y="4238"/>
                  <a:pt x="31800" y="4328"/>
                  <a:pt x="31891" y="4419"/>
                </a:cubicBezTo>
                <a:lnTo>
                  <a:pt x="31963" y="4528"/>
                </a:lnTo>
                <a:lnTo>
                  <a:pt x="32036" y="4509"/>
                </a:lnTo>
                <a:cubicBezTo>
                  <a:pt x="32054" y="4509"/>
                  <a:pt x="32090" y="4509"/>
                  <a:pt x="32126" y="4509"/>
                </a:cubicBezTo>
                <a:cubicBezTo>
                  <a:pt x="32144" y="4491"/>
                  <a:pt x="32181" y="4473"/>
                  <a:pt x="32199" y="4455"/>
                </a:cubicBezTo>
                <a:cubicBezTo>
                  <a:pt x="32217" y="4437"/>
                  <a:pt x="32253" y="4419"/>
                  <a:pt x="32271" y="4401"/>
                </a:cubicBezTo>
                <a:cubicBezTo>
                  <a:pt x="32344" y="4365"/>
                  <a:pt x="32398" y="4346"/>
                  <a:pt x="32452" y="4310"/>
                </a:cubicBezTo>
                <a:cubicBezTo>
                  <a:pt x="32507" y="4274"/>
                  <a:pt x="32561" y="4238"/>
                  <a:pt x="32633" y="4220"/>
                </a:cubicBezTo>
                <a:cubicBezTo>
                  <a:pt x="32688" y="4183"/>
                  <a:pt x="32742" y="4147"/>
                  <a:pt x="32796" y="4111"/>
                </a:cubicBezTo>
                <a:cubicBezTo>
                  <a:pt x="32814" y="4093"/>
                  <a:pt x="32833" y="4075"/>
                  <a:pt x="32869" y="4057"/>
                </a:cubicBezTo>
                <a:cubicBezTo>
                  <a:pt x="32887" y="4039"/>
                  <a:pt x="32905" y="4021"/>
                  <a:pt x="32941" y="4002"/>
                </a:cubicBezTo>
                <a:cubicBezTo>
                  <a:pt x="32977" y="4002"/>
                  <a:pt x="33032" y="3948"/>
                  <a:pt x="33086" y="3912"/>
                </a:cubicBezTo>
                <a:cubicBezTo>
                  <a:pt x="33140" y="3876"/>
                  <a:pt x="33195" y="3858"/>
                  <a:pt x="33249" y="3821"/>
                </a:cubicBezTo>
                <a:cubicBezTo>
                  <a:pt x="33303" y="3785"/>
                  <a:pt x="33340" y="3749"/>
                  <a:pt x="33376" y="3713"/>
                </a:cubicBezTo>
                <a:cubicBezTo>
                  <a:pt x="33394" y="3695"/>
                  <a:pt x="33412" y="3676"/>
                  <a:pt x="33430" y="3658"/>
                </a:cubicBezTo>
                <a:cubicBezTo>
                  <a:pt x="33448" y="3622"/>
                  <a:pt x="33503" y="3586"/>
                  <a:pt x="33539" y="3586"/>
                </a:cubicBezTo>
                <a:cubicBezTo>
                  <a:pt x="33611" y="3586"/>
                  <a:pt x="33666" y="3586"/>
                  <a:pt x="33738" y="3568"/>
                </a:cubicBezTo>
                <a:cubicBezTo>
                  <a:pt x="33792" y="3550"/>
                  <a:pt x="33847" y="3532"/>
                  <a:pt x="33919" y="3513"/>
                </a:cubicBezTo>
                <a:cubicBezTo>
                  <a:pt x="33937" y="3513"/>
                  <a:pt x="33955" y="3513"/>
                  <a:pt x="33992" y="3495"/>
                </a:cubicBezTo>
                <a:lnTo>
                  <a:pt x="34064" y="3459"/>
                </a:lnTo>
                <a:cubicBezTo>
                  <a:pt x="34118" y="3441"/>
                  <a:pt x="34173" y="3405"/>
                  <a:pt x="34209" y="3350"/>
                </a:cubicBezTo>
                <a:cubicBezTo>
                  <a:pt x="34245" y="3314"/>
                  <a:pt x="34299" y="3278"/>
                  <a:pt x="34354" y="3242"/>
                </a:cubicBezTo>
                <a:cubicBezTo>
                  <a:pt x="34390" y="3206"/>
                  <a:pt x="34444" y="3187"/>
                  <a:pt x="34517" y="3169"/>
                </a:cubicBezTo>
                <a:cubicBezTo>
                  <a:pt x="34571" y="3169"/>
                  <a:pt x="34625" y="3169"/>
                  <a:pt x="34680" y="3169"/>
                </a:cubicBezTo>
                <a:cubicBezTo>
                  <a:pt x="34698" y="3151"/>
                  <a:pt x="34716" y="3151"/>
                  <a:pt x="34752" y="3133"/>
                </a:cubicBezTo>
                <a:cubicBezTo>
                  <a:pt x="34770" y="3133"/>
                  <a:pt x="34788" y="3115"/>
                  <a:pt x="34806" y="3097"/>
                </a:cubicBezTo>
                <a:cubicBezTo>
                  <a:pt x="34861" y="3061"/>
                  <a:pt x="34915" y="3061"/>
                  <a:pt x="34969" y="3061"/>
                </a:cubicBezTo>
                <a:cubicBezTo>
                  <a:pt x="35042" y="3061"/>
                  <a:pt x="35096" y="3061"/>
                  <a:pt x="35169" y="3061"/>
                </a:cubicBezTo>
                <a:cubicBezTo>
                  <a:pt x="35223" y="3061"/>
                  <a:pt x="35277" y="3079"/>
                  <a:pt x="35332" y="3097"/>
                </a:cubicBezTo>
                <a:cubicBezTo>
                  <a:pt x="35404" y="3115"/>
                  <a:pt x="35458" y="3097"/>
                  <a:pt x="35531" y="3079"/>
                </a:cubicBezTo>
                <a:cubicBezTo>
                  <a:pt x="35585" y="3061"/>
                  <a:pt x="35640" y="3043"/>
                  <a:pt x="35712" y="3043"/>
                </a:cubicBezTo>
                <a:cubicBezTo>
                  <a:pt x="35766" y="3043"/>
                  <a:pt x="35821" y="3006"/>
                  <a:pt x="35875" y="3006"/>
                </a:cubicBezTo>
                <a:cubicBezTo>
                  <a:pt x="35947" y="2988"/>
                  <a:pt x="36002" y="2988"/>
                  <a:pt x="36074" y="3006"/>
                </a:cubicBezTo>
                <a:cubicBezTo>
                  <a:pt x="36092" y="3006"/>
                  <a:pt x="36128" y="3006"/>
                  <a:pt x="36147" y="3024"/>
                </a:cubicBezTo>
                <a:cubicBezTo>
                  <a:pt x="36183" y="3006"/>
                  <a:pt x="36201" y="3006"/>
                  <a:pt x="36237" y="3024"/>
                </a:cubicBezTo>
                <a:cubicBezTo>
                  <a:pt x="36291" y="3024"/>
                  <a:pt x="36328" y="3061"/>
                  <a:pt x="36364" y="3097"/>
                </a:cubicBezTo>
                <a:cubicBezTo>
                  <a:pt x="36400" y="3133"/>
                  <a:pt x="36454" y="3151"/>
                  <a:pt x="36509" y="3187"/>
                </a:cubicBezTo>
                <a:cubicBezTo>
                  <a:pt x="36527" y="3206"/>
                  <a:pt x="36563" y="3224"/>
                  <a:pt x="36581" y="3242"/>
                </a:cubicBezTo>
                <a:cubicBezTo>
                  <a:pt x="36599" y="3242"/>
                  <a:pt x="36636" y="3260"/>
                  <a:pt x="36654" y="3278"/>
                </a:cubicBezTo>
                <a:cubicBezTo>
                  <a:pt x="36672" y="3296"/>
                  <a:pt x="36708" y="3296"/>
                  <a:pt x="36726" y="3314"/>
                </a:cubicBezTo>
                <a:cubicBezTo>
                  <a:pt x="36762" y="3332"/>
                  <a:pt x="36780" y="3332"/>
                  <a:pt x="36799" y="3350"/>
                </a:cubicBezTo>
                <a:cubicBezTo>
                  <a:pt x="36835" y="3369"/>
                  <a:pt x="36907" y="3405"/>
                  <a:pt x="36962" y="3441"/>
                </a:cubicBezTo>
                <a:cubicBezTo>
                  <a:pt x="37016" y="3477"/>
                  <a:pt x="37070" y="3513"/>
                  <a:pt x="37125" y="3532"/>
                </a:cubicBezTo>
                <a:cubicBezTo>
                  <a:pt x="37179" y="3550"/>
                  <a:pt x="37233" y="3586"/>
                  <a:pt x="37287" y="3604"/>
                </a:cubicBezTo>
                <a:cubicBezTo>
                  <a:pt x="37360" y="3640"/>
                  <a:pt x="37396" y="3676"/>
                  <a:pt x="37450" y="3695"/>
                </a:cubicBezTo>
                <a:cubicBezTo>
                  <a:pt x="37487" y="3731"/>
                  <a:pt x="37541" y="3749"/>
                  <a:pt x="37595" y="3785"/>
                </a:cubicBezTo>
                <a:cubicBezTo>
                  <a:pt x="37704" y="3839"/>
                  <a:pt x="37831" y="3876"/>
                  <a:pt x="37939" y="3912"/>
                </a:cubicBezTo>
                <a:cubicBezTo>
                  <a:pt x="37994" y="3948"/>
                  <a:pt x="38048" y="3966"/>
                  <a:pt x="38102" y="4002"/>
                </a:cubicBezTo>
                <a:cubicBezTo>
                  <a:pt x="38157" y="4039"/>
                  <a:pt x="38193" y="4075"/>
                  <a:pt x="38247" y="4111"/>
                </a:cubicBezTo>
                <a:cubicBezTo>
                  <a:pt x="38356" y="4183"/>
                  <a:pt x="38465" y="4238"/>
                  <a:pt x="38573" y="4310"/>
                </a:cubicBezTo>
                <a:lnTo>
                  <a:pt x="38754" y="4419"/>
                </a:lnTo>
                <a:cubicBezTo>
                  <a:pt x="38791" y="4455"/>
                  <a:pt x="38845" y="4473"/>
                  <a:pt x="38899" y="4491"/>
                </a:cubicBezTo>
                <a:cubicBezTo>
                  <a:pt x="38954" y="4491"/>
                  <a:pt x="39008" y="4473"/>
                  <a:pt x="39062" y="4455"/>
                </a:cubicBezTo>
                <a:lnTo>
                  <a:pt x="39261" y="4401"/>
                </a:lnTo>
                <a:cubicBezTo>
                  <a:pt x="39316" y="4383"/>
                  <a:pt x="39388" y="4383"/>
                  <a:pt x="39443" y="4383"/>
                </a:cubicBezTo>
                <a:lnTo>
                  <a:pt x="39642" y="4383"/>
                </a:lnTo>
                <a:cubicBezTo>
                  <a:pt x="39696" y="4383"/>
                  <a:pt x="39768" y="4401"/>
                  <a:pt x="39823" y="4419"/>
                </a:cubicBezTo>
                <a:cubicBezTo>
                  <a:pt x="39841" y="4419"/>
                  <a:pt x="39877" y="4437"/>
                  <a:pt x="39895" y="4437"/>
                </a:cubicBezTo>
                <a:cubicBezTo>
                  <a:pt x="39913" y="4455"/>
                  <a:pt x="39931" y="4473"/>
                  <a:pt x="39968" y="4473"/>
                </a:cubicBezTo>
                <a:cubicBezTo>
                  <a:pt x="40022" y="4491"/>
                  <a:pt x="40058" y="4491"/>
                  <a:pt x="40113" y="4491"/>
                </a:cubicBezTo>
                <a:lnTo>
                  <a:pt x="40113" y="4491"/>
                </a:lnTo>
                <a:cubicBezTo>
                  <a:pt x="40113" y="4473"/>
                  <a:pt x="40149" y="4473"/>
                  <a:pt x="40149" y="4491"/>
                </a:cubicBezTo>
                <a:lnTo>
                  <a:pt x="40185" y="4491"/>
                </a:lnTo>
                <a:cubicBezTo>
                  <a:pt x="40203" y="4473"/>
                  <a:pt x="40239" y="4455"/>
                  <a:pt x="40276" y="4437"/>
                </a:cubicBezTo>
                <a:cubicBezTo>
                  <a:pt x="40330" y="4401"/>
                  <a:pt x="40402" y="4365"/>
                  <a:pt x="40475" y="4328"/>
                </a:cubicBezTo>
                <a:lnTo>
                  <a:pt x="40565" y="4292"/>
                </a:lnTo>
                <a:cubicBezTo>
                  <a:pt x="40602" y="4274"/>
                  <a:pt x="40620" y="4256"/>
                  <a:pt x="40656" y="4238"/>
                </a:cubicBezTo>
                <a:cubicBezTo>
                  <a:pt x="40674" y="4220"/>
                  <a:pt x="40710" y="4202"/>
                  <a:pt x="40728" y="4183"/>
                </a:cubicBezTo>
                <a:cubicBezTo>
                  <a:pt x="40765" y="4165"/>
                  <a:pt x="40783" y="4147"/>
                  <a:pt x="40819" y="4111"/>
                </a:cubicBezTo>
                <a:lnTo>
                  <a:pt x="40891" y="4039"/>
                </a:lnTo>
                <a:lnTo>
                  <a:pt x="40964" y="3984"/>
                </a:lnTo>
                <a:cubicBezTo>
                  <a:pt x="41000" y="3948"/>
                  <a:pt x="41018" y="3930"/>
                  <a:pt x="41036" y="3894"/>
                </a:cubicBezTo>
                <a:cubicBezTo>
                  <a:pt x="41072" y="3876"/>
                  <a:pt x="41090" y="3858"/>
                  <a:pt x="41127" y="3839"/>
                </a:cubicBezTo>
                <a:cubicBezTo>
                  <a:pt x="41145" y="3803"/>
                  <a:pt x="41253" y="3731"/>
                  <a:pt x="41308" y="3695"/>
                </a:cubicBezTo>
                <a:cubicBezTo>
                  <a:pt x="41362" y="3658"/>
                  <a:pt x="41435" y="3604"/>
                  <a:pt x="41489" y="3568"/>
                </a:cubicBezTo>
                <a:cubicBezTo>
                  <a:pt x="41561" y="3532"/>
                  <a:pt x="41616" y="3495"/>
                  <a:pt x="41688" y="3477"/>
                </a:cubicBezTo>
                <a:cubicBezTo>
                  <a:pt x="41761" y="3459"/>
                  <a:pt x="41815" y="3423"/>
                  <a:pt x="41887" y="3369"/>
                </a:cubicBezTo>
                <a:lnTo>
                  <a:pt x="41960" y="3296"/>
                </a:lnTo>
                <a:cubicBezTo>
                  <a:pt x="41978" y="3278"/>
                  <a:pt x="42014" y="3260"/>
                  <a:pt x="42032" y="3242"/>
                </a:cubicBezTo>
                <a:cubicBezTo>
                  <a:pt x="42068" y="3224"/>
                  <a:pt x="42141" y="3169"/>
                  <a:pt x="42195" y="3133"/>
                </a:cubicBezTo>
                <a:cubicBezTo>
                  <a:pt x="42231" y="3115"/>
                  <a:pt x="42249" y="3097"/>
                  <a:pt x="42286" y="3079"/>
                </a:cubicBezTo>
                <a:cubicBezTo>
                  <a:pt x="42322" y="3061"/>
                  <a:pt x="42358" y="3061"/>
                  <a:pt x="42376" y="3043"/>
                </a:cubicBezTo>
                <a:cubicBezTo>
                  <a:pt x="42412" y="3043"/>
                  <a:pt x="42449" y="3024"/>
                  <a:pt x="42485" y="3024"/>
                </a:cubicBezTo>
                <a:lnTo>
                  <a:pt x="42575" y="3006"/>
                </a:lnTo>
                <a:cubicBezTo>
                  <a:pt x="42612" y="3006"/>
                  <a:pt x="42648" y="3006"/>
                  <a:pt x="42684" y="3024"/>
                </a:cubicBezTo>
                <a:cubicBezTo>
                  <a:pt x="42720" y="3024"/>
                  <a:pt x="42757" y="3024"/>
                  <a:pt x="42793" y="3043"/>
                </a:cubicBezTo>
                <a:lnTo>
                  <a:pt x="42901" y="3043"/>
                </a:lnTo>
                <a:lnTo>
                  <a:pt x="42956" y="2970"/>
                </a:lnTo>
                <a:cubicBezTo>
                  <a:pt x="42992" y="2934"/>
                  <a:pt x="43028" y="2898"/>
                  <a:pt x="43064" y="2880"/>
                </a:cubicBezTo>
                <a:cubicBezTo>
                  <a:pt x="43101" y="2843"/>
                  <a:pt x="43119" y="2807"/>
                  <a:pt x="43155" y="2771"/>
                </a:cubicBezTo>
                <a:cubicBezTo>
                  <a:pt x="43191" y="2699"/>
                  <a:pt x="43264" y="2626"/>
                  <a:pt x="43318" y="2554"/>
                </a:cubicBezTo>
                <a:cubicBezTo>
                  <a:pt x="43336" y="2517"/>
                  <a:pt x="43354" y="2481"/>
                  <a:pt x="43390" y="2463"/>
                </a:cubicBezTo>
                <a:cubicBezTo>
                  <a:pt x="43409" y="2445"/>
                  <a:pt x="43427" y="2445"/>
                  <a:pt x="43445" y="2427"/>
                </a:cubicBezTo>
                <a:cubicBezTo>
                  <a:pt x="43463" y="2427"/>
                  <a:pt x="43481" y="2409"/>
                  <a:pt x="43499" y="2409"/>
                </a:cubicBezTo>
                <a:cubicBezTo>
                  <a:pt x="43517" y="2409"/>
                  <a:pt x="43535" y="2409"/>
                  <a:pt x="43553" y="2409"/>
                </a:cubicBezTo>
                <a:cubicBezTo>
                  <a:pt x="43571" y="2409"/>
                  <a:pt x="43608" y="2409"/>
                  <a:pt x="43626" y="2409"/>
                </a:cubicBezTo>
                <a:cubicBezTo>
                  <a:pt x="43662" y="2409"/>
                  <a:pt x="43716" y="2409"/>
                  <a:pt x="43753" y="2427"/>
                </a:cubicBezTo>
                <a:cubicBezTo>
                  <a:pt x="43789" y="2445"/>
                  <a:pt x="43825" y="2463"/>
                  <a:pt x="43861" y="2481"/>
                </a:cubicBezTo>
                <a:lnTo>
                  <a:pt x="43988" y="2536"/>
                </a:lnTo>
                <a:cubicBezTo>
                  <a:pt x="44024" y="2554"/>
                  <a:pt x="44060" y="2590"/>
                  <a:pt x="44097" y="2608"/>
                </a:cubicBezTo>
                <a:cubicBezTo>
                  <a:pt x="44133" y="2644"/>
                  <a:pt x="44169" y="2662"/>
                  <a:pt x="44205" y="2680"/>
                </a:cubicBezTo>
                <a:cubicBezTo>
                  <a:pt x="44296" y="2735"/>
                  <a:pt x="44368" y="2789"/>
                  <a:pt x="44423" y="2862"/>
                </a:cubicBezTo>
                <a:lnTo>
                  <a:pt x="44531" y="2952"/>
                </a:lnTo>
                <a:cubicBezTo>
                  <a:pt x="44549" y="2988"/>
                  <a:pt x="44586" y="3024"/>
                  <a:pt x="44622" y="3043"/>
                </a:cubicBezTo>
                <a:lnTo>
                  <a:pt x="44658" y="3079"/>
                </a:lnTo>
                <a:cubicBezTo>
                  <a:pt x="44694" y="3079"/>
                  <a:pt x="44712" y="3097"/>
                  <a:pt x="44730" y="3115"/>
                </a:cubicBezTo>
                <a:cubicBezTo>
                  <a:pt x="44767" y="3133"/>
                  <a:pt x="44803" y="3151"/>
                  <a:pt x="44839" y="3169"/>
                </a:cubicBezTo>
                <a:cubicBezTo>
                  <a:pt x="44857" y="3187"/>
                  <a:pt x="44875" y="3187"/>
                  <a:pt x="44893" y="3187"/>
                </a:cubicBezTo>
                <a:cubicBezTo>
                  <a:pt x="44930" y="3206"/>
                  <a:pt x="44948" y="3206"/>
                  <a:pt x="44966" y="3206"/>
                </a:cubicBezTo>
                <a:cubicBezTo>
                  <a:pt x="45020" y="3224"/>
                  <a:pt x="45056" y="3242"/>
                  <a:pt x="45093" y="3260"/>
                </a:cubicBezTo>
                <a:cubicBezTo>
                  <a:pt x="45147" y="3278"/>
                  <a:pt x="45183" y="3296"/>
                  <a:pt x="45219" y="3314"/>
                </a:cubicBezTo>
                <a:cubicBezTo>
                  <a:pt x="45274" y="3332"/>
                  <a:pt x="45310" y="3369"/>
                  <a:pt x="45346" y="3387"/>
                </a:cubicBezTo>
                <a:cubicBezTo>
                  <a:pt x="45382" y="3423"/>
                  <a:pt x="45419" y="3441"/>
                  <a:pt x="45455" y="3459"/>
                </a:cubicBezTo>
                <a:cubicBezTo>
                  <a:pt x="45491" y="3477"/>
                  <a:pt x="45527" y="3495"/>
                  <a:pt x="45564" y="3532"/>
                </a:cubicBezTo>
                <a:cubicBezTo>
                  <a:pt x="45600" y="3568"/>
                  <a:pt x="45636" y="3586"/>
                  <a:pt x="45690" y="3604"/>
                </a:cubicBezTo>
                <a:cubicBezTo>
                  <a:pt x="45727" y="3622"/>
                  <a:pt x="45763" y="3640"/>
                  <a:pt x="45817" y="3658"/>
                </a:cubicBezTo>
                <a:cubicBezTo>
                  <a:pt x="45853" y="3676"/>
                  <a:pt x="45890" y="3695"/>
                  <a:pt x="45944" y="3713"/>
                </a:cubicBezTo>
                <a:cubicBezTo>
                  <a:pt x="45980" y="3731"/>
                  <a:pt x="46034" y="3731"/>
                  <a:pt x="46071" y="3731"/>
                </a:cubicBezTo>
                <a:cubicBezTo>
                  <a:pt x="46125" y="3731"/>
                  <a:pt x="46179" y="3749"/>
                  <a:pt x="46234" y="3767"/>
                </a:cubicBezTo>
                <a:lnTo>
                  <a:pt x="46288" y="3767"/>
                </a:lnTo>
                <a:cubicBezTo>
                  <a:pt x="46324" y="3785"/>
                  <a:pt x="46342" y="3785"/>
                  <a:pt x="46360" y="3785"/>
                </a:cubicBezTo>
                <a:cubicBezTo>
                  <a:pt x="46397" y="3803"/>
                  <a:pt x="46451" y="3803"/>
                  <a:pt x="46487" y="3821"/>
                </a:cubicBezTo>
                <a:lnTo>
                  <a:pt x="46560" y="3821"/>
                </a:lnTo>
                <a:cubicBezTo>
                  <a:pt x="46578" y="3821"/>
                  <a:pt x="46596" y="3821"/>
                  <a:pt x="46632" y="3821"/>
                </a:cubicBezTo>
                <a:cubicBezTo>
                  <a:pt x="46650" y="3803"/>
                  <a:pt x="46686" y="3803"/>
                  <a:pt x="46723" y="3803"/>
                </a:cubicBezTo>
                <a:lnTo>
                  <a:pt x="46723" y="3803"/>
                </a:lnTo>
                <a:lnTo>
                  <a:pt x="46759" y="3803"/>
                </a:lnTo>
                <a:cubicBezTo>
                  <a:pt x="46831" y="3785"/>
                  <a:pt x="46904" y="3767"/>
                  <a:pt x="46976" y="3731"/>
                </a:cubicBezTo>
                <a:cubicBezTo>
                  <a:pt x="47049" y="3695"/>
                  <a:pt x="47103" y="3658"/>
                  <a:pt x="47175" y="3640"/>
                </a:cubicBezTo>
                <a:cubicBezTo>
                  <a:pt x="47266" y="3622"/>
                  <a:pt x="47338" y="3604"/>
                  <a:pt x="47411" y="3568"/>
                </a:cubicBezTo>
                <a:cubicBezTo>
                  <a:pt x="47483" y="3550"/>
                  <a:pt x="47537" y="3495"/>
                  <a:pt x="47610" y="3477"/>
                </a:cubicBezTo>
                <a:cubicBezTo>
                  <a:pt x="47682" y="3441"/>
                  <a:pt x="47755" y="3405"/>
                  <a:pt x="47827" y="3369"/>
                </a:cubicBezTo>
                <a:cubicBezTo>
                  <a:pt x="47900" y="3332"/>
                  <a:pt x="47972" y="3296"/>
                  <a:pt x="48026" y="3260"/>
                </a:cubicBezTo>
                <a:cubicBezTo>
                  <a:pt x="48099" y="3224"/>
                  <a:pt x="48189" y="3206"/>
                  <a:pt x="48262" y="3169"/>
                </a:cubicBezTo>
                <a:cubicBezTo>
                  <a:pt x="48280" y="3151"/>
                  <a:pt x="48316" y="3133"/>
                  <a:pt x="48334" y="3115"/>
                </a:cubicBezTo>
                <a:cubicBezTo>
                  <a:pt x="48352" y="3097"/>
                  <a:pt x="48407" y="3079"/>
                  <a:pt x="48425" y="3061"/>
                </a:cubicBezTo>
                <a:cubicBezTo>
                  <a:pt x="48461" y="3043"/>
                  <a:pt x="48552" y="2970"/>
                  <a:pt x="48606" y="2934"/>
                </a:cubicBezTo>
                <a:cubicBezTo>
                  <a:pt x="48678" y="2898"/>
                  <a:pt x="48733" y="2880"/>
                  <a:pt x="48805" y="2862"/>
                </a:cubicBezTo>
                <a:lnTo>
                  <a:pt x="49041" y="2862"/>
                </a:lnTo>
                <a:cubicBezTo>
                  <a:pt x="49113" y="2862"/>
                  <a:pt x="49167" y="2843"/>
                  <a:pt x="49222" y="2789"/>
                </a:cubicBezTo>
                <a:cubicBezTo>
                  <a:pt x="49258" y="2771"/>
                  <a:pt x="49276" y="2753"/>
                  <a:pt x="49312" y="2753"/>
                </a:cubicBezTo>
                <a:cubicBezTo>
                  <a:pt x="49348" y="2753"/>
                  <a:pt x="49385" y="2753"/>
                  <a:pt x="49421" y="2753"/>
                </a:cubicBezTo>
                <a:cubicBezTo>
                  <a:pt x="49457" y="2753"/>
                  <a:pt x="49493" y="2753"/>
                  <a:pt x="49530" y="2753"/>
                </a:cubicBezTo>
                <a:cubicBezTo>
                  <a:pt x="49566" y="2753"/>
                  <a:pt x="49602" y="2771"/>
                  <a:pt x="49638" y="2789"/>
                </a:cubicBezTo>
                <a:cubicBezTo>
                  <a:pt x="49656" y="2789"/>
                  <a:pt x="49693" y="2807"/>
                  <a:pt x="49711" y="2825"/>
                </a:cubicBezTo>
                <a:cubicBezTo>
                  <a:pt x="49747" y="2862"/>
                  <a:pt x="49765" y="2898"/>
                  <a:pt x="49801" y="2916"/>
                </a:cubicBezTo>
                <a:cubicBezTo>
                  <a:pt x="49819" y="2934"/>
                  <a:pt x="49837" y="2952"/>
                  <a:pt x="49874" y="2970"/>
                </a:cubicBezTo>
                <a:cubicBezTo>
                  <a:pt x="49892" y="2988"/>
                  <a:pt x="49892" y="2988"/>
                  <a:pt x="49910" y="2988"/>
                </a:cubicBezTo>
                <a:lnTo>
                  <a:pt x="49964" y="3024"/>
                </a:lnTo>
                <a:cubicBezTo>
                  <a:pt x="50000" y="3043"/>
                  <a:pt x="50018" y="3061"/>
                  <a:pt x="50055" y="3079"/>
                </a:cubicBezTo>
                <a:cubicBezTo>
                  <a:pt x="50091" y="3097"/>
                  <a:pt x="50127" y="3097"/>
                  <a:pt x="50163" y="3115"/>
                </a:cubicBezTo>
                <a:cubicBezTo>
                  <a:pt x="50200" y="3133"/>
                  <a:pt x="50218" y="3169"/>
                  <a:pt x="50254" y="3187"/>
                </a:cubicBezTo>
                <a:cubicBezTo>
                  <a:pt x="50272" y="3206"/>
                  <a:pt x="50308" y="3206"/>
                  <a:pt x="50344" y="3242"/>
                </a:cubicBezTo>
                <a:cubicBezTo>
                  <a:pt x="50363" y="3260"/>
                  <a:pt x="50399" y="3278"/>
                  <a:pt x="50435" y="3278"/>
                </a:cubicBezTo>
                <a:cubicBezTo>
                  <a:pt x="50435" y="3278"/>
                  <a:pt x="50453" y="3278"/>
                  <a:pt x="50471" y="3278"/>
                </a:cubicBezTo>
                <a:lnTo>
                  <a:pt x="50544" y="3260"/>
                </a:lnTo>
                <a:cubicBezTo>
                  <a:pt x="50580" y="3242"/>
                  <a:pt x="50616" y="3242"/>
                  <a:pt x="50652" y="3224"/>
                </a:cubicBezTo>
                <a:cubicBezTo>
                  <a:pt x="50689" y="3206"/>
                  <a:pt x="50725" y="3187"/>
                  <a:pt x="50761" y="3169"/>
                </a:cubicBezTo>
                <a:cubicBezTo>
                  <a:pt x="50797" y="3169"/>
                  <a:pt x="50815" y="3151"/>
                  <a:pt x="50852" y="3115"/>
                </a:cubicBezTo>
                <a:cubicBezTo>
                  <a:pt x="50870" y="3097"/>
                  <a:pt x="50906" y="3079"/>
                  <a:pt x="50942" y="3061"/>
                </a:cubicBezTo>
                <a:cubicBezTo>
                  <a:pt x="50960" y="3043"/>
                  <a:pt x="50996" y="3024"/>
                  <a:pt x="51014" y="3024"/>
                </a:cubicBezTo>
                <a:cubicBezTo>
                  <a:pt x="51051" y="3006"/>
                  <a:pt x="51087" y="2988"/>
                  <a:pt x="51105" y="2970"/>
                </a:cubicBezTo>
                <a:cubicBezTo>
                  <a:pt x="51141" y="2952"/>
                  <a:pt x="51250" y="2916"/>
                  <a:pt x="51304" y="2898"/>
                </a:cubicBezTo>
                <a:cubicBezTo>
                  <a:pt x="51377" y="2898"/>
                  <a:pt x="51449" y="2880"/>
                  <a:pt x="51540" y="2843"/>
                </a:cubicBezTo>
                <a:cubicBezTo>
                  <a:pt x="51594" y="2825"/>
                  <a:pt x="51648" y="2771"/>
                  <a:pt x="51685" y="2699"/>
                </a:cubicBezTo>
                <a:cubicBezTo>
                  <a:pt x="51703" y="2680"/>
                  <a:pt x="51721" y="2644"/>
                  <a:pt x="51757" y="2608"/>
                </a:cubicBezTo>
                <a:cubicBezTo>
                  <a:pt x="51775" y="2590"/>
                  <a:pt x="51793" y="2554"/>
                  <a:pt x="51811" y="2517"/>
                </a:cubicBezTo>
                <a:cubicBezTo>
                  <a:pt x="51829" y="2481"/>
                  <a:pt x="51866" y="2409"/>
                  <a:pt x="51920" y="2373"/>
                </a:cubicBezTo>
                <a:cubicBezTo>
                  <a:pt x="51956" y="2354"/>
                  <a:pt x="52011" y="2354"/>
                  <a:pt x="52047" y="2391"/>
                </a:cubicBezTo>
                <a:cubicBezTo>
                  <a:pt x="52083" y="2427"/>
                  <a:pt x="52101" y="2481"/>
                  <a:pt x="52155" y="2445"/>
                </a:cubicBezTo>
                <a:cubicBezTo>
                  <a:pt x="52174" y="2445"/>
                  <a:pt x="52192" y="2427"/>
                  <a:pt x="52210" y="2391"/>
                </a:cubicBezTo>
                <a:cubicBezTo>
                  <a:pt x="52246" y="2373"/>
                  <a:pt x="52264" y="2354"/>
                  <a:pt x="52300" y="2336"/>
                </a:cubicBezTo>
                <a:lnTo>
                  <a:pt x="52463" y="2191"/>
                </a:lnTo>
                <a:cubicBezTo>
                  <a:pt x="52499" y="2155"/>
                  <a:pt x="52536" y="2083"/>
                  <a:pt x="52590" y="2047"/>
                </a:cubicBezTo>
                <a:cubicBezTo>
                  <a:pt x="52608" y="2028"/>
                  <a:pt x="52626" y="2010"/>
                  <a:pt x="52662" y="1992"/>
                </a:cubicBezTo>
                <a:cubicBezTo>
                  <a:pt x="52681" y="1956"/>
                  <a:pt x="52699" y="1938"/>
                  <a:pt x="52717" y="1902"/>
                </a:cubicBezTo>
                <a:cubicBezTo>
                  <a:pt x="52735" y="1884"/>
                  <a:pt x="52753" y="1865"/>
                  <a:pt x="52771" y="1829"/>
                </a:cubicBezTo>
                <a:cubicBezTo>
                  <a:pt x="52771" y="1793"/>
                  <a:pt x="52789" y="1757"/>
                  <a:pt x="52807" y="1739"/>
                </a:cubicBezTo>
                <a:cubicBezTo>
                  <a:pt x="52825" y="1702"/>
                  <a:pt x="52844" y="1666"/>
                  <a:pt x="52862" y="1630"/>
                </a:cubicBezTo>
                <a:cubicBezTo>
                  <a:pt x="52880" y="1612"/>
                  <a:pt x="52898" y="1594"/>
                  <a:pt x="52916" y="1558"/>
                </a:cubicBezTo>
                <a:cubicBezTo>
                  <a:pt x="52952" y="1521"/>
                  <a:pt x="53007" y="1485"/>
                  <a:pt x="53061" y="1449"/>
                </a:cubicBezTo>
                <a:cubicBezTo>
                  <a:pt x="53097" y="1449"/>
                  <a:pt x="53115" y="1449"/>
                  <a:pt x="53151" y="1431"/>
                </a:cubicBezTo>
                <a:cubicBezTo>
                  <a:pt x="53188" y="1431"/>
                  <a:pt x="53224" y="1413"/>
                  <a:pt x="53260" y="1413"/>
                </a:cubicBezTo>
                <a:cubicBezTo>
                  <a:pt x="53296" y="1413"/>
                  <a:pt x="53333" y="1413"/>
                  <a:pt x="53369" y="1413"/>
                </a:cubicBezTo>
                <a:lnTo>
                  <a:pt x="53496" y="1413"/>
                </a:lnTo>
                <a:cubicBezTo>
                  <a:pt x="53568" y="1413"/>
                  <a:pt x="53658" y="1431"/>
                  <a:pt x="53731" y="1431"/>
                </a:cubicBezTo>
                <a:cubicBezTo>
                  <a:pt x="53803" y="1449"/>
                  <a:pt x="53876" y="1431"/>
                  <a:pt x="53966" y="1431"/>
                </a:cubicBezTo>
                <a:lnTo>
                  <a:pt x="53966" y="1431"/>
                </a:lnTo>
                <a:cubicBezTo>
                  <a:pt x="53984" y="1413"/>
                  <a:pt x="54003" y="1377"/>
                  <a:pt x="54039" y="1358"/>
                </a:cubicBezTo>
                <a:cubicBezTo>
                  <a:pt x="54057" y="1322"/>
                  <a:pt x="54111" y="1286"/>
                  <a:pt x="54147" y="1268"/>
                </a:cubicBezTo>
                <a:cubicBezTo>
                  <a:pt x="54184" y="1232"/>
                  <a:pt x="54238" y="1214"/>
                  <a:pt x="54274" y="1177"/>
                </a:cubicBezTo>
                <a:cubicBezTo>
                  <a:pt x="54310" y="1141"/>
                  <a:pt x="54347" y="1105"/>
                  <a:pt x="54383" y="1069"/>
                </a:cubicBezTo>
                <a:cubicBezTo>
                  <a:pt x="54437" y="1032"/>
                  <a:pt x="54455" y="996"/>
                  <a:pt x="54492" y="978"/>
                </a:cubicBezTo>
                <a:cubicBezTo>
                  <a:pt x="54528" y="960"/>
                  <a:pt x="54564" y="924"/>
                  <a:pt x="54600" y="906"/>
                </a:cubicBezTo>
                <a:cubicBezTo>
                  <a:pt x="54636" y="869"/>
                  <a:pt x="54655" y="815"/>
                  <a:pt x="54673" y="779"/>
                </a:cubicBezTo>
                <a:cubicBezTo>
                  <a:pt x="54709" y="743"/>
                  <a:pt x="54745" y="706"/>
                  <a:pt x="54781" y="670"/>
                </a:cubicBezTo>
                <a:cubicBezTo>
                  <a:pt x="54817" y="634"/>
                  <a:pt x="54854" y="598"/>
                  <a:pt x="54872" y="543"/>
                </a:cubicBezTo>
                <a:cubicBezTo>
                  <a:pt x="54890" y="507"/>
                  <a:pt x="54926" y="471"/>
                  <a:pt x="54962" y="435"/>
                </a:cubicBezTo>
                <a:cubicBezTo>
                  <a:pt x="54999" y="399"/>
                  <a:pt x="55035" y="362"/>
                  <a:pt x="55071" y="326"/>
                </a:cubicBezTo>
                <a:cubicBezTo>
                  <a:pt x="55125" y="308"/>
                  <a:pt x="55180" y="308"/>
                  <a:pt x="55234" y="308"/>
                </a:cubicBezTo>
                <a:cubicBezTo>
                  <a:pt x="55288" y="308"/>
                  <a:pt x="55343" y="308"/>
                  <a:pt x="55379" y="308"/>
                </a:cubicBezTo>
                <a:cubicBezTo>
                  <a:pt x="55415" y="326"/>
                  <a:pt x="55433" y="326"/>
                  <a:pt x="55451" y="344"/>
                </a:cubicBezTo>
                <a:cubicBezTo>
                  <a:pt x="55488" y="362"/>
                  <a:pt x="55506" y="362"/>
                  <a:pt x="55524" y="381"/>
                </a:cubicBezTo>
                <a:cubicBezTo>
                  <a:pt x="55560" y="381"/>
                  <a:pt x="55578" y="399"/>
                  <a:pt x="55596" y="399"/>
                </a:cubicBezTo>
                <a:lnTo>
                  <a:pt x="55669" y="453"/>
                </a:lnTo>
                <a:cubicBezTo>
                  <a:pt x="55723" y="471"/>
                  <a:pt x="55759" y="507"/>
                  <a:pt x="55795" y="525"/>
                </a:cubicBezTo>
                <a:lnTo>
                  <a:pt x="55814" y="543"/>
                </a:lnTo>
                <a:lnTo>
                  <a:pt x="55832" y="543"/>
                </a:lnTo>
                <a:cubicBezTo>
                  <a:pt x="55868" y="543"/>
                  <a:pt x="55886" y="580"/>
                  <a:pt x="55904" y="580"/>
                </a:cubicBezTo>
                <a:lnTo>
                  <a:pt x="55904" y="580"/>
                </a:lnTo>
                <a:cubicBezTo>
                  <a:pt x="55904" y="580"/>
                  <a:pt x="55922" y="580"/>
                  <a:pt x="55922" y="580"/>
                </a:cubicBezTo>
                <a:cubicBezTo>
                  <a:pt x="55977" y="562"/>
                  <a:pt x="56013" y="543"/>
                  <a:pt x="56067" y="525"/>
                </a:cubicBezTo>
                <a:cubicBezTo>
                  <a:pt x="56121" y="507"/>
                  <a:pt x="56176" y="453"/>
                  <a:pt x="56212" y="417"/>
                </a:cubicBezTo>
                <a:cubicBezTo>
                  <a:pt x="56266" y="381"/>
                  <a:pt x="56321" y="326"/>
                  <a:pt x="56375" y="308"/>
                </a:cubicBezTo>
                <a:cubicBezTo>
                  <a:pt x="56393" y="290"/>
                  <a:pt x="56429" y="272"/>
                  <a:pt x="56465" y="254"/>
                </a:cubicBezTo>
                <a:cubicBezTo>
                  <a:pt x="56502" y="254"/>
                  <a:pt x="56538" y="254"/>
                  <a:pt x="56556" y="236"/>
                </a:cubicBezTo>
                <a:lnTo>
                  <a:pt x="56647" y="181"/>
                </a:lnTo>
                <a:cubicBezTo>
                  <a:pt x="56683" y="163"/>
                  <a:pt x="56701" y="145"/>
                  <a:pt x="56737" y="127"/>
                </a:cubicBezTo>
                <a:cubicBezTo>
                  <a:pt x="56810" y="109"/>
                  <a:pt x="56864" y="73"/>
                  <a:pt x="56936" y="36"/>
                </a:cubicBezTo>
                <a:cubicBezTo>
                  <a:pt x="56954" y="36"/>
                  <a:pt x="56991" y="36"/>
                  <a:pt x="57009" y="36"/>
                </a:cubicBezTo>
                <a:cubicBezTo>
                  <a:pt x="57045" y="18"/>
                  <a:pt x="57081" y="0"/>
                  <a:pt x="57099" y="0"/>
                </a:cubicBezTo>
                <a:lnTo>
                  <a:pt x="57190" y="0"/>
                </a:lnTo>
                <a:cubicBezTo>
                  <a:pt x="57226" y="0"/>
                  <a:pt x="57262" y="18"/>
                  <a:pt x="57280" y="18"/>
                </a:cubicBezTo>
                <a:cubicBezTo>
                  <a:pt x="57317" y="36"/>
                  <a:pt x="57353" y="36"/>
                  <a:pt x="57389" y="36"/>
                </a:cubicBezTo>
                <a:lnTo>
                  <a:pt x="57480" y="55"/>
                </a:lnTo>
                <a:cubicBezTo>
                  <a:pt x="57552" y="55"/>
                  <a:pt x="57624" y="73"/>
                  <a:pt x="57697" y="73"/>
                </a:cubicBezTo>
                <a:cubicBezTo>
                  <a:pt x="57751" y="91"/>
                  <a:pt x="57842" y="91"/>
                  <a:pt x="57914" y="109"/>
                </a:cubicBezTo>
                <a:cubicBezTo>
                  <a:pt x="57987" y="127"/>
                  <a:pt x="58059" y="145"/>
                  <a:pt x="58113" y="163"/>
                </a:cubicBezTo>
                <a:cubicBezTo>
                  <a:pt x="58186" y="181"/>
                  <a:pt x="58258" y="199"/>
                  <a:pt x="58313" y="218"/>
                </a:cubicBezTo>
                <a:lnTo>
                  <a:pt x="58403" y="254"/>
                </a:lnTo>
                <a:cubicBezTo>
                  <a:pt x="58439" y="254"/>
                  <a:pt x="58476" y="272"/>
                  <a:pt x="58512" y="290"/>
                </a:cubicBezTo>
                <a:lnTo>
                  <a:pt x="58584" y="308"/>
                </a:lnTo>
                <a:lnTo>
                  <a:pt x="58675" y="362"/>
                </a:lnTo>
                <a:cubicBezTo>
                  <a:pt x="58711" y="381"/>
                  <a:pt x="58747" y="381"/>
                  <a:pt x="58783" y="399"/>
                </a:cubicBezTo>
                <a:cubicBezTo>
                  <a:pt x="58820" y="417"/>
                  <a:pt x="58856" y="417"/>
                  <a:pt x="58892" y="435"/>
                </a:cubicBezTo>
                <a:cubicBezTo>
                  <a:pt x="58965" y="453"/>
                  <a:pt x="59037" y="489"/>
                  <a:pt x="59109" y="507"/>
                </a:cubicBezTo>
                <a:cubicBezTo>
                  <a:pt x="59146" y="525"/>
                  <a:pt x="59164" y="543"/>
                  <a:pt x="59218" y="562"/>
                </a:cubicBezTo>
                <a:cubicBezTo>
                  <a:pt x="59236" y="562"/>
                  <a:pt x="59272" y="580"/>
                  <a:pt x="59309" y="598"/>
                </a:cubicBezTo>
                <a:lnTo>
                  <a:pt x="59417" y="634"/>
                </a:lnTo>
                <a:cubicBezTo>
                  <a:pt x="59417" y="652"/>
                  <a:pt x="59435" y="652"/>
                  <a:pt x="59454" y="652"/>
                </a:cubicBezTo>
                <a:cubicBezTo>
                  <a:pt x="59472" y="652"/>
                  <a:pt x="59472" y="652"/>
                  <a:pt x="59490" y="634"/>
                </a:cubicBezTo>
                <a:lnTo>
                  <a:pt x="59508" y="634"/>
                </a:lnTo>
                <a:cubicBezTo>
                  <a:pt x="59526" y="616"/>
                  <a:pt x="59562" y="598"/>
                  <a:pt x="59580" y="580"/>
                </a:cubicBezTo>
                <a:cubicBezTo>
                  <a:pt x="59653" y="525"/>
                  <a:pt x="59725" y="489"/>
                  <a:pt x="59780" y="453"/>
                </a:cubicBezTo>
                <a:lnTo>
                  <a:pt x="59888" y="381"/>
                </a:lnTo>
                <a:cubicBezTo>
                  <a:pt x="59906" y="362"/>
                  <a:pt x="59942" y="362"/>
                  <a:pt x="59979" y="344"/>
                </a:cubicBezTo>
                <a:cubicBezTo>
                  <a:pt x="60015" y="308"/>
                  <a:pt x="60015" y="290"/>
                  <a:pt x="60051" y="272"/>
                </a:cubicBezTo>
                <a:cubicBezTo>
                  <a:pt x="60069" y="254"/>
                  <a:pt x="60105" y="236"/>
                  <a:pt x="60124" y="199"/>
                </a:cubicBezTo>
                <a:cubicBezTo>
                  <a:pt x="60160" y="145"/>
                  <a:pt x="60232" y="109"/>
                  <a:pt x="60287" y="91"/>
                </a:cubicBezTo>
                <a:cubicBezTo>
                  <a:pt x="60377" y="73"/>
                  <a:pt x="60450" y="91"/>
                  <a:pt x="60522" y="91"/>
                </a:cubicBezTo>
                <a:cubicBezTo>
                  <a:pt x="60558" y="109"/>
                  <a:pt x="60594" y="109"/>
                  <a:pt x="60631" y="127"/>
                </a:cubicBezTo>
                <a:cubicBezTo>
                  <a:pt x="60667" y="127"/>
                  <a:pt x="60703" y="127"/>
                  <a:pt x="60739" y="145"/>
                </a:cubicBezTo>
                <a:cubicBezTo>
                  <a:pt x="60757" y="145"/>
                  <a:pt x="60794" y="163"/>
                  <a:pt x="60830" y="181"/>
                </a:cubicBezTo>
                <a:lnTo>
                  <a:pt x="60939" y="218"/>
                </a:lnTo>
                <a:cubicBezTo>
                  <a:pt x="60975" y="218"/>
                  <a:pt x="61029" y="236"/>
                  <a:pt x="61065" y="254"/>
                </a:cubicBezTo>
                <a:cubicBezTo>
                  <a:pt x="61101" y="254"/>
                  <a:pt x="61156" y="254"/>
                  <a:pt x="61192" y="254"/>
                </a:cubicBezTo>
                <a:cubicBezTo>
                  <a:pt x="61264" y="254"/>
                  <a:pt x="61337" y="254"/>
                  <a:pt x="61427" y="254"/>
                </a:cubicBezTo>
                <a:lnTo>
                  <a:pt x="61500" y="254"/>
                </a:lnTo>
                <a:cubicBezTo>
                  <a:pt x="61554" y="236"/>
                  <a:pt x="61627" y="236"/>
                  <a:pt x="61681" y="254"/>
                </a:cubicBezTo>
                <a:cubicBezTo>
                  <a:pt x="61735" y="254"/>
                  <a:pt x="61790" y="254"/>
                  <a:pt x="61844" y="272"/>
                </a:cubicBezTo>
                <a:cubicBezTo>
                  <a:pt x="61898" y="272"/>
                  <a:pt x="61953" y="290"/>
                  <a:pt x="61989" y="344"/>
                </a:cubicBezTo>
                <a:cubicBezTo>
                  <a:pt x="62007" y="362"/>
                  <a:pt x="62025" y="362"/>
                  <a:pt x="62043" y="381"/>
                </a:cubicBezTo>
                <a:cubicBezTo>
                  <a:pt x="62043" y="399"/>
                  <a:pt x="62061" y="399"/>
                  <a:pt x="62079" y="399"/>
                </a:cubicBezTo>
                <a:cubicBezTo>
                  <a:pt x="62079" y="399"/>
                  <a:pt x="62098" y="399"/>
                  <a:pt x="62116" y="399"/>
                </a:cubicBezTo>
                <a:cubicBezTo>
                  <a:pt x="62134" y="399"/>
                  <a:pt x="62152" y="435"/>
                  <a:pt x="62170" y="435"/>
                </a:cubicBezTo>
                <a:cubicBezTo>
                  <a:pt x="62188" y="453"/>
                  <a:pt x="62224" y="471"/>
                  <a:pt x="62242" y="489"/>
                </a:cubicBezTo>
                <a:cubicBezTo>
                  <a:pt x="62297" y="507"/>
                  <a:pt x="62351" y="525"/>
                  <a:pt x="62423" y="525"/>
                </a:cubicBezTo>
                <a:cubicBezTo>
                  <a:pt x="62478" y="543"/>
                  <a:pt x="62532" y="580"/>
                  <a:pt x="62568" y="598"/>
                </a:cubicBezTo>
                <a:cubicBezTo>
                  <a:pt x="62605" y="598"/>
                  <a:pt x="62641" y="616"/>
                  <a:pt x="62659" y="616"/>
                </a:cubicBezTo>
                <a:cubicBezTo>
                  <a:pt x="62695" y="634"/>
                  <a:pt x="62713" y="634"/>
                  <a:pt x="62731" y="634"/>
                </a:cubicBezTo>
                <a:cubicBezTo>
                  <a:pt x="62768" y="652"/>
                  <a:pt x="62786" y="634"/>
                  <a:pt x="62822" y="634"/>
                </a:cubicBezTo>
                <a:cubicBezTo>
                  <a:pt x="62858" y="652"/>
                  <a:pt x="62876" y="652"/>
                  <a:pt x="62912" y="652"/>
                </a:cubicBezTo>
                <a:cubicBezTo>
                  <a:pt x="62967" y="652"/>
                  <a:pt x="63021" y="652"/>
                  <a:pt x="63075" y="652"/>
                </a:cubicBezTo>
                <a:cubicBezTo>
                  <a:pt x="63130" y="670"/>
                  <a:pt x="63166" y="688"/>
                  <a:pt x="63202" y="725"/>
                </a:cubicBezTo>
                <a:cubicBezTo>
                  <a:pt x="63220" y="743"/>
                  <a:pt x="63238" y="743"/>
                  <a:pt x="63257" y="761"/>
                </a:cubicBezTo>
                <a:cubicBezTo>
                  <a:pt x="63293" y="779"/>
                  <a:pt x="63311" y="797"/>
                  <a:pt x="63347" y="797"/>
                </a:cubicBezTo>
                <a:cubicBezTo>
                  <a:pt x="63401" y="815"/>
                  <a:pt x="63456" y="851"/>
                  <a:pt x="63492" y="888"/>
                </a:cubicBezTo>
                <a:cubicBezTo>
                  <a:pt x="63528" y="924"/>
                  <a:pt x="63564" y="978"/>
                  <a:pt x="63583" y="1014"/>
                </a:cubicBezTo>
                <a:cubicBezTo>
                  <a:pt x="63619" y="1069"/>
                  <a:pt x="63655" y="1105"/>
                  <a:pt x="63691" y="1123"/>
                </a:cubicBezTo>
                <a:cubicBezTo>
                  <a:pt x="63745" y="1159"/>
                  <a:pt x="63782" y="1177"/>
                  <a:pt x="63836" y="1214"/>
                </a:cubicBezTo>
                <a:lnTo>
                  <a:pt x="63836" y="22384"/>
                </a:lnTo>
                <a:cubicBezTo>
                  <a:pt x="63420" y="22456"/>
                  <a:pt x="63003" y="22547"/>
                  <a:pt x="62586" y="22655"/>
                </a:cubicBezTo>
                <a:cubicBezTo>
                  <a:pt x="61717" y="22872"/>
                  <a:pt x="60848" y="23072"/>
                  <a:pt x="59979" y="23271"/>
                </a:cubicBezTo>
                <a:cubicBezTo>
                  <a:pt x="59073" y="23506"/>
                  <a:pt x="58132" y="23669"/>
                  <a:pt x="57226" y="23905"/>
                </a:cubicBezTo>
                <a:cubicBezTo>
                  <a:pt x="56357" y="24122"/>
                  <a:pt x="55506" y="24376"/>
                  <a:pt x="54655" y="24629"/>
                </a:cubicBezTo>
                <a:lnTo>
                  <a:pt x="54310" y="24720"/>
                </a:lnTo>
                <a:lnTo>
                  <a:pt x="2264" y="24720"/>
                </a:lnTo>
                <a:cubicBezTo>
                  <a:pt x="2101" y="24665"/>
                  <a:pt x="1938" y="24611"/>
                  <a:pt x="1793" y="24539"/>
                </a:cubicBezTo>
                <a:cubicBezTo>
                  <a:pt x="1413" y="24357"/>
                  <a:pt x="1050" y="24140"/>
                  <a:pt x="706" y="23887"/>
                </a:cubicBezTo>
                <a:cubicBezTo>
                  <a:pt x="580" y="23796"/>
                  <a:pt x="453" y="23687"/>
                  <a:pt x="344" y="23579"/>
                </a:cubicBezTo>
                <a:cubicBezTo>
                  <a:pt x="235" y="23470"/>
                  <a:pt x="109" y="23380"/>
                  <a:pt x="0" y="232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3675" y="4233927"/>
            <a:ext cx="9144036" cy="3993848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314233" y="924414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228018" y="276850"/>
            <a:ext cx="1368376" cy="1495526"/>
          </a:xfrm>
          <a:custGeom>
            <a:avLst/>
            <a:gdLst/>
            <a:ahLst/>
            <a:cxnLst/>
            <a:rect l="l" t="t" r="r" b="b"/>
            <a:pathLst>
              <a:path w="38592" h="42178" extrusionOk="0">
                <a:moveTo>
                  <a:pt x="38574" y="17730"/>
                </a:moveTo>
                <a:cubicBezTo>
                  <a:pt x="38465" y="17676"/>
                  <a:pt x="38375" y="17621"/>
                  <a:pt x="38266" y="17567"/>
                </a:cubicBezTo>
                <a:cubicBezTo>
                  <a:pt x="38157" y="17513"/>
                  <a:pt x="38031" y="17458"/>
                  <a:pt x="37922" y="17422"/>
                </a:cubicBezTo>
                <a:cubicBezTo>
                  <a:pt x="37813" y="17386"/>
                  <a:pt x="37687" y="17368"/>
                  <a:pt x="37578" y="17368"/>
                </a:cubicBezTo>
                <a:cubicBezTo>
                  <a:pt x="37505" y="17368"/>
                  <a:pt x="37451" y="17368"/>
                  <a:pt x="37379" y="17368"/>
                </a:cubicBezTo>
                <a:cubicBezTo>
                  <a:pt x="37361" y="17368"/>
                  <a:pt x="37324" y="17368"/>
                  <a:pt x="37306" y="17368"/>
                </a:cubicBezTo>
                <a:cubicBezTo>
                  <a:pt x="37270" y="17368"/>
                  <a:pt x="37252" y="17350"/>
                  <a:pt x="37216" y="17332"/>
                </a:cubicBezTo>
                <a:cubicBezTo>
                  <a:pt x="37125" y="17295"/>
                  <a:pt x="37016" y="17259"/>
                  <a:pt x="36908" y="17241"/>
                </a:cubicBezTo>
                <a:cubicBezTo>
                  <a:pt x="36890" y="17223"/>
                  <a:pt x="36872" y="17223"/>
                  <a:pt x="36872" y="17223"/>
                </a:cubicBezTo>
                <a:cubicBezTo>
                  <a:pt x="36835" y="17223"/>
                  <a:pt x="36817" y="17223"/>
                  <a:pt x="36799" y="17223"/>
                </a:cubicBezTo>
                <a:lnTo>
                  <a:pt x="36781" y="17223"/>
                </a:lnTo>
                <a:lnTo>
                  <a:pt x="36745" y="17223"/>
                </a:lnTo>
                <a:lnTo>
                  <a:pt x="36636" y="17223"/>
                </a:lnTo>
                <a:cubicBezTo>
                  <a:pt x="36582" y="17205"/>
                  <a:pt x="36546" y="17205"/>
                  <a:pt x="36491" y="17187"/>
                </a:cubicBezTo>
                <a:cubicBezTo>
                  <a:pt x="36491" y="17187"/>
                  <a:pt x="36509" y="17187"/>
                  <a:pt x="36509" y="17169"/>
                </a:cubicBezTo>
                <a:cubicBezTo>
                  <a:pt x="36527" y="17150"/>
                  <a:pt x="36527" y="17132"/>
                  <a:pt x="36509" y="17114"/>
                </a:cubicBezTo>
                <a:cubicBezTo>
                  <a:pt x="36437" y="17060"/>
                  <a:pt x="36346" y="17042"/>
                  <a:pt x="36274" y="17042"/>
                </a:cubicBezTo>
                <a:cubicBezTo>
                  <a:pt x="36039" y="17024"/>
                  <a:pt x="35821" y="17024"/>
                  <a:pt x="35604" y="17006"/>
                </a:cubicBezTo>
                <a:lnTo>
                  <a:pt x="35260" y="16969"/>
                </a:lnTo>
                <a:lnTo>
                  <a:pt x="35187" y="16969"/>
                </a:lnTo>
                <a:lnTo>
                  <a:pt x="35278" y="16951"/>
                </a:lnTo>
                <a:cubicBezTo>
                  <a:pt x="35296" y="16933"/>
                  <a:pt x="35314" y="16915"/>
                  <a:pt x="35296" y="16897"/>
                </a:cubicBezTo>
                <a:cubicBezTo>
                  <a:pt x="35296" y="16879"/>
                  <a:pt x="35278" y="16861"/>
                  <a:pt x="35260" y="16843"/>
                </a:cubicBezTo>
                <a:cubicBezTo>
                  <a:pt x="35242" y="16843"/>
                  <a:pt x="35224" y="16824"/>
                  <a:pt x="35206" y="16824"/>
                </a:cubicBezTo>
                <a:cubicBezTo>
                  <a:pt x="35206" y="16824"/>
                  <a:pt x="35224" y="16824"/>
                  <a:pt x="35224" y="16824"/>
                </a:cubicBezTo>
                <a:cubicBezTo>
                  <a:pt x="35242" y="16788"/>
                  <a:pt x="35278" y="16788"/>
                  <a:pt x="35296" y="16770"/>
                </a:cubicBezTo>
                <a:cubicBezTo>
                  <a:pt x="35405" y="16716"/>
                  <a:pt x="35495" y="16680"/>
                  <a:pt x="35604" y="16643"/>
                </a:cubicBezTo>
                <a:lnTo>
                  <a:pt x="35640" y="16643"/>
                </a:lnTo>
                <a:cubicBezTo>
                  <a:pt x="35676" y="16625"/>
                  <a:pt x="35676" y="16571"/>
                  <a:pt x="35640" y="16571"/>
                </a:cubicBezTo>
                <a:lnTo>
                  <a:pt x="35604" y="16571"/>
                </a:lnTo>
                <a:lnTo>
                  <a:pt x="35242" y="16535"/>
                </a:lnTo>
                <a:cubicBezTo>
                  <a:pt x="35260" y="16480"/>
                  <a:pt x="35260" y="16426"/>
                  <a:pt x="35260" y="16390"/>
                </a:cubicBezTo>
                <a:cubicBezTo>
                  <a:pt x="35260" y="16372"/>
                  <a:pt x="35242" y="16354"/>
                  <a:pt x="35224" y="16354"/>
                </a:cubicBezTo>
                <a:cubicBezTo>
                  <a:pt x="35133" y="16354"/>
                  <a:pt x="35043" y="16372"/>
                  <a:pt x="34934" y="16372"/>
                </a:cubicBezTo>
                <a:cubicBezTo>
                  <a:pt x="34880" y="16372"/>
                  <a:pt x="34825" y="16372"/>
                  <a:pt x="34771" y="16390"/>
                </a:cubicBezTo>
                <a:cubicBezTo>
                  <a:pt x="34771" y="16390"/>
                  <a:pt x="34753" y="16390"/>
                  <a:pt x="34753" y="16390"/>
                </a:cubicBezTo>
                <a:cubicBezTo>
                  <a:pt x="34698" y="16390"/>
                  <a:pt x="34644" y="16390"/>
                  <a:pt x="34590" y="16390"/>
                </a:cubicBezTo>
                <a:cubicBezTo>
                  <a:pt x="34572" y="16372"/>
                  <a:pt x="34535" y="16372"/>
                  <a:pt x="34517" y="16354"/>
                </a:cubicBezTo>
                <a:lnTo>
                  <a:pt x="34481" y="16336"/>
                </a:lnTo>
                <a:lnTo>
                  <a:pt x="34481" y="16336"/>
                </a:lnTo>
                <a:lnTo>
                  <a:pt x="34517" y="16317"/>
                </a:lnTo>
                <a:cubicBezTo>
                  <a:pt x="34554" y="16299"/>
                  <a:pt x="34572" y="16281"/>
                  <a:pt x="34590" y="16245"/>
                </a:cubicBezTo>
                <a:cubicBezTo>
                  <a:pt x="34608" y="16209"/>
                  <a:pt x="34626" y="16136"/>
                  <a:pt x="34590" y="16100"/>
                </a:cubicBezTo>
                <a:lnTo>
                  <a:pt x="34626" y="16082"/>
                </a:lnTo>
                <a:cubicBezTo>
                  <a:pt x="34680" y="16064"/>
                  <a:pt x="34698" y="16028"/>
                  <a:pt x="34698" y="15973"/>
                </a:cubicBezTo>
                <a:cubicBezTo>
                  <a:pt x="34680" y="15865"/>
                  <a:pt x="34535" y="15865"/>
                  <a:pt x="34445" y="15828"/>
                </a:cubicBezTo>
                <a:cubicBezTo>
                  <a:pt x="34391" y="15810"/>
                  <a:pt x="34354" y="15774"/>
                  <a:pt x="34300" y="15738"/>
                </a:cubicBezTo>
                <a:cubicBezTo>
                  <a:pt x="34300" y="15738"/>
                  <a:pt x="34282" y="15720"/>
                  <a:pt x="34264" y="15702"/>
                </a:cubicBezTo>
                <a:cubicBezTo>
                  <a:pt x="34264" y="15684"/>
                  <a:pt x="34300" y="15647"/>
                  <a:pt x="34300" y="15629"/>
                </a:cubicBezTo>
                <a:cubicBezTo>
                  <a:pt x="34391" y="15521"/>
                  <a:pt x="34499" y="15430"/>
                  <a:pt x="34608" y="15321"/>
                </a:cubicBezTo>
                <a:cubicBezTo>
                  <a:pt x="34626" y="15285"/>
                  <a:pt x="34608" y="15249"/>
                  <a:pt x="34572" y="15231"/>
                </a:cubicBezTo>
                <a:lnTo>
                  <a:pt x="34499" y="15231"/>
                </a:lnTo>
                <a:cubicBezTo>
                  <a:pt x="34572" y="15158"/>
                  <a:pt x="34662" y="15086"/>
                  <a:pt x="34753" y="15032"/>
                </a:cubicBezTo>
                <a:cubicBezTo>
                  <a:pt x="34807" y="14977"/>
                  <a:pt x="34880" y="14941"/>
                  <a:pt x="34934" y="14905"/>
                </a:cubicBezTo>
                <a:cubicBezTo>
                  <a:pt x="35006" y="14887"/>
                  <a:pt x="35061" y="14851"/>
                  <a:pt x="35133" y="14796"/>
                </a:cubicBezTo>
                <a:cubicBezTo>
                  <a:pt x="35151" y="14796"/>
                  <a:pt x="35151" y="14760"/>
                  <a:pt x="35133" y="14760"/>
                </a:cubicBezTo>
                <a:cubicBezTo>
                  <a:pt x="35133" y="14742"/>
                  <a:pt x="35133" y="14724"/>
                  <a:pt x="35115" y="14724"/>
                </a:cubicBezTo>
                <a:cubicBezTo>
                  <a:pt x="35097" y="14706"/>
                  <a:pt x="35079" y="14706"/>
                  <a:pt x="35061" y="14724"/>
                </a:cubicBezTo>
                <a:cubicBezTo>
                  <a:pt x="35061" y="14706"/>
                  <a:pt x="35043" y="14706"/>
                  <a:pt x="35024" y="14688"/>
                </a:cubicBezTo>
                <a:lnTo>
                  <a:pt x="34861" y="14669"/>
                </a:lnTo>
                <a:cubicBezTo>
                  <a:pt x="34898" y="14633"/>
                  <a:pt x="34934" y="14615"/>
                  <a:pt x="34988" y="14597"/>
                </a:cubicBezTo>
                <a:lnTo>
                  <a:pt x="35187" y="14488"/>
                </a:lnTo>
                <a:lnTo>
                  <a:pt x="35387" y="14380"/>
                </a:lnTo>
                <a:lnTo>
                  <a:pt x="35495" y="14325"/>
                </a:lnTo>
                <a:cubicBezTo>
                  <a:pt x="35513" y="14325"/>
                  <a:pt x="35550" y="14307"/>
                  <a:pt x="35568" y="14289"/>
                </a:cubicBezTo>
                <a:cubicBezTo>
                  <a:pt x="35586" y="14289"/>
                  <a:pt x="35586" y="14271"/>
                  <a:pt x="35568" y="14253"/>
                </a:cubicBezTo>
                <a:cubicBezTo>
                  <a:pt x="35550" y="14253"/>
                  <a:pt x="35513" y="14253"/>
                  <a:pt x="35495" y="14253"/>
                </a:cubicBezTo>
                <a:lnTo>
                  <a:pt x="35423" y="14253"/>
                </a:lnTo>
                <a:cubicBezTo>
                  <a:pt x="35368" y="14253"/>
                  <a:pt x="35314" y="14253"/>
                  <a:pt x="35278" y="14253"/>
                </a:cubicBezTo>
                <a:cubicBezTo>
                  <a:pt x="35242" y="14235"/>
                  <a:pt x="35187" y="14235"/>
                  <a:pt x="35151" y="14235"/>
                </a:cubicBezTo>
                <a:cubicBezTo>
                  <a:pt x="35115" y="14235"/>
                  <a:pt x="35079" y="14253"/>
                  <a:pt x="35043" y="14271"/>
                </a:cubicBezTo>
                <a:cubicBezTo>
                  <a:pt x="34970" y="14307"/>
                  <a:pt x="34880" y="14343"/>
                  <a:pt x="34807" y="14380"/>
                </a:cubicBezTo>
                <a:lnTo>
                  <a:pt x="34698" y="14452"/>
                </a:lnTo>
                <a:lnTo>
                  <a:pt x="34698" y="14452"/>
                </a:lnTo>
                <a:cubicBezTo>
                  <a:pt x="34644" y="14470"/>
                  <a:pt x="34572" y="14506"/>
                  <a:pt x="34517" y="14525"/>
                </a:cubicBezTo>
                <a:lnTo>
                  <a:pt x="34336" y="14633"/>
                </a:lnTo>
                <a:cubicBezTo>
                  <a:pt x="34209" y="14688"/>
                  <a:pt x="34083" y="14760"/>
                  <a:pt x="33974" y="14814"/>
                </a:cubicBezTo>
                <a:cubicBezTo>
                  <a:pt x="33721" y="14941"/>
                  <a:pt x="33467" y="15050"/>
                  <a:pt x="33213" y="15158"/>
                </a:cubicBezTo>
                <a:cubicBezTo>
                  <a:pt x="32688" y="15394"/>
                  <a:pt x="32145" y="15593"/>
                  <a:pt x="31620" y="15828"/>
                </a:cubicBezTo>
                <a:cubicBezTo>
                  <a:pt x="31475" y="15883"/>
                  <a:pt x="31330" y="15955"/>
                  <a:pt x="31167" y="16028"/>
                </a:cubicBezTo>
                <a:cubicBezTo>
                  <a:pt x="31022" y="16100"/>
                  <a:pt x="30877" y="16154"/>
                  <a:pt x="30751" y="16227"/>
                </a:cubicBezTo>
                <a:lnTo>
                  <a:pt x="30732" y="16227"/>
                </a:lnTo>
                <a:cubicBezTo>
                  <a:pt x="30678" y="16245"/>
                  <a:pt x="30624" y="16263"/>
                  <a:pt x="30588" y="16281"/>
                </a:cubicBezTo>
                <a:cubicBezTo>
                  <a:pt x="30551" y="16317"/>
                  <a:pt x="30515" y="16354"/>
                  <a:pt x="30479" y="16390"/>
                </a:cubicBezTo>
                <a:cubicBezTo>
                  <a:pt x="30298" y="16553"/>
                  <a:pt x="30135" y="16716"/>
                  <a:pt x="29972" y="16879"/>
                </a:cubicBezTo>
                <a:cubicBezTo>
                  <a:pt x="29809" y="17042"/>
                  <a:pt x="29682" y="17169"/>
                  <a:pt x="29519" y="17313"/>
                </a:cubicBezTo>
                <a:cubicBezTo>
                  <a:pt x="29356" y="17440"/>
                  <a:pt x="29193" y="17567"/>
                  <a:pt x="29030" y="17694"/>
                </a:cubicBezTo>
                <a:cubicBezTo>
                  <a:pt x="28903" y="17784"/>
                  <a:pt x="28777" y="17857"/>
                  <a:pt x="28650" y="17947"/>
                </a:cubicBezTo>
                <a:lnTo>
                  <a:pt x="28650" y="17947"/>
                </a:lnTo>
                <a:lnTo>
                  <a:pt x="28541" y="18002"/>
                </a:lnTo>
                <a:cubicBezTo>
                  <a:pt x="28505" y="18020"/>
                  <a:pt x="28469" y="18038"/>
                  <a:pt x="28433" y="18038"/>
                </a:cubicBezTo>
                <a:cubicBezTo>
                  <a:pt x="28342" y="18056"/>
                  <a:pt x="28270" y="18038"/>
                  <a:pt x="28179" y="18074"/>
                </a:cubicBezTo>
                <a:cubicBezTo>
                  <a:pt x="28088" y="18092"/>
                  <a:pt x="27998" y="18110"/>
                  <a:pt x="27925" y="18128"/>
                </a:cubicBezTo>
                <a:lnTo>
                  <a:pt x="27654" y="18219"/>
                </a:lnTo>
                <a:cubicBezTo>
                  <a:pt x="27600" y="18237"/>
                  <a:pt x="27455" y="18255"/>
                  <a:pt x="27473" y="18346"/>
                </a:cubicBezTo>
                <a:cubicBezTo>
                  <a:pt x="27473" y="18346"/>
                  <a:pt x="27455" y="18364"/>
                  <a:pt x="27455" y="18382"/>
                </a:cubicBezTo>
                <a:cubicBezTo>
                  <a:pt x="27437" y="18400"/>
                  <a:pt x="27455" y="18418"/>
                  <a:pt x="27473" y="18436"/>
                </a:cubicBezTo>
                <a:cubicBezTo>
                  <a:pt x="27509" y="18454"/>
                  <a:pt x="27545" y="18472"/>
                  <a:pt x="27581" y="18491"/>
                </a:cubicBezTo>
                <a:cubicBezTo>
                  <a:pt x="27618" y="18491"/>
                  <a:pt x="27654" y="18509"/>
                  <a:pt x="27690" y="18527"/>
                </a:cubicBezTo>
                <a:lnTo>
                  <a:pt x="27744" y="18563"/>
                </a:lnTo>
                <a:lnTo>
                  <a:pt x="27672" y="18599"/>
                </a:lnTo>
                <a:lnTo>
                  <a:pt x="27563" y="18672"/>
                </a:lnTo>
                <a:lnTo>
                  <a:pt x="27346" y="18817"/>
                </a:lnTo>
                <a:cubicBezTo>
                  <a:pt x="27201" y="18907"/>
                  <a:pt x="27038" y="18980"/>
                  <a:pt x="26893" y="19070"/>
                </a:cubicBezTo>
                <a:lnTo>
                  <a:pt x="26440" y="19324"/>
                </a:lnTo>
                <a:lnTo>
                  <a:pt x="25933" y="19559"/>
                </a:lnTo>
                <a:lnTo>
                  <a:pt x="25644" y="19704"/>
                </a:lnTo>
                <a:lnTo>
                  <a:pt x="25517" y="19776"/>
                </a:lnTo>
                <a:cubicBezTo>
                  <a:pt x="25481" y="19794"/>
                  <a:pt x="25444" y="19813"/>
                  <a:pt x="25408" y="19831"/>
                </a:cubicBezTo>
                <a:cubicBezTo>
                  <a:pt x="25390" y="19813"/>
                  <a:pt x="25390" y="19813"/>
                  <a:pt x="25372" y="19794"/>
                </a:cubicBezTo>
                <a:cubicBezTo>
                  <a:pt x="25336" y="19776"/>
                  <a:pt x="25318" y="19740"/>
                  <a:pt x="25300" y="19722"/>
                </a:cubicBezTo>
                <a:cubicBezTo>
                  <a:pt x="25263" y="19650"/>
                  <a:pt x="25209" y="19577"/>
                  <a:pt x="25173" y="19523"/>
                </a:cubicBezTo>
                <a:cubicBezTo>
                  <a:pt x="25137" y="19450"/>
                  <a:pt x="25082" y="19396"/>
                  <a:pt x="25046" y="19342"/>
                </a:cubicBezTo>
                <a:cubicBezTo>
                  <a:pt x="25010" y="19305"/>
                  <a:pt x="24974" y="19305"/>
                  <a:pt x="24937" y="19287"/>
                </a:cubicBezTo>
                <a:cubicBezTo>
                  <a:pt x="24919" y="19287"/>
                  <a:pt x="24901" y="19287"/>
                  <a:pt x="24883" y="19287"/>
                </a:cubicBezTo>
                <a:lnTo>
                  <a:pt x="24883" y="19287"/>
                </a:lnTo>
                <a:cubicBezTo>
                  <a:pt x="24865" y="19233"/>
                  <a:pt x="24847" y="19179"/>
                  <a:pt x="24829" y="19124"/>
                </a:cubicBezTo>
                <a:cubicBezTo>
                  <a:pt x="24793" y="19052"/>
                  <a:pt x="24774" y="18980"/>
                  <a:pt x="24738" y="18907"/>
                </a:cubicBezTo>
                <a:cubicBezTo>
                  <a:pt x="24666" y="18780"/>
                  <a:pt x="24611" y="18635"/>
                  <a:pt x="24521" y="18509"/>
                </a:cubicBezTo>
                <a:cubicBezTo>
                  <a:pt x="24376" y="18237"/>
                  <a:pt x="24177" y="18020"/>
                  <a:pt x="23959" y="17821"/>
                </a:cubicBezTo>
                <a:cubicBezTo>
                  <a:pt x="23887" y="17784"/>
                  <a:pt x="23815" y="17730"/>
                  <a:pt x="23760" y="17694"/>
                </a:cubicBezTo>
                <a:cubicBezTo>
                  <a:pt x="23688" y="17639"/>
                  <a:pt x="23615" y="17603"/>
                  <a:pt x="23525" y="17585"/>
                </a:cubicBezTo>
                <a:cubicBezTo>
                  <a:pt x="23507" y="17585"/>
                  <a:pt x="23507" y="17585"/>
                  <a:pt x="23489" y="17603"/>
                </a:cubicBezTo>
                <a:cubicBezTo>
                  <a:pt x="23471" y="17603"/>
                  <a:pt x="23452" y="17621"/>
                  <a:pt x="23434" y="17639"/>
                </a:cubicBezTo>
                <a:cubicBezTo>
                  <a:pt x="23398" y="17694"/>
                  <a:pt x="23398" y="17784"/>
                  <a:pt x="23434" y="17839"/>
                </a:cubicBezTo>
                <a:cubicBezTo>
                  <a:pt x="23507" y="17984"/>
                  <a:pt x="23579" y="18110"/>
                  <a:pt x="23652" y="18255"/>
                </a:cubicBezTo>
                <a:cubicBezTo>
                  <a:pt x="23724" y="18382"/>
                  <a:pt x="23778" y="18509"/>
                  <a:pt x="23851" y="18654"/>
                </a:cubicBezTo>
                <a:cubicBezTo>
                  <a:pt x="23887" y="18780"/>
                  <a:pt x="23923" y="18907"/>
                  <a:pt x="23941" y="19052"/>
                </a:cubicBezTo>
                <a:cubicBezTo>
                  <a:pt x="23941" y="19106"/>
                  <a:pt x="23941" y="19161"/>
                  <a:pt x="23959" y="19215"/>
                </a:cubicBezTo>
                <a:lnTo>
                  <a:pt x="23923" y="19197"/>
                </a:lnTo>
                <a:lnTo>
                  <a:pt x="23851" y="19161"/>
                </a:lnTo>
                <a:cubicBezTo>
                  <a:pt x="23869" y="19106"/>
                  <a:pt x="23869" y="19052"/>
                  <a:pt x="23851" y="18980"/>
                </a:cubicBezTo>
                <a:cubicBezTo>
                  <a:pt x="23851" y="18943"/>
                  <a:pt x="23778" y="18943"/>
                  <a:pt x="23778" y="18998"/>
                </a:cubicBezTo>
                <a:cubicBezTo>
                  <a:pt x="23797" y="19034"/>
                  <a:pt x="23797" y="19088"/>
                  <a:pt x="23778" y="19124"/>
                </a:cubicBezTo>
                <a:lnTo>
                  <a:pt x="23760" y="19124"/>
                </a:lnTo>
                <a:lnTo>
                  <a:pt x="23597" y="19052"/>
                </a:lnTo>
                <a:lnTo>
                  <a:pt x="23543" y="19034"/>
                </a:lnTo>
                <a:cubicBezTo>
                  <a:pt x="23507" y="18998"/>
                  <a:pt x="23471" y="18943"/>
                  <a:pt x="23416" y="18907"/>
                </a:cubicBezTo>
                <a:cubicBezTo>
                  <a:pt x="23434" y="18835"/>
                  <a:pt x="23434" y="18762"/>
                  <a:pt x="23416" y="18690"/>
                </a:cubicBezTo>
                <a:cubicBezTo>
                  <a:pt x="23416" y="18654"/>
                  <a:pt x="23362" y="18654"/>
                  <a:pt x="23344" y="18690"/>
                </a:cubicBezTo>
                <a:cubicBezTo>
                  <a:pt x="23344" y="18744"/>
                  <a:pt x="23344" y="18780"/>
                  <a:pt x="23344" y="18817"/>
                </a:cubicBezTo>
                <a:cubicBezTo>
                  <a:pt x="23253" y="18744"/>
                  <a:pt x="23181" y="18690"/>
                  <a:pt x="23090" y="18635"/>
                </a:cubicBezTo>
                <a:cubicBezTo>
                  <a:pt x="22982" y="18581"/>
                  <a:pt x="22873" y="18545"/>
                  <a:pt x="22746" y="18527"/>
                </a:cubicBezTo>
                <a:cubicBezTo>
                  <a:pt x="22692" y="18527"/>
                  <a:pt x="22638" y="18545"/>
                  <a:pt x="22601" y="18599"/>
                </a:cubicBezTo>
                <a:cubicBezTo>
                  <a:pt x="22601" y="18635"/>
                  <a:pt x="22601" y="18654"/>
                  <a:pt x="22601" y="18672"/>
                </a:cubicBezTo>
                <a:lnTo>
                  <a:pt x="22547" y="18635"/>
                </a:lnTo>
                <a:lnTo>
                  <a:pt x="22402" y="18563"/>
                </a:lnTo>
                <a:cubicBezTo>
                  <a:pt x="22420" y="18472"/>
                  <a:pt x="22402" y="18382"/>
                  <a:pt x="22384" y="18291"/>
                </a:cubicBezTo>
                <a:cubicBezTo>
                  <a:pt x="22366" y="18273"/>
                  <a:pt x="22330" y="18273"/>
                  <a:pt x="22330" y="18291"/>
                </a:cubicBezTo>
                <a:cubicBezTo>
                  <a:pt x="22312" y="18364"/>
                  <a:pt x="22312" y="18436"/>
                  <a:pt x="22293" y="18509"/>
                </a:cubicBezTo>
                <a:cubicBezTo>
                  <a:pt x="22130" y="18454"/>
                  <a:pt x="21949" y="18400"/>
                  <a:pt x="21786" y="18346"/>
                </a:cubicBezTo>
                <a:lnTo>
                  <a:pt x="21714" y="18328"/>
                </a:lnTo>
                <a:lnTo>
                  <a:pt x="21714" y="18291"/>
                </a:lnTo>
                <a:cubicBezTo>
                  <a:pt x="21714" y="18255"/>
                  <a:pt x="21696" y="18201"/>
                  <a:pt x="21678" y="18165"/>
                </a:cubicBezTo>
                <a:cubicBezTo>
                  <a:pt x="21660" y="18110"/>
                  <a:pt x="21641" y="18074"/>
                  <a:pt x="21623" y="18038"/>
                </a:cubicBezTo>
                <a:cubicBezTo>
                  <a:pt x="21605" y="18020"/>
                  <a:pt x="21569" y="18020"/>
                  <a:pt x="21587" y="18056"/>
                </a:cubicBezTo>
                <a:cubicBezTo>
                  <a:pt x="21587" y="18092"/>
                  <a:pt x="21605" y="18128"/>
                  <a:pt x="21605" y="18183"/>
                </a:cubicBezTo>
                <a:cubicBezTo>
                  <a:pt x="21605" y="18219"/>
                  <a:pt x="21605" y="18255"/>
                  <a:pt x="21605" y="18291"/>
                </a:cubicBezTo>
                <a:lnTo>
                  <a:pt x="21605" y="18291"/>
                </a:lnTo>
                <a:cubicBezTo>
                  <a:pt x="21478" y="18273"/>
                  <a:pt x="21352" y="18255"/>
                  <a:pt x="21243" y="18273"/>
                </a:cubicBezTo>
                <a:cubicBezTo>
                  <a:pt x="21171" y="18273"/>
                  <a:pt x="21098" y="18291"/>
                  <a:pt x="21044" y="18309"/>
                </a:cubicBezTo>
                <a:cubicBezTo>
                  <a:pt x="21026" y="18255"/>
                  <a:pt x="21008" y="18219"/>
                  <a:pt x="20990" y="18183"/>
                </a:cubicBezTo>
                <a:cubicBezTo>
                  <a:pt x="20971" y="18128"/>
                  <a:pt x="20953" y="18092"/>
                  <a:pt x="20917" y="18038"/>
                </a:cubicBezTo>
                <a:cubicBezTo>
                  <a:pt x="20917" y="18038"/>
                  <a:pt x="20881" y="18038"/>
                  <a:pt x="20881" y="18056"/>
                </a:cubicBezTo>
                <a:cubicBezTo>
                  <a:pt x="20881" y="18146"/>
                  <a:pt x="20899" y="18237"/>
                  <a:pt x="20935" y="18328"/>
                </a:cubicBezTo>
                <a:lnTo>
                  <a:pt x="20700" y="18382"/>
                </a:lnTo>
                <a:lnTo>
                  <a:pt x="20283" y="18491"/>
                </a:lnTo>
                <a:lnTo>
                  <a:pt x="20283" y="18491"/>
                </a:lnTo>
                <a:cubicBezTo>
                  <a:pt x="20265" y="18400"/>
                  <a:pt x="20229" y="18309"/>
                  <a:pt x="20193" y="18219"/>
                </a:cubicBezTo>
                <a:cubicBezTo>
                  <a:pt x="20175" y="18183"/>
                  <a:pt x="20102" y="18219"/>
                  <a:pt x="20120" y="18255"/>
                </a:cubicBezTo>
                <a:cubicBezTo>
                  <a:pt x="20156" y="18328"/>
                  <a:pt x="20156" y="18418"/>
                  <a:pt x="20175" y="18509"/>
                </a:cubicBezTo>
                <a:lnTo>
                  <a:pt x="20175" y="18509"/>
                </a:lnTo>
                <a:lnTo>
                  <a:pt x="20156" y="18509"/>
                </a:lnTo>
                <a:cubicBezTo>
                  <a:pt x="19975" y="18563"/>
                  <a:pt x="19812" y="18599"/>
                  <a:pt x="19649" y="18654"/>
                </a:cubicBezTo>
                <a:lnTo>
                  <a:pt x="19559" y="18454"/>
                </a:lnTo>
                <a:cubicBezTo>
                  <a:pt x="19523" y="18418"/>
                  <a:pt x="19468" y="18436"/>
                  <a:pt x="19468" y="18491"/>
                </a:cubicBezTo>
                <a:lnTo>
                  <a:pt x="19541" y="18690"/>
                </a:lnTo>
                <a:cubicBezTo>
                  <a:pt x="19378" y="18762"/>
                  <a:pt x="19215" y="18835"/>
                  <a:pt x="19070" y="18943"/>
                </a:cubicBezTo>
                <a:cubicBezTo>
                  <a:pt x="19052" y="18871"/>
                  <a:pt x="19016" y="18817"/>
                  <a:pt x="18961" y="18762"/>
                </a:cubicBezTo>
                <a:cubicBezTo>
                  <a:pt x="18943" y="18726"/>
                  <a:pt x="18871" y="18762"/>
                  <a:pt x="18907" y="18798"/>
                </a:cubicBezTo>
                <a:cubicBezTo>
                  <a:pt x="18925" y="18853"/>
                  <a:pt x="18943" y="18907"/>
                  <a:pt x="18979" y="18961"/>
                </a:cubicBezTo>
                <a:lnTo>
                  <a:pt x="18997" y="18998"/>
                </a:lnTo>
                <a:cubicBezTo>
                  <a:pt x="18925" y="19034"/>
                  <a:pt x="18871" y="19088"/>
                  <a:pt x="18816" y="19124"/>
                </a:cubicBezTo>
                <a:cubicBezTo>
                  <a:pt x="18744" y="19179"/>
                  <a:pt x="18690" y="19233"/>
                  <a:pt x="18635" y="19305"/>
                </a:cubicBezTo>
                <a:cubicBezTo>
                  <a:pt x="18581" y="19251"/>
                  <a:pt x="18527" y="19197"/>
                  <a:pt x="18454" y="19179"/>
                </a:cubicBezTo>
                <a:cubicBezTo>
                  <a:pt x="18436" y="19161"/>
                  <a:pt x="18418" y="19179"/>
                  <a:pt x="18436" y="19197"/>
                </a:cubicBezTo>
                <a:cubicBezTo>
                  <a:pt x="18472" y="19251"/>
                  <a:pt x="18509" y="19305"/>
                  <a:pt x="18545" y="19378"/>
                </a:cubicBezTo>
                <a:cubicBezTo>
                  <a:pt x="18490" y="19414"/>
                  <a:pt x="18454" y="19468"/>
                  <a:pt x="18418" y="19523"/>
                </a:cubicBezTo>
                <a:cubicBezTo>
                  <a:pt x="18382" y="19559"/>
                  <a:pt x="18327" y="19613"/>
                  <a:pt x="18291" y="19668"/>
                </a:cubicBezTo>
                <a:cubicBezTo>
                  <a:pt x="18291" y="19668"/>
                  <a:pt x="18291" y="19650"/>
                  <a:pt x="18291" y="19650"/>
                </a:cubicBezTo>
                <a:cubicBezTo>
                  <a:pt x="18255" y="19559"/>
                  <a:pt x="18219" y="19505"/>
                  <a:pt x="18164" y="19432"/>
                </a:cubicBezTo>
                <a:cubicBezTo>
                  <a:pt x="18146" y="19414"/>
                  <a:pt x="18092" y="19450"/>
                  <a:pt x="18110" y="19487"/>
                </a:cubicBezTo>
                <a:cubicBezTo>
                  <a:pt x="18164" y="19541"/>
                  <a:pt x="18183" y="19631"/>
                  <a:pt x="18201" y="19704"/>
                </a:cubicBezTo>
                <a:cubicBezTo>
                  <a:pt x="18201" y="19704"/>
                  <a:pt x="18201" y="19722"/>
                  <a:pt x="18201" y="19722"/>
                </a:cubicBezTo>
                <a:cubicBezTo>
                  <a:pt x="18092" y="19631"/>
                  <a:pt x="17965" y="19541"/>
                  <a:pt x="17838" y="19450"/>
                </a:cubicBezTo>
                <a:cubicBezTo>
                  <a:pt x="17748" y="19396"/>
                  <a:pt x="17657" y="19342"/>
                  <a:pt x="17567" y="19287"/>
                </a:cubicBezTo>
                <a:cubicBezTo>
                  <a:pt x="17476" y="19233"/>
                  <a:pt x="17404" y="19179"/>
                  <a:pt x="17331" y="19106"/>
                </a:cubicBezTo>
                <a:cubicBezTo>
                  <a:pt x="17277" y="19034"/>
                  <a:pt x="17223" y="18943"/>
                  <a:pt x="17187" y="18853"/>
                </a:cubicBezTo>
                <a:cubicBezTo>
                  <a:pt x="17132" y="18780"/>
                  <a:pt x="17078" y="18708"/>
                  <a:pt x="17005" y="18635"/>
                </a:cubicBezTo>
                <a:cubicBezTo>
                  <a:pt x="16897" y="18491"/>
                  <a:pt x="16770" y="18346"/>
                  <a:pt x="16625" y="18237"/>
                </a:cubicBezTo>
                <a:cubicBezTo>
                  <a:pt x="16335" y="18002"/>
                  <a:pt x="16028" y="17766"/>
                  <a:pt x="15720" y="17567"/>
                </a:cubicBezTo>
                <a:cubicBezTo>
                  <a:pt x="15557" y="17458"/>
                  <a:pt x="15412" y="17350"/>
                  <a:pt x="15267" y="17241"/>
                </a:cubicBezTo>
                <a:lnTo>
                  <a:pt x="15140" y="17132"/>
                </a:lnTo>
                <a:lnTo>
                  <a:pt x="15140" y="17132"/>
                </a:lnTo>
                <a:cubicBezTo>
                  <a:pt x="15104" y="17096"/>
                  <a:pt x="15068" y="17042"/>
                  <a:pt x="15032" y="17006"/>
                </a:cubicBezTo>
                <a:cubicBezTo>
                  <a:pt x="14995" y="16951"/>
                  <a:pt x="14959" y="16897"/>
                  <a:pt x="14923" y="16843"/>
                </a:cubicBezTo>
                <a:cubicBezTo>
                  <a:pt x="14887" y="16788"/>
                  <a:pt x="14869" y="16734"/>
                  <a:pt x="14832" y="16680"/>
                </a:cubicBezTo>
                <a:lnTo>
                  <a:pt x="14832" y="16680"/>
                </a:lnTo>
                <a:cubicBezTo>
                  <a:pt x="14742" y="16535"/>
                  <a:pt x="14669" y="16372"/>
                  <a:pt x="14633" y="16209"/>
                </a:cubicBezTo>
                <a:cubicBezTo>
                  <a:pt x="14579" y="16010"/>
                  <a:pt x="14543" y="15810"/>
                  <a:pt x="14506" y="15593"/>
                </a:cubicBezTo>
                <a:cubicBezTo>
                  <a:pt x="14488" y="15231"/>
                  <a:pt x="14470" y="14851"/>
                  <a:pt x="14470" y="14470"/>
                </a:cubicBezTo>
                <a:cubicBezTo>
                  <a:pt x="14470" y="14289"/>
                  <a:pt x="14506" y="14108"/>
                  <a:pt x="14506" y="13927"/>
                </a:cubicBezTo>
                <a:cubicBezTo>
                  <a:pt x="14524" y="13583"/>
                  <a:pt x="14543" y="13239"/>
                  <a:pt x="14597" y="12913"/>
                </a:cubicBezTo>
                <a:cubicBezTo>
                  <a:pt x="14651" y="12569"/>
                  <a:pt x="14742" y="12225"/>
                  <a:pt x="14850" y="11899"/>
                </a:cubicBezTo>
                <a:lnTo>
                  <a:pt x="15032" y="11319"/>
                </a:lnTo>
                <a:cubicBezTo>
                  <a:pt x="15086" y="11156"/>
                  <a:pt x="15140" y="10975"/>
                  <a:pt x="15194" y="10794"/>
                </a:cubicBezTo>
                <a:lnTo>
                  <a:pt x="15213" y="10794"/>
                </a:lnTo>
                <a:cubicBezTo>
                  <a:pt x="15267" y="10776"/>
                  <a:pt x="15303" y="10758"/>
                  <a:pt x="15357" y="10740"/>
                </a:cubicBezTo>
                <a:cubicBezTo>
                  <a:pt x="15394" y="10722"/>
                  <a:pt x="15448" y="10722"/>
                  <a:pt x="15502" y="10703"/>
                </a:cubicBezTo>
                <a:cubicBezTo>
                  <a:pt x="15539" y="10703"/>
                  <a:pt x="15593" y="10722"/>
                  <a:pt x="15629" y="10740"/>
                </a:cubicBezTo>
                <a:cubicBezTo>
                  <a:pt x="15683" y="10776"/>
                  <a:pt x="15720" y="10812"/>
                  <a:pt x="15756" y="10848"/>
                </a:cubicBezTo>
                <a:lnTo>
                  <a:pt x="15901" y="10975"/>
                </a:lnTo>
                <a:cubicBezTo>
                  <a:pt x="15955" y="11029"/>
                  <a:pt x="16009" y="11048"/>
                  <a:pt x="16064" y="11048"/>
                </a:cubicBezTo>
                <a:cubicBezTo>
                  <a:pt x="16118" y="11048"/>
                  <a:pt x="16172" y="11011"/>
                  <a:pt x="16154" y="10957"/>
                </a:cubicBezTo>
                <a:lnTo>
                  <a:pt x="16154" y="10957"/>
                </a:lnTo>
                <a:cubicBezTo>
                  <a:pt x="16172" y="10903"/>
                  <a:pt x="16172" y="10866"/>
                  <a:pt x="16172" y="10812"/>
                </a:cubicBezTo>
                <a:cubicBezTo>
                  <a:pt x="16172" y="10758"/>
                  <a:pt x="16172" y="10685"/>
                  <a:pt x="16154" y="10631"/>
                </a:cubicBezTo>
                <a:cubicBezTo>
                  <a:pt x="16136" y="10504"/>
                  <a:pt x="16100" y="10396"/>
                  <a:pt x="16046" y="10269"/>
                </a:cubicBezTo>
                <a:cubicBezTo>
                  <a:pt x="15937" y="10052"/>
                  <a:pt x="15828" y="9834"/>
                  <a:pt x="15756" y="9599"/>
                </a:cubicBezTo>
                <a:cubicBezTo>
                  <a:pt x="15738" y="9544"/>
                  <a:pt x="15738" y="9472"/>
                  <a:pt x="15720" y="9418"/>
                </a:cubicBezTo>
                <a:cubicBezTo>
                  <a:pt x="15647" y="8983"/>
                  <a:pt x="15611" y="8530"/>
                  <a:pt x="15611" y="8096"/>
                </a:cubicBezTo>
                <a:cubicBezTo>
                  <a:pt x="15629" y="7625"/>
                  <a:pt x="15683" y="7154"/>
                  <a:pt x="15756" y="6683"/>
                </a:cubicBezTo>
                <a:cubicBezTo>
                  <a:pt x="15774" y="6556"/>
                  <a:pt x="15774" y="6430"/>
                  <a:pt x="15774" y="6303"/>
                </a:cubicBezTo>
                <a:cubicBezTo>
                  <a:pt x="15792" y="6249"/>
                  <a:pt x="15792" y="6194"/>
                  <a:pt x="15774" y="6140"/>
                </a:cubicBezTo>
                <a:cubicBezTo>
                  <a:pt x="15774" y="6104"/>
                  <a:pt x="15756" y="6067"/>
                  <a:pt x="15738" y="6049"/>
                </a:cubicBezTo>
                <a:cubicBezTo>
                  <a:pt x="15738" y="6013"/>
                  <a:pt x="15738" y="5977"/>
                  <a:pt x="15720" y="5941"/>
                </a:cubicBezTo>
                <a:lnTo>
                  <a:pt x="15683" y="5741"/>
                </a:lnTo>
                <a:cubicBezTo>
                  <a:pt x="15647" y="5597"/>
                  <a:pt x="15629" y="5452"/>
                  <a:pt x="15593" y="5307"/>
                </a:cubicBezTo>
                <a:cubicBezTo>
                  <a:pt x="15539" y="5035"/>
                  <a:pt x="15484" y="4745"/>
                  <a:pt x="15430" y="4474"/>
                </a:cubicBezTo>
                <a:cubicBezTo>
                  <a:pt x="15321" y="3912"/>
                  <a:pt x="15194" y="3351"/>
                  <a:pt x="15104" y="2808"/>
                </a:cubicBezTo>
                <a:cubicBezTo>
                  <a:pt x="15068" y="2645"/>
                  <a:pt x="15050" y="2482"/>
                  <a:pt x="15013" y="2337"/>
                </a:cubicBezTo>
                <a:cubicBezTo>
                  <a:pt x="14995" y="2264"/>
                  <a:pt x="14977" y="2192"/>
                  <a:pt x="14977" y="2138"/>
                </a:cubicBezTo>
                <a:cubicBezTo>
                  <a:pt x="14977" y="2101"/>
                  <a:pt x="14977" y="2083"/>
                  <a:pt x="14977" y="2047"/>
                </a:cubicBezTo>
                <a:cubicBezTo>
                  <a:pt x="14977" y="1993"/>
                  <a:pt x="14977" y="1939"/>
                  <a:pt x="14959" y="1884"/>
                </a:cubicBezTo>
                <a:cubicBezTo>
                  <a:pt x="14941" y="1776"/>
                  <a:pt x="14923" y="1667"/>
                  <a:pt x="14905" y="1558"/>
                </a:cubicBezTo>
                <a:cubicBezTo>
                  <a:pt x="14850" y="1377"/>
                  <a:pt x="14778" y="1178"/>
                  <a:pt x="14669" y="1015"/>
                </a:cubicBezTo>
                <a:cubicBezTo>
                  <a:pt x="14615" y="924"/>
                  <a:pt x="14543" y="852"/>
                  <a:pt x="14470" y="779"/>
                </a:cubicBezTo>
                <a:lnTo>
                  <a:pt x="14452" y="779"/>
                </a:lnTo>
                <a:cubicBezTo>
                  <a:pt x="14416" y="743"/>
                  <a:pt x="14361" y="798"/>
                  <a:pt x="14398" y="834"/>
                </a:cubicBezTo>
                <a:lnTo>
                  <a:pt x="14398" y="852"/>
                </a:lnTo>
                <a:cubicBezTo>
                  <a:pt x="14488" y="1015"/>
                  <a:pt x="14543" y="1214"/>
                  <a:pt x="14561" y="1413"/>
                </a:cubicBezTo>
                <a:lnTo>
                  <a:pt x="14561" y="1413"/>
                </a:lnTo>
                <a:cubicBezTo>
                  <a:pt x="14470" y="1468"/>
                  <a:pt x="14398" y="1613"/>
                  <a:pt x="14488" y="1721"/>
                </a:cubicBezTo>
                <a:cubicBezTo>
                  <a:pt x="14524" y="1757"/>
                  <a:pt x="14579" y="1776"/>
                  <a:pt x="14579" y="1830"/>
                </a:cubicBezTo>
                <a:cubicBezTo>
                  <a:pt x="14579" y="1884"/>
                  <a:pt x="14579" y="1920"/>
                  <a:pt x="14561" y="1957"/>
                </a:cubicBezTo>
                <a:lnTo>
                  <a:pt x="14524" y="1957"/>
                </a:lnTo>
                <a:cubicBezTo>
                  <a:pt x="14488" y="1975"/>
                  <a:pt x="14470" y="1993"/>
                  <a:pt x="14470" y="2011"/>
                </a:cubicBezTo>
                <a:cubicBezTo>
                  <a:pt x="14470" y="2047"/>
                  <a:pt x="14470" y="2065"/>
                  <a:pt x="14452" y="2083"/>
                </a:cubicBezTo>
                <a:cubicBezTo>
                  <a:pt x="14398" y="2065"/>
                  <a:pt x="14325" y="2065"/>
                  <a:pt x="14271" y="2083"/>
                </a:cubicBezTo>
                <a:cubicBezTo>
                  <a:pt x="14235" y="2101"/>
                  <a:pt x="14217" y="2138"/>
                  <a:pt x="14198" y="2156"/>
                </a:cubicBezTo>
                <a:cubicBezTo>
                  <a:pt x="14162" y="2156"/>
                  <a:pt x="14126" y="2156"/>
                  <a:pt x="14108" y="2156"/>
                </a:cubicBezTo>
                <a:lnTo>
                  <a:pt x="13854" y="2156"/>
                </a:lnTo>
                <a:cubicBezTo>
                  <a:pt x="13818" y="2156"/>
                  <a:pt x="13782" y="2156"/>
                  <a:pt x="13746" y="2174"/>
                </a:cubicBezTo>
                <a:cubicBezTo>
                  <a:pt x="13710" y="2210"/>
                  <a:pt x="13710" y="2246"/>
                  <a:pt x="13728" y="2283"/>
                </a:cubicBezTo>
                <a:cubicBezTo>
                  <a:pt x="13728" y="2355"/>
                  <a:pt x="13746" y="2409"/>
                  <a:pt x="13764" y="2464"/>
                </a:cubicBezTo>
                <a:cubicBezTo>
                  <a:pt x="13710" y="2464"/>
                  <a:pt x="13637" y="2482"/>
                  <a:pt x="13583" y="2518"/>
                </a:cubicBezTo>
                <a:cubicBezTo>
                  <a:pt x="13528" y="2500"/>
                  <a:pt x="13474" y="2500"/>
                  <a:pt x="13420" y="2536"/>
                </a:cubicBezTo>
                <a:cubicBezTo>
                  <a:pt x="13384" y="2482"/>
                  <a:pt x="13347" y="2446"/>
                  <a:pt x="13293" y="2391"/>
                </a:cubicBezTo>
                <a:cubicBezTo>
                  <a:pt x="13239" y="2337"/>
                  <a:pt x="13184" y="2283"/>
                  <a:pt x="13094" y="2283"/>
                </a:cubicBezTo>
                <a:cubicBezTo>
                  <a:pt x="13058" y="2283"/>
                  <a:pt x="13039" y="2301"/>
                  <a:pt x="13003" y="2283"/>
                </a:cubicBezTo>
                <a:cubicBezTo>
                  <a:pt x="12985" y="2264"/>
                  <a:pt x="12949" y="2264"/>
                  <a:pt x="12931" y="2246"/>
                </a:cubicBezTo>
                <a:cubicBezTo>
                  <a:pt x="12876" y="2210"/>
                  <a:pt x="12804" y="2192"/>
                  <a:pt x="12750" y="2210"/>
                </a:cubicBezTo>
                <a:cubicBezTo>
                  <a:pt x="12713" y="2228"/>
                  <a:pt x="12695" y="2264"/>
                  <a:pt x="12713" y="2301"/>
                </a:cubicBezTo>
                <a:lnTo>
                  <a:pt x="12713" y="2301"/>
                </a:lnTo>
                <a:lnTo>
                  <a:pt x="12659" y="2301"/>
                </a:lnTo>
                <a:cubicBezTo>
                  <a:pt x="12605" y="2264"/>
                  <a:pt x="12551" y="2246"/>
                  <a:pt x="12496" y="2228"/>
                </a:cubicBezTo>
                <a:cubicBezTo>
                  <a:pt x="12424" y="2228"/>
                  <a:pt x="12369" y="2264"/>
                  <a:pt x="12351" y="2319"/>
                </a:cubicBezTo>
                <a:lnTo>
                  <a:pt x="12351" y="2337"/>
                </a:lnTo>
                <a:cubicBezTo>
                  <a:pt x="12243" y="2319"/>
                  <a:pt x="12134" y="2283"/>
                  <a:pt x="12025" y="2283"/>
                </a:cubicBezTo>
                <a:cubicBezTo>
                  <a:pt x="11953" y="2283"/>
                  <a:pt x="11880" y="2264"/>
                  <a:pt x="11808" y="2246"/>
                </a:cubicBezTo>
                <a:cubicBezTo>
                  <a:pt x="11717" y="2246"/>
                  <a:pt x="11663" y="2246"/>
                  <a:pt x="11591" y="2246"/>
                </a:cubicBezTo>
                <a:cubicBezTo>
                  <a:pt x="11518" y="2246"/>
                  <a:pt x="11464" y="2228"/>
                  <a:pt x="11391" y="2228"/>
                </a:cubicBezTo>
                <a:cubicBezTo>
                  <a:pt x="11337" y="2210"/>
                  <a:pt x="11265" y="2192"/>
                  <a:pt x="11210" y="2192"/>
                </a:cubicBezTo>
                <a:cubicBezTo>
                  <a:pt x="11156" y="2192"/>
                  <a:pt x="11084" y="2210"/>
                  <a:pt x="11047" y="2246"/>
                </a:cubicBezTo>
                <a:cubicBezTo>
                  <a:pt x="11029" y="2246"/>
                  <a:pt x="11011" y="2264"/>
                  <a:pt x="10993" y="2264"/>
                </a:cubicBezTo>
                <a:cubicBezTo>
                  <a:pt x="10957" y="2246"/>
                  <a:pt x="10939" y="2228"/>
                  <a:pt x="10921" y="2210"/>
                </a:cubicBezTo>
                <a:cubicBezTo>
                  <a:pt x="10866" y="2192"/>
                  <a:pt x="10794" y="2192"/>
                  <a:pt x="10758" y="2210"/>
                </a:cubicBezTo>
                <a:lnTo>
                  <a:pt x="10721" y="2210"/>
                </a:lnTo>
                <a:cubicBezTo>
                  <a:pt x="10703" y="2192"/>
                  <a:pt x="10685" y="2192"/>
                  <a:pt x="10667" y="2192"/>
                </a:cubicBezTo>
                <a:cubicBezTo>
                  <a:pt x="10631" y="2210"/>
                  <a:pt x="10595" y="2192"/>
                  <a:pt x="10558" y="2192"/>
                </a:cubicBezTo>
                <a:cubicBezTo>
                  <a:pt x="10504" y="2210"/>
                  <a:pt x="10486" y="2264"/>
                  <a:pt x="10486" y="2319"/>
                </a:cubicBezTo>
                <a:cubicBezTo>
                  <a:pt x="10504" y="2373"/>
                  <a:pt x="10522" y="2427"/>
                  <a:pt x="10540" y="2500"/>
                </a:cubicBezTo>
                <a:lnTo>
                  <a:pt x="10595" y="2609"/>
                </a:lnTo>
                <a:cubicBezTo>
                  <a:pt x="10558" y="2645"/>
                  <a:pt x="10540" y="2681"/>
                  <a:pt x="10540" y="2717"/>
                </a:cubicBezTo>
                <a:cubicBezTo>
                  <a:pt x="10522" y="2753"/>
                  <a:pt x="10540" y="2790"/>
                  <a:pt x="10540" y="2826"/>
                </a:cubicBezTo>
                <a:cubicBezTo>
                  <a:pt x="10395" y="2699"/>
                  <a:pt x="10269" y="2572"/>
                  <a:pt x="10160" y="2427"/>
                </a:cubicBezTo>
                <a:cubicBezTo>
                  <a:pt x="10088" y="2319"/>
                  <a:pt x="10015" y="2246"/>
                  <a:pt x="9925" y="2156"/>
                </a:cubicBezTo>
                <a:cubicBezTo>
                  <a:pt x="9852" y="2065"/>
                  <a:pt x="9744" y="2029"/>
                  <a:pt x="9635" y="2011"/>
                </a:cubicBezTo>
                <a:cubicBezTo>
                  <a:pt x="9562" y="2011"/>
                  <a:pt x="9508" y="2029"/>
                  <a:pt x="9454" y="2083"/>
                </a:cubicBezTo>
                <a:cubicBezTo>
                  <a:pt x="9454" y="2083"/>
                  <a:pt x="9454" y="2101"/>
                  <a:pt x="9454" y="2138"/>
                </a:cubicBezTo>
                <a:lnTo>
                  <a:pt x="9037" y="1957"/>
                </a:lnTo>
                <a:lnTo>
                  <a:pt x="8766" y="1848"/>
                </a:lnTo>
                <a:cubicBezTo>
                  <a:pt x="8693" y="1830"/>
                  <a:pt x="8621" y="1794"/>
                  <a:pt x="8548" y="1776"/>
                </a:cubicBezTo>
                <a:cubicBezTo>
                  <a:pt x="8548" y="1721"/>
                  <a:pt x="8458" y="1739"/>
                  <a:pt x="8458" y="1776"/>
                </a:cubicBezTo>
                <a:cubicBezTo>
                  <a:pt x="8440" y="1794"/>
                  <a:pt x="8440" y="1812"/>
                  <a:pt x="8458" y="1812"/>
                </a:cubicBezTo>
                <a:cubicBezTo>
                  <a:pt x="8403" y="1812"/>
                  <a:pt x="8367" y="1794"/>
                  <a:pt x="8349" y="1776"/>
                </a:cubicBezTo>
                <a:lnTo>
                  <a:pt x="8295" y="1739"/>
                </a:lnTo>
                <a:cubicBezTo>
                  <a:pt x="8259" y="1721"/>
                  <a:pt x="8204" y="1739"/>
                  <a:pt x="8222" y="1794"/>
                </a:cubicBezTo>
                <a:cubicBezTo>
                  <a:pt x="8204" y="1794"/>
                  <a:pt x="8204" y="1812"/>
                  <a:pt x="8222" y="1812"/>
                </a:cubicBezTo>
                <a:cubicBezTo>
                  <a:pt x="8240" y="1902"/>
                  <a:pt x="8259" y="1993"/>
                  <a:pt x="8277" y="2083"/>
                </a:cubicBezTo>
                <a:cubicBezTo>
                  <a:pt x="8295" y="2174"/>
                  <a:pt x="8313" y="2301"/>
                  <a:pt x="8331" y="2391"/>
                </a:cubicBezTo>
                <a:cubicBezTo>
                  <a:pt x="8331" y="2446"/>
                  <a:pt x="8367" y="2500"/>
                  <a:pt x="8367" y="2554"/>
                </a:cubicBezTo>
                <a:cubicBezTo>
                  <a:pt x="8385" y="2609"/>
                  <a:pt x="8367" y="2609"/>
                  <a:pt x="8385" y="2627"/>
                </a:cubicBezTo>
                <a:cubicBezTo>
                  <a:pt x="8385" y="2645"/>
                  <a:pt x="8385" y="2645"/>
                  <a:pt x="8385" y="2663"/>
                </a:cubicBezTo>
                <a:cubicBezTo>
                  <a:pt x="8385" y="2681"/>
                  <a:pt x="8385" y="2681"/>
                  <a:pt x="8385" y="2699"/>
                </a:cubicBezTo>
                <a:cubicBezTo>
                  <a:pt x="8367" y="2699"/>
                  <a:pt x="8367" y="2681"/>
                  <a:pt x="8349" y="2681"/>
                </a:cubicBezTo>
                <a:cubicBezTo>
                  <a:pt x="8313" y="2663"/>
                  <a:pt x="8277" y="2645"/>
                  <a:pt x="8222" y="2663"/>
                </a:cubicBezTo>
                <a:cubicBezTo>
                  <a:pt x="8204" y="2663"/>
                  <a:pt x="8204" y="2681"/>
                  <a:pt x="8204" y="2699"/>
                </a:cubicBezTo>
                <a:lnTo>
                  <a:pt x="8204" y="2699"/>
                </a:lnTo>
                <a:cubicBezTo>
                  <a:pt x="7951" y="2572"/>
                  <a:pt x="7733" y="2427"/>
                  <a:pt x="7516" y="2264"/>
                </a:cubicBezTo>
                <a:cubicBezTo>
                  <a:pt x="7462" y="2228"/>
                  <a:pt x="7407" y="2192"/>
                  <a:pt x="7353" y="2138"/>
                </a:cubicBezTo>
                <a:cubicBezTo>
                  <a:pt x="7317" y="2120"/>
                  <a:pt x="7299" y="2101"/>
                  <a:pt x="7263" y="2083"/>
                </a:cubicBezTo>
                <a:cubicBezTo>
                  <a:pt x="7244" y="2065"/>
                  <a:pt x="7208" y="2065"/>
                  <a:pt x="7172" y="2047"/>
                </a:cubicBezTo>
                <a:cubicBezTo>
                  <a:pt x="7118" y="2029"/>
                  <a:pt x="7118" y="1993"/>
                  <a:pt x="7118" y="1939"/>
                </a:cubicBezTo>
                <a:cubicBezTo>
                  <a:pt x="7118" y="1884"/>
                  <a:pt x="7100" y="1848"/>
                  <a:pt x="7081" y="1794"/>
                </a:cubicBezTo>
                <a:cubicBezTo>
                  <a:pt x="7027" y="1703"/>
                  <a:pt x="6918" y="1667"/>
                  <a:pt x="6810" y="1703"/>
                </a:cubicBezTo>
                <a:cubicBezTo>
                  <a:pt x="6755" y="1594"/>
                  <a:pt x="6683" y="1504"/>
                  <a:pt x="6611" y="1431"/>
                </a:cubicBezTo>
                <a:cubicBezTo>
                  <a:pt x="6574" y="1377"/>
                  <a:pt x="6520" y="1341"/>
                  <a:pt x="6484" y="1305"/>
                </a:cubicBezTo>
                <a:cubicBezTo>
                  <a:pt x="6429" y="1250"/>
                  <a:pt x="6375" y="1214"/>
                  <a:pt x="6321" y="1178"/>
                </a:cubicBezTo>
                <a:cubicBezTo>
                  <a:pt x="6267" y="1160"/>
                  <a:pt x="6212" y="1142"/>
                  <a:pt x="6158" y="1160"/>
                </a:cubicBezTo>
                <a:cubicBezTo>
                  <a:pt x="6140" y="1178"/>
                  <a:pt x="6104" y="1196"/>
                  <a:pt x="6085" y="1214"/>
                </a:cubicBezTo>
                <a:cubicBezTo>
                  <a:pt x="6085" y="1232"/>
                  <a:pt x="6067" y="1268"/>
                  <a:pt x="6067" y="1287"/>
                </a:cubicBezTo>
                <a:cubicBezTo>
                  <a:pt x="6067" y="1305"/>
                  <a:pt x="6067" y="1305"/>
                  <a:pt x="6049" y="1287"/>
                </a:cubicBezTo>
                <a:cubicBezTo>
                  <a:pt x="6013" y="1268"/>
                  <a:pt x="5995" y="1250"/>
                  <a:pt x="5959" y="1250"/>
                </a:cubicBezTo>
                <a:cubicBezTo>
                  <a:pt x="5904" y="1232"/>
                  <a:pt x="5850" y="1232"/>
                  <a:pt x="5796" y="1250"/>
                </a:cubicBezTo>
                <a:cubicBezTo>
                  <a:pt x="5741" y="1268"/>
                  <a:pt x="5687" y="1268"/>
                  <a:pt x="5633" y="1250"/>
                </a:cubicBezTo>
                <a:cubicBezTo>
                  <a:pt x="5578" y="1214"/>
                  <a:pt x="5542" y="1196"/>
                  <a:pt x="5488" y="1214"/>
                </a:cubicBezTo>
                <a:cubicBezTo>
                  <a:pt x="5397" y="1160"/>
                  <a:pt x="5325" y="1087"/>
                  <a:pt x="5252" y="1033"/>
                </a:cubicBezTo>
                <a:cubicBezTo>
                  <a:pt x="5107" y="888"/>
                  <a:pt x="4926" y="779"/>
                  <a:pt x="4727" y="707"/>
                </a:cubicBezTo>
                <a:cubicBezTo>
                  <a:pt x="4619" y="671"/>
                  <a:pt x="4492" y="635"/>
                  <a:pt x="4383" y="598"/>
                </a:cubicBezTo>
                <a:cubicBezTo>
                  <a:pt x="4274" y="544"/>
                  <a:pt x="4184" y="454"/>
                  <a:pt x="4075" y="399"/>
                </a:cubicBezTo>
                <a:cubicBezTo>
                  <a:pt x="3876" y="272"/>
                  <a:pt x="3659" y="164"/>
                  <a:pt x="3441" y="109"/>
                </a:cubicBezTo>
                <a:cubicBezTo>
                  <a:pt x="3315" y="55"/>
                  <a:pt x="3170" y="37"/>
                  <a:pt x="3043" y="19"/>
                </a:cubicBezTo>
                <a:cubicBezTo>
                  <a:pt x="2916" y="1"/>
                  <a:pt x="2771" y="1"/>
                  <a:pt x="2645" y="19"/>
                </a:cubicBezTo>
                <a:cubicBezTo>
                  <a:pt x="2626" y="19"/>
                  <a:pt x="2626" y="55"/>
                  <a:pt x="2645" y="55"/>
                </a:cubicBezTo>
                <a:lnTo>
                  <a:pt x="2663" y="55"/>
                </a:lnTo>
                <a:cubicBezTo>
                  <a:pt x="2663" y="55"/>
                  <a:pt x="2663" y="55"/>
                  <a:pt x="2663" y="73"/>
                </a:cubicBezTo>
                <a:cubicBezTo>
                  <a:pt x="2717" y="91"/>
                  <a:pt x="2753" y="91"/>
                  <a:pt x="2808" y="109"/>
                </a:cubicBezTo>
                <a:cubicBezTo>
                  <a:pt x="2844" y="128"/>
                  <a:pt x="2898" y="164"/>
                  <a:pt x="2934" y="182"/>
                </a:cubicBezTo>
                <a:cubicBezTo>
                  <a:pt x="3007" y="236"/>
                  <a:pt x="3079" y="291"/>
                  <a:pt x="3152" y="363"/>
                </a:cubicBezTo>
                <a:cubicBezTo>
                  <a:pt x="3224" y="435"/>
                  <a:pt x="3278" y="508"/>
                  <a:pt x="3333" y="580"/>
                </a:cubicBezTo>
                <a:cubicBezTo>
                  <a:pt x="3405" y="671"/>
                  <a:pt x="3441" y="761"/>
                  <a:pt x="3496" y="834"/>
                </a:cubicBezTo>
                <a:cubicBezTo>
                  <a:pt x="3568" y="924"/>
                  <a:pt x="3641" y="997"/>
                  <a:pt x="3731" y="1051"/>
                </a:cubicBezTo>
                <a:cubicBezTo>
                  <a:pt x="3822" y="1087"/>
                  <a:pt x="3912" y="1124"/>
                  <a:pt x="4021" y="1142"/>
                </a:cubicBezTo>
                <a:cubicBezTo>
                  <a:pt x="4111" y="1178"/>
                  <a:pt x="4202" y="1214"/>
                  <a:pt x="4293" y="1268"/>
                </a:cubicBezTo>
                <a:cubicBezTo>
                  <a:pt x="4365" y="1305"/>
                  <a:pt x="4456" y="1359"/>
                  <a:pt x="4510" y="1431"/>
                </a:cubicBezTo>
                <a:cubicBezTo>
                  <a:pt x="4619" y="1522"/>
                  <a:pt x="4727" y="1631"/>
                  <a:pt x="4818" y="1739"/>
                </a:cubicBezTo>
                <a:lnTo>
                  <a:pt x="4800" y="1757"/>
                </a:lnTo>
                <a:cubicBezTo>
                  <a:pt x="4745" y="1776"/>
                  <a:pt x="4709" y="1794"/>
                  <a:pt x="4691" y="1830"/>
                </a:cubicBezTo>
                <a:cubicBezTo>
                  <a:pt x="4655" y="1848"/>
                  <a:pt x="4637" y="1884"/>
                  <a:pt x="4637" y="1939"/>
                </a:cubicBezTo>
                <a:cubicBezTo>
                  <a:pt x="4637" y="1975"/>
                  <a:pt x="4673" y="2011"/>
                  <a:pt x="4691" y="2029"/>
                </a:cubicBezTo>
                <a:cubicBezTo>
                  <a:pt x="4745" y="2083"/>
                  <a:pt x="4673" y="2156"/>
                  <a:pt x="4655" y="2210"/>
                </a:cubicBezTo>
                <a:cubicBezTo>
                  <a:pt x="4637" y="2264"/>
                  <a:pt x="4673" y="2337"/>
                  <a:pt x="4709" y="2409"/>
                </a:cubicBezTo>
                <a:cubicBezTo>
                  <a:pt x="4709" y="2427"/>
                  <a:pt x="4727" y="2446"/>
                  <a:pt x="4709" y="2464"/>
                </a:cubicBezTo>
                <a:lnTo>
                  <a:pt x="4655" y="2500"/>
                </a:lnTo>
                <a:cubicBezTo>
                  <a:pt x="4637" y="2518"/>
                  <a:pt x="4619" y="2536"/>
                  <a:pt x="4600" y="2572"/>
                </a:cubicBezTo>
                <a:cubicBezTo>
                  <a:pt x="4582" y="2590"/>
                  <a:pt x="4600" y="2627"/>
                  <a:pt x="4637" y="2645"/>
                </a:cubicBezTo>
                <a:cubicBezTo>
                  <a:pt x="4691" y="2663"/>
                  <a:pt x="4745" y="2699"/>
                  <a:pt x="4782" y="2735"/>
                </a:cubicBezTo>
                <a:cubicBezTo>
                  <a:pt x="4836" y="2772"/>
                  <a:pt x="4872" y="2808"/>
                  <a:pt x="4908" y="2862"/>
                </a:cubicBezTo>
                <a:cubicBezTo>
                  <a:pt x="4945" y="2916"/>
                  <a:pt x="4981" y="2971"/>
                  <a:pt x="4999" y="3043"/>
                </a:cubicBezTo>
                <a:cubicBezTo>
                  <a:pt x="4999" y="3079"/>
                  <a:pt x="5035" y="3079"/>
                  <a:pt x="5053" y="3079"/>
                </a:cubicBezTo>
                <a:cubicBezTo>
                  <a:pt x="5089" y="3098"/>
                  <a:pt x="5126" y="3116"/>
                  <a:pt x="5162" y="3134"/>
                </a:cubicBezTo>
                <a:cubicBezTo>
                  <a:pt x="5198" y="3152"/>
                  <a:pt x="5216" y="3206"/>
                  <a:pt x="5216" y="3260"/>
                </a:cubicBezTo>
                <a:cubicBezTo>
                  <a:pt x="5216" y="3279"/>
                  <a:pt x="5198" y="3279"/>
                  <a:pt x="5180" y="3297"/>
                </a:cubicBezTo>
                <a:cubicBezTo>
                  <a:pt x="5162" y="3315"/>
                  <a:pt x="5144" y="3297"/>
                  <a:pt x="5126" y="3315"/>
                </a:cubicBezTo>
                <a:cubicBezTo>
                  <a:pt x="5053" y="3351"/>
                  <a:pt x="5035" y="3423"/>
                  <a:pt x="5071" y="3478"/>
                </a:cubicBezTo>
                <a:cubicBezTo>
                  <a:pt x="5089" y="3514"/>
                  <a:pt x="5107" y="3532"/>
                  <a:pt x="5126" y="3550"/>
                </a:cubicBezTo>
                <a:cubicBezTo>
                  <a:pt x="5144" y="3586"/>
                  <a:pt x="5126" y="3586"/>
                  <a:pt x="5126" y="3623"/>
                </a:cubicBezTo>
                <a:cubicBezTo>
                  <a:pt x="5089" y="3659"/>
                  <a:pt x="5071" y="3713"/>
                  <a:pt x="5071" y="3768"/>
                </a:cubicBezTo>
                <a:cubicBezTo>
                  <a:pt x="5071" y="3804"/>
                  <a:pt x="5089" y="3858"/>
                  <a:pt x="5107" y="3894"/>
                </a:cubicBezTo>
                <a:cubicBezTo>
                  <a:pt x="5126" y="3949"/>
                  <a:pt x="5144" y="3985"/>
                  <a:pt x="5162" y="4021"/>
                </a:cubicBezTo>
                <a:cubicBezTo>
                  <a:pt x="5180" y="4039"/>
                  <a:pt x="5180" y="4057"/>
                  <a:pt x="5180" y="4075"/>
                </a:cubicBezTo>
                <a:cubicBezTo>
                  <a:pt x="5180" y="4094"/>
                  <a:pt x="5180" y="4094"/>
                  <a:pt x="5180" y="4112"/>
                </a:cubicBezTo>
                <a:lnTo>
                  <a:pt x="5180" y="4112"/>
                </a:lnTo>
                <a:lnTo>
                  <a:pt x="5180" y="4112"/>
                </a:lnTo>
                <a:lnTo>
                  <a:pt x="5180" y="4130"/>
                </a:lnTo>
                <a:lnTo>
                  <a:pt x="5180" y="4148"/>
                </a:lnTo>
                <a:cubicBezTo>
                  <a:pt x="5180" y="4148"/>
                  <a:pt x="5162" y="4166"/>
                  <a:pt x="5162" y="4166"/>
                </a:cubicBezTo>
                <a:cubicBezTo>
                  <a:pt x="5144" y="4202"/>
                  <a:pt x="5126" y="4238"/>
                  <a:pt x="5107" y="4275"/>
                </a:cubicBezTo>
                <a:cubicBezTo>
                  <a:pt x="5107" y="4329"/>
                  <a:pt x="5144" y="4383"/>
                  <a:pt x="5180" y="4438"/>
                </a:cubicBezTo>
                <a:cubicBezTo>
                  <a:pt x="5234" y="4456"/>
                  <a:pt x="5270" y="4492"/>
                  <a:pt x="5289" y="4528"/>
                </a:cubicBezTo>
                <a:cubicBezTo>
                  <a:pt x="5307" y="4582"/>
                  <a:pt x="5325" y="4637"/>
                  <a:pt x="5325" y="4691"/>
                </a:cubicBezTo>
                <a:cubicBezTo>
                  <a:pt x="5325" y="4764"/>
                  <a:pt x="5325" y="4836"/>
                  <a:pt x="5325" y="4908"/>
                </a:cubicBezTo>
                <a:cubicBezTo>
                  <a:pt x="5307" y="4999"/>
                  <a:pt x="5307" y="5071"/>
                  <a:pt x="5289" y="5162"/>
                </a:cubicBezTo>
                <a:cubicBezTo>
                  <a:pt x="5252" y="5234"/>
                  <a:pt x="5234" y="5307"/>
                  <a:pt x="5198" y="5397"/>
                </a:cubicBezTo>
                <a:cubicBezTo>
                  <a:pt x="5198" y="5434"/>
                  <a:pt x="5144" y="5524"/>
                  <a:pt x="5089" y="5524"/>
                </a:cubicBezTo>
                <a:cubicBezTo>
                  <a:pt x="5053" y="5506"/>
                  <a:pt x="5017" y="5542"/>
                  <a:pt x="5035" y="5597"/>
                </a:cubicBezTo>
                <a:cubicBezTo>
                  <a:pt x="5035" y="5615"/>
                  <a:pt x="5053" y="5651"/>
                  <a:pt x="5053" y="5687"/>
                </a:cubicBezTo>
                <a:cubicBezTo>
                  <a:pt x="5053" y="5705"/>
                  <a:pt x="5035" y="5705"/>
                  <a:pt x="5035" y="5723"/>
                </a:cubicBezTo>
                <a:cubicBezTo>
                  <a:pt x="5035" y="5760"/>
                  <a:pt x="4981" y="5778"/>
                  <a:pt x="4945" y="5796"/>
                </a:cubicBezTo>
                <a:cubicBezTo>
                  <a:pt x="4890" y="5814"/>
                  <a:pt x="4854" y="5868"/>
                  <a:pt x="4854" y="5904"/>
                </a:cubicBezTo>
                <a:cubicBezTo>
                  <a:pt x="4836" y="5959"/>
                  <a:pt x="4836" y="6031"/>
                  <a:pt x="4872" y="6067"/>
                </a:cubicBezTo>
                <a:cubicBezTo>
                  <a:pt x="4890" y="6086"/>
                  <a:pt x="4908" y="6104"/>
                  <a:pt x="4945" y="6122"/>
                </a:cubicBezTo>
                <a:lnTo>
                  <a:pt x="4890" y="6122"/>
                </a:lnTo>
                <a:cubicBezTo>
                  <a:pt x="4854" y="6122"/>
                  <a:pt x="4818" y="6176"/>
                  <a:pt x="4854" y="6212"/>
                </a:cubicBezTo>
                <a:lnTo>
                  <a:pt x="4890" y="6230"/>
                </a:lnTo>
                <a:lnTo>
                  <a:pt x="4890" y="6230"/>
                </a:lnTo>
                <a:lnTo>
                  <a:pt x="4981" y="6285"/>
                </a:lnTo>
                <a:cubicBezTo>
                  <a:pt x="4945" y="6303"/>
                  <a:pt x="4926" y="6303"/>
                  <a:pt x="4908" y="6321"/>
                </a:cubicBezTo>
                <a:cubicBezTo>
                  <a:pt x="4908" y="6339"/>
                  <a:pt x="4890" y="6339"/>
                  <a:pt x="4872" y="6357"/>
                </a:cubicBezTo>
                <a:cubicBezTo>
                  <a:pt x="4854" y="6357"/>
                  <a:pt x="4836" y="6357"/>
                  <a:pt x="4818" y="6357"/>
                </a:cubicBezTo>
                <a:lnTo>
                  <a:pt x="4691" y="6357"/>
                </a:lnTo>
                <a:lnTo>
                  <a:pt x="4546" y="6357"/>
                </a:lnTo>
                <a:cubicBezTo>
                  <a:pt x="4510" y="6339"/>
                  <a:pt x="4474" y="6357"/>
                  <a:pt x="4437" y="6375"/>
                </a:cubicBezTo>
                <a:cubicBezTo>
                  <a:pt x="4419" y="6393"/>
                  <a:pt x="4401" y="6412"/>
                  <a:pt x="4401" y="6448"/>
                </a:cubicBezTo>
                <a:cubicBezTo>
                  <a:pt x="4329" y="6466"/>
                  <a:pt x="4256" y="6484"/>
                  <a:pt x="4202" y="6502"/>
                </a:cubicBezTo>
                <a:cubicBezTo>
                  <a:pt x="4148" y="6502"/>
                  <a:pt x="4130" y="6556"/>
                  <a:pt x="4166" y="6593"/>
                </a:cubicBezTo>
                <a:lnTo>
                  <a:pt x="4166" y="6611"/>
                </a:lnTo>
                <a:cubicBezTo>
                  <a:pt x="4166" y="6611"/>
                  <a:pt x="4148" y="6629"/>
                  <a:pt x="4148" y="6629"/>
                </a:cubicBezTo>
                <a:cubicBezTo>
                  <a:pt x="4111" y="6647"/>
                  <a:pt x="4075" y="6647"/>
                  <a:pt x="4057" y="6665"/>
                </a:cubicBezTo>
                <a:cubicBezTo>
                  <a:pt x="4021" y="6665"/>
                  <a:pt x="4003" y="6701"/>
                  <a:pt x="4003" y="6738"/>
                </a:cubicBezTo>
                <a:cubicBezTo>
                  <a:pt x="4021" y="6756"/>
                  <a:pt x="4021" y="6774"/>
                  <a:pt x="4057" y="6792"/>
                </a:cubicBezTo>
                <a:cubicBezTo>
                  <a:pt x="4075" y="6810"/>
                  <a:pt x="4093" y="6846"/>
                  <a:pt x="4057" y="6846"/>
                </a:cubicBezTo>
                <a:cubicBezTo>
                  <a:pt x="4003" y="6864"/>
                  <a:pt x="3967" y="6864"/>
                  <a:pt x="3930" y="6864"/>
                </a:cubicBezTo>
                <a:cubicBezTo>
                  <a:pt x="3840" y="6864"/>
                  <a:pt x="3767" y="6882"/>
                  <a:pt x="3677" y="6901"/>
                </a:cubicBezTo>
                <a:lnTo>
                  <a:pt x="3659" y="6901"/>
                </a:lnTo>
                <a:cubicBezTo>
                  <a:pt x="3604" y="6901"/>
                  <a:pt x="3586" y="6973"/>
                  <a:pt x="3641" y="6991"/>
                </a:cubicBezTo>
                <a:lnTo>
                  <a:pt x="3659" y="7009"/>
                </a:lnTo>
                <a:cubicBezTo>
                  <a:pt x="3767" y="7063"/>
                  <a:pt x="3858" y="7118"/>
                  <a:pt x="3967" y="7154"/>
                </a:cubicBezTo>
                <a:lnTo>
                  <a:pt x="4130" y="7226"/>
                </a:lnTo>
                <a:cubicBezTo>
                  <a:pt x="4148" y="7245"/>
                  <a:pt x="4184" y="7263"/>
                  <a:pt x="4202" y="7281"/>
                </a:cubicBezTo>
                <a:cubicBezTo>
                  <a:pt x="4075" y="7281"/>
                  <a:pt x="3948" y="7263"/>
                  <a:pt x="3822" y="7263"/>
                </a:cubicBezTo>
                <a:cubicBezTo>
                  <a:pt x="3677" y="7245"/>
                  <a:pt x="3532" y="7208"/>
                  <a:pt x="3387" y="7190"/>
                </a:cubicBezTo>
                <a:lnTo>
                  <a:pt x="3387" y="7190"/>
                </a:lnTo>
                <a:cubicBezTo>
                  <a:pt x="3351" y="7190"/>
                  <a:pt x="3315" y="7190"/>
                  <a:pt x="3278" y="7190"/>
                </a:cubicBezTo>
                <a:cubicBezTo>
                  <a:pt x="3224" y="7190"/>
                  <a:pt x="3188" y="7208"/>
                  <a:pt x="3134" y="7208"/>
                </a:cubicBezTo>
                <a:cubicBezTo>
                  <a:pt x="3043" y="7226"/>
                  <a:pt x="2934" y="7263"/>
                  <a:pt x="2844" y="7281"/>
                </a:cubicBezTo>
                <a:cubicBezTo>
                  <a:pt x="2808" y="7299"/>
                  <a:pt x="2789" y="7353"/>
                  <a:pt x="2826" y="7389"/>
                </a:cubicBezTo>
                <a:cubicBezTo>
                  <a:pt x="2844" y="7408"/>
                  <a:pt x="2844" y="7426"/>
                  <a:pt x="2826" y="7444"/>
                </a:cubicBezTo>
                <a:cubicBezTo>
                  <a:pt x="2789" y="7462"/>
                  <a:pt x="2735" y="7480"/>
                  <a:pt x="2699" y="7480"/>
                </a:cubicBezTo>
                <a:cubicBezTo>
                  <a:pt x="2645" y="7498"/>
                  <a:pt x="2626" y="7552"/>
                  <a:pt x="2663" y="7589"/>
                </a:cubicBezTo>
                <a:lnTo>
                  <a:pt x="2663" y="7589"/>
                </a:lnTo>
                <a:lnTo>
                  <a:pt x="2663" y="7589"/>
                </a:lnTo>
                <a:cubicBezTo>
                  <a:pt x="2663" y="7607"/>
                  <a:pt x="2663" y="7607"/>
                  <a:pt x="2645" y="7625"/>
                </a:cubicBezTo>
                <a:cubicBezTo>
                  <a:pt x="2626" y="7643"/>
                  <a:pt x="2590" y="7643"/>
                  <a:pt x="2554" y="7661"/>
                </a:cubicBezTo>
                <a:cubicBezTo>
                  <a:pt x="2500" y="7679"/>
                  <a:pt x="2427" y="7715"/>
                  <a:pt x="2373" y="7752"/>
                </a:cubicBezTo>
                <a:cubicBezTo>
                  <a:pt x="2355" y="7770"/>
                  <a:pt x="2337" y="7788"/>
                  <a:pt x="2301" y="7806"/>
                </a:cubicBezTo>
                <a:cubicBezTo>
                  <a:pt x="2264" y="7824"/>
                  <a:pt x="2246" y="7824"/>
                  <a:pt x="2210" y="7806"/>
                </a:cubicBezTo>
                <a:cubicBezTo>
                  <a:pt x="2174" y="7806"/>
                  <a:pt x="2138" y="7824"/>
                  <a:pt x="2119" y="7860"/>
                </a:cubicBezTo>
                <a:cubicBezTo>
                  <a:pt x="2101" y="7860"/>
                  <a:pt x="2083" y="7878"/>
                  <a:pt x="2065" y="7897"/>
                </a:cubicBezTo>
                <a:lnTo>
                  <a:pt x="1703" y="7806"/>
                </a:lnTo>
                <a:lnTo>
                  <a:pt x="1504" y="7770"/>
                </a:lnTo>
                <a:cubicBezTo>
                  <a:pt x="1449" y="7752"/>
                  <a:pt x="1395" y="7734"/>
                  <a:pt x="1323" y="7734"/>
                </a:cubicBezTo>
                <a:cubicBezTo>
                  <a:pt x="1268" y="7734"/>
                  <a:pt x="1232" y="7770"/>
                  <a:pt x="1214" y="7806"/>
                </a:cubicBezTo>
                <a:cubicBezTo>
                  <a:pt x="1196" y="7824"/>
                  <a:pt x="1196" y="7842"/>
                  <a:pt x="1196" y="7860"/>
                </a:cubicBezTo>
                <a:lnTo>
                  <a:pt x="1105" y="7860"/>
                </a:lnTo>
                <a:lnTo>
                  <a:pt x="725" y="7878"/>
                </a:lnTo>
                <a:cubicBezTo>
                  <a:pt x="508" y="7860"/>
                  <a:pt x="290" y="7897"/>
                  <a:pt x="109" y="7969"/>
                </a:cubicBezTo>
                <a:lnTo>
                  <a:pt x="73" y="7987"/>
                </a:lnTo>
                <a:cubicBezTo>
                  <a:pt x="1" y="8023"/>
                  <a:pt x="19" y="8114"/>
                  <a:pt x="91" y="8114"/>
                </a:cubicBezTo>
                <a:lnTo>
                  <a:pt x="127" y="8114"/>
                </a:lnTo>
                <a:cubicBezTo>
                  <a:pt x="381" y="8150"/>
                  <a:pt x="634" y="8168"/>
                  <a:pt x="888" y="8186"/>
                </a:cubicBezTo>
                <a:cubicBezTo>
                  <a:pt x="942" y="8186"/>
                  <a:pt x="1015" y="8204"/>
                  <a:pt x="1069" y="8222"/>
                </a:cubicBezTo>
                <a:cubicBezTo>
                  <a:pt x="1105" y="8259"/>
                  <a:pt x="1142" y="8277"/>
                  <a:pt x="1196" y="8313"/>
                </a:cubicBezTo>
                <a:cubicBezTo>
                  <a:pt x="1232" y="8349"/>
                  <a:pt x="1286" y="8367"/>
                  <a:pt x="1359" y="8367"/>
                </a:cubicBezTo>
                <a:cubicBezTo>
                  <a:pt x="1413" y="8349"/>
                  <a:pt x="1467" y="8331"/>
                  <a:pt x="1522" y="8313"/>
                </a:cubicBezTo>
                <a:cubicBezTo>
                  <a:pt x="1630" y="8277"/>
                  <a:pt x="1757" y="8295"/>
                  <a:pt x="1866" y="8349"/>
                </a:cubicBezTo>
                <a:cubicBezTo>
                  <a:pt x="1884" y="8349"/>
                  <a:pt x="1884" y="8349"/>
                  <a:pt x="1902" y="8331"/>
                </a:cubicBezTo>
                <a:lnTo>
                  <a:pt x="1938" y="8367"/>
                </a:lnTo>
                <a:cubicBezTo>
                  <a:pt x="1975" y="8385"/>
                  <a:pt x="2011" y="8422"/>
                  <a:pt x="2065" y="8422"/>
                </a:cubicBezTo>
                <a:cubicBezTo>
                  <a:pt x="2101" y="8440"/>
                  <a:pt x="2156" y="8440"/>
                  <a:pt x="2192" y="8458"/>
                </a:cubicBezTo>
                <a:cubicBezTo>
                  <a:pt x="2246" y="8476"/>
                  <a:pt x="2246" y="8530"/>
                  <a:pt x="2264" y="8567"/>
                </a:cubicBezTo>
                <a:cubicBezTo>
                  <a:pt x="2282" y="8603"/>
                  <a:pt x="2319" y="8639"/>
                  <a:pt x="2373" y="8657"/>
                </a:cubicBezTo>
                <a:cubicBezTo>
                  <a:pt x="2409" y="8657"/>
                  <a:pt x="2464" y="8657"/>
                  <a:pt x="2500" y="8675"/>
                </a:cubicBezTo>
                <a:cubicBezTo>
                  <a:pt x="2536" y="8711"/>
                  <a:pt x="2536" y="8730"/>
                  <a:pt x="2554" y="8766"/>
                </a:cubicBezTo>
                <a:cubicBezTo>
                  <a:pt x="2572" y="8802"/>
                  <a:pt x="2590" y="8838"/>
                  <a:pt x="2626" y="8874"/>
                </a:cubicBezTo>
                <a:cubicBezTo>
                  <a:pt x="2645" y="8893"/>
                  <a:pt x="2699" y="8929"/>
                  <a:pt x="2735" y="8929"/>
                </a:cubicBezTo>
                <a:cubicBezTo>
                  <a:pt x="2808" y="8947"/>
                  <a:pt x="2880" y="8929"/>
                  <a:pt x="2952" y="8965"/>
                </a:cubicBezTo>
                <a:cubicBezTo>
                  <a:pt x="2989" y="8965"/>
                  <a:pt x="3007" y="8983"/>
                  <a:pt x="3025" y="9001"/>
                </a:cubicBezTo>
                <a:cubicBezTo>
                  <a:pt x="3025" y="9056"/>
                  <a:pt x="3061" y="9092"/>
                  <a:pt x="3097" y="9110"/>
                </a:cubicBezTo>
                <a:cubicBezTo>
                  <a:pt x="3134" y="9128"/>
                  <a:pt x="3170" y="9146"/>
                  <a:pt x="3224" y="9146"/>
                </a:cubicBezTo>
                <a:cubicBezTo>
                  <a:pt x="3260" y="9146"/>
                  <a:pt x="3297" y="9146"/>
                  <a:pt x="3333" y="9164"/>
                </a:cubicBezTo>
                <a:cubicBezTo>
                  <a:pt x="3351" y="9182"/>
                  <a:pt x="3351" y="9200"/>
                  <a:pt x="3351" y="9219"/>
                </a:cubicBezTo>
                <a:cubicBezTo>
                  <a:pt x="3351" y="9237"/>
                  <a:pt x="3351" y="9255"/>
                  <a:pt x="3369" y="9273"/>
                </a:cubicBezTo>
                <a:cubicBezTo>
                  <a:pt x="3387" y="9327"/>
                  <a:pt x="3405" y="9363"/>
                  <a:pt x="3441" y="9381"/>
                </a:cubicBezTo>
                <a:cubicBezTo>
                  <a:pt x="3460" y="9400"/>
                  <a:pt x="3496" y="9400"/>
                  <a:pt x="3514" y="9400"/>
                </a:cubicBezTo>
                <a:lnTo>
                  <a:pt x="3568" y="9400"/>
                </a:lnTo>
                <a:cubicBezTo>
                  <a:pt x="3568" y="9400"/>
                  <a:pt x="3568" y="9490"/>
                  <a:pt x="3550" y="9508"/>
                </a:cubicBezTo>
                <a:cubicBezTo>
                  <a:pt x="3532" y="9544"/>
                  <a:pt x="3550" y="9563"/>
                  <a:pt x="3586" y="9581"/>
                </a:cubicBezTo>
                <a:lnTo>
                  <a:pt x="3623" y="9581"/>
                </a:lnTo>
                <a:lnTo>
                  <a:pt x="3731" y="9581"/>
                </a:lnTo>
                <a:cubicBezTo>
                  <a:pt x="3731" y="9581"/>
                  <a:pt x="3749" y="9581"/>
                  <a:pt x="3749" y="9581"/>
                </a:cubicBezTo>
                <a:lnTo>
                  <a:pt x="3749" y="9581"/>
                </a:lnTo>
                <a:lnTo>
                  <a:pt x="3822" y="9581"/>
                </a:lnTo>
                <a:cubicBezTo>
                  <a:pt x="3858" y="9599"/>
                  <a:pt x="3894" y="9599"/>
                  <a:pt x="3930" y="9617"/>
                </a:cubicBezTo>
                <a:cubicBezTo>
                  <a:pt x="3985" y="9635"/>
                  <a:pt x="4021" y="9635"/>
                  <a:pt x="4075" y="9599"/>
                </a:cubicBez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93" y="9581"/>
                </a:lnTo>
                <a:cubicBezTo>
                  <a:pt x="4111" y="9599"/>
                  <a:pt x="4111" y="9599"/>
                  <a:pt x="4111" y="9599"/>
                </a:cubicBezTo>
                <a:cubicBezTo>
                  <a:pt x="4111" y="9617"/>
                  <a:pt x="4093" y="9635"/>
                  <a:pt x="4093" y="9653"/>
                </a:cubicBezTo>
                <a:lnTo>
                  <a:pt x="4057" y="9671"/>
                </a:lnTo>
                <a:cubicBezTo>
                  <a:pt x="4003" y="9689"/>
                  <a:pt x="4021" y="9762"/>
                  <a:pt x="4075" y="9780"/>
                </a:cubicBezTo>
                <a:cubicBezTo>
                  <a:pt x="4093" y="9780"/>
                  <a:pt x="4130" y="9798"/>
                  <a:pt x="4148" y="9798"/>
                </a:cubicBezTo>
                <a:cubicBezTo>
                  <a:pt x="4166" y="9816"/>
                  <a:pt x="4184" y="9816"/>
                  <a:pt x="4202" y="9816"/>
                </a:cubicBezTo>
                <a:lnTo>
                  <a:pt x="4220" y="9816"/>
                </a:lnTo>
                <a:cubicBezTo>
                  <a:pt x="4220" y="9852"/>
                  <a:pt x="4256" y="9889"/>
                  <a:pt x="4293" y="9925"/>
                </a:cubicBezTo>
                <a:cubicBezTo>
                  <a:pt x="4311" y="9943"/>
                  <a:pt x="4347" y="9943"/>
                  <a:pt x="4365" y="9961"/>
                </a:cubicBezTo>
                <a:cubicBezTo>
                  <a:pt x="4365" y="9979"/>
                  <a:pt x="4365" y="10015"/>
                  <a:pt x="4365" y="10052"/>
                </a:cubicBezTo>
                <a:cubicBezTo>
                  <a:pt x="4329" y="10196"/>
                  <a:pt x="4419" y="10341"/>
                  <a:pt x="4564" y="10378"/>
                </a:cubicBezTo>
                <a:cubicBezTo>
                  <a:pt x="4673" y="10414"/>
                  <a:pt x="4854" y="10432"/>
                  <a:pt x="4890" y="10577"/>
                </a:cubicBezTo>
                <a:cubicBezTo>
                  <a:pt x="4890" y="10613"/>
                  <a:pt x="4908" y="10649"/>
                  <a:pt x="4926" y="10667"/>
                </a:cubicBezTo>
                <a:cubicBezTo>
                  <a:pt x="4945" y="10703"/>
                  <a:pt x="4981" y="10722"/>
                  <a:pt x="5017" y="10722"/>
                </a:cubicBezTo>
                <a:cubicBezTo>
                  <a:pt x="5035" y="10740"/>
                  <a:pt x="5071" y="10740"/>
                  <a:pt x="5089" y="10758"/>
                </a:cubicBezTo>
                <a:cubicBezTo>
                  <a:pt x="5107" y="10758"/>
                  <a:pt x="5107" y="10812"/>
                  <a:pt x="5107" y="10830"/>
                </a:cubicBezTo>
                <a:cubicBezTo>
                  <a:pt x="5126" y="10903"/>
                  <a:pt x="5198" y="10921"/>
                  <a:pt x="5252" y="10921"/>
                </a:cubicBezTo>
                <a:cubicBezTo>
                  <a:pt x="5289" y="10921"/>
                  <a:pt x="5325" y="10939"/>
                  <a:pt x="5361" y="10957"/>
                </a:cubicBezTo>
                <a:cubicBezTo>
                  <a:pt x="5379" y="10957"/>
                  <a:pt x="5397" y="11011"/>
                  <a:pt x="5361" y="11011"/>
                </a:cubicBezTo>
                <a:cubicBezTo>
                  <a:pt x="5343" y="11029"/>
                  <a:pt x="5343" y="11048"/>
                  <a:pt x="5361" y="11066"/>
                </a:cubicBezTo>
                <a:cubicBezTo>
                  <a:pt x="5361" y="11066"/>
                  <a:pt x="5361" y="11084"/>
                  <a:pt x="5379" y="11084"/>
                </a:cubicBezTo>
                <a:cubicBezTo>
                  <a:pt x="5433" y="11120"/>
                  <a:pt x="5470" y="11192"/>
                  <a:pt x="5506" y="11265"/>
                </a:cubicBezTo>
                <a:cubicBezTo>
                  <a:pt x="5524" y="11319"/>
                  <a:pt x="5542" y="11374"/>
                  <a:pt x="5596" y="11410"/>
                </a:cubicBezTo>
                <a:cubicBezTo>
                  <a:pt x="5542" y="11482"/>
                  <a:pt x="5524" y="11555"/>
                  <a:pt x="5560" y="11645"/>
                </a:cubicBezTo>
                <a:cubicBezTo>
                  <a:pt x="5578" y="11681"/>
                  <a:pt x="5615" y="11718"/>
                  <a:pt x="5669" y="11718"/>
                </a:cubicBezTo>
                <a:lnTo>
                  <a:pt x="5687" y="11718"/>
                </a:lnTo>
                <a:lnTo>
                  <a:pt x="5687" y="11718"/>
                </a:lnTo>
                <a:lnTo>
                  <a:pt x="5687" y="11808"/>
                </a:lnTo>
                <a:cubicBezTo>
                  <a:pt x="5705" y="11917"/>
                  <a:pt x="5705" y="12025"/>
                  <a:pt x="5723" y="12152"/>
                </a:cubicBezTo>
                <a:cubicBezTo>
                  <a:pt x="5741" y="12207"/>
                  <a:pt x="5741" y="12261"/>
                  <a:pt x="5759" y="12315"/>
                </a:cubicBezTo>
                <a:cubicBezTo>
                  <a:pt x="5778" y="12333"/>
                  <a:pt x="5778" y="12370"/>
                  <a:pt x="5778" y="12388"/>
                </a:cubicBezTo>
                <a:cubicBezTo>
                  <a:pt x="5778" y="12424"/>
                  <a:pt x="5759" y="12442"/>
                  <a:pt x="5759" y="12460"/>
                </a:cubicBezTo>
                <a:cubicBezTo>
                  <a:pt x="5759" y="12569"/>
                  <a:pt x="5850" y="12605"/>
                  <a:pt x="5922" y="12605"/>
                </a:cubicBezTo>
                <a:cubicBezTo>
                  <a:pt x="5922" y="12623"/>
                  <a:pt x="5922" y="12641"/>
                  <a:pt x="5922" y="12659"/>
                </a:cubicBezTo>
                <a:cubicBezTo>
                  <a:pt x="5886" y="12696"/>
                  <a:pt x="5868" y="12732"/>
                  <a:pt x="5868" y="12786"/>
                </a:cubicBezTo>
                <a:lnTo>
                  <a:pt x="5868" y="12822"/>
                </a:lnTo>
                <a:cubicBezTo>
                  <a:pt x="5886" y="12822"/>
                  <a:pt x="5886" y="12840"/>
                  <a:pt x="5886" y="12840"/>
                </a:cubicBezTo>
                <a:lnTo>
                  <a:pt x="5886" y="12840"/>
                </a:lnTo>
                <a:cubicBezTo>
                  <a:pt x="5886" y="12859"/>
                  <a:pt x="5868" y="12859"/>
                  <a:pt x="5868" y="12877"/>
                </a:cubicBezTo>
                <a:lnTo>
                  <a:pt x="5759" y="13022"/>
                </a:lnTo>
                <a:cubicBezTo>
                  <a:pt x="5723" y="13058"/>
                  <a:pt x="5759" y="13130"/>
                  <a:pt x="5814" y="13112"/>
                </a:cubicBezTo>
                <a:lnTo>
                  <a:pt x="5868" y="13112"/>
                </a:lnTo>
                <a:cubicBezTo>
                  <a:pt x="5886" y="13112"/>
                  <a:pt x="5904" y="13112"/>
                  <a:pt x="5922" y="13112"/>
                </a:cubicBezTo>
                <a:cubicBezTo>
                  <a:pt x="5959" y="13130"/>
                  <a:pt x="5977" y="13130"/>
                  <a:pt x="5977" y="13166"/>
                </a:cubicBezTo>
                <a:cubicBezTo>
                  <a:pt x="5977" y="13203"/>
                  <a:pt x="5922" y="13239"/>
                  <a:pt x="5886" y="13257"/>
                </a:cubicBezTo>
                <a:cubicBezTo>
                  <a:pt x="5850" y="13311"/>
                  <a:pt x="5832" y="13384"/>
                  <a:pt x="5850" y="13438"/>
                </a:cubicBezTo>
                <a:cubicBezTo>
                  <a:pt x="5814" y="13474"/>
                  <a:pt x="5759" y="13510"/>
                  <a:pt x="5705" y="13547"/>
                </a:cubicBezTo>
                <a:cubicBezTo>
                  <a:pt x="5651" y="13601"/>
                  <a:pt x="5615" y="13655"/>
                  <a:pt x="5596" y="13728"/>
                </a:cubicBezTo>
                <a:cubicBezTo>
                  <a:pt x="5578" y="13800"/>
                  <a:pt x="5596" y="13873"/>
                  <a:pt x="5651" y="13927"/>
                </a:cubicBezTo>
                <a:cubicBezTo>
                  <a:pt x="5651" y="13927"/>
                  <a:pt x="5669" y="13945"/>
                  <a:pt x="5651" y="13963"/>
                </a:cubicBezTo>
                <a:cubicBezTo>
                  <a:pt x="5651" y="13981"/>
                  <a:pt x="5633" y="13999"/>
                  <a:pt x="5615" y="14018"/>
                </a:cubicBezTo>
                <a:lnTo>
                  <a:pt x="5524" y="14126"/>
                </a:lnTo>
                <a:cubicBezTo>
                  <a:pt x="5506" y="14144"/>
                  <a:pt x="5524" y="14181"/>
                  <a:pt x="5542" y="14199"/>
                </a:cubicBezTo>
                <a:lnTo>
                  <a:pt x="5596" y="14217"/>
                </a:lnTo>
                <a:lnTo>
                  <a:pt x="5470" y="14307"/>
                </a:lnTo>
                <a:cubicBezTo>
                  <a:pt x="5397" y="14343"/>
                  <a:pt x="5343" y="14398"/>
                  <a:pt x="5289" y="14452"/>
                </a:cubicBezTo>
                <a:cubicBezTo>
                  <a:pt x="5289" y="14452"/>
                  <a:pt x="5289" y="14470"/>
                  <a:pt x="5289" y="14470"/>
                </a:cubicBezTo>
                <a:cubicBezTo>
                  <a:pt x="5270" y="14488"/>
                  <a:pt x="5252" y="14506"/>
                  <a:pt x="5252" y="14525"/>
                </a:cubicBezTo>
                <a:cubicBezTo>
                  <a:pt x="5234" y="14561"/>
                  <a:pt x="5216" y="14597"/>
                  <a:pt x="5198" y="14615"/>
                </a:cubicBezTo>
                <a:cubicBezTo>
                  <a:pt x="5162" y="14651"/>
                  <a:pt x="5144" y="14688"/>
                  <a:pt x="5144" y="14742"/>
                </a:cubicBezTo>
                <a:cubicBezTo>
                  <a:pt x="5126" y="14760"/>
                  <a:pt x="5126" y="14778"/>
                  <a:pt x="5144" y="14814"/>
                </a:cubicBezTo>
                <a:cubicBezTo>
                  <a:pt x="5144" y="14832"/>
                  <a:pt x="5144" y="14832"/>
                  <a:pt x="5144" y="14869"/>
                </a:cubicBezTo>
                <a:cubicBezTo>
                  <a:pt x="5089" y="14905"/>
                  <a:pt x="5053" y="14941"/>
                  <a:pt x="4999" y="14977"/>
                </a:cubicBezTo>
                <a:cubicBezTo>
                  <a:pt x="4963" y="15014"/>
                  <a:pt x="4981" y="15068"/>
                  <a:pt x="5035" y="15068"/>
                </a:cubicBezTo>
                <a:lnTo>
                  <a:pt x="5053" y="15068"/>
                </a:lnTo>
                <a:lnTo>
                  <a:pt x="5144" y="15068"/>
                </a:lnTo>
                <a:lnTo>
                  <a:pt x="5162" y="15068"/>
                </a:lnTo>
                <a:cubicBezTo>
                  <a:pt x="5162" y="15086"/>
                  <a:pt x="5198" y="15104"/>
                  <a:pt x="5198" y="15068"/>
                </a:cubicBezTo>
                <a:cubicBezTo>
                  <a:pt x="5198" y="15050"/>
                  <a:pt x="5234" y="15050"/>
                  <a:pt x="5234" y="15068"/>
                </a:cubicBezTo>
                <a:lnTo>
                  <a:pt x="5234" y="15122"/>
                </a:lnTo>
                <a:cubicBezTo>
                  <a:pt x="5234" y="15122"/>
                  <a:pt x="5162" y="15177"/>
                  <a:pt x="5126" y="15195"/>
                </a:cubicBezTo>
                <a:lnTo>
                  <a:pt x="5017" y="15249"/>
                </a:lnTo>
                <a:lnTo>
                  <a:pt x="4945" y="15285"/>
                </a:lnTo>
                <a:cubicBezTo>
                  <a:pt x="4945" y="15303"/>
                  <a:pt x="4926" y="15321"/>
                  <a:pt x="4908" y="15321"/>
                </a:cubicBezTo>
                <a:cubicBezTo>
                  <a:pt x="4872" y="15376"/>
                  <a:pt x="4908" y="15430"/>
                  <a:pt x="4963" y="15466"/>
                </a:cubicBezTo>
                <a:cubicBezTo>
                  <a:pt x="4908" y="15521"/>
                  <a:pt x="4854" y="15557"/>
                  <a:pt x="4818" y="15611"/>
                </a:cubicBezTo>
                <a:cubicBezTo>
                  <a:pt x="4800" y="15647"/>
                  <a:pt x="4782" y="15665"/>
                  <a:pt x="4782" y="15702"/>
                </a:cubicBezTo>
                <a:cubicBezTo>
                  <a:pt x="4782" y="15720"/>
                  <a:pt x="4763" y="15738"/>
                  <a:pt x="4763" y="15756"/>
                </a:cubicBezTo>
                <a:cubicBezTo>
                  <a:pt x="4727" y="15774"/>
                  <a:pt x="4709" y="15810"/>
                  <a:pt x="4691" y="15847"/>
                </a:cubicBezTo>
                <a:cubicBezTo>
                  <a:pt x="4619" y="15901"/>
                  <a:pt x="4564" y="15937"/>
                  <a:pt x="4510" y="15991"/>
                </a:cubicBezTo>
                <a:cubicBezTo>
                  <a:pt x="4437" y="16046"/>
                  <a:pt x="4401" y="16118"/>
                  <a:pt x="4365" y="16191"/>
                </a:cubicBezTo>
                <a:cubicBezTo>
                  <a:pt x="4329" y="16209"/>
                  <a:pt x="4274" y="16209"/>
                  <a:pt x="4220" y="16227"/>
                </a:cubicBezTo>
                <a:cubicBezTo>
                  <a:pt x="4166" y="16227"/>
                  <a:pt x="4111" y="16227"/>
                  <a:pt x="4057" y="16245"/>
                </a:cubicBezTo>
                <a:cubicBezTo>
                  <a:pt x="4021" y="16281"/>
                  <a:pt x="3967" y="16299"/>
                  <a:pt x="3930" y="16336"/>
                </a:cubicBezTo>
                <a:lnTo>
                  <a:pt x="3804" y="16444"/>
                </a:lnTo>
                <a:cubicBezTo>
                  <a:pt x="3731" y="16517"/>
                  <a:pt x="3659" y="16607"/>
                  <a:pt x="3586" y="16680"/>
                </a:cubicBezTo>
                <a:cubicBezTo>
                  <a:pt x="3514" y="16752"/>
                  <a:pt x="3441" y="16843"/>
                  <a:pt x="3369" y="16933"/>
                </a:cubicBezTo>
                <a:lnTo>
                  <a:pt x="3351" y="16969"/>
                </a:lnTo>
                <a:cubicBezTo>
                  <a:pt x="3333" y="16987"/>
                  <a:pt x="3333" y="17006"/>
                  <a:pt x="3351" y="17042"/>
                </a:cubicBezTo>
                <a:cubicBezTo>
                  <a:pt x="3369" y="17060"/>
                  <a:pt x="3405" y="17060"/>
                  <a:pt x="3423" y="17060"/>
                </a:cubicBezTo>
                <a:lnTo>
                  <a:pt x="3460" y="17042"/>
                </a:lnTo>
                <a:cubicBezTo>
                  <a:pt x="3641" y="16933"/>
                  <a:pt x="3840" y="16861"/>
                  <a:pt x="4021" y="16770"/>
                </a:cubicBezTo>
                <a:lnTo>
                  <a:pt x="4166" y="16698"/>
                </a:lnTo>
                <a:lnTo>
                  <a:pt x="4256" y="16662"/>
                </a:lnTo>
                <a:cubicBezTo>
                  <a:pt x="4274" y="16662"/>
                  <a:pt x="4311" y="16643"/>
                  <a:pt x="4329" y="16643"/>
                </a:cubicBezTo>
                <a:cubicBezTo>
                  <a:pt x="4383" y="16625"/>
                  <a:pt x="4437" y="16589"/>
                  <a:pt x="4492" y="16571"/>
                </a:cubicBezTo>
                <a:lnTo>
                  <a:pt x="4619" y="16499"/>
                </a:lnTo>
                <a:lnTo>
                  <a:pt x="4854" y="16408"/>
                </a:lnTo>
                <a:lnTo>
                  <a:pt x="4854" y="16408"/>
                </a:lnTo>
                <a:cubicBezTo>
                  <a:pt x="4854" y="16444"/>
                  <a:pt x="4890" y="16480"/>
                  <a:pt x="4926" y="16462"/>
                </a:cubicBezTo>
                <a:cubicBezTo>
                  <a:pt x="5035" y="16408"/>
                  <a:pt x="5144" y="16354"/>
                  <a:pt x="5252" y="16317"/>
                </a:cubicBezTo>
                <a:lnTo>
                  <a:pt x="5234" y="16336"/>
                </a:lnTo>
                <a:cubicBezTo>
                  <a:pt x="5198" y="16354"/>
                  <a:pt x="5198" y="16390"/>
                  <a:pt x="5234" y="16426"/>
                </a:cubicBezTo>
                <a:cubicBezTo>
                  <a:pt x="5270" y="16426"/>
                  <a:pt x="5307" y="16444"/>
                  <a:pt x="5361" y="16444"/>
                </a:cubicBezTo>
                <a:lnTo>
                  <a:pt x="5415" y="16462"/>
                </a:lnTo>
                <a:lnTo>
                  <a:pt x="5415" y="16499"/>
                </a:lnTo>
                <a:cubicBezTo>
                  <a:pt x="5415" y="16535"/>
                  <a:pt x="5433" y="16553"/>
                  <a:pt x="5470" y="16553"/>
                </a:cubicBezTo>
                <a:cubicBezTo>
                  <a:pt x="5524" y="16553"/>
                  <a:pt x="5596" y="16553"/>
                  <a:pt x="5651" y="16535"/>
                </a:cubicBezTo>
                <a:lnTo>
                  <a:pt x="5741" y="16535"/>
                </a:lnTo>
                <a:lnTo>
                  <a:pt x="5759" y="16535"/>
                </a:lnTo>
                <a:cubicBezTo>
                  <a:pt x="5796" y="16535"/>
                  <a:pt x="5832" y="16535"/>
                  <a:pt x="5868" y="16517"/>
                </a:cubicBezTo>
                <a:lnTo>
                  <a:pt x="5977" y="16499"/>
                </a:lnTo>
                <a:lnTo>
                  <a:pt x="6194" y="16426"/>
                </a:lnTo>
                <a:lnTo>
                  <a:pt x="6538" y="16336"/>
                </a:lnTo>
                <a:lnTo>
                  <a:pt x="6502" y="16408"/>
                </a:lnTo>
                <a:lnTo>
                  <a:pt x="6502" y="16426"/>
                </a:lnTo>
                <a:cubicBezTo>
                  <a:pt x="6484" y="16462"/>
                  <a:pt x="6520" y="16499"/>
                  <a:pt x="6556" y="16480"/>
                </a:cubicBezTo>
                <a:lnTo>
                  <a:pt x="6592" y="16480"/>
                </a:lnTo>
                <a:cubicBezTo>
                  <a:pt x="6611" y="16480"/>
                  <a:pt x="6629" y="16480"/>
                  <a:pt x="6647" y="16480"/>
                </a:cubicBezTo>
                <a:cubicBezTo>
                  <a:pt x="6629" y="16535"/>
                  <a:pt x="6665" y="16589"/>
                  <a:pt x="6719" y="16607"/>
                </a:cubicBezTo>
                <a:lnTo>
                  <a:pt x="6683" y="16643"/>
                </a:lnTo>
                <a:cubicBezTo>
                  <a:pt x="6665" y="16662"/>
                  <a:pt x="6647" y="16698"/>
                  <a:pt x="6629" y="16716"/>
                </a:cubicBezTo>
                <a:cubicBezTo>
                  <a:pt x="6611" y="16734"/>
                  <a:pt x="6611" y="16752"/>
                  <a:pt x="6592" y="16770"/>
                </a:cubicBezTo>
                <a:cubicBezTo>
                  <a:pt x="6574" y="16788"/>
                  <a:pt x="6574" y="16806"/>
                  <a:pt x="6556" y="16806"/>
                </a:cubicBezTo>
                <a:lnTo>
                  <a:pt x="6538" y="16843"/>
                </a:lnTo>
                <a:cubicBezTo>
                  <a:pt x="6520" y="16879"/>
                  <a:pt x="6556" y="16915"/>
                  <a:pt x="6592" y="16915"/>
                </a:cubicBezTo>
                <a:cubicBezTo>
                  <a:pt x="6774" y="16879"/>
                  <a:pt x="6973" y="16861"/>
                  <a:pt x="7172" y="16843"/>
                </a:cubicBezTo>
                <a:cubicBezTo>
                  <a:pt x="7371" y="16824"/>
                  <a:pt x="7516" y="16824"/>
                  <a:pt x="7697" y="16824"/>
                </a:cubicBezTo>
                <a:lnTo>
                  <a:pt x="7679" y="16897"/>
                </a:lnTo>
                <a:cubicBezTo>
                  <a:pt x="7661" y="16951"/>
                  <a:pt x="7715" y="16987"/>
                  <a:pt x="7751" y="16969"/>
                </a:cubicBezTo>
                <a:cubicBezTo>
                  <a:pt x="7824" y="16951"/>
                  <a:pt x="7878" y="16969"/>
                  <a:pt x="7933" y="16987"/>
                </a:cubicBezTo>
                <a:cubicBezTo>
                  <a:pt x="8005" y="17024"/>
                  <a:pt x="8077" y="17060"/>
                  <a:pt x="8150" y="17078"/>
                </a:cubicBezTo>
                <a:cubicBezTo>
                  <a:pt x="8186" y="17096"/>
                  <a:pt x="8222" y="17096"/>
                  <a:pt x="8259" y="17096"/>
                </a:cubicBezTo>
                <a:cubicBezTo>
                  <a:pt x="8313" y="17096"/>
                  <a:pt x="8349" y="17078"/>
                  <a:pt x="8385" y="17060"/>
                </a:cubicBezTo>
                <a:cubicBezTo>
                  <a:pt x="8403" y="17060"/>
                  <a:pt x="8422" y="17042"/>
                  <a:pt x="8422" y="17060"/>
                </a:cubicBezTo>
                <a:cubicBezTo>
                  <a:pt x="8440" y="17078"/>
                  <a:pt x="8458" y="17096"/>
                  <a:pt x="8458" y="17096"/>
                </a:cubicBezTo>
                <a:cubicBezTo>
                  <a:pt x="8494" y="17132"/>
                  <a:pt x="8548" y="17132"/>
                  <a:pt x="8585" y="17114"/>
                </a:cubicBezTo>
                <a:cubicBezTo>
                  <a:pt x="8639" y="17096"/>
                  <a:pt x="8693" y="17060"/>
                  <a:pt x="8748" y="17006"/>
                </a:cubicBezTo>
                <a:lnTo>
                  <a:pt x="8820" y="16969"/>
                </a:lnTo>
                <a:lnTo>
                  <a:pt x="8838" y="16951"/>
                </a:lnTo>
                <a:cubicBezTo>
                  <a:pt x="8838" y="16987"/>
                  <a:pt x="8892" y="17024"/>
                  <a:pt x="8929" y="17006"/>
                </a:cubicBezTo>
                <a:lnTo>
                  <a:pt x="8929" y="17006"/>
                </a:lnTo>
                <a:cubicBezTo>
                  <a:pt x="9001" y="16969"/>
                  <a:pt x="9092" y="16933"/>
                  <a:pt x="9182" y="16915"/>
                </a:cubicBezTo>
                <a:cubicBezTo>
                  <a:pt x="9146" y="17024"/>
                  <a:pt x="9128" y="17150"/>
                  <a:pt x="9128" y="17277"/>
                </a:cubicBezTo>
                <a:cubicBezTo>
                  <a:pt x="9110" y="17332"/>
                  <a:pt x="9164" y="17368"/>
                  <a:pt x="9218" y="17332"/>
                </a:cubicBezTo>
                <a:cubicBezTo>
                  <a:pt x="9273" y="17277"/>
                  <a:pt x="9345" y="17259"/>
                  <a:pt x="9418" y="17259"/>
                </a:cubicBezTo>
                <a:cubicBezTo>
                  <a:pt x="9472" y="17259"/>
                  <a:pt x="9544" y="17332"/>
                  <a:pt x="9508" y="17386"/>
                </a:cubicBezTo>
                <a:cubicBezTo>
                  <a:pt x="9508" y="17404"/>
                  <a:pt x="9526" y="17440"/>
                  <a:pt x="9544" y="17422"/>
                </a:cubicBezTo>
                <a:lnTo>
                  <a:pt x="9581" y="17422"/>
                </a:lnTo>
                <a:lnTo>
                  <a:pt x="9653" y="17422"/>
                </a:lnTo>
                <a:lnTo>
                  <a:pt x="9653" y="17531"/>
                </a:lnTo>
                <a:lnTo>
                  <a:pt x="9653" y="17549"/>
                </a:lnTo>
                <a:cubicBezTo>
                  <a:pt x="9653" y="17585"/>
                  <a:pt x="9707" y="17585"/>
                  <a:pt x="9725" y="17567"/>
                </a:cubicBezTo>
                <a:lnTo>
                  <a:pt x="9725" y="17549"/>
                </a:lnTo>
                <a:cubicBezTo>
                  <a:pt x="9762" y="17476"/>
                  <a:pt x="9816" y="17422"/>
                  <a:pt x="9888" y="17386"/>
                </a:cubicBezTo>
                <a:cubicBezTo>
                  <a:pt x="9943" y="17350"/>
                  <a:pt x="10015" y="17386"/>
                  <a:pt x="10033" y="17440"/>
                </a:cubicBezTo>
                <a:cubicBezTo>
                  <a:pt x="10051" y="17476"/>
                  <a:pt x="10069" y="17476"/>
                  <a:pt x="10106" y="17476"/>
                </a:cubicBezTo>
                <a:cubicBezTo>
                  <a:pt x="10124" y="17476"/>
                  <a:pt x="10142" y="17495"/>
                  <a:pt x="10160" y="17513"/>
                </a:cubicBezTo>
                <a:cubicBezTo>
                  <a:pt x="10160" y="17549"/>
                  <a:pt x="10160" y="17603"/>
                  <a:pt x="10142" y="17639"/>
                </a:cubicBezTo>
                <a:cubicBezTo>
                  <a:pt x="10142" y="17676"/>
                  <a:pt x="10160" y="17730"/>
                  <a:pt x="10214" y="17712"/>
                </a:cubicBezTo>
                <a:cubicBezTo>
                  <a:pt x="10251" y="17694"/>
                  <a:pt x="10287" y="17694"/>
                  <a:pt x="10323" y="17730"/>
                </a:cubicBezTo>
                <a:cubicBezTo>
                  <a:pt x="10359" y="17748"/>
                  <a:pt x="10377" y="17784"/>
                  <a:pt x="10377" y="17821"/>
                </a:cubicBezTo>
                <a:cubicBezTo>
                  <a:pt x="10377" y="17857"/>
                  <a:pt x="10432" y="17875"/>
                  <a:pt x="10450" y="17857"/>
                </a:cubicBezTo>
                <a:lnTo>
                  <a:pt x="10486" y="17839"/>
                </a:lnTo>
                <a:lnTo>
                  <a:pt x="10540" y="17821"/>
                </a:lnTo>
                <a:cubicBezTo>
                  <a:pt x="10558" y="17857"/>
                  <a:pt x="10577" y="17893"/>
                  <a:pt x="10595" y="17929"/>
                </a:cubicBezTo>
                <a:cubicBezTo>
                  <a:pt x="10595" y="17947"/>
                  <a:pt x="10613" y="17947"/>
                  <a:pt x="10631" y="17947"/>
                </a:cubicBezTo>
                <a:cubicBezTo>
                  <a:pt x="10649" y="17984"/>
                  <a:pt x="10685" y="18002"/>
                  <a:pt x="10721" y="18020"/>
                </a:cubicBezTo>
                <a:cubicBezTo>
                  <a:pt x="10758" y="18038"/>
                  <a:pt x="10812" y="18038"/>
                  <a:pt x="10866" y="18020"/>
                </a:cubicBezTo>
                <a:lnTo>
                  <a:pt x="10903" y="18020"/>
                </a:lnTo>
                <a:cubicBezTo>
                  <a:pt x="10921" y="18038"/>
                  <a:pt x="10921" y="18056"/>
                  <a:pt x="10903" y="18074"/>
                </a:cubicBezTo>
                <a:cubicBezTo>
                  <a:pt x="10921" y="18110"/>
                  <a:pt x="10939" y="18165"/>
                  <a:pt x="10975" y="18165"/>
                </a:cubicBezTo>
                <a:lnTo>
                  <a:pt x="11029" y="18165"/>
                </a:lnTo>
                <a:lnTo>
                  <a:pt x="11029" y="18165"/>
                </a:lnTo>
                <a:lnTo>
                  <a:pt x="11029" y="18183"/>
                </a:lnTo>
                <a:cubicBezTo>
                  <a:pt x="11029" y="18255"/>
                  <a:pt x="10993" y="18346"/>
                  <a:pt x="11084" y="18382"/>
                </a:cubicBezTo>
                <a:cubicBezTo>
                  <a:pt x="11102" y="18400"/>
                  <a:pt x="11102" y="18400"/>
                  <a:pt x="11120" y="18382"/>
                </a:cubicBezTo>
                <a:cubicBezTo>
                  <a:pt x="11283" y="18255"/>
                  <a:pt x="11428" y="18110"/>
                  <a:pt x="11573" y="17965"/>
                </a:cubicBezTo>
                <a:cubicBezTo>
                  <a:pt x="11645" y="17893"/>
                  <a:pt x="11717" y="17821"/>
                  <a:pt x="11772" y="17748"/>
                </a:cubicBezTo>
                <a:cubicBezTo>
                  <a:pt x="11826" y="17694"/>
                  <a:pt x="11880" y="17621"/>
                  <a:pt x="11917" y="17549"/>
                </a:cubicBezTo>
                <a:cubicBezTo>
                  <a:pt x="11917" y="17639"/>
                  <a:pt x="11880" y="17694"/>
                  <a:pt x="11844" y="17766"/>
                </a:cubicBezTo>
                <a:lnTo>
                  <a:pt x="11717" y="18038"/>
                </a:lnTo>
                <a:cubicBezTo>
                  <a:pt x="11681" y="18074"/>
                  <a:pt x="11663" y="18128"/>
                  <a:pt x="11645" y="18165"/>
                </a:cubicBezTo>
                <a:cubicBezTo>
                  <a:pt x="11609" y="18219"/>
                  <a:pt x="11591" y="18255"/>
                  <a:pt x="11573" y="18291"/>
                </a:cubicBezTo>
                <a:cubicBezTo>
                  <a:pt x="11554" y="18328"/>
                  <a:pt x="11554" y="18346"/>
                  <a:pt x="11573" y="18364"/>
                </a:cubicBezTo>
                <a:cubicBezTo>
                  <a:pt x="11500" y="18454"/>
                  <a:pt x="11410" y="18563"/>
                  <a:pt x="11446" y="18690"/>
                </a:cubicBezTo>
                <a:cubicBezTo>
                  <a:pt x="11464" y="18762"/>
                  <a:pt x="11536" y="18817"/>
                  <a:pt x="11609" y="18817"/>
                </a:cubicBezTo>
                <a:cubicBezTo>
                  <a:pt x="11609" y="18871"/>
                  <a:pt x="11627" y="18925"/>
                  <a:pt x="11645" y="18961"/>
                </a:cubicBezTo>
                <a:cubicBezTo>
                  <a:pt x="11699" y="18998"/>
                  <a:pt x="11754" y="19034"/>
                  <a:pt x="11808" y="19016"/>
                </a:cubicBezTo>
                <a:cubicBezTo>
                  <a:pt x="11844" y="19016"/>
                  <a:pt x="11880" y="19088"/>
                  <a:pt x="11899" y="19161"/>
                </a:cubicBezTo>
                <a:cubicBezTo>
                  <a:pt x="11917" y="19215"/>
                  <a:pt x="11899" y="19324"/>
                  <a:pt x="11899" y="19396"/>
                </a:cubicBezTo>
                <a:cubicBezTo>
                  <a:pt x="11899" y="19432"/>
                  <a:pt x="11935" y="19450"/>
                  <a:pt x="11971" y="19450"/>
                </a:cubicBezTo>
                <a:cubicBezTo>
                  <a:pt x="12007" y="19450"/>
                  <a:pt x="12043" y="19450"/>
                  <a:pt x="12062" y="19450"/>
                </a:cubicBezTo>
                <a:cubicBezTo>
                  <a:pt x="12098" y="19450"/>
                  <a:pt x="12098" y="19468"/>
                  <a:pt x="12098" y="19505"/>
                </a:cubicBezTo>
                <a:cubicBezTo>
                  <a:pt x="12098" y="19541"/>
                  <a:pt x="12098" y="19595"/>
                  <a:pt x="12098" y="19650"/>
                </a:cubicBezTo>
                <a:cubicBezTo>
                  <a:pt x="12098" y="19704"/>
                  <a:pt x="12098" y="19758"/>
                  <a:pt x="12116" y="19813"/>
                </a:cubicBezTo>
                <a:cubicBezTo>
                  <a:pt x="12116" y="19831"/>
                  <a:pt x="12152" y="19849"/>
                  <a:pt x="12170" y="19849"/>
                </a:cubicBezTo>
                <a:cubicBezTo>
                  <a:pt x="12279" y="19813"/>
                  <a:pt x="12279" y="19994"/>
                  <a:pt x="12279" y="20066"/>
                </a:cubicBezTo>
                <a:cubicBezTo>
                  <a:pt x="12279" y="20120"/>
                  <a:pt x="12279" y="20157"/>
                  <a:pt x="12315" y="20211"/>
                </a:cubicBezTo>
                <a:cubicBezTo>
                  <a:pt x="12351" y="20247"/>
                  <a:pt x="12388" y="20247"/>
                  <a:pt x="12424" y="20265"/>
                </a:cubicBezTo>
                <a:cubicBezTo>
                  <a:pt x="12460" y="20283"/>
                  <a:pt x="12496" y="20374"/>
                  <a:pt x="12496" y="20428"/>
                </a:cubicBezTo>
                <a:cubicBezTo>
                  <a:pt x="12478" y="20519"/>
                  <a:pt x="12478" y="20591"/>
                  <a:pt x="12496" y="20664"/>
                </a:cubicBezTo>
                <a:cubicBezTo>
                  <a:pt x="12496" y="20736"/>
                  <a:pt x="12551" y="20809"/>
                  <a:pt x="12623" y="20845"/>
                </a:cubicBezTo>
                <a:cubicBezTo>
                  <a:pt x="12623" y="20917"/>
                  <a:pt x="12641" y="20990"/>
                  <a:pt x="12641" y="21062"/>
                </a:cubicBezTo>
                <a:cubicBezTo>
                  <a:pt x="12641" y="21116"/>
                  <a:pt x="12641" y="21153"/>
                  <a:pt x="12641" y="21189"/>
                </a:cubicBezTo>
                <a:cubicBezTo>
                  <a:pt x="12623" y="21243"/>
                  <a:pt x="12623" y="21279"/>
                  <a:pt x="12641" y="21334"/>
                </a:cubicBezTo>
                <a:cubicBezTo>
                  <a:pt x="12641" y="21352"/>
                  <a:pt x="12677" y="21388"/>
                  <a:pt x="12695" y="21370"/>
                </a:cubicBezTo>
                <a:cubicBezTo>
                  <a:pt x="12713" y="21370"/>
                  <a:pt x="12713" y="21370"/>
                  <a:pt x="12713" y="21370"/>
                </a:cubicBezTo>
                <a:cubicBezTo>
                  <a:pt x="12750" y="21370"/>
                  <a:pt x="12750" y="21424"/>
                  <a:pt x="12750" y="21442"/>
                </a:cubicBezTo>
                <a:cubicBezTo>
                  <a:pt x="12750" y="21479"/>
                  <a:pt x="12750" y="21533"/>
                  <a:pt x="12732" y="21569"/>
                </a:cubicBezTo>
                <a:cubicBezTo>
                  <a:pt x="12732" y="21624"/>
                  <a:pt x="12750" y="21660"/>
                  <a:pt x="12786" y="21696"/>
                </a:cubicBezTo>
                <a:cubicBezTo>
                  <a:pt x="12822" y="21714"/>
                  <a:pt x="12840" y="21750"/>
                  <a:pt x="12840" y="21805"/>
                </a:cubicBezTo>
                <a:cubicBezTo>
                  <a:pt x="12840" y="21841"/>
                  <a:pt x="12840" y="21877"/>
                  <a:pt x="12840" y="21931"/>
                </a:cubicBezTo>
                <a:cubicBezTo>
                  <a:pt x="12840" y="21986"/>
                  <a:pt x="12840" y="22040"/>
                  <a:pt x="12840" y="22094"/>
                </a:cubicBezTo>
                <a:cubicBezTo>
                  <a:pt x="12858" y="22203"/>
                  <a:pt x="12895" y="22312"/>
                  <a:pt x="12931" y="22420"/>
                </a:cubicBezTo>
                <a:cubicBezTo>
                  <a:pt x="12931" y="22475"/>
                  <a:pt x="12967" y="22511"/>
                  <a:pt x="13021" y="22547"/>
                </a:cubicBezTo>
                <a:cubicBezTo>
                  <a:pt x="13039" y="22547"/>
                  <a:pt x="13076" y="22547"/>
                  <a:pt x="13094" y="22547"/>
                </a:cubicBezTo>
                <a:cubicBezTo>
                  <a:pt x="13094" y="22583"/>
                  <a:pt x="13094" y="22638"/>
                  <a:pt x="13112" y="22692"/>
                </a:cubicBezTo>
                <a:lnTo>
                  <a:pt x="13112" y="22746"/>
                </a:lnTo>
                <a:cubicBezTo>
                  <a:pt x="13112" y="22746"/>
                  <a:pt x="13094" y="22764"/>
                  <a:pt x="13094" y="22783"/>
                </a:cubicBezTo>
                <a:cubicBezTo>
                  <a:pt x="13094" y="22837"/>
                  <a:pt x="13094" y="22909"/>
                  <a:pt x="13112" y="22982"/>
                </a:cubicBezTo>
                <a:cubicBezTo>
                  <a:pt x="13112" y="23018"/>
                  <a:pt x="13130" y="23072"/>
                  <a:pt x="13166" y="23127"/>
                </a:cubicBezTo>
                <a:cubicBezTo>
                  <a:pt x="13202" y="23145"/>
                  <a:pt x="13257" y="23145"/>
                  <a:pt x="13293" y="23127"/>
                </a:cubicBezTo>
                <a:cubicBezTo>
                  <a:pt x="13293" y="23127"/>
                  <a:pt x="13293" y="23145"/>
                  <a:pt x="13293" y="23145"/>
                </a:cubicBezTo>
                <a:cubicBezTo>
                  <a:pt x="13329" y="23199"/>
                  <a:pt x="13384" y="23199"/>
                  <a:pt x="13402" y="23145"/>
                </a:cubicBezTo>
                <a:lnTo>
                  <a:pt x="13420" y="23108"/>
                </a:lnTo>
                <a:cubicBezTo>
                  <a:pt x="13474" y="23000"/>
                  <a:pt x="13528" y="22873"/>
                  <a:pt x="13601" y="22764"/>
                </a:cubicBezTo>
                <a:cubicBezTo>
                  <a:pt x="13655" y="22638"/>
                  <a:pt x="13691" y="22565"/>
                  <a:pt x="13746" y="22475"/>
                </a:cubicBezTo>
                <a:cubicBezTo>
                  <a:pt x="13746" y="22547"/>
                  <a:pt x="13746" y="22638"/>
                  <a:pt x="13746" y="22710"/>
                </a:cubicBezTo>
                <a:lnTo>
                  <a:pt x="13710" y="23145"/>
                </a:lnTo>
                <a:cubicBezTo>
                  <a:pt x="13673" y="23416"/>
                  <a:pt x="13673" y="23688"/>
                  <a:pt x="13655" y="23960"/>
                </a:cubicBezTo>
                <a:cubicBezTo>
                  <a:pt x="13655" y="24014"/>
                  <a:pt x="13655" y="24068"/>
                  <a:pt x="13655" y="24123"/>
                </a:cubicBezTo>
                <a:cubicBezTo>
                  <a:pt x="13655" y="24177"/>
                  <a:pt x="13691" y="24231"/>
                  <a:pt x="13746" y="24249"/>
                </a:cubicBezTo>
                <a:cubicBezTo>
                  <a:pt x="13782" y="24267"/>
                  <a:pt x="13800" y="24286"/>
                  <a:pt x="13836" y="24286"/>
                </a:cubicBezTo>
                <a:lnTo>
                  <a:pt x="13836" y="24286"/>
                </a:lnTo>
                <a:lnTo>
                  <a:pt x="13836" y="24304"/>
                </a:lnTo>
                <a:cubicBezTo>
                  <a:pt x="13836" y="24340"/>
                  <a:pt x="13836" y="24394"/>
                  <a:pt x="13854" y="24430"/>
                </a:cubicBezTo>
                <a:cubicBezTo>
                  <a:pt x="13909" y="24503"/>
                  <a:pt x="13999" y="24521"/>
                  <a:pt x="14090" y="24557"/>
                </a:cubicBezTo>
                <a:cubicBezTo>
                  <a:pt x="14126" y="24557"/>
                  <a:pt x="14162" y="24575"/>
                  <a:pt x="14180" y="24612"/>
                </a:cubicBezTo>
                <a:cubicBezTo>
                  <a:pt x="14198" y="24648"/>
                  <a:pt x="14217" y="24702"/>
                  <a:pt x="14253" y="24738"/>
                </a:cubicBezTo>
                <a:cubicBezTo>
                  <a:pt x="14289" y="24775"/>
                  <a:pt x="14343" y="24793"/>
                  <a:pt x="14398" y="24793"/>
                </a:cubicBezTo>
                <a:cubicBezTo>
                  <a:pt x="14416" y="24793"/>
                  <a:pt x="14434" y="24811"/>
                  <a:pt x="14434" y="24829"/>
                </a:cubicBezTo>
                <a:cubicBezTo>
                  <a:pt x="14434" y="24847"/>
                  <a:pt x="14434" y="24883"/>
                  <a:pt x="14452" y="24901"/>
                </a:cubicBezTo>
                <a:cubicBezTo>
                  <a:pt x="14470" y="24974"/>
                  <a:pt x="14524" y="25010"/>
                  <a:pt x="14597" y="24992"/>
                </a:cubicBezTo>
                <a:cubicBezTo>
                  <a:pt x="14615" y="24992"/>
                  <a:pt x="14633" y="24974"/>
                  <a:pt x="14651" y="24956"/>
                </a:cubicBezTo>
                <a:cubicBezTo>
                  <a:pt x="14687" y="25064"/>
                  <a:pt x="14742" y="25173"/>
                  <a:pt x="14796" y="25264"/>
                </a:cubicBezTo>
                <a:cubicBezTo>
                  <a:pt x="14832" y="25300"/>
                  <a:pt x="14869" y="25282"/>
                  <a:pt x="14887" y="25245"/>
                </a:cubicBezTo>
                <a:cubicBezTo>
                  <a:pt x="14923" y="25191"/>
                  <a:pt x="14941" y="25137"/>
                  <a:pt x="14959" y="25064"/>
                </a:cubicBezTo>
                <a:cubicBezTo>
                  <a:pt x="14977" y="25010"/>
                  <a:pt x="14995" y="24938"/>
                  <a:pt x="15013" y="24883"/>
                </a:cubicBezTo>
                <a:cubicBezTo>
                  <a:pt x="15032" y="24775"/>
                  <a:pt x="15032" y="24684"/>
                  <a:pt x="15013" y="24575"/>
                </a:cubicBezTo>
                <a:cubicBezTo>
                  <a:pt x="15068" y="24756"/>
                  <a:pt x="15122" y="24919"/>
                  <a:pt x="15140" y="25101"/>
                </a:cubicBezTo>
                <a:cubicBezTo>
                  <a:pt x="15140" y="25191"/>
                  <a:pt x="15158" y="25282"/>
                  <a:pt x="15194" y="25372"/>
                </a:cubicBezTo>
                <a:cubicBezTo>
                  <a:pt x="15194" y="25426"/>
                  <a:pt x="15231" y="25463"/>
                  <a:pt x="15267" y="25481"/>
                </a:cubicBezTo>
                <a:cubicBezTo>
                  <a:pt x="15285" y="25481"/>
                  <a:pt x="15285" y="25481"/>
                  <a:pt x="15303" y="25499"/>
                </a:cubicBezTo>
                <a:lnTo>
                  <a:pt x="15231" y="25589"/>
                </a:lnTo>
                <a:cubicBezTo>
                  <a:pt x="15158" y="25680"/>
                  <a:pt x="15104" y="25789"/>
                  <a:pt x="15104" y="25897"/>
                </a:cubicBezTo>
                <a:cubicBezTo>
                  <a:pt x="15104" y="25952"/>
                  <a:pt x="15104" y="26006"/>
                  <a:pt x="15104" y="26060"/>
                </a:cubicBezTo>
                <a:lnTo>
                  <a:pt x="15122" y="26133"/>
                </a:lnTo>
                <a:cubicBezTo>
                  <a:pt x="15122" y="26169"/>
                  <a:pt x="15140" y="26187"/>
                  <a:pt x="15140" y="26223"/>
                </a:cubicBezTo>
                <a:cubicBezTo>
                  <a:pt x="15140" y="26332"/>
                  <a:pt x="15122" y="26459"/>
                  <a:pt x="15068" y="26549"/>
                </a:cubicBezTo>
                <a:cubicBezTo>
                  <a:pt x="15050" y="26658"/>
                  <a:pt x="15032" y="26767"/>
                  <a:pt x="15032" y="26875"/>
                </a:cubicBezTo>
                <a:cubicBezTo>
                  <a:pt x="15013" y="27111"/>
                  <a:pt x="15068" y="27328"/>
                  <a:pt x="15158" y="27509"/>
                </a:cubicBezTo>
                <a:cubicBezTo>
                  <a:pt x="15267" y="27708"/>
                  <a:pt x="15394" y="27871"/>
                  <a:pt x="15575" y="27998"/>
                </a:cubicBezTo>
                <a:cubicBezTo>
                  <a:pt x="15303" y="28306"/>
                  <a:pt x="15158" y="28686"/>
                  <a:pt x="15176" y="29103"/>
                </a:cubicBezTo>
                <a:cubicBezTo>
                  <a:pt x="15176" y="29320"/>
                  <a:pt x="15194" y="29537"/>
                  <a:pt x="15267" y="29755"/>
                </a:cubicBezTo>
                <a:cubicBezTo>
                  <a:pt x="15285" y="29791"/>
                  <a:pt x="15285" y="29845"/>
                  <a:pt x="15303" y="29900"/>
                </a:cubicBezTo>
                <a:cubicBezTo>
                  <a:pt x="15303" y="29954"/>
                  <a:pt x="15321" y="30008"/>
                  <a:pt x="15321" y="30063"/>
                </a:cubicBezTo>
                <a:cubicBezTo>
                  <a:pt x="15321" y="30171"/>
                  <a:pt x="15267" y="30262"/>
                  <a:pt x="15213" y="30334"/>
                </a:cubicBezTo>
                <a:cubicBezTo>
                  <a:pt x="15140" y="30425"/>
                  <a:pt x="15050" y="30479"/>
                  <a:pt x="14977" y="30570"/>
                </a:cubicBezTo>
                <a:cubicBezTo>
                  <a:pt x="14941" y="30624"/>
                  <a:pt x="14923" y="30678"/>
                  <a:pt x="14905" y="30733"/>
                </a:cubicBezTo>
                <a:cubicBezTo>
                  <a:pt x="14905" y="30751"/>
                  <a:pt x="14905" y="30787"/>
                  <a:pt x="14905" y="30805"/>
                </a:cubicBezTo>
                <a:cubicBezTo>
                  <a:pt x="14887" y="30877"/>
                  <a:pt x="14869" y="30932"/>
                  <a:pt x="14832" y="30986"/>
                </a:cubicBezTo>
                <a:lnTo>
                  <a:pt x="14742" y="31276"/>
                </a:lnTo>
                <a:cubicBezTo>
                  <a:pt x="14687" y="31457"/>
                  <a:pt x="14615" y="31656"/>
                  <a:pt x="14561" y="31855"/>
                </a:cubicBezTo>
                <a:cubicBezTo>
                  <a:pt x="14506" y="32055"/>
                  <a:pt x="14452" y="32236"/>
                  <a:pt x="14380" y="32435"/>
                </a:cubicBezTo>
                <a:cubicBezTo>
                  <a:pt x="14361" y="32525"/>
                  <a:pt x="14325" y="32616"/>
                  <a:pt x="14289" y="32707"/>
                </a:cubicBezTo>
                <a:cubicBezTo>
                  <a:pt x="14253" y="32797"/>
                  <a:pt x="14217" y="32888"/>
                  <a:pt x="14198" y="32996"/>
                </a:cubicBezTo>
                <a:cubicBezTo>
                  <a:pt x="14180" y="33087"/>
                  <a:pt x="14162" y="33195"/>
                  <a:pt x="14144" y="33304"/>
                </a:cubicBezTo>
                <a:cubicBezTo>
                  <a:pt x="14126" y="33340"/>
                  <a:pt x="14108" y="33377"/>
                  <a:pt x="14090" y="33395"/>
                </a:cubicBezTo>
                <a:cubicBezTo>
                  <a:pt x="14072" y="33431"/>
                  <a:pt x="14035" y="33449"/>
                  <a:pt x="13999" y="33467"/>
                </a:cubicBezTo>
                <a:cubicBezTo>
                  <a:pt x="13981" y="33467"/>
                  <a:pt x="13981" y="33485"/>
                  <a:pt x="13999" y="33503"/>
                </a:cubicBezTo>
                <a:lnTo>
                  <a:pt x="13981" y="33503"/>
                </a:lnTo>
                <a:cubicBezTo>
                  <a:pt x="13927" y="33467"/>
                  <a:pt x="13963" y="33377"/>
                  <a:pt x="13963" y="33322"/>
                </a:cubicBezTo>
                <a:cubicBezTo>
                  <a:pt x="13963" y="33286"/>
                  <a:pt x="13927" y="33268"/>
                  <a:pt x="13909" y="33304"/>
                </a:cubicBezTo>
                <a:cubicBezTo>
                  <a:pt x="13836" y="33377"/>
                  <a:pt x="13836" y="33503"/>
                  <a:pt x="13909" y="33576"/>
                </a:cubicBezTo>
                <a:cubicBezTo>
                  <a:pt x="13872" y="33630"/>
                  <a:pt x="13872" y="33666"/>
                  <a:pt x="13854" y="33721"/>
                </a:cubicBezTo>
                <a:cubicBezTo>
                  <a:pt x="13818" y="33847"/>
                  <a:pt x="13836" y="33956"/>
                  <a:pt x="13891" y="34065"/>
                </a:cubicBezTo>
                <a:cubicBezTo>
                  <a:pt x="13909" y="34137"/>
                  <a:pt x="13963" y="34173"/>
                  <a:pt x="14017" y="34210"/>
                </a:cubicBezTo>
                <a:cubicBezTo>
                  <a:pt x="14072" y="34246"/>
                  <a:pt x="14144" y="34228"/>
                  <a:pt x="14198" y="34191"/>
                </a:cubicBezTo>
                <a:cubicBezTo>
                  <a:pt x="14235" y="34155"/>
                  <a:pt x="14271" y="34119"/>
                  <a:pt x="14307" y="34083"/>
                </a:cubicBezTo>
                <a:cubicBezTo>
                  <a:pt x="14361" y="34029"/>
                  <a:pt x="14416" y="33974"/>
                  <a:pt x="14452" y="33920"/>
                </a:cubicBezTo>
                <a:cubicBezTo>
                  <a:pt x="14470" y="33866"/>
                  <a:pt x="14506" y="33811"/>
                  <a:pt x="14543" y="33757"/>
                </a:cubicBezTo>
                <a:lnTo>
                  <a:pt x="14543" y="33775"/>
                </a:lnTo>
                <a:cubicBezTo>
                  <a:pt x="14524" y="33866"/>
                  <a:pt x="14506" y="33956"/>
                  <a:pt x="14488" y="34029"/>
                </a:cubicBezTo>
                <a:cubicBezTo>
                  <a:pt x="14452" y="34101"/>
                  <a:pt x="14361" y="34137"/>
                  <a:pt x="14307" y="34191"/>
                </a:cubicBezTo>
                <a:cubicBezTo>
                  <a:pt x="14253" y="34246"/>
                  <a:pt x="14253" y="34318"/>
                  <a:pt x="14271" y="34373"/>
                </a:cubicBezTo>
                <a:cubicBezTo>
                  <a:pt x="14253" y="34373"/>
                  <a:pt x="14217" y="34373"/>
                  <a:pt x="14198" y="34354"/>
                </a:cubicBezTo>
                <a:cubicBezTo>
                  <a:pt x="14180" y="34336"/>
                  <a:pt x="14162" y="34336"/>
                  <a:pt x="14144" y="34354"/>
                </a:cubicBezTo>
                <a:cubicBezTo>
                  <a:pt x="14108" y="34391"/>
                  <a:pt x="14162" y="34445"/>
                  <a:pt x="14198" y="34463"/>
                </a:cubicBezTo>
                <a:cubicBezTo>
                  <a:pt x="14235" y="34481"/>
                  <a:pt x="14289" y="34499"/>
                  <a:pt x="14325" y="34499"/>
                </a:cubicBezTo>
                <a:lnTo>
                  <a:pt x="14361" y="34499"/>
                </a:lnTo>
                <a:cubicBezTo>
                  <a:pt x="14416" y="34536"/>
                  <a:pt x="14470" y="34554"/>
                  <a:pt x="14524" y="34572"/>
                </a:cubicBezTo>
                <a:cubicBezTo>
                  <a:pt x="14561" y="34572"/>
                  <a:pt x="14615" y="34572"/>
                  <a:pt x="14669" y="34572"/>
                </a:cubicBezTo>
                <a:cubicBezTo>
                  <a:pt x="14706" y="34554"/>
                  <a:pt x="14742" y="34517"/>
                  <a:pt x="14778" y="34481"/>
                </a:cubicBezTo>
                <a:cubicBezTo>
                  <a:pt x="14905" y="34318"/>
                  <a:pt x="14995" y="34155"/>
                  <a:pt x="15050" y="33974"/>
                </a:cubicBezTo>
                <a:cubicBezTo>
                  <a:pt x="15050" y="33920"/>
                  <a:pt x="15068" y="33884"/>
                  <a:pt x="15086" y="33829"/>
                </a:cubicBezTo>
                <a:cubicBezTo>
                  <a:pt x="15122" y="33793"/>
                  <a:pt x="15140" y="33811"/>
                  <a:pt x="15158" y="33847"/>
                </a:cubicBezTo>
                <a:cubicBezTo>
                  <a:pt x="15176" y="33902"/>
                  <a:pt x="15194" y="33956"/>
                  <a:pt x="15194" y="34010"/>
                </a:cubicBezTo>
                <a:lnTo>
                  <a:pt x="15194" y="34101"/>
                </a:lnTo>
                <a:cubicBezTo>
                  <a:pt x="15140" y="34155"/>
                  <a:pt x="15086" y="34210"/>
                  <a:pt x="15068" y="34264"/>
                </a:cubicBezTo>
                <a:cubicBezTo>
                  <a:pt x="14977" y="34409"/>
                  <a:pt x="14887" y="34590"/>
                  <a:pt x="14977" y="34753"/>
                </a:cubicBezTo>
                <a:lnTo>
                  <a:pt x="14977" y="34753"/>
                </a:lnTo>
                <a:cubicBezTo>
                  <a:pt x="14959" y="34771"/>
                  <a:pt x="14941" y="34789"/>
                  <a:pt x="14923" y="34807"/>
                </a:cubicBezTo>
                <a:cubicBezTo>
                  <a:pt x="14869" y="34843"/>
                  <a:pt x="14814" y="34862"/>
                  <a:pt x="14778" y="34880"/>
                </a:cubicBezTo>
                <a:cubicBezTo>
                  <a:pt x="14742" y="34898"/>
                  <a:pt x="14742" y="34934"/>
                  <a:pt x="14778" y="34934"/>
                </a:cubicBezTo>
                <a:cubicBezTo>
                  <a:pt x="14832" y="34952"/>
                  <a:pt x="14905" y="34934"/>
                  <a:pt x="14977" y="34898"/>
                </a:cubicBezTo>
                <a:cubicBezTo>
                  <a:pt x="15013" y="34880"/>
                  <a:pt x="15050" y="34862"/>
                  <a:pt x="15068" y="34843"/>
                </a:cubicBezTo>
                <a:cubicBezTo>
                  <a:pt x="15104" y="34843"/>
                  <a:pt x="15140" y="34862"/>
                  <a:pt x="15176" y="34843"/>
                </a:cubicBezTo>
                <a:cubicBezTo>
                  <a:pt x="15213" y="34862"/>
                  <a:pt x="15267" y="34843"/>
                  <a:pt x="15303" y="34825"/>
                </a:cubicBezTo>
                <a:cubicBezTo>
                  <a:pt x="15339" y="34807"/>
                  <a:pt x="15357" y="34771"/>
                  <a:pt x="15357" y="34717"/>
                </a:cubicBezTo>
                <a:cubicBezTo>
                  <a:pt x="15357" y="34699"/>
                  <a:pt x="15357" y="34662"/>
                  <a:pt x="15376" y="34644"/>
                </a:cubicBezTo>
                <a:cubicBezTo>
                  <a:pt x="15412" y="34644"/>
                  <a:pt x="15430" y="34626"/>
                  <a:pt x="15466" y="34608"/>
                </a:cubicBezTo>
                <a:cubicBezTo>
                  <a:pt x="15520" y="34590"/>
                  <a:pt x="15575" y="34554"/>
                  <a:pt x="15611" y="34481"/>
                </a:cubicBezTo>
                <a:cubicBezTo>
                  <a:pt x="15629" y="34445"/>
                  <a:pt x="15629" y="34391"/>
                  <a:pt x="15647" y="34354"/>
                </a:cubicBezTo>
                <a:cubicBezTo>
                  <a:pt x="15665" y="34318"/>
                  <a:pt x="15683" y="34282"/>
                  <a:pt x="15702" y="34246"/>
                </a:cubicBezTo>
                <a:cubicBezTo>
                  <a:pt x="15756" y="34499"/>
                  <a:pt x="15846" y="34735"/>
                  <a:pt x="15973" y="34970"/>
                </a:cubicBezTo>
                <a:cubicBezTo>
                  <a:pt x="16100" y="35242"/>
                  <a:pt x="16227" y="35495"/>
                  <a:pt x="16353" y="35767"/>
                </a:cubicBezTo>
                <a:cubicBezTo>
                  <a:pt x="16571" y="36328"/>
                  <a:pt x="16698" y="36908"/>
                  <a:pt x="16734" y="37506"/>
                </a:cubicBezTo>
                <a:cubicBezTo>
                  <a:pt x="16752" y="37795"/>
                  <a:pt x="16734" y="38085"/>
                  <a:pt x="16698" y="38393"/>
                </a:cubicBezTo>
                <a:cubicBezTo>
                  <a:pt x="16679" y="38683"/>
                  <a:pt x="16607" y="38972"/>
                  <a:pt x="16535" y="39244"/>
                </a:cubicBezTo>
                <a:cubicBezTo>
                  <a:pt x="16480" y="39389"/>
                  <a:pt x="16426" y="39516"/>
                  <a:pt x="16353" y="39642"/>
                </a:cubicBezTo>
                <a:cubicBezTo>
                  <a:pt x="16263" y="39751"/>
                  <a:pt x="16172" y="39860"/>
                  <a:pt x="16046" y="39932"/>
                </a:cubicBezTo>
                <a:cubicBezTo>
                  <a:pt x="15937" y="40005"/>
                  <a:pt x="15810" y="40077"/>
                  <a:pt x="15683" y="40150"/>
                </a:cubicBezTo>
                <a:cubicBezTo>
                  <a:pt x="15539" y="40204"/>
                  <a:pt x="15394" y="40276"/>
                  <a:pt x="15267" y="40331"/>
                </a:cubicBezTo>
                <a:cubicBezTo>
                  <a:pt x="15122" y="40385"/>
                  <a:pt x="14977" y="40421"/>
                  <a:pt x="14832" y="40457"/>
                </a:cubicBezTo>
                <a:cubicBezTo>
                  <a:pt x="14669" y="40475"/>
                  <a:pt x="14506" y="40475"/>
                  <a:pt x="14361" y="40457"/>
                </a:cubicBezTo>
                <a:cubicBezTo>
                  <a:pt x="14198" y="40421"/>
                  <a:pt x="14035" y="40403"/>
                  <a:pt x="13872" y="40367"/>
                </a:cubicBezTo>
                <a:cubicBezTo>
                  <a:pt x="13746" y="40331"/>
                  <a:pt x="13601" y="40294"/>
                  <a:pt x="13474" y="40258"/>
                </a:cubicBezTo>
                <a:cubicBezTo>
                  <a:pt x="13365" y="40168"/>
                  <a:pt x="13257" y="40095"/>
                  <a:pt x="13148" y="40005"/>
                </a:cubicBezTo>
                <a:cubicBezTo>
                  <a:pt x="12949" y="39805"/>
                  <a:pt x="12750" y="39588"/>
                  <a:pt x="12605" y="39335"/>
                </a:cubicBezTo>
                <a:cubicBezTo>
                  <a:pt x="12569" y="39280"/>
                  <a:pt x="12551" y="39208"/>
                  <a:pt x="12514" y="39153"/>
                </a:cubicBezTo>
                <a:cubicBezTo>
                  <a:pt x="12587" y="39135"/>
                  <a:pt x="12659" y="39099"/>
                  <a:pt x="12713" y="39045"/>
                </a:cubicBezTo>
                <a:cubicBezTo>
                  <a:pt x="12750" y="39027"/>
                  <a:pt x="12732" y="38972"/>
                  <a:pt x="12695" y="38972"/>
                </a:cubicBezTo>
                <a:cubicBezTo>
                  <a:pt x="12659" y="38991"/>
                  <a:pt x="12569" y="39009"/>
                  <a:pt x="12496" y="39027"/>
                </a:cubicBezTo>
                <a:lnTo>
                  <a:pt x="12478" y="39027"/>
                </a:lnTo>
                <a:cubicBezTo>
                  <a:pt x="12478" y="39009"/>
                  <a:pt x="12478" y="38972"/>
                  <a:pt x="12460" y="38954"/>
                </a:cubicBezTo>
                <a:cubicBezTo>
                  <a:pt x="12460" y="38918"/>
                  <a:pt x="12460" y="38882"/>
                  <a:pt x="12442" y="38864"/>
                </a:cubicBezTo>
                <a:lnTo>
                  <a:pt x="12623" y="38864"/>
                </a:lnTo>
                <a:cubicBezTo>
                  <a:pt x="12750" y="38846"/>
                  <a:pt x="12876" y="38809"/>
                  <a:pt x="13003" y="38773"/>
                </a:cubicBezTo>
                <a:cubicBezTo>
                  <a:pt x="13039" y="38773"/>
                  <a:pt x="13021" y="38719"/>
                  <a:pt x="13003" y="38719"/>
                </a:cubicBezTo>
                <a:cubicBezTo>
                  <a:pt x="12876" y="38755"/>
                  <a:pt x="12750" y="38755"/>
                  <a:pt x="12641" y="38755"/>
                </a:cubicBezTo>
                <a:cubicBezTo>
                  <a:pt x="12569" y="38755"/>
                  <a:pt x="12514" y="38755"/>
                  <a:pt x="12460" y="38737"/>
                </a:cubicBezTo>
                <a:lnTo>
                  <a:pt x="12460" y="38737"/>
                </a:lnTo>
                <a:lnTo>
                  <a:pt x="12460" y="38538"/>
                </a:lnTo>
                <a:cubicBezTo>
                  <a:pt x="12460" y="38520"/>
                  <a:pt x="12460" y="38502"/>
                  <a:pt x="12460" y="38483"/>
                </a:cubicBezTo>
                <a:lnTo>
                  <a:pt x="12460" y="38483"/>
                </a:lnTo>
                <a:cubicBezTo>
                  <a:pt x="12551" y="38465"/>
                  <a:pt x="12623" y="38447"/>
                  <a:pt x="12695" y="38429"/>
                </a:cubicBezTo>
                <a:cubicBezTo>
                  <a:pt x="12768" y="38411"/>
                  <a:pt x="12822" y="38375"/>
                  <a:pt x="12876" y="38339"/>
                </a:cubicBezTo>
                <a:cubicBezTo>
                  <a:pt x="12931" y="38302"/>
                  <a:pt x="12985" y="38248"/>
                  <a:pt x="13021" y="38194"/>
                </a:cubicBezTo>
                <a:cubicBezTo>
                  <a:pt x="13039" y="38176"/>
                  <a:pt x="13003" y="38139"/>
                  <a:pt x="12985" y="38157"/>
                </a:cubicBezTo>
                <a:cubicBezTo>
                  <a:pt x="12931" y="38194"/>
                  <a:pt x="12876" y="38230"/>
                  <a:pt x="12822" y="38248"/>
                </a:cubicBezTo>
                <a:cubicBezTo>
                  <a:pt x="12768" y="38266"/>
                  <a:pt x="12695" y="38284"/>
                  <a:pt x="12641" y="38284"/>
                </a:cubicBezTo>
                <a:lnTo>
                  <a:pt x="12460" y="38320"/>
                </a:lnTo>
                <a:cubicBezTo>
                  <a:pt x="12460" y="38248"/>
                  <a:pt x="12460" y="38194"/>
                  <a:pt x="12460" y="38121"/>
                </a:cubicBezTo>
                <a:lnTo>
                  <a:pt x="12460" y="38121"/>
                </a:lnTo>
                <a:cubicBezTo>
                  <a:pt x="12478" y="38121"/>
                  <a:pt x="12496" y="38103"/>
                  <a:pt x="12532" y="38085"/>
                </a:cubicBezTo>
                <a:cubicBezTo>
                  <a:pt x="12551" y="38067"/>
                  <a:pt x="12569" y="38049"/>
                  <a:pt x="12605" y="38031"/>
                </a:cubicBezTo>
                <a:cubicBezTo>
                  <a:pt x="12623" y="38013"/>
                  <a:pt x="12641" y="37976"/>
                  <a:pt x="12659" y="37958"/>
                </a:cubicBezTo>
                <a:cubicBezTo>
                  <a:pt x="12677" y="37922"/>
                  <a:pt x="12641" y="37904"/>
                  <a:pt x="12623" y="37922"/>
                </a:cubicBezTo>
                <a:cubicBezTo>
                  <a:pt x="12587" y="37940"/>
                  <a:pt x="12569" y="37958"/>
                  <a:pt x="12551" y="37976"/>
                </a:cubicBezTo>
                <a:cubicBezTo>
                  <a:pt x="12514" y="37976"/>
                  <a:pt x="12496" y="37994"/>
                  <a:pt x="12478" y="37994"/>
                </a:cubicBezTo>
                <a:lnTo>
                  <a:pt x="12442" y="38013"/>
                </a:lnTo>
                <a:cubicBezTo>
                  <a:pt x="12442" y="37994"/>
                  <a:pt x="12424" y="37958"/>
                  <a:pt x="12424" y="37940"/>
                </a:cubicBezTo>
                <a:cubicBezTo>
                  <a:pt x="12424" y="37904"/>
                  <a:pt x="12406" y="37868"/>
                  <a:pt x="12388" y="37850"/>
                </a:cubicBezTo>
                <a:cubicBezTo>
                  <a:pt x="12388" y="37813"/>
                  <a:pt x="12351" y="37777"/>
                  <a:pt x="12333" y="37759"/>
                </a:cubicBezTo>
                <a:cubicBezTo>
                  <a:pt x="12243" y="37705"/>
                  <a:pt x="12188" y="37813"/>
                  <a:pt x="12152" y="37868"/>
                </a:cubicBezTo>
                <a:lnTo>
                  <a:pt x="12098" y="37958"/>
                </a:lnTo>
                <a:cubicBezTo>
                  <a:pt x="12025" y="37922"/>
                  <a:pt x="11971" y="37886"/>
                  <a:pt x="11899" y="37831"/>
                </a:cubicBezTo>
                <a:cubicBezTo>
                  <a:pt x="11880" y="37813"/>
                  <a:pt x="11844" y="37850"/>
                  <a:pt x="11862" y="37868"/>
                </a:cubicBezTo>
                <a:cubicBezTo>
                  <a:pt x="11917" y="37940"/>
                  <a:pt x="11989" y="37994"/>
                  <a:pt x="12043" y="38067"/>
                </a:cubicBezTo>
                <a:cubicBezTo>
                  <a:pt x="12043" y="38085"/>
                  <a:pt x="12025" y="38085"/>
                  <a:pt x="12025" y="38103"/>
                </a:cubicBezTo>
                <a:cubicBezTo>
                  <a:pt x="12025" y="38139"/>
                  <a:pt x="12007" y="38157"/>
                  <a:pt x="11989" y="38194"/>
                </a:cubicBezTo>
                <a:lnTo>
                  <a:pt x="11971" y="38194"/>
                </a:lnTo>
                <a:cubicBezTo>
                  <a:pt x="11917" y="38176"/>
                  <a:pt x="11844" y="38157"/>
                  <a:pt x="11790" y="38139"/>
                </a:cubicBezTo>
                <a:cubicBezTo>
                  <a:pt x="11736" y="38103"/>
                  <a:pt x="11663" y="38085"/>
                  <a:pt x="11609" y="38049"/>
                </a:cubicBezTo>
                <a:lnTo>
                  <a:pt x="11536" y="37994"/>
                </a:lnTo>
                <a:cubicBezTo>
                  <a:pt x="11500" y="37976"/>
                  <a:pt x="11482" y="37958"/>
                  <a:pt x="11446" y="37922"/>
                </a:cubicBezTo>
                <a:cubicBezTo>
                  <a:pt x="11446" y="37922"/>
                  <a:pt x="11428" y="37940"/>
                  <a:pt x="11428" y="37958"/>
                </a:cubicBezTo>
                <a:cubicBezTo>
                  <a:pt x="11446" y="37976"/>
                  <a:pt x="11464" y="38013"/>
                  <a:pt x="11500" y="38031"/>
                </a:cubicBezTo>
                <a:cubicBezTo>
                  <a:pt x="11518" y="38049"/>
                  <a:pt x="11536" y="38085"/>
                  <a:pt x="11573" y="38103"/>
                </a:cubicBezTo>
                <a:cubicBezTo>
                  <a:pt x="11627" y="38139"/>
                  <a:pt x="11681" y="38194"/>
                  <a:pt x="11736" y="38230"/>
                </a:cubicBezTo>
                <a:cubicBezTo>
                  <a:pt x="11808" y="38266"/>
                  <a:pt x="11862" y="38302"/>
                  <a:pt x="11935" y="38320"/>
                </a:cubicBezTo>
                <a:lnTo>
                  <a:pt x="11953" y="38320"/>
                </a:lnTo>
                <a:lnTo>
                  <a:pt x="11935" y="38357"/>
                </a:lnTo>
                <a:cubicBezTo>
                  <a:pt x="11917" y="38429"/>
                  <a:pt x="11917" y="38483"/>
                  <a:pt x="11917" y="38556"/>
                </a:cubicBezTo>
                <a:lnTo>
                  <a:pt x="11899" y="38646"/>
                </a:lnTo>
                <a:lnTo>
                  <a:pt x="11862" y="38646"/>
                </a:lnTo>
                <a:cubicBezTo>
                  <a:pt x="11681" y="38592"/>
                  <a:pt x="11518" y="38538"/>
                  <a:pt x="11355" y="38429"/>
                </a:cubicBezTo>
                <a:cubicBezTo>
                  <a:pt x="11337" y="38411"/>
                  <a:pt x="11301" y="38465"/>
                  <a:pt x="11337" y="38483"/>
                </a:cubicBezTo>
                <a:cubicBezTo>
                  <a:pt x="11464" y="38610"/>
                  <a:pt x="11627" y="38719"/>
                  <a:pt x="11808" y="38773"/>
                </a:cubicBezTo>
                <a:lnTo>
                  <a:pt x="11862" y="38791"/>
                </a:lnTo>
                <a:cubicBezTo>
                  <a:pt x="11862" y="38828"/>
                  <a:pt x="11844" y="38882"/>
                  <a:pt x="11844" y="38918"/>
                </a:cubicBezTo>
                <a:cubicBezTo>
                  <a:pt x="11844" y="38972"/>
                  <a:pt x="11844" y="38972"/>
                  <a:pt x="11844" y="39009"/>
                </a:cubicBezTo>
                <a:cubicBezTo>
                  <a:pt x="11772" y="38991"/>
                  <a:pt x="11717" y="38972"/>
                  <a:pt x="11645" y="38936"/>
                </a:cubicBezTo>
                <a:cubicBezTo>
                  <a:pt x="11627" y="38918"/>
                  <a:pt x="11591" y="38954"/>
                  <a:pt x="11609" y="38991"/>
                </a:cubicBezTo>
                <a:cubicBezTo>
                  <a:pt x="11645" y="39009"/>
                  <a:pt x="11681" y="39045"/>
                  <a:pt x="11717" y="39063"/>
                </a:cubicBezTo>
                <a:cubicBezTo>
                  <a:pt x="11754" y="39081"/>
                  <a:pt x="11790" y="39099"/>
                  <a:pt x="11844" y="39117"/>
                </a:cubicBezTo>
                <a:cubicBezTo>
                  <a:pt x="11826" y="39208"/>
                  <a:pt x="11826" y="39298"/>
                  <a:pt x="11844" y="39389"/>
                </a:cubicBezTo>
                <a:cubicBezTo>
                  <a:pt x="11880" y="39679"/>
                  <a:pt x="11953" y="39987"/>
                  <a:pt x="12098" y="40258"/>
                </a:cubicBezTo>
                <a:cubicBezTo>
                  <a:pt x="12369" y="40820"/>
                  <a:pt x="12804" y="41309"/>
                  <a:pt x="13365" y="41616"/>
                </a:cubicBezTo>
                <a:cubicBezTo>
                  <a:pt x="13963" y="41942"/>
                  <a:pt x="14651" y="42123"/>
                  <a:pt x="15339" y="42142"/>
                </a:cubicBezTo>
                <a:cubicBezTo>
                  <a:pt x="16046" y="42178"/>
                  <a:pt x="16752" y="42033"/>
                  <a:pt x="17386" y="41689"/>
                </a:cubicBezTo>
                <a:cubicBezTo>
                  <a:pt x="17911" y="41363"/>
                  <a:pt x="18327" y="40892"/>
                  <a:pt x="18617" y="40331"/>
                </a:cubicBezTo>
                <a:cubicBezTo>
                  <a:pt x="18925" y="39679"/>
                  <a:pt x="19088" y="38954"/>
                  <a:pt x="19070" y="38248"/>
                </a:cubicBezTo>
                <a:cubicBezTo>
                  <a:pt x="19070" y="36672"/>
                  <a:pt x="18436" y="35206"/>
                  <a:pt x="17947" y="33757"/>
                </a:cubicBezTo>
                <a:cubicBezTo>
                  <a:pt x="17820" y="33377"/>
                  <a:pt x="17712" y="32996"/>
                  <a:pt x="17639" y="32616"/>
                </a:cubicBezTo>
                <a:cubicBezTo>
                  <a:pt x="17567" y="32254"/>
                  <a:pt x="17531" y="31873"/>
                  <a:pt x="17531" y="31511"/>
                </a:cubicBezTo>
                <a:cubicBezTo>
                  <a:pt x="17531" y="30751"/>
                  <a:pt x="17657" y="30008"/>
                  <a:pt x="17911" y="29302"/>
                </a:cubicBezTo>
                <a:cubicBezTo>
                  <a:pt x="17947" y="29175"/>
                  <a:pt x="18001" y="29048"/>
                  <a:pt x="18056" y="28922"/>
                </a:cubicBezTo>
                <a:cubicBezTo>
                  <a:pt x="18110" y="28904"/>
                  <a:pt x="18146" y="28885"/>
                  <a:pt x="18201" y="28867"/>
                </a:cubicBezTo>
                <a:cubicBezTo>
                  <a:pt x="18309" y="28831"/>
                  <a:pt x="18400" y="28795"/>
                  <a:pt x="18509" y="28741"/>
                </a:cubicBezTo>
                <a:cubicBezTo>
                  <a:pt x="18617" y="28704"/>
                  <a:pt x="18690" y="28686"/>
                  <a:pt x="18780" y="28650"/>
                </a:cubicBezTo>
                <a:cubicBezTo>
                  <a:pt x="18798" y="28668"/>
                  <a:pt x="18816" y="28686"/>
                  <a:pt x="18816" y="28722"/>
                </a:cubicBezTo>
                <a:cubicBezTo>
                  <a:pt x="18835" y="28759"/>
                  <a:pt x="18853" y="28795"/>
                  <a:pt x="18853" y="28831"/>
                </a:cubicBezTo>
                <a:cubicBezTo>
                  <a:pt x="18871" y="28922"/>
                  <a:pt x="18871" y="28994"/>
                  <a:pt x="18835" y="29085"/>
                </a:cubicBezTo>
                <a:cubicBezTo>
                  <a:pt x="18835" y="29121"/>
                  <a:pt x="18816" y="29157"/>
                  <a:pt x="18780" y="29193"/>
                </a:cubicBezTo>
                <a:cubicBezTo>
                  <a:pt x="18762" y="29229"/>
                  <a:pt x="18726" y="29266"/>
                  <a:pt x="18708" y="29302"/>
                </a:cubicBezTo>
                <a:cubicBezTo>
                  <a:pt x="18690" y="29338"/>
                  <a:pt x="18672" y="29374"/>
                  <a:pt x="18653" y="29411"/>
                </a:cubicBezTo>
                <a:cubicBezTo>
                  <a:pt x="18672" y="29465"/>
                  <a:pt x="18672" y="29501"/>
                  <a:pt x="18690" y="29555"/>
                </a:cubicBezTo>
                <a:cubicBezTo>
                  <a:pt x="18690" y="29610"/>
                  <a:pt x="18635" y="29646"/>
                  <a:pt x="18581" y="29682"/>
                </a:cubicBezTo>
                <a:cubicBezTo>
                  <a:pt x="18509" y="29737"/>
                  <a:pt x="18454" y="29827"/>
                  <a:pt x="18454" y="29918"/>
                </a:cubicBezTo>
                <a:cubicBezTo>
                  <a:pt x="18472" y="30099"/>
                  <a:pt x="18527" y="30280"/>
                  <a:pt x="18617" y="30443"/>
                </a:cubicBezTo>
                <a:cubicBezTo>
                  <a:pt x="18635" y="30551"/>
                  <a:pt x="18653" y="30678"/>
                  <a:pt x="18653" y="30787"/>
                </a:cubicBezTo>
                <a:cubicBezTo>
                  <a:pt x="18653" y="30859"/>
                  <a:pt x="18635" y="30914"/>
                  <a:pt x="18599" y="30986"/>
                </a:cubicBezTo>
                <a:cubicBezTo>
                  <a:pt x="18599" y="30968"/>
                  <a:pt x="18581" y="30968"/>
                  <a:pt x="18581" y="30986"/>
                </a:cubicBezTo>
                <a:cubicBezTo>
                  <a:pt x="18527" y="31004"/>
                  <a:pt x="18454" y="31022"/>
                  <a:pt x="18418" y="31059"/>
                </a:cubicBezTo>
                <a:cubicBezTo>
                  <a:pt x="18346" y="31095"/>
                  <a:pt x="18309" y="31167"/>
                  <a:pt x="18291" y="31222"/>
                </a:cubicBezTo>
                <a:lnTo>
                  <a:pt x="18237" y="31348"/>
                </a:lnTo>
                <a:cubicBezTo>
                  <a:pt x="18219" y="31385"/>
                  <a:pt x="18201" y="31421"/>
                  <a:pt x="18219" y="31457"/>
                </a:cubicBezTo>
                <a:cubicBezTo>
                  <a:pt x="18237" y="31548"/>
                  <a:pt x="18273" y="31620"/>
                  <a:pt x="18291" y="31710"/>
                </a:cubicBezTo>
                <a:cubicBezTo>
                  <a:pt x="18291" y="31729"/>
                  <a:pt x="18291" y="31747"/>
                  <a:pt x="18309" y="31765"/>
                </a:cubicBezTo>
                <a:cubicBezTo>
                  <a:pt x="18255" y="31892"/>
                  <a:pt x="18273" y="32055"/>
                  <a:pt x="18364" y="32163"/>
                </a:cubicBezTo>
                <a:cubicBezTo>
                  <a:pt x="18382" y="32181"/>
                  <a:pt x="18436" y="32163"/>
                  <a:pt x="18418" y="32145"/>
                </a:cubicBezTo>
                <a:cubicBezTo>
                  <a:pt x="18400" y="32073"/>
                  <a:pt x="18400" y="31982"/>
                  <a:pt x="18418" y="31910"/>
                </a:cubicBezTo>
                <a:cubicBezTo>
                  <a:pt x="18472" y="31964"/>
                  <a:pt x="18545" y="31982"/>
                  <a:pt x="18599" y="31946"/>
                </a:cubicBezTo>
                <a:cubicBezTo>
                  <a:pt x="18672" y="31928"/>
                  <a:pt x="18708" y="31873"/>
                  <a:pt x="18708" y="31819"/>
                </a:cubicBezTo>
                <a:cubicBezTo>
                  <a:pt x="18726" y="31783"/>
                  <a:pt x="18726" y="31747"/>
                  <a:pt x="18708" y="31729"/>
                </a:cubicBezTo>
                <a:cubicBezTo>
                  <a:pt x="18708" y="31710"/>
                  <a:pt x="18708" y="31692"/>
                  <a:pt x="18690" y="31674"/>
                </a:cubicBezTo>
                <a:cubicBezTo>
                  <a:pt x="18690" y="31674"/>
                  <a:pt x="18672" y="31656"/>
                  <a:pt x="18672" y="31638"/>
                </a:cubicBezTo>
                <a:cubicBezTo>
                  <a:pt x="18672" y="31620"/>
                  <a:pt x="18672" y="31620"/>
                  <a:pt x="18690" y="31602"/>
                </a:cubicBezTo>
                <a:lnTo>
                  <a:pt x="18726" y="31584"/>
                </a:lnTo>
                <a:cubicBezTo>
                  <a:pt x="18744" y="31584"/>
                  <a:pt x="18780" y="31566"/>
                  <a:pt x="18816" y="31566"/>
                </a:cubicBezTo>
                <a:cubicBezTo>
                  <a:pt x="18835" y="31584"/>
                  <a:pt x="18871" y="31584"/>
                  <a:pt x="18889" y="31584"/>
                </a:cubicBezTo>
                <a:cubicBezTo>
                  <a:pt x="18925" y="31602"/>
                  <a:pt x="18943" y="31620"/>
                  <a:pt x="18961" y="31638"/>
                </a:cubicBezTo>
                <a:lnTo>
                  <a:pt x="18943" y="31656"/>
                </a:lnTo>
                <a:cubicBezTo>
                  <a:pt x="18925" y="31710"/>
                  <a:pt x="18925" y="31765"/>
                  <a:pt x="18961" y="31819"/>
                </a:cubicBezTo>
                <a:cubicBezTo>
                  <a:pt x="18889" y="31910"/>
                  <a:pt x="18853" y="32000"/>
                  <a:pt x="18798" y="32109"/>
                </a:cubicBezTo>
                <a:cubicBezTo>
                  <a:pt x="18762" y="32199"/>
                  <a:pt x="18798" y="32308"/>
                  <a:pt x="18871" y="32362"/>
                </a:cubicBezTo>
                <a:cubicBezTo>
                  <a:pt x="18853" y="32417"/>
                  <a:pt x="18835" y="32471"/>
                  <a:pt x="18798" y="32525"/>
                </a:cubicBezTo>
                <a:cubicBezTo>
                  <a:pt x="18780" y="32580"/>
                  <a:pt x="18726" y="32670"/>
                  <a:pt x="18690" y="32743"/>
                </a:cubicBezTo>
                <a:cubicBezTo>
                  <a:pt x="18653" y="32815"/>
                  <a:pt x="18635" y="32888"/>
                  <a:pt x="18617" y="32978"/>
                </a:cubicBezTo>
                <a:cubicBezTo>
                  <a:pt x="18617" y="32978"/>
                  <a:pt x="18635" y="32978"/>
                  <a:pt x="18635" y="32978"/>
                </a:cubicBezTo>
                <a:cubicBezTo>
                  <a:pt x="18690" y="32906"/>
                  <a:pt x="18726" y="32851"/>
                  <a:pt x="18744" y="32761"/>
                </a:cubicBezTo>
                <a:cubicBezTo>
                  <a:pt x="18780" y="32688"/>
                  <a:pt x="18816" y="32616"/>
                  <a:pt x="18853" y="32544"/>
                </a:cubicBezTo>
                <a:cubicBezTo>
                  <a:pt x="18907" y="32471"/>
                  <a:pt x="18925" y="32453"/>
                  <a:pt x="18943" y="32417"/>
                </a:cubicBezTo>
                <a:cubicBezTo>
                  <a:pt x="18961" y="32417"/>
                  <a:pt x="18979" y="32435"/>
                  <a:pt x="18997" y="32435"/>
                </a:cubicBezTo>
                <a:cubicBezTo>
                  <a:pt x="19034" y="32453"/>
                  <a:pt x="19088" y="32471"/>
                  <a:pt x="19124" y="32471"/>
                </a:cubicBezTo>
                <a:cubicBezTo>
                  <a:pt x="19179" y="32453"/>
                  <a:pt x="19215" y="32435"/>
                  <a:pt x="19233" y="32399"/>
                </a:cubicBezTo>
                <a:cubicBezTo>
                  <a:pt x="19269" y="32362"/>
                  <a:pt x="19287" y="32308"/>
                  <a:pt x="19287" y="32272"/>
                </a:cubicBezTo>
                <a:lnTo>
                  <a:pt x="19287" y="32127"/>
                </a:lnTo>
                <a:cubicBezTo>
                  <a:pt x="19305" y="32091"/>
                  <a:pt x="19323" y="32036"/>
                  <a:pt x="19360" y="32018"/>
                </a:cubicBezTo>
                <a:cubicBezTo>
                  <a:pt x="19378" y="31982"/>
                  <a:pt x="19396" y="31946"/>
                  <a:pt x="19414" y="31910"/>
                </a:cubicBezTo>
                <a:lnTo>
                  <a:pt x="19595" y="31964"/>
                </a:lnTo>
                <a:cubicBezTo>
                  <a:pt x="19595" y="31964"/>
                  <a:pt x="19613" y="31964"/>
                  <a:pt x="19631" y="31982"/>
                </a:cubicBezTo>
                <a:cubicBezTo>
                  <a:pt x="19631" y="32000"/>
                  <a:pt x="19631" y="32000"/>
                  <a:pt x="19631" y="32018"/>
                </a:cubicBezTo>
                <a:cubicBezTo>
                  <a:pt x="19631" y="32055"/>
                  <a:pt x="19613" y="32091"/>
                  <a:pt x="19613" y="32145"/>
                </a:cubicBezTo>
                <a:cubicBezTo>
                  <a:pt x="19559" y="32272"/>
                  <a:pt x="19577" y="32399"/>
                  <a:pt x="19631" y="32525"/>
                </a:cubicBezTo>
                <a:cubicBezTo>
                  <a:pt x="19686" y="32580"/>
                  <a:pt x="19758" y="32634"/>
                  <a:pt x="19831" y="32652"/>
                </a:cubicBezTo>
                <a:cubicBezTo>
                  <a:pt x="19831" y="32688"/>
                  <a:pt x="19831" y="32725"/>
                  <a:pt x="19831" y="32761"/>
                </a:cubicBezTo>
                <a:cubicBezTo>
                  <a:pt x="19812" y="32924"/>
                  <a:pt x="19776" y="33087"/>
                  <a:pt x="19704" y="33250"/>
                </a:cubicBezTo>
                <a:cubicBezTo>
                  <a:pt x="19704" y="33250"/>
                  <a:pt x="19704" y="33268"/>
                  <a:pt x="19722" y="33250"/>
                </a:cubicBezTo>
                <a:cubicBezTo>
                  <a:pt x="19794" y="33195"/>
                  <a:pt x="19831" y="33123"/>
                  <a:pt x="19867" y="33032"/>
                </a:cubicBezTo>
                <a:cubicBezTo>
                  <a:pt x="19903" y="32942"/>
                  <a:pt x="19939" y="32851"/>
                  <a:pt x="19957" y="32761"/>
                </a:cubicBezTo>
                <a:cubicBezTo>
                  <a:pt x="19975" y="32725"/>
                  <a:pt x="19975" y="32688"/>
                  <a:pt x="19975" y="32652"/>
                </a:cubicBezTo>
                <a:lnTo>
                  <a:pt x="20030" y="32634"/>
                </a:lnTo>
                <a:cubicBezTo>
                  <a:pt x="20102" y="32598"/>
                  <a:pt x="20138" y="32562"/>
                  <a:pt x="20156" y="32489"/>
                </a:cubicBezTo>
                <a:cubicBezTo>
                  <a:pt x="20175" y="32417"/>
                  <a:pt x="20175" y="32362"/>
                  <a:pt x="20138" y="32290"/>
                </a:cubicBezTo>
                <a:cubicBezTo>
                  <a:pt x="20138" y="32236"/>
                  <a:pt x="20138" y="32181"/>
                  <a:pt x="20138" y="32145"/>
                </a:cubicBezTo>
                <a:cubicBezTo>
                  <a:pt x="20193" y="32199"/>
                  <a:pt x="20175" y="32326"/>
                  <a:pt x="20193" y="32399"/>
                </a:cubicBezTo>
                <a:cubicBezTo>
                  <a:pt x="20229" y="32507"/>
                  <a:pt x="20283" y="32598"/>
                  <a:pt x="20374" y="32634"/>
                </a:cubicBezTo>
                <a:cubicBezTo>
                  <a:pt x="20392" y="32652"/>
                  <a:pt x="20410" y="32670"/>
                  <a:pt x="20428" y="32670"/>
                </a:cubicBezTo>
                <a:cubicBezTo>
                  <a:pt x="20428" y="32725"/>
                  <a:pt x="20446" y="32761"/>
                  <a:pt x="20446" y="32815"/>
                </a:cubicBezTo>
                <a:cubicBezTo>
                  <a:pt x="20446" y="32888"/>
                  <a:pt x="20446" y="32960"/>
                  <a:pt x="20446" y="33032"/>
                </a:cubicBezTo>
                <a:cubicBezTo>
                  <a:pt x="20446" y="33069"/>
                  <a:pt x="20446" y="33105"/>
                  <a:pt x="20428" y="33141"/>
                </a:cubicBezTo>
                <a:cubicBezTo>
                  <a:pt x="20428" y="33159"/>
                  <a:pt x="20428" y="33177"/>
                  <a:pt x="20428" y="33195"/>
                </a:cubicBezTo>
                <a:cubicBezTo>
                  <a:pt x="20428" y="33232"/>
                  <a:pt x="20428" y="33250"/>
                  <a:pt x="20428" y="33268"/>
                </a:cubicBezTo>
                <a:cubicBezTo>
                  <a:pt x="20428" y="33286"/>
                  <a:pt x="20446" y="33286"/>
                  <a:pt x="20464" y="33268"/>
                </a:cubicBezTo>
                <a:cubicBezTo>
                  <a:pt x="20464" y="33250"/>
                  <a:pt x="20482" y="33232"/>
                  <a:pt x="20482" y="33214"/>
                </a:cubicBezTo>
                <a:cubicBezTo>
                  <a:pt x="20501" y="33195"/>
                  <a:pt x="20501" y="33177"/>
                  <a:pt x="20519" y="33159"/>
                </a:cubicBezTo>
                <a:cubicBezTo>
                  <a:pt x="20519" y="33123"/>
                  <a:pt x="20537" y="33069"/>
                  <a:pt x="20537" y="33032"/>
                </a:cubicBezTo>
                <a:cubicBezTo>
                  <a:pt x="20555" y="32960"/>
                  <a:pt x="20573" y="32888"/>
                  <a:pt x="20573" y="32797"/>
                </a:cubicBezTo>
                <a:lnTo>
                  <a:pt x="20573" y="32688"/>
                </a:lnTo>
                <a:cubicBezTo>
                  <a:pt x="20609" y="32688"/>
                  <a:pt x="20645" y="32670"/>
                  <a:pt x="20664" y="32652"/>
                </a:cubicBezTo>
                <a:cubicBezTo>
                  <a:pt x="20682" y="32670"/>
                  <a:pt x="20718" y="32688"/>
                  <a:pt x="20736" y="32707"/>
                </a:cubicBezTo>
                <a:cubicBezTo>
                  <a:pt x="20772" y="32743"/>
                  <a:pt x="20808" y="32761"/>
                  <a:pt x="20863" y="32761"/>
                </a:cubicBezTo>
                <a:lnTo>
                  <a:pt x="20881" y="32761"/>
                </a:lnTo>
                <a:cubicBezTo>
                  <a:pt x="20881" y="32797"/>
                  <a:pt x="20899" y="32833"/>
                  <a:pt x="20899" y="32888"/>
                </a:cubicBezTo>
                <a:cubicBezTo>
                  <a:pt x="20917" y="32942"/>
                  <a:pt x="20917" y="33014"/>
                  <a:pt x="20899" y="33087"/>
                </a:cubicBezTo>
                <a:cubicBezTo>
                  <a:pt x="20899" y="33123"/>
                  <a:pt x="20881" y="33159"/>
                  <a:pt x="20881" y="33195"/>
                </a:cubicBezTo>
                <a:cubicBezTo>
                  <a:pt x="20881" y="33232"/>
                  <a:pt x="20845" y="33268"/>
                  <a:pt x="20881" y="33304"/>
                </a:cubicBezTo>
                <a:cubicBezTo>
                  <a:pt x="20881" y="33322"/>
                  <a:pt x="20899" y="33340"/>
                  <a:pt x="20917" y="33322"/>
                </a:cubicBezTo>
                <a:lnTo>
                  <a:pt x="20917" y="33322"/>
                </a:lnTo>
                <a:cubicBezTo>
                  <a:pt x="20953" y="33304"/>
                  <a:pt x="20971" y="33268"/>
                  <a:pt x="20971" y="33250"/>
                </a:cubicBezTo>
                <a:lnTo>
                  <a:pt x="20971" y="33232"/>
                </a:lnTo>
                <a:cubicBezTo>
                  <a:pt x="20990" y="33214"/>
                  <a:pt x="21008" y="33177"/>
                  <a:pt x="21026" y="33159"/>
                </a:cubicBezTo>
                <a:cubicBezTo>
                  <a:pt x="21044" y="33105"/>
                  <a:pt x="21062" y="33051"/>
                  <a:pt x="21080" y="32996"/>
                </a:cubicBezTo>
                <a:cubicBezTo>
                  <a:pt x="21080" y="32960"/>
                  <a:pt x="21098" y="32942"/>
                  <a:pt x="21098" y="32906"/>
                </a:cubicBezTo>
                <a:cubicBezTo>
                  <a:pt x="21098" y="32888"/>
                  <a:pt x="21098" y="32870"/>
                  <a:pt x="21098" y="32833"/>
                </a:cubicBezTo>
                <a:cubicBezTo>
                  <a:pt x="21098" y="32833"/>
                  <a:pt x="21116" y="32815"/>
                  <a:pt x="21134" y="32815"/>
                </a:cubicBezTo>
                <a:cubicBezTo>
                  <a:pt x="21134" y="32797"/>
                  <a:pt x="21134" y="32797"/>
                  <a:pt x="21134" y="32779"/>
                </a:cubicBezTo>
                <a:lnTo>
                  <a:pt x="21134" y="32779"/>
                </a:lnTo>
                <a:cubicBezTo>
                  <a:pt x="21153" y="32725"/>
                  <a:pt x="21171" y="32670"/>
                  <a:pt x="21153" y="32616"/>
                </a:cubicBezTo>
                <a:cubicBezTo>
                  <a:pt x="21153" y="32598"/>
                  <a:pt x="21134" y="32562"/>
                  <a:pt x="21134" y="32544"/>
                </a:cubicBezTo>
                <a:cubicBezTo>
                  <a:pt x="21116" y="32525"/>
                  <a:pt x="21116" y="32489"/>
                  <a:pt x="21116" y="32471"/>
                </a:cubicBezTo>
                <a:cubicBezTo>
                  <a:pt x="21116" y="32453"/>
                  <a:pt x="21116" y="32435"/>
                  <a:pt x="21134" y="32417"/>
                </a:cubicBezTo>
                <a:cubicBezTo>
                  <a:pt x="21153" y="32381"/>
                  <a:pt x="21153" y="32362"/>
                  <a:pt x="21171" y="32326"/>
                </a:cubicBezTo>
                <a:cubicBezTo>
                  <a:pt x="21171" y="32290"/>
                  <a:pt x="21171" y="32236"/>
                  <a:pt x="21171" y="32181"/>
                </a:cubicBezTo>
                <a:cubicBezTo>
                  <a:pt x="21134" y="32073"/>
                  <a:pt x="21080" y="31982"/>
                  <a:pt x="21008" y="31910"/>
                </a:cubicBezTo>
                <a:cubicBezTo>
                  <a:pt x="20917" y="31837"/>
                  <a:pt x="20827" y="31783"/>
                  <a:pt x="20754" y="31710"/>
                </a:cubicBezTo>
                <a:cubicBezTo>
                  <a:pt x="20718" y="31674"/>
                  <a:pt x="20664" y="31620"/>
                  <a:pt x="20645" y="31584"/>
                </a:cubicBezTo>
                <a:cubicBezTo>
                  <a:pt x="20609" y="31529"/>
                  <a:pt x="20591" y="31493"/>
                  <a:pt x="20555" y="31439"/>
                </a:cubicBezTo>
                <a:cubicBezTo>
                  <a:pt x="20501" y="31348"/>
                  <a:pt x="20446" y="31258"/>
                  <a:pt x="20392" y="31167"/>
                </a:cubicBezTo>
                <a:cubicBezTo>
                  <a:pt x="20265" y="30950"/>
                  <a:pt x="20156" y="30751"/>
                  <a:pt x="20030" y="30533"/>
                </a:cubicBezTo>
                <a:cubicBezTo>
                  <a:pt x="19957" y="30425"/>
                  <a:pt x="19885" y="30298"/>
                  <a:pt x="19812" y="30171"/>
                </a:cubicBezTo>
                <a:cubicBezTo>
                  <a:pt x="19776" y="30117"/>
                  <a:pt x="19740" y="30063"/>
                  <a:pt x="19722" y="30008"/>
                </a:cubicBezTo>
                <a:lnTo>
                  <a:pt x="19722" y="29990"/>
                </a:lnTo>
                <a:cubicBezTo>
                  <a:pt x="19704" y="29936"/>
                  <a:pt x="19686" y="29863"/>
                  <a:pt x="19686" y="29791"/>
                </a:cubicBezTo>
                <a:cubicBezTo>
                  <a:pt x="19686" y="29682"/>
                  <a:pt x="19704" y="29592"/>
                  <a:pt x="19722" y="29483"/>
                </a:cubicBezTo>
                <a:cubicBezTo>
                  <a:pt x="19794" y="29284"/>
                  <a:pt x="19885" y="29085"/>
                  <a:pt x="19994" y="28904"/>
                </a:cubicBezTo>
                <a:cubicBezTo>
                  <a:pt x="20102" y="28704"/>
                  <a:pt x="20211" y="28523"/>
                  <a:pt x="20319" y="28342"/>
                </a:cubicBezTo>
                <a:cubicBezTo>
                  <a:pt x="20374" y="28252"/>
                  <a:pt x="20428" y="28143"/>
                  <a:pt x="20482" y="28052"/>
                </a:cubicBezTo>
                <a:cubicBezTo>
                  <a:pt x="20537" y="27962"/>
                  <a:pt x="20591" y="27871"/>
                  <a:pt x="20627" y="27763"/>
                </a:cubicBezTo>
                <a:cubicBezTo>
                  <a:pt x="20645" y="27654"/>
                  <a:pt x="20645" y="27527"/>
                  <a:pt x="20627" y="27419"/>
                </a:cubicBezTo>
                <a:cubicBezTo>
                  <a:pt x="20609" y="27310"/>
                  <a:pt x="20573" y="27201"/>
                  <a:pt x="20555" y="27093"/>
                </a:cubicBezTo>
                <a:cubicBezTo>
                  <a:pt x="20591" y="27020"/>
                  <a:pt x="20627" y="26930"/>
                  <a:pt x="20645" y="26821"/>
                </a:cubicBezTo>
                <a:cubicBezTo>
                  <a:pt x="20664" y="26712"/>
                  <a:pt x="20664" y="26567"/>
                  <a:pt x="20645" y="26441"/>
                </a:cubicBezTo>
                <a:cubicBezTo>
                  <a:pt x="20609" y="26332"/>
                  <a:pt x="20555" y="26223"/>
                  <a:pt x="20501" y="26115"/>
                </a:cubicBezTo>
                <a:cubicBezTo>
                  <a:pt x="20446" y="26006"/>
                  <a:pt x="20392" y="25934"/>
                  <a:pt x="20338" y="25861"/>
                </a:cubicBezTo>
                <a:cubicBezTo>
                  <a:pt x="20301" y="25825"/>
                  <a:pt x="20283" y="25807"/>
                  <a:pt x="20247" y="25771"/>
                </a:cubicBezTo>
                <a:cubicBezTo>
                  <a:pt x="20193" y="25752"/>
                  <a:pt x="20156" y="25734"/>
                  <a:pt x="20102" y="25734"/>
                </a:cubicBezTo>
                <a:cubicBezTo>
                  <a:pt x="20048" y="25734"/>
                  <a:pt x="19994" y="25734"/>
                  <a:pt x="19939" y="25734"/>
                </a:cubicBezTo>
                <a:cubicBezTo>
                  <a:pt x="19849" y="25716"/>
                  <a:pt x="19794" y="25662"/>
                  <a:pt x="19740" y="25608"/>
                </a:cubicBezTo>
                <a:cubicBezTo>
                  <a:pt x="19668" y="25535"/>
                  <a:pt x="19595" y="25481"/>
                  <a:pt x="19505" y="25445"/>
                </a:cubicBezTo>
                <a:cubicBezTo>
                  <a:pt x="19450" y="25426"/>
                  <a:pt x="19378" y="25408"/>
                  <a:pt x="19305" y="25426"/>
                </a:cubicBezTo>
                <a:lnTo>
                  <a:pt x="19215" y="25426"/>
                </a:lnTo>
                <a:lnTo>
                  <a:pt x="19233" y="25408"/>
                </a:lnTo>
                <a:cubicBezTo>
                  <a:pt x="19287" y="25336"/>
                  <a:pt x="19287" y="25264"/>
                  <a:pt x="19287" y="25191"/>
                </a:cubicBezTo>
                <a:lnTo>
                  <a:pt x="19360" y="25191"/>
                </a:lnTo>
                <a:cubicBezTo>
                  <a:pt x="19450" y="25191"/>
                  <a:pt x="19523" y="25173"/>
                  <a:pt x="19595" y="25119"/>
                </a:cubicBezTo>
                <a:cubicBezTo>
                  <a:pt x="19649" y="25046"/>
                  <a:pt x="19722" y="24992"/>
                  <a:pt x="19776" y="24919"/>
                </a:cubicBezTo>
                <a:cubicBezTo>
                  <a:pt x="19831" y="24865"/>
                  <a:pt x="19867" y="24793"/>
                  <a:pt x="19885" y="24720"/>
                </a:cubicBezTo>
                <a:cubicBezTo>
                  <a:pt x="19921" y="24720"/>
                  <a:pt x="19957" y="24720"/>
                  <a:pt x="19994" y="24702"/>
                </a:cubicBezTo>
                <a:cubicBezTo>
                  <a:pt x="20030" y="24684"/>
                  <a:pt x="20084" y="24684"/>
                  <a:pt x="20120" y="24648"/>
                </a:cubicBezTo>
                <a:cubicBezTo>
                  <a:pt x="20175" y="24630"/>
                  <a:pt x="20229" y="24557"/>
                  <a:pt x="20247" y="24485"/>
                </a:cubicBezTo>
                <a:cubicBezTo>
                  <a:pt x="20283" y="24503"/>
                  <a:pt x="20319" y="24503"/>
                  <a:pt x="20356" y="24485"/>
                </a:cubicBezTo>
                <a:cubicBezTo>
                  <a:pt x="20410" y="24485"/>
                  <a:pt x="20464" y="24467"/>
                  <a:pt x="20519" y="24412"/>
                </a:cubicBezTo>
                <a:cubicBezTo>
                  <a:pt x="20573" y="24376"/>
                  <a:pt x="20609" y="24322"/>
                  <a:pt x="20627" y="24267"/>
                </a:cubicBezTo>
                <a:cubicBezTo>
                  <a:pt x="20645" y="24231"/>
                  <a:pt x="20645" y="24195"/>
                  <a:pt x="20664" y="24177"/>
                </a:cubicBezTo>
                <a:cubicBezTo>
                  <a:pt x="20664" y="24141"/>
                  <a:pt x="20664" y="24123"/>
                  <a:pt x="20664" y="24105"/>
                </a:cubicBezTo>
                <a:cubicBezTo>
                  <a:pt x="20700" y="24086"/>
                  <a:pt x="20736" y="24032"/>
                  <a:pt x="20754" y="23978"/>
                </a:cubicBezTo>
                <a:cubicBezTo>
                  <a:pt x="20754" y="23960"/>
                  <a:pt x="20754" y="23942"/>
                  <a:pt x="20754" y="23923"/>
                </a:cubicBezTo>
                <a:lnTo>
                  <a:pt x="20754" y="23923"/>
                </a:lnTo>
                <a:cubicBezTo>
                  <a:pt x="20790" y="23923"/>
                  <a:pt x="20827" y="23905"/>
                  <a:pt x="20863" y="23905"/>
                </a:cubicBezTo>
                <a:cubicBezTo>
                  <a:pt x="20899" y="23887"/>
                  <a:pt x="20917" y="23887"/>
                  <a:pt x="20935" y="23869"/>
                </a:cubicBezTo>
                <a:cubicBezTo>
                  <a:pt x="20953" y="23869"/>
                  <a:pt x="20953" y="23851"/>
                  <a:pt x="20971" y="23833"/>
                </a:cubicBezTo>
                <a:lnTo>
                  <a:pt x="20971" y="23833"/>
                </a:lnTo>
                <a:lnTo>
                  <a:pt x="21008" y="23833"/>
                </a:lnTo>
                <a:cubicBezTo>
                  <a:pt x="21026" y="23833"/>
                  <a:pt x="21044" y="23833"/>
                  <a:pt x="21062" y="23815"/>
                </a:cubicBezTo>
                <a:cubicBezTo>
                  <a:pt x="21080" y="23797"/>
                  <a:pt x="21098" y="23797"/>
                  <a:pt x="21098" y="23779"/>
                </a:cubicBezTo>
                <a:cubicBezTo>
                  <a:pt x="21134" y="23797"/>
                  <a:pt x="21171" y="23833"/>
                  <a:pt x="21207" y="23869"/>
                </a:cubicBezTo>
                <a:cubicBezTo>
                  <a:pt x="21243" y="23942"/>
                  <a:pt x="21279" y="23978"/>
                  <a:pt x="21334" y="24014"/>
                </a:cubicBezTo>
                <a:cubicBezTo>
                  <a:pt x="21442" y="24086"/>
                  <a:pt x="21569" y="24086"/>
                  <a:pt x="21660" y="24177"/>
                </a:cubicBezTo>
                <a:cubicBezTo>
                  <a:pt x="21678" y="24177"/>
                  <a:pt x="21678" y="24177"/>
                  <a:pt x="21696" y="24177"/>
                </a:cubicBezTo>
                <a:cubicBezTo>
                  <a:pt x="21750" y="24249"/>
                  <a:pt x="21804" y="24304"/>
                  <a:pt x="21877" y="24376"/>
                </a:cubicBezTo>
                <a:lnTo>
                  <a:pt x="22004" y="24503"/>
                </a:lnTo>
                <a:cubicBezTo>
                  <a:pt x="22040" y="24557"/>
                  <a:pt x="22076" y="24593"/>
                  <a:pt x="22130" y="24630"/>
                </a:cubicBezTo>
                <a:cubicBezTo>
                  <a:pt x="22167" y="24666"/>
                  <a:pt x="22221" y="24684"/>
                  <a:pt x="22257" y="24702"/>
                </a:cubicBezTo>
                <a:cubicBezTo>
                  <a:pt x="22312" y="24720"/>
                  <a:pt x="22330" y="24756"/>
                  <a:pt x="22348" y="24793"/>
                </a:cubicBezTo>
                <a:cubicBezTo>
                  <a:pt x="22366" y="24883"/>
                  <a:pt x="22402" y="24974"/>
                  <a:pt x="22438" y="25046"/>
                </a:cubicBezTo>
                <a:cubicBezTo>
                  <a:pt x="22511" y="25119"/>
                  <a:pt x="22583" y="25173"/>
                  <a:pt x="22692" y="25227"/>
                </a:cubicBezTo>
                <a:cubicBezTo>
                  <a:pt x="22782" y="25264"/>
                  <a:pt x="22891" y="25300"/>
                  <a:pt x="23000" y="25354"/>
                </a:cubicBezTo>
                <a:cubicBezTo>
                  <a:pt x="23090" y="25372"/>
                  <a:pt x="23181" y="25408"/>
                  <a:pt x="23271" y="25463"/>
                </a:cubicBezTo>
                <a:cubicBezTo>
                  <a:pt x="23362" y="25517"/>
                  <a:pt x="23416" y="25608"/>
                  <a:pt x="23471" y="25698"/>
                </a:cubicBezTo>
                <a:cubicBezTo>
                  <a:pt x="23525" y="25789"/>
                  <a:pt x="23615" y="25879"/>
                  <a:pt x="23706" y="25952"/>
                </a:cubicBezTo>
                <a:cubicBezTo>
                  <a:pt x="23760" y="25970"/>
                  <a:pt x="23815" y="25988"/>
                  <a:pt x="23869" y="26006"/>
                </a:cubicBezTo>
                <a:cubicBezTo>
                  <a:pt x="23905" y="26006"/>
                  <a:pt x="23959" y="26024"/>
                  <a:pt x="23978" y="26060"/>
                </a:cubicBezTo>
                <a:cubicBezTo>
                  <a:pt x="23978" y="26078"/>
                  <a:pt x="23996" y="26078"/>
                  <a:pt x="23996" y="26078"/>
                </a:cubicBezTo>
                <a:cubicBezTo>
                  <a:pt x="24032" y="26169"/>
                  <a:pt x="24086" y="26260"/>
                  <a:pt x="24122" y="26350"/>
                </a:cubicBezTo>
                <a:cubicBezTo>
                  <a:pt x="24141" y="26404"/>
                  <a:pt x="24177" y="26441"/>
                  <a:pt x="24213" y="26477"/>
                </a:cubicBezTo>
                <a:cubicBezTo>
                  <a:pt x="24267" y="26495"/>
                  <a:pt x="24322" y="26477"/>
                  <a:pt x="24358" y="26495"/>
                </a:cubicBezTo>
                <a:cubicBezTo>
                  <a:pt x="24412" y="26513"/>
                  <a:pt x="24412" y="26567"/>
                  <a:pt x="24430" y="26604"/>
                </a:cubicBezTo>
                <a:cubicBezTo>
                  <a:pt x="24467" y="26640"/>
                  <a:pt x="24485" y="26676"/>
                  <a:pt x="24539" y="26694"/>
                </a:cubicBezTo>
                <a:cubicBezTo>
                  <a:pt x="24575" y="26730"/>
                  <a:pt x="24630" y="26748"/>
                  <a:pt x="24684" y="26748"/>
                </a:cubicBezTo>
                <a:cubicBezTo>
                  <a:pt x="24720" y="26767"/>
                  <a:pt x="24738" y="26767"/>
                  <a:pt x="24774" y="26767"/>
                </a:cubicBezTo>
                <a:cubicBezTo>
                  <a:pt x="24811" y="26767"/>
                  <a:pt x="24847" y="26767"/>
                  <a:pt x="24883" y="26767"/>
                </a:cubicBezTo>
                <a:cubicBezTo>
                  <a:pt x="24919" y="26767"/>
                  <a:pt x="24937" y="26730"/>
                  <a:pt x="24937" y="26694"/>
                </a:cubicBezTo>
                <a:cubicBezTo>
                  <a:pt x="24937" y="26658"/>
                  <a:pt x="24919" y="26622"/>
                  <a:pt x="24883" y="26586"/>
                </a:cubicBezTo>
                <a:cubicBezTo>
                  <a:pt x="24847" y="26567"/>
                  <a:pt x="24811" y="26549"/>
                  <a:pt x="24774" y="26531"/>
                </a:cubicBezTo>
                <a:cubicBezTo>
                  <a:pt x="24738" y="26495"/>
                  <a:pt x="24774" y="26513"/>
                  <a:pt x="24774" y="26495"/>
                </a:cubicBezTo>
                <a:cubicBezTo>
                  <a:pt x="24774" y="26477"/>
                  <a:pt x="24774" y="26441"/>
                  <a:pt x="24774" y="26423"/>
                </a:cubicBezTo>
                <a:cubicBezTo>
                  <a:pt x="24774" y="26386"/>
                  <a:pt x="24738" y="26350"/>
                  <a:pt x="24720" y="26332"/>
                </a:cubicBezTo>
                <a:cubicBezTo>
                  <a:pt x="24702" y="26314"/>
                  <a:pt x="24666" y="26296"/>
                  <a:pt x="24648" y="26278"/>
                </a:cubicBezTo>
                <a:cubicBezTo>
                  <a:pt x="24648" y="26260"/>
                  <a:pt x="24684" y="26241"/>
                  <a:pt x="24702" y="26223"/>
                </a:cubicBezTo>
                <a:cubicBezTo>
                  <a:pt x="24811" y="26205"/>
                  <a:pt x="24919" y="26205"/>
                  <a:pt x="25010" y="26223"/>
                </a:cubicBezTo>
                <a:cubicBezTo>
                  <a:pt x="25064" y="26260"/>
                  <a:pt x="25137" y="26260"/>
                  <a:pt x="25191" y="26223"/>
                </a:cubicBezTo>
                <a:cubicBezTo>
                  <a:pt x="25209" y="26223"/>
                  <a:pt x="25227" y="26205"/>
                  <a:pt x="25245" y="26187"/>
                </a:cubicBezTo>
                <a:cubicBezTo>
                  <a:pt x="25263" y="26169"/>
                  <a:pt x="25281" y="26151"/>
                  <a:pt x="25300" y="26169"/>
                </a:cubicBezTo>
                <a:cubicBezTo>
                  <a:pt x="25300" y="26169"/>
                  <a:pt x="25318" y="26169"/>
                  <a:pt x="25336" y="26169"/>
                </a:cubicBezTo>
                <a:cubicBezTo>
                  <a:pt x="25372" y="26169"/>
                  <a:pt x="25426" y="26205"/>
                  <a:pt x="25444" y="26260"/>
                </a:cubicBezTo>
                <a:cubicBezTo>
                  <a:pt x="25463" y="26296"/>
                  <a:pt x="25481" y="26350"/>
                  <a:pt x="25499" y="26386"/>
                </a:cubicBezTo>
                <a:cubicBezTo>
                  <a:pt x="25499" y="26441"/>
                  <a:pt x="25517" y="26477"/>
                  <a:pt x="25535" y="26513"/>
                </a:cubicBezTo>
                <a:cubicBezTo>
                  <a:pt x="25553" y="26549"/>
                  <a:pt x="25607" y="26567"/>
                  <a:pt x="25626" y="26604"/>
                </a:cubicBezTo>
                <a:cubicBezTo>
                  <a:pt x="25644" y="26640"/>
                  <a:pt x="25644" y="26676"/>
                  <a:pt x="25626" y="26712"/>
                </a:cubicBezTo>
                <a:cubicBezTo>
                  <a:pt x="25607" y="26767"/>
                  <a:pt x="25589" y="26803"/>
                  <a:pt x="25553" y="26857"/>
                </a:cubicBezTo>
                <a:cubicBezTo>
                  <a:pt x="25535" y="26893"/>
                  <a:pt x="25517" y="26948"/>
                  <a:pt x="25481" y="27002"/>
                </a:cubicBezTo>
                <a:cubicBezTo>
                  <a:pt x="25463" y="27002"/>
                  <a:pt x="25463" y="27038"/>
                  <a:pt x="25481" y="27056"/>
                </a:cubicBezTo>
                <a:cubicBezTo>
                  <a:pt x="25499" y="27074"/>
                  <a:pt x="25535" y="27074"/>
                  <a:pt x="25553" y="27056"/>
                </a:cubicBezTo>
                <a:lnTo>
                  <a:pt x="25571" y="27038"/>
                </a:lnTo>
                <a:cubicBezTo>
                  <a:pt x="25662" y="26966"/>
                  <a:pt x="25716" y="26875"/>
                  <a:pt x="25770" y="26767"/>
                </a:cubicBezTo>
                <a:cubicBezTo>
                  <a:pt x="25770" y="26712"/>
                  <a:pt x="25789" y="26640"/>
                  <a:pt x="25807" y="26586"/>
                </a:cubicBezTo>
                <a:cubicBezTo>
                  <a:pt x="25807" y="26549"/>
                  <a:pt x="25807" y="26513"/>
                  <a:pt x="25825" y="26477"/>
                </a:cubicBezTo>
                <a:lnTo>
                  <a:pt x="25825" y="26441"/>
                </a:lnTo>
                <a:lnTo>
                  <a:pt x="25825" y="26459"/>
                </a:lnTo>
                <a:cubicBezTo>
                  <a:pt x="25843" y="26495"/>
                  <a:pt x="25843" y="26513"/>
                  <a:pt x="25861" y="26549"/>
                </a:cubicBezTo>
                <a:cubicBezTo>
                  <a:pt x="25861" y="26622"/>
                  <a:pt x="25915" y="26694"/>
                  <a:pt x="25970" y="26748"/>
                </a:cubicBezTo>
                <a:cubicBezTo>
                  <a:pt x="25988" y="26767"/>
                  <a:pt x="26006" y="26767"/>
                  <a:pt x="26024" y="26785"/>
                </a:cubicBezTo>
                <a:lnTo>
                  <a:pt x="26042" y="26785"/>
                </a:lnTo>
                <a:lnTo>
                  <a:pt x="26042" y="26785"/>
                </a:lnTo>
                <a:cubicBezTo>
                  <a:pt x="26060" y="26821"/>
                  <a:pt x="26078" y="26857"/>
                  <a:pt x="26078" y="26893"/>
                </a:cubicBezTo>
                <a:cubicBezTo>
                  <a:pt x="26096" y="26984"/>
                  <a:pt x="26115" y="27056"/>
                  <a:pt x="26115" y="27147"/>
                </a:cubicBezTo>
                <a:lnTo>
                  <a:pt x="26115" y="27165"/>
                </a:lnTo>
                <a:cubicBezTo>
                  <a:pt x="26115" y="27201"/>
                  <a:pt x="26187" y="27201"/>
                  <a:pt x="26187" y="27165"/>
                </a:cubicBezTo>
                <a:lnTo>
                  <a:pt x="26187" y="27165"/>
                </a:lnTo>
                <a:cubicBezTo>
                  <a:pt x="26223" y="27074"/>
                  <a:pt x="26241" y="26984"/>
                  <a:pt x="26223" y="26893"/>
                </a:cubicBezTo>
                <a:lnTo>
                  <a:pt x="26223" y="26875"/>
                </a:lnTo>
                <a:cubicBezTo>
                  <a:pt x="26241" y="26875"/>
                  <a:pt x="26241" y="26875"/>
                  <a:pt x="26259" y="26875"/>
                </a:cubicBezTo>
                <a:cubicBezTo>
                  <a:pt x="26259" y="26857"/>
                  <a:pt x="26259" y="26839"/>
                  <a:pt x="26278" y="26821"/>
                </a:cubicBezTo>
                <a:cubicBezTo>
                  <a:pt x="26278" y="26803"/>
                  <a:pt x="26278" y="26785"/>
                  <a:pt x="26278" y="26767"/>
                </a:cubicBezTo>
                <a:lnTo>
                  <a:pt x="26296" y="26676"/>
                </a:lnTo>
                <a:cubicBezTo>
                  <a:pt x="26296" y="26622"/>
                  <a:pt x="26296" y="26567"/>
                  <a:pt x="26296" y="26513"/>
                </a:cubicBezTo>
                <a:cubicBezTo>
                  <a:pt x="26296" y="26441"/>
                  <a:pt x="26278" y="26386"/>
                  <a:pt x="26241" y="26350"/>
                </a:cubicBezTo>
                <a:cubicBezTo>
                  <a:pt x="26241" y="26314"/>
                  <a:pt x="26223" y="26296"/>
                  <a:pt x="26223" y="26278"/>
                </a:cubicBezTo>
                <a:cubicBezTo>
                  <a:pt x="26223" y="26260"/>
                  <a:pt x="26223" y="26241"/>
                  <a:pt x="26205" y="26205"/>
                </a:cubicBezTo>
                <a:cubicBezTo>
                  <a:pt x="26187" y="26169"/>
                  <a:pt x="26169" y="26133"/>
                  <a:pt x="26151" y="26097"/>
                </a:cubicBezTo>
                <a:cubicBezTo>
                  <a:pt x="26133" y="26078"/>
                  <a:pt x="26115" y="26060"/>
                  <a:pt x="26115" y="26042"/>
                </a:cubicBezTo>
                <a:cubicBezTo>
                  <a:pt x="26096" y="26024"/>
                  <a:pt x="26078" y="26006"/>
                  <a:pt x="26042" y="25988"/>
                </a:cubicBezTo>
                <a:cubicBezTo>
                  <a:pt x="26006" y="25970"/>
                  <a:pt x="25970" y="25952"/>
                  <a:pt x="25933" y="25934"/>
                </a:cubicBezTo>
                <a:lnTo>
                  <a:pt x="25879" y="25879"/>
                </a:lnTo>
                <a:lnTo>
                  <a:pt x="25861" y="25879"/>
                </a:lnTo>
                <a:cubicBezTo>
                  <a:pt x="25861" y="25843"/>
                  <a:pt x="25843" y="25807"/>
                  <a:pt x="25825" y="25771"/>
                </a:cubicBezTo>
                <a:cubicBezTo>
                  <a:pt x="25807" y="25734"/>
                  <a:pt x="25789" y="25680"/>
                  <a:pt x="25752" y="25644"/>
                </a:cubicBezTo>
                <a:cubicBezTo>
                  <a:pt x="25698" y="25571"/>
                  <a:pt x="25644" y="25517"/>
                  <a:pt x="25571" y="25463"/>
                </a:cubicBezTo>
                <a:cubicBezTo>
                  <a:pt x="25481" y="25408"/>
                  <a:pt x="25390" y="25390"/>
                  <a:pt x="25281" y="25390"/>
                </a:cubicBezTo>
                <a:cubicBezTo>
                  <a:pt x="25227" y="25390"/>
                  <a:pt x="25173" y="25390"/>
                  <a:pt x="25119" y="25390"/>
                </a:cubicBezTo>
                <a:cubicBezTo>
                  <a:pt x="25100" y="25390"/>
                  <a:pt x="25082" y="25390"/>
                  <a:pt x="25064" y="25390"/>
                </a:cubicBezTo>
                <a:lnTo>
                  <a:pt x="25064" y="25390"/>
                </a:lnTo>
                <a:cubicBezTo>
                  <a:pt x="25028" y="25354"/>
                  <a:pt x="24992" y="25336"/>
                  <a:pt x="24937" y="25318"/>
                </a:cubicBezTo>
                <a:cubicBezTo>
                  <a:pt x="24883" y="25300"/>
                  <a:pt x="24829" y="25282"/>
                  <a:pt x="24793" y="25264"/>
                </a:cubicBezTo>
                <a:cubicBezTo>
                  <a:pt x="24684" y="25245"/>
                  <a:pt x="24575" y="25264"/>
                  <a:pt x="24485" y="25318"/>
                </a:cubicBezTo>
                <a:cubicBezTo>
                  <a:pt x="24430" y="25318"/>
                  <a:pt x="24394" y="25336"/>
                  <a:pt x="24340" y="25336"/>
                </a:cubicBezTo>
                <a:cubicBezTo>
                  <a:pt x="24322" y="25336"/>
                  <a:pt x="24285" y="25336"/>
                  <a:pt x="24267" y="25336"/>
                </a:cubicBezTo>
                <a:lnTo>
                  <a:pt x="24195" y="25300"/>
                </a:lnTo>
                <a:cubicBezTo>
                  <a:pt x="24104" y="25245"/>
                  <a:pt x="24014" y="25191"/>
                  <a:pt x="23941" y="25155"/>
                </a:cubicBezTo>
                <a:cubicBezTo>
                  <a:pt x="23905" y="25137"/>
                  <a:pt x="23887" y="25119"/>
                  <a:pt x="23869" y="25101"/>
                </a:cubicBezTo>
                <a:cubicBezTo>
                  <a:pt x="23778" y="24992"/>
                  <a:pt x="23706" y="24883"/>
                  <a:pt x="23652" y="24775"/>
                </a:cubicBezTo>
                <a:cubicBezTo>
                  <a:pt x="23597" y="24630"/>
                  <a:pt x="23543" y="24503"/>
                  <a:pt x="23471" y="24358"/>
                </a:cubicBezTo>
                <a:cubicBezTo>
                  <a:pt x="23416" y="24304"/>
                  <a:pt x="23380" y="24231"/>
                  <a:pt x="23344" y="24177"/>
                </a:cubicBezTo>
                <a:cubicBezTo>
                  <a:pt x="23271" y="24105"/>
                  <a:pt x="23217" y="24050"/>
                  <a:pt x="23145" y="23996"/>
                </a:cubicBezTo>
                <a:cubicBezTo>
                  <a:pt x="23054" y="23960"/>
                  <a:pt x="22982" y="23887"/>
                  <a:pt x="22909" y="23833"/>
                </a:cubicBezTo>
                <a:cubicBezTo>
                  <a:pt x="22873" y="23779"/>
                  <a:pt x="22855" y="23742"/>
                  <a:pt x="22819" y="23706"/>
                </a:cubicBezTo>
                <a:cubicBezTo>
                  <a:pt x="22800" y="23670"/>
                  <a:pt x="22764" y="23634"/>
                  <a:pt x="22728" y="23616"/>
                </a:cubicBezTo>
                <a:cubicBezTo>
                  <a:pt x="22638" y="23561"/>
                  <a:pt x="22565" y="23489"/>
                  <a:pt x="22493" y="23398"/>
                </a:cubicBezTo>
                <a:cubicBezTo>
                  <a:pt x="22475" y="23380"/>
                  <a:pt x="22456" y="23344"/>
                  <a:pt x="22438" y="23308"/>
                </a:cubicBezTo>
                <a:cubicBezTo>
                  <a:pt x="22475" y="23290"/>
                  <a:pt x="22529" y="23290"/>
                  <a:pt x="22529" y="23308"/>
                </a:cubicBezTo>
                <a:cubicBezTo>
                  <a:pt x="22529" y="23344"/>
                  <a:pt x="22547" y="23362"/>
                  <a:pt x="22583" y="23344"/>
                </a:cubicBezTo>
                <a:cubicBezTo>
                  <a:pt x="22638" y="23326"/>
                  <a:pt x="22674" y="23271"/>
                  <a:pt x="22710" y="23253"/>
                </a:cubicBezTo>
                <a:cubicBezTo>
                  <a:pt x="22728" y="23235"/>
                  <a:pt x="22764" y="23235"/>
                  <a:pt x="22782" y="23253"/>
                </a:cubicBezTo>
                <a:cubicBezTo>
                  <a:pt x="22819" y="23253"/>
                  <a:pt x="22855" y="23253"/>
                  <a:pt x="22891" y="23253"/>
                </a:cubicBezTo>
                <a:cubicBezTo>
                  <a:pt x="22963" y="23235"/>
                  <a:pt x="23000" y="23199"/>
                  <a:pt x="23072" y="23163"/>
                </a:cubicBezTo>
                <a:cubicBezTo>
                  <a:pt x="23108" y="23145"/>
                  <a:pt x="23163" y="23145"/>
                  <a:pt x="23217" y="23163"/>
                </a:cubicBezTo>
                <a:cubicBezTo>
                  <a:pt x="23235" y="23181"/>
                  <a:pt x="23271" y="23181"/>
                  <a:pt x="23289" y="23163"/>
                </a:cubicBezTo>
                <a:cubicBezTo>
                  <a:pt x="23380" y="23090"/>
                  <a:pt x="23452" y="23018"/>
                  <a:pt x="23543" y="22946"/>
                </a:cubicBezTo>
                <a:lnTo>
                  <a:pt x="23652" y="22855"/>
                </a:lnTo>
                <a:cubicBezTo>
                  <a:pt x="23670" y="22837"/>
                  <a:pt x="23742" y="22801"/>
                  <a:pt x="23742" y="22837"/>
                </a:cubicBezTo>
                <a:cubicBezTo>
                  <a:pt x="23760" y="22891"/>
                  <a:pt x="23797" y="22891"/>
                  <a:pt x="23815" y="22855"/>
                </a:cubicBezTo>
                <a:cubicBezTo>
                  <a:pt x="23815" y="22855"/>
                  <a:pt x="23815" y="22855"/>
                  <a:pt x="23815" y="22837"/>
                </a:cubicBezTo>
                <a:cubicBezTo>
                  <a:pt x="23833" y="22819"/>
                  <a:pt x="23851" y="22783"/>
                  <a:pt x="23887" y="22746"/>
                </a:cubicBezTo>
                <a:cubicBezTo>
                  <a:pt x="23923" y="22764"/>
                  <a:pt x="23959" y="22783"/>
                  <a:pt x="23996" y="22801"/>
                </a:cubicBezTo>
                <a:cubicBezTo>
                  <a:pt x="24068" y="22819"/>
                  <a:pt x="24159" y="22855"/>
                  <a:pt x="24231" y="22891"/>
                </a:cubicBezTo>
                <a:cubicBezTo>
                  <a:pt x="24285" y="22964"/>
                  <a:pt x="24358" y="23018"/>
                  <a:pt x="24412" y="23090"/>
                </a:cubicBezTo>
                <a:cubicBezTo>
                  <a:pt x="24539" y="23199"/>
                  <a:pt x="24648" y="23344"/>
                  <a:pt x="24738" y="23489"/>
                </a:cubicBezTo>
                <a:cubicBezTo>
                  <a:pt x="24774" y="23579"/>
                  <a:pt x="24829" y="23670"/>
                  <a:pt x="24847" y="23760"/>
                </a:cubicBezTo>
                <a:lnTo>
                  <a:pt x="24919" y="23905"/>
                </a:lnTo>
                <a:cubicBezTo>
                  <a:pt x="24919" y="23942"/>
                  <a:pt x="24937" y="23960"/>
                  <a:pt x="24956" y="23996"/>
                </a:cubicBezTo>
                <a:lnTo>
                  <a:pt x="24956" y="23996"/>
                </a:lnTo>
                <a:cubicBezTo>
                  <a:pt x="24956" y="24014"/>
                  <a:pt x="24937" y="24050"/>
                  <a:pt x="24937" y="24068"/>
                </a:cubicBezTo>
                <a:cubicBezTo>
                  <a:pt x="24919" y="24105"/>
                  <a:pt x="24901" y="24123"/>
                  <a:pt x="24901" y="24159"/>
                </a:cubicBezTo>
                <a:cubicBezTo>
                  <a:pt x="24883" y="24231"/>
                  <a:pt x="24901" y="24304"/>
                  <a:pt x="24937" y="24358"/>
                </a:cubicBezTo>
                <a:cubicBezTo>
                  <a:pt x="24956" y="24394"/>
                  <a:pt x="25010" y="24412"/>
                  <a:pt x="25046" y="24376"/>
                </a:cubicBezTo>
                <a:lnTo>
                  <a:pt x="25119" y="24249"/>
                </a:lnTo>
                <a:cubicBezTo>
                  <a:pt x="25137" y="24231"/>
                  <a:pt x="25155" y="24213"/>
                  <a:pt x="25173" y="24195"/>
                </a:cubicBezTo>
                <a:lnTo>
                  <a:pt x="25191" y="24195"/>
                </a:lnTo>
                <a:lnTo>
                  <a:pt x="25191" y="24195"/>
                </a:lnTo>
                <a:cubicBezTo>
                  <a:pt x="25227" y="24249"/>
                  <a:pt x="25281" y="24286"/>
                  <a:pt x="25354" y="24286"/>
                </a:cubicBezTo>
                <a:cubicBezTo>
                  <a:pt x="25444" y="24304"/>
                  <a:pt x="25535" y="24304"/>
                  <a:pt x="25626" y="24304"/>
                </a:cubicBezTo>
                <a:cubicBezTo>
                  <a:pt x="25716" y="24304"/>
                  <a:pt x="25825" y="24304"/>
                  <a:pt x="25861" y="24195"/>
                </a:cubicBezTo>
                <a:cubicBezTo>
                  <a:pt x="25879" y="24159"/>
                  <a:pt x="25861" y="24105"/>
                  <a:pt x="25843" y="24086"/>
                </a:cubicBezTo>
                <a:cubicBezTo>
                  <a:pt x="25843" y="24068"/>
                  <a:pt x="25825" y="24050"/>
                  <a:pt x="25825" y="24050"/>
                </a:cubicBezTo>
                <a:cubicBezTo>
                  <a:pt x="25825" y="24032"/>
                  <a:pt x="25825" y="23996"/>
                  <a:pt x="25843" y="23996"/>
                </a:cubicBezTo>
                <a:cubicBezTo>
                  <a:pt x="25843" y="23960"/>
                  <a:pt x="25843" y="23923"/>
                  <a:pt x="25807" y="23905"/>
                </a:cubicBezTo>
                <a:lnTo>
                  <a:pt x="25807" y="23905"/>
                </a:lnTo>
                <a:cubicBezTo>
                  <a:pt x="25807" y="23905"/>
                  <a:pt x="25807" y="23905"/>
                  <a:pt x="25807" y="23887"/>
                </a:cubicBezTo>
                <a:cubicBezTo>
                  <a:pt x="25825" y="23869"/>
                  <a:pt x="25807" y="23833"/>
                  <a:pt x="25789" y="23815"/>
                </a:cubicBezTo>
                <a:cubicBezTo>
                  <a:pt x="25770" y="23815"/>
                  <a:pt x="25752" y="23815"/>
                  <a:pt x="25752" y="23797"/>
                </a:cubicBezTo>
                <a:lnTo>
                  <a:pt x="25752" y="23797"/>
                </a:lnTo>
                <a:cubicBezTo>
                  <a:pt x="25752" y="23797"/>
                  <a:pt x="25752" y="23797"/>
                  <a:pt x="25752" y="23779"/>
                </a:cubicBezTo>
                <a:cubicBezTo>
                  <a:pt x="25752" y="23760"/>
                  <a:pt x="25770" y="23742"/>
                  <a:pt x="25789" y="23724"/>
                </a:cubicBezTo>
                <a:cubicBezTo>
                  <a:pt x="25789" y="23688"/>
                  <a:pt x="25770" y="23634"/>
                  <a:pt x="25734" y="23634"/>
                </a:cubicBezTo>
                <a:cubicBezTo>
                  <a:pt x="25752" y="23616"/>
                  <a:pt x="25752" y="23579"/>
                  <a:pt x="25770" y="23543"/>
                </a:cubicBezTo>
                <a:cubicBezTo>
                  <a:pt x="25770" y="23525"/>
                  <a:pt x="25752" y="23489"/>
                  <a:pt x="25734" y="23489"/>
                </a:cubicBezTo>
                <a:cubicBezTo>
                  <a:pt x="25734" y="23471"/>
                  <a:pt x="25734" y="23471"/>
                  <a:pt x="25734" y="23453"/>
                </a:cubicBezTo>
                <a:cubicBezTo>
                  <a:pt x="25716" y="23434"/>
                  <a:pt x="25698" y="23416"/>
                  <a:pt x="25680" y="23416"/>
                </a:cubicBezTo>
                <a:cubicBezTo>
                  <a:pt x="25680" y="23398"/>
                  <a:pt x="25680" y="23398"/>
                  <a:pt x="25680" y="23398"/>
                </a:cubicBezTo>
                <a:cubicBezTo>
                  <a:pt x="25680" y="23380"/>
                  <a:pt x="25662" y="23362"/>
                  <a:pt x="25644" y="23362"/>
                </a:cubicBezTo>
                <a:cubicBezTo>
                  <a:pt x="25644" y="23362"/>
                  <a:pt x="25626" y="23362"/>
                  <a:pt x="25626" y="23362"/>
                </a:cubicBezTo>
                <a:lnTo>
                  <a:pt x="25626" y="23362"/>
                </a:lnTo>
                <a:cubicBezTo>
                  <a:pt x="25644" y="23326"/>
                  <a:pt x="25662" y="23308"/>
                  <a:pt x="25680" y="23271"/>
                </a:cubicBezTo>
                <a:cubicBezTo>
                  <a:pt x="25680" y="23235"/>
                  <a:pt x="25662" y="23181"/>
                  <a:pt x="25607" y="23199"/>
                </a:cubicBezTo>
                <a:cubicBezTo>
                  <a:pt x="25589" y="23199"/>
                  <a:pt x="25553" y="23199"/>
                  <a:pt x="25535" y="23199"/>
                </a:cubicBezTo>
                <a:cubicBezTo>
                  <a:pt x="25535" y="23181"/>
                  <a:pt x="25535" y="23163"/>
                  <a:pt x="25535" y="23145"/>
                </a:cubicBezTo>
                <a:cubicBezTo>
                  <a:pt x="25517" y="23145"/>
                  <a:pt x="25517" y="23127"/>
                  <a:pt x="25517" y="23127"/>
                </a:cubicBezTo>
                <a:cubicBezTo>
                  <a:pt x="25517" y="23108"/>
                  <a:pt x="25535" y="23090"/>
                  <a:pt x="25535" y="23054"/>
                </a:cubicBezTo>
                <a:cubicBezTo>
                  <a:pt x="25535" y="23036"/>
                  <a:pt x="25517" y="23000"/>
                  <a:pt x="25499" y="23000"/>
                </a:cubicBezTo>
                <a:cubicBezTo>
                  <a:pt x="25463" y="23000"/>
                  <a:pt x="25444" y="23000"/>
                  <a:pt x="25426" y="23000"/>
                </a:cubicBezTo>
                <a:cubicBezTo>
                  <a:pt x="25426" y="22982"/>
                  <a:pt x="25426" y="22982"/>
                  <a:pt x="25426" y="22964"/>
                </a:cubicBezTo>
                <a:cubicBezTo>
                  <a:pt x="25426" y="22946"/>
                  <a:pt x="25408" y="22927"/>
                  <a:pt x="25390" y="22909"/>
                </a:cubicBezTo>
                <a:lnTo>
                  <a:pt x="25372" y="22909"/>
                </a:lnTo>
                <a:lnTo>
                  <a:pt x="25372" y="22909"/>
                </a:lnTo>
                <a:cubicBezTo>
                  <a:pt x="25372" y="22891"/>
                  <a:pt x="25372" y="22891"/>
                  <a:pt x="25372" y="22891"/>
                </a:cubicBez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cubicBezTo>
                  <a:pt x="25390" y="22873"/>
                  <a:pt x="25390" y="22891"/>
                  <a:pt x="25408" y="22891"/>
                </a:cubicBezTo>
                <a:cubicBezTo>
                  <a:pt x="25408" y="22927"/>
                  <a:pt x="25426" y="22946"/>
                  <a:pt x="25444" y="22964"/>
                </a:cubicBezTo>
                <a:cubicBezTo>
                  <a:pt x="25463" y="22982"/>
                  <a:pt x="25499" y="23000"/>
                  <a:pt x="25535" y="23000"/>
                </a:cubicBezTo>
                <a:lnTo>
                  <a:pt x="25589" y="23000"/>
                </a:lnTo>
                <a:lnTo>
                  <a:pt x="25589" y="23000"/>
                </a:lnTo>
                <a:lnTo>
                  <a:pt x="25589" y="23018"/>
                </a:lnTo>
                <a:cubicBezTo>
                  <a:pt x="25607" y="23072"/>
                  <a:pt x="25662" y="23108"/>
                  <a:pt x="25716" y="23108"/>
                </a:cubicBezTo>
                <a:cubicBezTo>
                  <a:pt x="25734" y="23108"/>
                  <a:pt x="25770" y="23108"/>
                  <a:pt x="25807" y="23108"/>
                </a:cubicBezTo>
                <a:lnTo>
                  <a:pt x="25843" y="23108"/>
                </a:lnTo>
                <a:cubicBezTo>
                  <a:pt x="25843" y="23127"/>
                  <a:pt x="25843" y="23145"/>
                  <a:pt x="25843" y="23163"/>
                </a:cubicBezTo>
                <a:cubicBezTo>
                  <a:pt x="25843" y="23181"/>
                  <a:pt x="25879" y="23199"/>
                  <a:pt x="25915" y="23199"/>
                </a:cubicBezTo>
                <a:cubicBezTo>
                  <a:pt x="25933" y="23217"/>
                  <a:pt x="25952" y="23217"/>
                  <a:pt x="25970" y="23199"/>
                </a:cubicBezTo>
                <a:lnTo>
                  <a:pt x="25988" y="23199"/>
                </a:lnTo>
                <a:lnTo>
                  <a:pt x="25988" y="23199"/>
                </a:lnTo>
                <a:cubicBezTo>
                  <a:pt x="26006" y="23235"/>
                  <a:pt x="26006" y="23253"/>
                  <a:pt x="26024" y="23271"/>
                </a:cubicBezTo>
                <a:cubicBezTo>
                  <a:pt x="26060" y="23326"/>
                  <a:pt x="26133" y="23326"/>
                  <a:pt x="26169" y="23290"/>
                </a:cubicBezTo>
                <a:cubicBezTo>
                  <a:pt x="26187" y="23290"/>
                  <a:pt x="26205" y="23290"/>
                  <a:pt x="26223" y="23290"/>
                </a:cubicBezTo>
                <a:cubicBezTo>
                  <a:pt x="26259" y="23290"/>
                  <a:pt x="26278" y="23326"/>
                  <a:pt x="26314" y="23326"/>
                </a:cubicBezTo>
                <a:lnTo>
                  <a:pt x="26350" y="23344"/>
                </a:lnTo>
                <a:cubicBezTo>
                  <a:pt x="26350" y="23362"/>
                  <a:pt x="26350" y="23362"/>
                  <a:pt x="26350" y="23380"/>
                </a:cubicBezTo>
                <a:cubicBezTo>
                  <a:pt x="26332" y="23416"/>
                  <a:pt x="26368" y="23471"/>
                  <a:pt x="26404" y="23453"/>
                </a:cubicBezTo>
                <a:cubicBezTo>
                  <a:pt x="26440" y="23453"/>
                  <a:pt x="26477" y="23434"/>
                  <a:pt x="26495" y="23416"/>
                </a:cubicBezTo>
                <a:lnTo>
                  <a:pt x="26513" y="23416"/>
                </a:lnTo>
                <a:cubicBezTo>
                  <a:pt x="26513" y="23416"/>
                  <a:pt x="26513" y="23434"/>
                  <a:pt x="26513" y="23434"/>
                </a:cubicBezTo>
                <a:cubicBezTo>
                  <a:pt x="26531" y="23471"/>
                  <a:pt x="26549" y="23489"/>
                  <a:pt x="26567" y="23507"/>
                </a:cubicBezTo>
                <a:cubicBezTo>
                  <a:pt x="26622" y="23525"/>
                  <a:pt x="26658" y="23525"/>
                  <a:pt x="26694" y="23489"/>
                </a:cubicBezTo>
                <a:lnTo>
                  <a:pt x="26803" y="23525"/>
                </a:lnTo>
                <a:lnTo>
                  <a:pt x="26803" y="23525"/>
                </a:lnTo>
                <a:cubicBezTo>
                  <a:pt x="26803" y="23561"/>
                  <a:pt x="26821" y="23579"/>
                  <a:pt x="26857" y="23579"/>
                </a:cubicBezTo>
                <a:cubicBezTo>
                  <a:pt x="26875" y="23597"/>
                  <a:pt x="26929" y="23597"/>
                  <a:pt x="26948" y="23579"/>
                </a:cubicBezTo>
                <a:lnTo>
                  <a:pt x="26966" y="23579"/>
                </a:lnTo>
                <a:cubicBezTo>
                  <a:pt x="27038" y="23579"/>
                  <a:pt x="27092" y="23579"/>
                  <a:pt x="27147" y="23579"/>
                </a:cubicBezTo>
                <a:cubicBezTo>
                  <a:pt x="27255" y="23525"/>
                  <a:pt x="27346" y="23434"/>
                  <a:pt x="27382" y="23326"/>
                </a:cubicBezTo>
                <a:cubicBezTo>
                  <a:pt x="27418" y="23271"/>
                  <a:pt x="27437" y="23199"/>
                  <a:pt x="27473" y="23127"/>
                </a:cubicBezTo>
                <a:cubicBezTo>
                  <a:pt x="27473" y="23090"/>
                  <a:pt x="27491" y="23072"/>
                  <a:pt x="27491" y="23036"/>
                </a:cubicBezTo>
                <a:cubicBezTo>
                  <a:pt x="27509" y="23000"/>
                  <a:pt x="27527" y="22964"/>
                  <a:pt x="27527" y="22946"/>
                </a:cubicBezTo>
                <a:cubicBezTo>
                  <a:pt x="27545" y="22873"/>
                  <a:pt x="27545" y="22801"/>
                  <a:pt x="27527" y="22728"/>
                </a:cubicBezTo>
                <a:cubicBezTo>
                  <a:pt x="27491" y="22674"/>
                  <a:pt x="27455" y="22620"/>
                  <a:pt x="27400" y="22583"/>
                </a:cubicBezTo>
                <a:lnTo>
                  <a:pt x="27237" y="22438"/>
                </a:lnTo>
                <a:cubicBezTo>
                  <a:pt x="27129" y="22348"/>
                  <a:pt x="27038" y="22257"/>
                  <a:pt x="26929" y="22149"/>
                </a:cubicBezTo>
                <a:cubicBezTo>
                  <a:pt x="26839" y="22076"/>
                  <a:pt x="26766" y="21986"/>
                  <a:pt x="26712" y="21877"/>
                </a:cubicBezTo>
                <a:cubicBezTo>
                  <a:pt x="26676" y="21805"/>
                  <a:pt x="26676" y="21750"/>
                  <a:pt x="26676" y="21678"/>
                </a:cubicBezTo>
                <a:cubicBezTo>
                  <a:pt x="26658" y="21660"/>
                  <a:pt x="26658" y="21642"/>
                  <a:pt x="26676" y="21624"/>
                </a:cubicBezTo>
                <a:lnTo>
                  <a:pt x="26694" y="21605"/>
                </a:lnTo>
                <a:cubicBezTo>
                  <a:pt x="26712" y="21587"/>
                  <a:pt x="26730" y="21587"/>
                  <a:pt x="26748" y="21569"/>
                </a:cubicBezTo>
                <a:cubicBezTo>
                  <a:pt x="26785" y="21569"/>
                  <a:pt x="26821" y="21569"/>
                  <a:pt x="26839" y="21569"/>
                </a:cubicBezTo>
                <a:lnTo>
                  <a:pt x="26875" y="21569"/>
                </a:lnTo>
                <a:cubicBezTo>
                  <a:pt x="26893" y="21569"/>
                  <a:pt x="26929" y="21569"/>
                  <a:pt x="26929" y="21533"/>
                </a:cubicBezTo>
                <a:cubicBezTo>
                  <a:pt x="26911" y="21497"/>
                  <a:pt x="26929" y="21461"/>
                  <a:pt x="26948" y="21442"/>
                </a:cubicBezTo>
                <a:cubicBezTo>
                  <a:pt x="26984" y="21406"/>
                  <a:pt x="27020" y="21388"/>
                  <a:pt x="27056" y="21388"/>
                </a:cubicBezTo>
                <a:cubicBezTo>
                  <a:pt x="27074" y="21388"/>
                  <a:pt x="27092" y="21388"/>
                  <a:pt x="27111" y="21370"/>
                </a:cubicBezTo>
                <a:cubicBezTo>
                  <a:pt x="27147" y="21370"/>
                  <a:pt x="27147" y="21334"/>
                  <a:pt x="27165" y="21316"/>
                </a:cubicBezTo>
                <a:cubicBezTo>
                  <a:pt x="27183" y="21298"/>
                  <a:pt x="27255" y="21352"/>
                  <a:pt x="27274" y="21370"/>
                </a:cubicBezTo>
                <a:cubicBezTo>
                  <a:pt x="27310" y="21388"/>
                  <a:pt x="27328" y="21370"/>
                  <a:pt x="27346" y="21352"/>
                </a:cubicBezTo>
                <a:cubicBezTo>
                  <a:pt x="27400" y="21261"/>
                  <a:pt x="27473" y="21189"/>
                  <a:pt x="27545" y="21153"/>
                </a:cubicBezTo>
                <a:lnTo>
                  <a:pt x="27690" y="21062"/>
                </a:lnTo>
                <a:lnTo>
                  <a:pt x="27762" y="21026"/>
                </a:lnTo>
                <a:cubicBezTo>
                  <a:pt x="27799" y="21008"/>
                  <a:pt x="27817" y="20990"/>
                  <a:pt x="27835" y="20972"/>
                </a:cubicBezTo>
                <a:cubicBezTo>
                  <a:pt x="27853" y="20953"/>
                  <a:pt x="27853" y="20953"/>
                  <a:pt x="27853" y="20935"/>
                </a:cubicBezTo>
                <a:lnTo>
                  <a:pt x="27853" y="20935"/>
                </a:lnTo>
                <a:lnTo>
                  <a:pt x="27907" y="20917"/>
                </a:lnTo>
                <a:cubicBezTo>
                  <a:pt x="27962" y="20881"/>
                  <a:pt x="28016" y="20863"/>
                  <a:pt x="28070" y="20827"/>
                </a:cubicBezTo>
                <a:cubicBezTo>
                  <a:pt x="28179" y="20772"/>
                  <a:pt x="28288" y="20718"/>
                  <a:pt x="28414" y="20682"/>
                </a:cubicBezTo>
                <a:cubicBezTo>
                  <a:pt x="28523" y="20646"/>
                  <a:pt x="28632" y="20609"/>
                  <a:pt x="28759" y="20573"/>
                </a:cubicBezTo>
                <a:cubicBezTo>
                  <a:pt x="28867" y="20519"/>
                  <a:pt x="28994" y="20501"/>
                  <a:pt x="29103" y="20537"/>
                </a:cubicBezTo>
                <a:lnTo>
                  <a:pt x="29121" y="20537"/>
                </a:lnTo>
                <a:cubicBezTo>
                  <a:pt x="29157" y="20555"/>
                  <a:pt x="29211" y="20501"/>
                  <a:pt x="29175" y="20465"/>
                </a:cubicBezTo>
                <a:lnTo>
                  <a:pt x="29175" y="20465"/>
                </a:lnTo>
                <a:cubicBezTo>
                  <a:pt x="29193" y="20465"/>
                  <a:pt x="29193" y="20465"/>
                  <a:pt x="29211" y="20465"/>
                </a:cubicBezTo>
                <a:lnTo>
                  <a:pt x="29284" y="20465"/>
                </a:lnTo>
                <a:cubicBezTo>
                  <a:pt x="29320" y="20465"/>
                  <a:pt x="29338" y="20446"/>
                  <a:pt x="29374" y="20428"/>
                </a:cubicBezTo>
                <a:cubicBezTo>
                  <a:pt x="29392" y="20410"/>
                  <a:pt x="29392" y="20392"/>
                  <a:pt x="29410" y="20356"/>
                </a:cubicBezTo>
                <a:cubicBezTo>
                  <a:pt x="29429" y="20338"/>
                  <a:pt x="29447" y="20338"/>
                  <a:pt x="29465" y="20338"/>
                </a:cubicBezTo>
                <a:lnTo>
                  <a:pt x="29573" y="20338"/>
                </a:lnTo>
                <a:cubicBezTo>
                  <a:pt x="29628" y="20356"/>
                  <a:pt x="29700" y="20356"/>
                  <a:pt x="29755" y="20338"/>
                </a:cubicBezTo>
                <a:lnTo>
                  <a:pt x="29755" y="20338"/>
                </a:lnTo>
                <a:cubicBezTo>
                  <a:pt x="29863" y="20338"/>
                  <a:pt x="29954" y="20338"/>
                  <a:pt x="30062" y="20338"/>
                </a:cubicBezTo>
                <a:cubicBezTo>
                  <a:pt x="30153" y="20338"/>
                  <a:pt x="30262" y="20302"/>
                  <a:pt x="30370" y="20283"/>
                </a:cubicBezTo>
                <a:cubicBezTo>
                  <a:pt x="30479" y="20283"/>
                  <a:pt x="30588" y="20283"/>
                  <a:pt x="30696" y="20283"/>
                </a:cubicBezTo>
                <a:cubicBezTo>
                  <a:pt x="30805" y="20302"/>
                  <a:pt x="30914" y="20302"/>
                  <a:pt x="31022" y="20265"/>
                </a:cubicBezTo>
                <a:cubicBezTo>
                  <a:pt x="31040" y="20265"/>
                  <a:pt x="31058" y="20247"/>
                  <a:pt x="31077" y="20229"/>
                </a:cubicBezTo>
                <a:cubicBezTo>
                  <a:pt x="31077" y="20211"/>
                  <a:pt x="31077" y="20193"/>
                  <a:pt x="31095" y="20193"/>
                </a:cubicBezTo>
                <a:cubicBezTo>
                  <a:pt x="31113" y="20193"/>
                  <a:pt x="31203" y="20211"/>
                  <a:pt x="31240" y="20229"/>
                </a:cubicBezTo>
                <a:cubicBezTo>
                  <a:pt x="31258" y="20229"/>
                  <a:pt x="31294" y="20229"/>
                  <a:pt x="31312" y="20229"/>
                </a:cubicBezTo>
                <a:cubicBezTo>
                  <a:pt x="31330" y="20229"/>
                  <a:pt x="31348" y="20193"/>
                  <a:pt x="31366" y="20175"/>
                </a:cubicBezTo>
                <a:cubicBezTo>
                  <a:pt x="31384" y="20139"/>
                  <a:pt x="31421" y="20139"/>
                  <a:pt x="31457" y="20157"/>
                </a:cubicBezTo>
                <a:cubicBezTo>
                  <a:pt x="31511" y="20175"/>
                  <a:pt x="31547" y="20193"/>
                  <a:pt x="31602" y="20229"/>
                </a:cubicBezTo>
                <a:cubicBezTo>
                  <a:pt x="31638" y="20247"/>
                  <a:pt x="31692" y="20265"/>
                  <a:pt x="31747" y="20265"/>
                </a:cubicBezTo>
                <a:cubicBezTo>
                  <a:pt x="31837" y="20247"/>
                  <a:pt x="31946" y="20265"/>
                  <a:pt x="32036" y="20302"/>
                </a:cubicBezTo>
                <a:cubicBezTo>
                  <a:pt x="32054" y="20320"/>
                  <a:pt x="32073" y="20338"/>
                  <a:pt x="32109" y="20338"/>
                </a:cubicBezTo>
                <a:cubicBezTo>
                  <a:pt x="32127" y="20356"/>
                  <a:pt x="32163" y="20356"/>
                  <a:pt x="32181" y="20356"/>
                </a:cubicBezTo>
                <a:cubicBezTo>
                  <a:pt x="32217" y="20356"/>
                  <a:pt x="32254" y="20356"/>
                  <a:pt x="32272" y="20338"/>
                </a:cubicBezTo>
                <a:cubicBezTo>
                  <a:pt x="32308" y="20338"/>
                  <a:pt x="32344" y="20338"/>
                  <a:pt x="32362" y="20338"/>
                </a:cubicBezTo>
                <a:cubicBezTo>
                  <a:pt x="32417" y="20338"/>
                  <a:pt x="32471" y="20338"/>
                  <a:pt x="32525" y="20356"/>
                </a:cubicBezTo>
                <a:cubicBezTo>
                  <a:pt x="32580" y="20374"/>
                  <a:pt x="32652" y="20392"/>
                  <a:pt x="32706" y="20392"/>
                </a:cubicBezTo>
                <a:cubicBezTo>
                  <a:pt x="32743" y="20428"/>
                  <a:pt x="32797" y="20446"/>
                  <a:pt x="32833" y="20465"/>
                </a:cubicBezTo>
                <a:cubicBezTo>
                  <a:pt x="32906" y="20483"/>
                  <a:pt x="32960" y="20501"/>
                  <a:pt x="33014" y="20537"/>
                </a:cubicBezTo>
                <a:cubicBezTo>
                  <a:pt x="33123" y="20591"/>
                  <a:pt x="33213" y="20646"/>
                  <a:pt x="33286" y="20736"/>
                </a:cubicBezTo>
                <a:lnTo>
                  <a:pt x="33304" y="20754"/>
                </a:lnTo>
                <a:cubicBezTo>
                  <a:pt x="33340" y="20809"/>
                  <a:pt x="33413" y="20772"/>
                  <a:pt x="33413" y="20718"/>
                </a:cubicBezTo>
                <a:cubicBezTo>
                  <a:pt x="33413" y="20718"/>
                  <a:pt x="33413" y="20700"/>
                  <a:pt x="33413" y="20700"/>
                </a:cubicBezTo>
                <a:cubicBezTo>
                  <a:pt x="33376" y="20555"/>
                  <a:pt x="33286" y="20410"/>
                  <a:pt x="33177" y="20320"/>
                </a:cubicBezTo>
                <a:cubicBezTo>
                  <a:pt x="33123" y="20265"/>
                  <a:pt x="33050" y="20193"/>
                  <a:pt x="32978" y="20157"/>
                </a:cubicBezTo>
                <a:lnTo>
                  <a:pt x="32887" y="20084"/>
                </a:lnTo>
                <a:lnTo>
                  <a:pt x="32869" y="20066"/>
                </a:lnTo>
                <a:cubicBezTo>
                  <a:pt x="32869" y="20048"/>
                  <a:pt x="32887" y="20048"/>
                  <a:pt x="32887" y="20030"/>
                </a:cubicBezTo>
                <a:cubicBezTo>
                  <a:pt x="32887" y="19976"/>
                  <a:pt x="32887" y="19921"/>
                  <a:pt x="32906" y="19867"/>
                </a:cubicBezTo>
                <a:cubicBezTo>
                  <a:pt x="32906" y="19813"/>
                  <a:pt x="32924" y="19776"/>
                  <a:pt x="32960" y="19794"/>
                </a:cubicBezTo>
                <a:cubicBezTo>
                  <a:pt x="32996" y="19794"/>
                  <a:pt x="33032" y="19740"/>
                  <a:pt x="33014" y="19704"/>
                </a:cubicBezTo>
                <a:cubicBezTo>
                  <a:pt x="33014" y="19668"/>
                  <a:pt x="32996" y="19650"/>
                  <a:pt x="32996" y="19613"/>
                </a:cubicBezTo>
                <a:cubicBezTo>
                  <a:pt x="32996" y="19577"/>
                  <a:pt x="32978" y="19541"/>
                  <a:pt x="32978" y="19523"/>
                </a:cubicBezTo>
                <a:cubicBezTo>
                  <a:pt x="32960" y="19450"/>
                  <a:pt x="32887" y="19414"/>
                  <a:pt x="32833" y="19378"/>
                </a:cubicBezTo>
                <a:lnTo>
                  <a:pt x="32815" y="19342"/>
                </a:lnTo>
                <a:lnTo>
                  <a:pt x="32833" y="19342"/>
                </a:lnTo>
                <a:lnTo>
                  <a:pt x="32887" y="19342"/>
                </a:lnTo>
                <a:lnTo>
                  <a:pt x="32978" y="19360"/>
                </a:lnTo>
                <a:cubicBezTo>
                  <a:pt x="33014" y="19360"/>
                  <a:pt x="33050" y="19360"/>
                  <a:pt x="33087" y="19360"/>
                </a:cubicBezTo>
                <a:cubicBezTo>
                  <a:pt x="33105" y="19342"/>
                  <a:pt x="33123" y="19324"/>
                  <a:pt x="33105" y="19287"/>
                </a:cubicBezTo>
                <a:cubicBezTo>
                  <a:pt x="33105" y="19287"/>
                  <a:pt x="33105" y="19287"/>
                  <a:pt x="33105" y="19269"/>
                </a:cubicBezTo>
                <a:cubicBezTo>
                  <a:pt x="33105" y="19251"/>
                  <a:pt x="33105" y="19215"/>
                  <a:pt x="33105" y="19197"/>
                </a:cubicBezTo>
                <a:cubicBezTo>
                  <a:pt x="33105" y="19179"/>
                  <a:pt x="33105" y="19179"/>
                  <a:pt x="33105" y="19179"/>
                </a:cubicBezTo>
                <a:lnTo>
                  <a:pt x="33105" y="19179"/>
                </a:lnTo>
                <a:lnTo>
                  <a:pt x="33105" y="19179"/>
                </a:lnTo>
                <a:cubicBezTo>
                  <a:pt x="33141" y="19143"/>
                  <a:pt x="33177" y="19106"/>
                  <a:pt x="33159" y="19070"/>
                </a:cubicBezTo>
                <a:cubicBezTo>
                  <a:pt x="33159" y="19016"/>
                  <a:pt x="33141" y="18980"/>
                  <a:pt x="33123" y="18925"/>
                </a:cubicBezTo>
                <a:cubicBezTo>
                  <a:pt x="33123" y="18907"/>
                  <a:pt x="33123" y="18871"/>
                  <a:pt x="33105" y="18853"/>
                </a:cubicBezTo>
                <a:lnTo>
                  <a:pt x="33105" y="18817"/>
                </a:lnTo>
                <a:lnTo>
                  <a:pt x="33177" y="18817"/>
                </a:lnTo>
                <a:cubicBezTo>
                  <a:pt x="33213" y="18835"/>
                  <a:pt x="33250" y="18835"/>
                  <a:pt x="33286" y="18853"/>
                </a:cubicBezTo>
                <a:cubicBezTo>
                  <a:pt x="33322" y="18853"/>
                  <a:pt x="33340" y="18853"/>
                  <a:pt x="33358" y="18835"/>
                </a:cubicBezTo>
                <a:cubicBezTo>
                  <a:pt x="33376" y="18780"/>
                  <a:pt x="33395" y="18744"/>
                  <a:pt x="33395" y="18690"/>
                </a:cubicBezTo>
                <a:lnTo>
                  <a:pt x="33395" y="18690"/>
                </a:lnTo>
                <a:lnTo>
                  <a:pt x="33395" y="18690"/>
                </a:lnTo>
                <a:lnTo>
                  <a:pt x="33413" y="18690"/>
                </a:lnTo>
                <a:lnTo>
                  <a:pt x="33485" y="18726"/>
                </a:lnTo>
                <a:cubicBezTo>
                  <a:pt x="33539" y="18726"/>
                  <a:pt x="33576" y="18726"/>
                  <a:pt x="33630" y="18690"/>
                </a:cubicBezTo>
                <a:cubicBezTo>
                  <a:pt x="33666" y="18672"/>
                  <a:pt x="33684" y="18635"/>
                  <a:pt x="33702" y="18599"/>
                </a:cubicBezTo>
                <a:cubicBezTo>
                  <a:pt x="33793" y="18509"/>
                  <a:pt x="33884" y="18436"/>
                  <a:pt x="34010" y="18382"/>
                </a:cubicBezTo>
                <a:cubicBezTo>
                  <a:pt x="34173" y="18309"/>
                  <a:pt x="34354" y="18273"/>
                  <a:pt x="34535" y="18255"/>
                </a:cubicBezTo>
                <a:cubicBezTo>
                  <a:pt x="34735" y="18237"/>
                  <a:pt x="34934" y="18219"/>
                  <a:pt x="35133" y="18219"/>
                </a:cubicBezTo>
                <a:lnTo>
                  <a:pt x="35260" y="18219"/>
                </a:lnTo>
                <a:cubicBezTo>
                  <a:pt x="35314" y="18219"/>
                  <a:pt x="35350" y="18219"/>
                  <a:pt x="35387" y="18201"/>
                </a:cubicBezTo>
                <a:cubicBezTo>
                  <a:pt x="35423" y="18183"/>
                  <a:pt x="35423" y="18128"/>
                  <a:pt x="35423" y="18092"/>
                </a:cubicBezTo>
                <a:cubicBezTo>
                  <a:pt x="35405" y="18074"/>
                  <a:pt x="35423" y="18038"/>
                  <a:pt x="35459" y="18038"/>
                </a:cubicBezTo>
                <a:cubicBezTo>
                  <a:pt x="35531" y="18002"/>
                  <a:pt x="35622" y="18038"/>
                  <a:pt x="35694" y="17984"/>
                </a:cubicBezTo>
                <a:cubicBezTo>
                  <a:pt x="35731" y="17984"/>
                  <a:pt x="35731" y="17965"/>
                  <a:pt x="35767" y="17947"/>
                </a:cubicBezTo>
                <a:cubicBezTo>
                  <a:pt x="35785" y="17947"/>
                  <a:pt x="35803" y="17947"/>
                  <a:pt x="35821" y="17947"/>
                </a:cubicBezTo>
                <a:lnTo>
                  <a:pt x="36002" y="17947"/>
                </a:lnTo>
                <a:cubicBezTo>
                  <a:pt x="36057" y="17929"/>
                  <a:pt x="36057" y="17875"/>
                  <a:pt x="36020" y="17839"/>
                </a:cubicBezTo>
                <a:cubicBezTo>
                  <a:pt x="36002" y="17839"/>
                  <a:pt x="36002" y="17839"/>
                  <a:pt x="36002" y="17839"/>
                </a:cubicBezTo>
                <a:cubicBezTo>
                  <a:pt x="36002" y="17821"/>
                  <a:pt x="36002" y="17821"/>
                  <a:pt x="36002" y="17802"/>
                </a:cubicBezTo>
                <a:cubicBezTo>
                  <a:pt x="36002" y="17784"/>
                  <a:pt x="36002" y="17766"/>
                  <a:pt x="36020" y="17766"/>
                </a:cubicBezTo>
                <a:cubicBezTo>
                  <a:pt x="36093" y="17730"/>
                  <a:pt x="36183" y="17712"/>
                  <a:pt x="36256" y="17730"/>
                </a:cubicBezTo>
                <a:lnTo>
                  <a:pt x="36546" y="17712"/>
                </a:lnTo>
                <a:lnTo>
                  <a:pt x="36600" y="17712"/>
                </a:lnTo>
                <a:cubicBezTo>
                  <a:pt x="36781" y="17730"/>
                  <a:pt x="36962" y="17748"/>
                  <a:pt x="37143" y="17766"/>
                </a:cubicBezTo>
                <a:cubicBezTo>
                  <a:pt x="37252" y="17766"/>
                  <a:pt x="37342" y="17784"/>
                  <a:pt x="37433" y="17784"/>
                </a:cubicBezTo>
                <a:cubicBezTo>
                  <a:pt x="37542" y="17784"/>
                  <a:pt x="37632" y="17802"/>
                  <a:pt x="37723" y="17839"/>
                </a:cubicBezTo>
                <a:cubicBezTo>
                  <a:pt x="37759" y="17857"/>
                  <a:pt x="37777" y="17821"/>
                  <a:pt x="37777" y="17784"/>
                </a:cubicBezTo>
                <a:cubicBezTo>
                  <a:pt x="37777" y="17748"/>
                  <a:pt x="37813" y="17766"/>
                  <a:pt x="37831" y="17766"/>
                </a:cubicBezTo>
                <a:cubicBezTo>
                  <a:pt x="37849" y="17748"/>
                  <a:pt x="37886" y="17748"/>
                  <a:pt x="37922" y="17766"/>
                </a:cubicBezTo>
                <a:cubicBezTo>
                  <a:pt x="37976" y="17766"/>
                  <a:pt x="38049" y="17766"/>
                  <a:pt x="38121" y="17784"/>
                </a:cubicBezTo>
                <a:cubicBezTo>
                  <a:pt x="38248" y="17802"/>
                  <a:pt x="38357" y="17839"/>
                  <a:pt x="38483" y="17911"/>
                </a:cubicBezTo>
                <a:lnTo>
                  <a:pt x="38501" y="17911"/>
                </a:lnTo>
                <a:cubicBezTo>
                  <a:pt x="38520" y="17911"/>
                  <a:pt x="38556" y="17911"/>
                  <a:pt x="38574" y="17875"/>
                </a:cubicBezTo>
                <a:cubicBezTo>
                  <a:pt x="38592" y="17839"/>
                  <a:pt x="38574" y="17802"/>
                  <a:pt x="38538" y="17784"/>
                </a:cubicBezTo>
                <a:close/>
                <a:moveTo>
                  <a:pt x="14561" y="24883"/>
                </a:moveTo>
                <a:lnTo>
                  <a:pt x="14561" y="24883"/>
                </a:lnTo>
                <a:cubicBezTo>
                  <a:pt x="14561" y="24883"/>
                  <a:pt x="14561" y="24901"/>
                  <a:pt x="14561" y="24883"/>
                </a:cubicBezTo>
                <a:close/>
                <a:moveTo>
                  <a:pt x="22583" y="21135"/>
                </a:moveTo>
                <a:lnTo>
                  <a:pt x="22583" y="21135"/>
                </a:lnTo>
                <a:cubicBezTo>
                  <a:pt x="22529" y="21135"/>
                  <a:pt x="22475" y="21135"/>
                  <a:pt x="22420" y="21116"/>
                </a:cubicBezTo>
                <a:cubicBezTo>
                  <a:pt x="22312" y="21116"/>
                  <a:pt x="22221" y="21098"/>
                  <a:pt x="22112" y="21062"/>
                </a:cubicBezTo>
                <a:cubicBezTo>
                  <a:pt x="21913" y="21008"/>
                  <a:pt x="21714" y="20972"/>
                  <a:pt x="21515" y="20953"/>
                </a:cubicBezTo>
                <a:cubicBezTo>
                  <a:pt x="21460" y="20953"/>
                  <a:pt x="21406" y="20972"/>
                  <a:pt x="21370" y="20972"/>
                </a:cubicBezTo>
                <a:cubicBezTo>
                  <a:pt x="21424" y="20917"/>
                  <a:pt x="21478" y="20881"/>
                  <a:pt x="21551" y="20845"/>
                </a:cubicBezTo>
                <a:cubicBezTo>
                  <a:pt x="21696" y="20809"/>
                  <a:pt x="21841" y="20809"/>
                  <a:pt x="22004" y="20845"/>
                </a:cubicBezTo>
                <a:cubicBezTo>
                  <a:pt x="22203" y="20917"/>
                  <a:pt x="22402" y="21008"/>
                  <a:pt x="22601" y="21116"/>
                </a:cubicBezTo>
                <a:close/>
                <a:moveTo>
                  <a:pt x="24811" y="26694"/>
                </a:moveTo>
                <a:lnTo>
                  <a:pt x="24811" y="26694"/>
                </a:lnTo>
                <a:cubicBezTo>
                  <a:pt x="24811" y="26694"/>
                  <a:pt x="24793" y="26694"/>
                  <a:pt x="24811" y="266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3078010"/>
            <a:ext cx="2386318" cy="1996991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675" y="4718977"/>
            <a:ext cx="9144042" cy="1230724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6537" y="3607058"/>
            <a:ext cx="1933681" cy="1620804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6443210" y="1311230"/>
            <a:ext cx="2452677" cy="1670638"/>
            <a:chOff x="6479785" y="1632505"/>
            <a:chExt cx="2452677" cy="1670638"/>
          </a:xfrm>
        </p:grpSpPr>
        <p:sp>
          <p:nvSpPr>
            <p:cNvPr id="29" name="Google Shape;29;p2"/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140954" y="2109310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70437" y="2248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5062875" y="1870525"/>
            <a:ext cx="4081193" cy="3269141"/>
          </a:xfrm>
          <a:custGeom>
            <a:avLst/>
            <a:gdLst/>
            <a:ahLst/>
            <a:cxnLst/>
            <a:rect l="l" t="t" r="r" b="b"/>
            <a:pathLst>
              <a:path w="53424" h="42794" extrusionOk="0">
                <a:moveTo>
                  <a:pt x="53387" y="18617"/>
                </a:moveTo>
                <a:cubicBezTo>
                  <a:pt x="53297" y="18762"/>
                  <a:pt x="53224" y="18889"/>
                  <a:pt x="53134" y="19016"/>
                </a:cubicBezTo>
                <a:cubicBezTo>
                  <a:pt x="53134" y="19034"/>
                  <a:pt x="53134" y="19034"/>
                  <a:pt x="53134" y="19052"/>
                </a:cubicBezTo>
                <a:lnTo>
                  <a:pt x="53134" y="19052"/>
                </a:lnTo>
                <a:cubicBezTo>
                  <a:pt x="53116" y="19106"/>
                  <a:pt x="53116" y="19179"/>
                  <a:pt x="53134" y="19251"/>
                </a:cubicBezTo>
                <a:cubicBezTo>
                  <a:pt x="53152" y="19269"/>
                  <a:pt x="53170" y="19306"/>
                  <a:pt x="53188" y="19306"/>
                </a:cubicBezTo>
                <a:cubicBezTo>
                  <a:pt x="53188" y="19342"/>
                  <a:pt x="53206" y="19378"/>
                  <a:pt x="53224" y="19396"/>
                </a:cubicBezTo>
                <a:cubicBezTo>
                  <a:pt x="53242" y="19414"/>
                  <a:pt x="53260" y="19432"/>
                  <a:pt x="53297" y="19432"/>
                </a:cubicBezTo>
                <a:lnTo>
                  <a:pt x="53297" y="19577"/>
                </a:lnTo>
                <a:lnTo>
                  <a:pt x="53297" y="19776"/>
                </a:lnTo>
                <a:lnTo>
                  <a:pt x="53297" y="20157"/>
                </a:lnTo>
                <a:lnTo>
                  <a:pt x="53297" y="20555"/>
                </a:lnTo>
                <a:lnTo>
                  <a:pt x="53297" y="20736"/>
                </a:lnTo>
                <a:cubicBezTo>
                  <a:pt x="53297" y="20772"/>
                  <a:pt x="53297" y="20827"/>
                  <a:pt x="53297" y="20863"/>
                </a:cubicBezTo>
                <a:cubicBezTo>
                  <a:pt x="53224" y="20881"/>
                  <a:pt x="53170" y="20935"/>
                  <a:pt x="53170" y="21008"/>
                </a:cubicBezTo>
                <a:cubicBezTo>
                  <a:pt x="53170" y="21044"/>
                  <a:pt x="53170" y="21080"/>
                  <a:pt x="53170" y="21135"/>
                </a:cubicBezTo>
                <a:cubicBezTo>
                  <a:pt x="53170" y="21171"/>
                  <a:pt x="53170" y="21225"/>
                  <a:pt x="53188" y="21261"/>
                </a:cubicBezTo>
                <a:cubicBezTo>
                  <a:pt x="53206" y="21280"/>
                  <a:pt x="53206" y="21298"/>
                  <a:pt x="53224" y="21298"/>
                </a:cubicBezTo>
                <a:cubicBezTo>
                  <a:pt x="53242" y="21316"/>
                  <a:pt x="53278" y="21352"/>
                  <a:pt x="53333" y="21370"/>
                </a:cubicBezTo>
                <a:cubicBezTo>
                  <a:pt x="53369" y="21388"/>
                  <a:pt x="53387" y="21424"/>
                  <a:pt x="53405" y="21479"/>
                </a:cubicBezTo>
                <a:cubicBezTo>
                  <a:pt x="53387" y="21587"/>
                  <a:pt x="53387" y="21696"/>
                  <a:pt x="53369" y="21805"/>
                </a:cubicBezTo>
                <a:cubicBezTo>
                  <a:pt x="53333" y="21805"/>
                  <a:pt x="53315" y="21805"/>
                  <a:pt x="53278" y="21823"/>
                </a:cubicBezTo>
                <a:lnTo>
                  <a:pt x="53278" y="21823"/>
                </a:lnTo>
                <a:cubicBezTo>
                  <a:pt x="53260" y="21841"/>
                  <a:pt x="53260" y="21859"/>
                  <a:pt x="53260" y="21877"/>
                </a:cubicBezTo>
                <a:lnTo>
                  <a:pt x="53260" y="22167"/>
                </a:lnTo>
                <a:cubicBezTo>
                  <a:pt x="53242" y="22239"/>
                  <a:pt x="53260" y="22294"/>
                  <a:pt x="53260" y="22366"/>
                </a:cubicBezTo>
                <a:lnTo>
                  <a:pt x="53188" y="22366"/>
                </a:lnTo>
                <a:lnTo>
                  <a:pt x="53134" y="22366"/>
                </a:lnTo>
                <a:lnTo>
                  <a:pt x="53134" y="22276"/>
                </a:lnTo>
                <a:cubicBezTo>
                  <a:pt x="53134" y="22203"/>
                  <a:pt x="53134" y="22131"/>
                  <a:pt x="53134" y="22058"/>
                </a:cubicBezTo>
                <a:cubicBezTo>
                  <a:pt x="53152" y="21986"/>
                  <a:pt x="53152" y="21913"/>
                  <a:pt x="53134" y="21859"/>
                </a:cubicBezTo>
                <a:cubicBezTo>
                  <a:pt x="53116" y="21805"/>
                  <a:pt x="53061" y="21768"/>
                  <a:pt x="53007" y="21787"/>
                </a:cubicBezTo>
                <a:cubicBezTo>
                  <a:pt x="52934" y="21750"/>
                  <a:pt x="52844" y="21750"/>
                  <a:pt x="52771" y="21732"/>
                </a:cubicBezTo>
                <a:cubicBezTo>
                  <a:pt x="52735" y="21732"/>
                  <a:pt x="52681" y="21732"/>
                  <a:pt x="52645" y="21732"/>
                </a:cubicBezTo>
                <a:cubicBezTo>
                  <a:pt x="52608" y="21732"/>
                  <a:pt x="52572" y="21750"/>
                  <a:pt x="52518" y="21768"/>
                </a:cubicBezTo>
                <a:cubicBezTo>
                  <a:pt x="52518" y="21768"/>
                  <a:pt x="52500" y="21787"/>
                  <a:pt x="52500" y="21805"/>
                </a:cubicBezTo>
                <a:cubicBezTo>
                  <a:pt x="52500" y="21805"/>
                  <a:pt x="52500" y="21805"/>
                  <a:pt x="52500" y="21823"/>
                </a:cubicBezTo>
                <a:cubicBezTo>
                  <a:pt x="52500" y="21913"/>
                  <a:pt x="52500" y="22004"/>
                  <a:pt x="52500" y="22113"/>
                </a:cubicBezTo>
                <a:lnTo>
                  <a:pt x="52500" y="22330"/>
                </a:lnTo>
                <a:cubicBezTo>
                  <a:pt x="52464" y="22312"/>
                  <a:pt x="52409" y="22312"/>
                  <a:pt x="52355" y="22330"/>
                </a:cubicBezTo>
                <a:lnTo>
                  <a:pt x="52355" y="22257"/>
                </a:lnTo>
                <a:lnTo>
                  <a:pt x="52355" y="22094"/>
                </a:lnTo>
                <a:lnTo>
                  <a:pt x="52355" y="21931"/>
                </a:lnTo>
                <a:lnTo>
                  <a:pt x="52355" y="21768"/>
                </a:lnTo>
                <a:cubicBezTo>
                  <a:pt x="52355" y="21750"/>
                  <a:pt x="52337" y="21714"/>
                  <a:pt x="52301" y="21714"/>
                </a:cubicBezTo>
                <a:cubicBezTo>
                  <a:pt x="52210" y="21714"/>
                  <a:pt x="52119" y="21696"/>
                  <a:pt x="52029" y="21696"/>
                </a:cubicBezTo>
                <a:lnTo>
                  <a:pt x="52011" y="21660"/>
                </a:lnTo>
                <a:lnTo>
                  <a:pt x="51902" y="21479"/>
                </a:lnTo>
                <a:cubicBezTo>
                  <a:pt x="51830" y="21352"/>
                  <a:pt x="51757" y="21225"/>
                  <a:pt x="51685" y="21098"/>
                </a:cubicBezTo>
                <a:cubicBezTo>
                  <a:pt x="51558" y="20845"/>
                  <a:pt x="51449" y="20573"/>
                  <a:pt x="51341" y="20302"/>
                </a:cubicBezTo>
                <a:cubicBezTo>
                  <a:pt x="51160" y="19758"/>
                  <a:pt x="51033" y="19179"/>
                  <a:pt x="50997" y="18599"/>
                </a:cubicBezTo>
                <a:cubicBezTo>
                  <a:pt x="50979" y="18436"/>
                  <a:pt x="50960" y="18273"/>
                  <a:pt x="50960" y="18110"/>
                </a:cubicBezTo>
                <a:lnTo>
                  <a:pt x="50960" y="17857"/>
                </a:lnTo>
                <a:lnTo>
                  <a:pt x="50960" y="17621"/>
                </a:lnTo>
                <a:cubicBezTo>
                  <a:pt x="50960" y="17603"/>
                  <a:pt x="50960" y="17603"/>
                  <a:pt x="50960" y="17603"/>
                </a:cubicBezTo>
                <a:cubicBezTo>
                  <a:pt x="51015" y="17549"/>
                  <a:pt x="51069" y="17513"/>
                  <a:pt x="51105" y="17477"/>
                </a:cubicBezTo>
                <a:cubicBezTo>
                  <a:pt x="51178" y="17404"/>
                  <a:pt x="51214" y="17314"/>
                  <a:pt x="51214" y="17223"/>
                </a:cubicBezTo>
                <a:cubicBezTo>
                  <a:pt x="51214" y="17151"/>
                  <a:pt x="51214" y="17096"/>
                  <a:pt x="51196" y="17060"/>
                </a:cubicBezTo>
                <a:cubicBezTo>
                  <a:pt x="51196" y="17042"/>
                  <a:pt x="51196" y="17024"/>
                  <a:pt x="51196" y="17006"/>
                </a:cubicBezTo>
                <a:cubicBezTo>
                  <a:pt x="51250" y="17006"/>
                  <a:pt x="51286" y="16969"/>
                  <a:pt x="51305" y="16933"/>
                </a:cubicBezTo>
                <a:cubicBezTo>
                  <a:pt x="51341" y="16879"/>
                  <a:pt x="51359" y="16806"/>
                  <a:pt x="51341" y="16752"/>
                </a:cubicBezTo>
                <a:cubicBezTo>
                  <a:pt x="51323" y="16662"/>
                  <a:pt x="51250" y="16571"/>
                  <a:pt x="51160" y="16535"/>
                </a:cubicBezTo>
                <a:lnTo>
                  <a:pt x="51160" y="16444"/>
                </a:lnTo>
                <a:lnTo>
                  <a:pt x="51160" y="16299"/>
                </a:lnTo>
                <a:lnTo>
                  <a:pt x="51160" y="16155"/>
                </a:lnTo>
                <a:cubicBezTo>
                  <a:pt x="51160" y="16118"/>
                  <a:pt x="51160" y="16064"/>
                  <a:pt x="51160" y="16028"/>
                </a:cubicBezTo>
                <a:cubicBezTo>
                  <a:pt x="51142" y="15955"/>
                  <a:pt x="51087" y="15901"/>
                  <a:pt x="51033" y="15883"/>
                </a:cubicBezTo>
                <a:lnTo>
                  <a:pt x="50960" y="15847"/>
                </a:lnTo>
                <a:lnTo>
                  <a:pt x="50942" y="15847"/>
                </a:lnTo>
                <a:lnTo>
                  <a:pt x="50942" y="15285"/>
                </a:lnTo>
                <a:cubicBezTo>
                  <a:pt x="50942" y="15177"/>
                  <a:pt x="50942" y="15068"/>
                  <a:pt x="50906" y="14977"/>
                </a:cubicBezTo>
                <a:cubicBezTo>
                  <a:pt x="50852" y="14905"/>
                  <a:pt x="50797" y="14869"/>
                  <a:pt x="50725" y="14833"/>
                </a:cubicBezTo>
                <a:cubicBezTo>
                  <a:pt x="50707" y="14814"/>
                  <a:pt x="50653" y="14814"/>
                  <a:pt x="50634" y="14796"/>
                </a:cubicBezTo>
                <a:cubicBezTo>
                  <a:pt x="50598" y="14778"/>
                  <a:pt x="50580" y="14760"/>
                  <a:pt x="50562" y="14742"/>
                </a:cubicBezTo>
                <a:cubicBezTo>
                  <a:pt x="50580" y="14706"/>
                  <a:pt x="50580" y="14651"/>
                  <a:pt x="50562" y="14615"/>
                </a:cubicBezTo>
                <a:cubicBezTo>
                  <a:pt x="50562" y="14561"/>
                  <a:pt x="50562" y="14525"/>
                  <a:pt x="50544" y="14470"/>
                </a:cubicBezTo>
                <a:lnTo>
                  <a:pt x="50580" y="14470"/>
                </a:lnTo>
                <a:lnTo>
                  <a:pt x="50725" y="14470"/>
                </a:lnTo>
                <a:cubicBezTo>
                  <a:pt x="50761" y="14470"/>
                  <a:pt x="50779" y="14452"/>
                  <a:pt x="50797" y="14434"/>
                </a:cubicBezTo>
                <a:cubicBezTo>
                  <a:pt x="50834" y="14325"/>
                  <a:pt x="50834" y="14217"/>
                  <a:pt x="50779" y="14126"/>
                </a:cubicBezTo>
                <a:cubicBezTo>
                  <a:pt x="50743" y="14054"/>
                  <a:pt x="50671" y="14018"/>
                  <a:pt x="50598" y="13999"/>
                </a:cubicBezTo>
                <a:lnTo>
                  <a:pt x="50598" y="13981"/>
                </a:lnTo>
                <a:cubicBezTo>
                  <a:pt x="50653" y="13999"/>
                  <a:pt x="50725" y="13963"/>
                  <a:pt x="50743" y="13927"/>
                </a:cubicBezTo>
                <a:cubicBezTo>
                  <a:pt x="50797" y="13836"/>
                  <a:pt x="50725" y="13764"/>
                  <a:pt x="50689" y="13710"/>
                </a:cubicBezTo>
                <a:cubicBezTo>
                  <a:pt x="50634" y="13637"/>
                  <a:pt x="50580" y="13583"/>
                  <a:pt x="50526" y="13547"/>
                </a:cubicBezTo>
                <a:cubicBezTo>
                  <a:pt x="50508" y="13511"/>
                  <a:pt x="50472" y="13492"/>
                  <a:pt x="50435" y="13474"/>
                </a:cubicBezTo>
                <a:cubicBezTo>
                  <a:pt x="50417" y="13456"/>
                  <a:pt x="50399" y="13456"/>
                  <a:pt x="50381" y="13438"/>
                </a:cubicBezTo>
                <a:lnTo>
                  <a:pt x="50381" y="13329"/>
                </a:lnTo>
                <a:lnTo>
                  <a:pt x="50381" y="13130"/>
                </a:lnTo>
                <a:lnTo>
                  <a:pt x="50381" y="12750"/>
                </a:lnTo>
                <a:lnTo>
                  <a:pt x="50381" y="11989"/>
                </a:lnTo>
                <a:lnTo>
                  <a:pt x="50381" y="10486"/>
                </a:lnTo>
                <a:lnTo>
                  <a:pt x="50381" y="10052"/>
                </a:lnTo>
                <a:lnTo>
                  <a:pt x="50381" y="9834"/>
                </a:lnTo>
                <a:cubicBezTo>
                  <a:pt x="50381" y="9762"/>
                  <a:pt x="50381" y="9689"/>
                  <a:pt x="50363" y="9617"/>
                </a:cubicBezTo>
                <a:cubicBezTo>
                  <a:pt x="50363" y="9599"/>
                  <a:pt x="50363" y="9599"/>
                  <a:pt x="50345" y="9599"/>
                </a:cubicBezTo>
                <a:cubicBezTo>
                  <a:pt x="50345" y="9563"/>
                  <a:pt x="50327" y="9526"/>
                  <a:pt x="50309" y="9508"/>
                </a:cubicBezTo>
                <a:lnTo>
                  <a:pt x="50236" y="9382"/>
                </a:lnTo>
                <a:lnTo>
                  <a:pt x="50182" y="9273"/>
                </a:lnTo>
                <a:cubicBezTo>
                  <a:pt x="50164" y="9255"/>
                  <a:pt x="50146" y="9219"/>
                  <a:pt x="50127" y="9200"/>
                </a:cubicBezTo>
                <a:cubicBezTo>
                  <a:pt x="50127" y="9164"/>
                  <a:pt x="50109" y="9146"/>
                  <a:pt x="50073" y="9146"/>
                </a:cubicBezTo>
                <a:lnTo>
                  <a:pt x="49747" y="9164"/>
                </a:lnTo>
                <a:lnTo>
                  <a:pt x="49620" y="9164"/>
                </a:lnTo>
                <a:cubicBezTo>
                  <a:pt x="49584" y="9164"/>
                  <a:pt x="49566" y="9164"/>
                  <a:pt x="49530" y="9182"/>
                </a:cubicBezTo>
                <a:cubicBezTo>
                  <a:pt x="49530" y="9128"/>
                  <a:pt x="49512" y="9092"/>
                  <a:pt x="49512" y="9056"/>
                </a:cubicBezTo>
                <a:lnTo>
                  <a:pt x="49475" y="8856"/>
                </a:lnTo>
                <a:lnTo>
                  <a:pt x="49439" y="8657"/>
                </a:lnTo>
                <a:cubicBezTo>
                  <a:pt x="49421" y="8621"/>
                  <a:pt x="49421" y="8567"/>
                  <a:pt x="49403" y="8512"/>
                </a:cubicBezTo>
                <a:lnTo>
                  <a:pt x="49403" y="8096"/>
                </a:lnTo>
                <a:lnTo>
                  <a:pt x="49403" y="7752"/>
                </a:lnTo>
                <a:lnTo>
                  <a:pt x="49403" y="7571"/>
                </a:lnTo>
                <a:cubicBezTo>
                  <a:pt x="49403" y="7498"/>
                  <a:pt x="49403" y="7498"/>
                  <a:pt x="49385" y="7462"/>
                </a:cubicBezTo>
                <a:cubicBezTo>
                  <a:pt x="49385" y="7444"/>
                  <a:pt x="49367" y="7426"/>
                  <a:pt x="49349" y="7408"/>
                </a:cubicBezTo>
                <a:cubicBezTo>
                  <a:pt x="49349" y="7390"/>
                  <a:pt x="49313" y="7390"/>
                  <a:pt x="49313" y="7408"/>
                </a:cubicBezTo>
                <a:cubicBezTo>
                  <a:pt x="49294" y="7426"/>
                  <a:pt x="49276" y="7444"/>
                  <a:pt x="49276" y="7462"/>
                </a:cubicBezTo>
                <a:cubicBezTo>
                  <a:pt x="49276" y="7480"/>
                  <a:pt x="49258" y="7516"/>
                  <a:pt x="49258" y="7534"/>
                </a:cubicBezTo>
                <a:cubicBezTo>
                  <a:pt x="49258" y="7589"/>
                  <a:pt x="49258" y="7643"/>
                  <a:pt x="49258" y="7697"/>
                </a:cubicBezTo>
                <a:lnTo>
                  <a:pt x="49258" y="8023"/>
                </a:lnTo>
                <a:lnTo>
                  <a:pt x="49258" y="8386"/>
                </a:lnTo>
                <a:lnTo>
                  <a:pt x="49186" y="8331"/>
                </a:lnTo>
                <a:cubicBezTo>
                  <a:pt x="49150" y="8277"/>
                  <a:pt x="49113" y="8223"/>
                  <a:pt x="49077" y="8168"/>
                </a:cubicBezTo>
                <a:cubicBezTo>
                  <a:pt x="49023" y="8078"/>
                  <a:pt x="48968" y="8005"/>
                  <a:pt x="48914" y="7915"/>
                </a:cubicBezTo>
                <a:lnTo>
                  <a:pt x="48914" y="7263"/>
                </a:lnTo>
                <a:lnTo>
                  <a:pt x="48914" y="7009"/>
                </a:lnTo>
                <a:cubicBezTo>
                  <a:pt x="48932" y="6937"/>
                  <a:pt x="48914" y="6864"/>
                  <a:pt x="48878" y="6792"/>
                </a:cubicBezTo>
                <a:cubicBezTo>
                  <a:pt x="48860" y="6774"/>
                  <a:pt x="48842" y="6774"/>
                  <a:pt x="48842" y="6792"/>
                </a:cubicBezTo>
                <a:cubicBezTo>
                  <a:pt x="48824" y="6792"/>
                  <a:pt x="48824" y="6810"/>
                  <a:pt x="48824" y="6810"/>
                </a:cubicBezTo>
                <a:cubicBezTo>
                  <a:pt x="48805" y="6810"/>
                  <a:pt x="48805" y="6828"/>
                  <a:pt x="48805" y="6828"/>
                </a:cubicBezTo>
                <a:cubicBezTo>
                  <a:pt x="48787" y="6882"/>
                  <a:pt x="48787" y="6919"/>
                  <a:pt x="48787" y="6973"/>
                </a:cubicBezTo>
                <a:lnTo>
                  <a:pt x="48787" y="7136"/>
                </a:lnTo>
                <a:lnTo>
                  <a:pt x="48787" y="7933"/>
                </a:lnTo>
                <a:lnTo>
                  <a:pt x="48787" y="8005"/>
                </a:lnTo>
                <a:lnTo>
                  <a:pt x="48787" y="8060"/>
                </a:lnTo>
                <a:lnTo>
                  <a:pt x="48787" y="8060"/>
                </a:lnTo>
                <a:cubicBezTo>
                  <a:pt x="48787" y="8096"/>
                  <a:pt x="48787" y="8114"/>
                  <a:pt x="48769" y="8150"/>
                </a:cubicBezTo>
                <a:cubicBezTo>
                  <a:pt x="48769" y="8168"/>
                  <a:pt x="48769" y="8168"/>
                  <a:pt x="48769" y="8168"/>
                </a:cubicBezTo>
                <a:lnTo>
                  <a:pt x="48769" y="8241"/>
                </a:lnTo>
                <a:cubicBezTo>
                  <a:pt x="48769" y="8259"/>
                  <a:pt x="48751" y="8295"/>
                  <a:pt x="48751" y="8331"/>
                </a:cubicBezTo>
                <a:cubicBezTo>
                  <a:pt x="48751" y="8331"/>
                  <a:pt x="48751" y="8349"/>
                  <a:pt x="48751" y="8349"/>
                </a:cubicBezTo>
                <a:cubicBezTo>
                  <a:pt x="48715" y="8458"/>
                  <a:pt x="48697" y="8549"/>
                  <a:pt x="48679" y="8639"/>
                </a:cubicBezTo>
                <a:cubicBezTo>
                  <a:pt x="48642" y="8838"/>
                  <a:pt x="48588" y="9037"/>
                  <a:pt x="48552" y="9237"/>
                </a:cubicBezTo>
                <a:cubicBezTo>
                  <a:pt x="48461" y="9617"/>
                  <a:pt x="48371" y="10015"/>
                  <a:pt x="48262" y="10396"/>
                </a:cubicBezTo>
                <a:cubicBezTo>
                  <a:pt x="48244" y="10468"/>
                  <a:pt x="48226" y="10522"/>
                  <a:pt x="48208" y="10595"/>
                </a:cubicBezTo>
                <a:cubicBezTo>
                  <a:pt x="48117" y="10595"/>
                  <a:pt x="48027" y="10613"/>
                  <a:pt x="47936" y="10613"/>
                </a:cubicBezTo>
                <a:lnTo>
                  <a:pt x="47556" y="10649"/>
                </a:lnTo>
                <a:lnTo>
                  <a:pt x="46777" y="10704"/>
                </a:lnTo>
                <a:lnTo>
                  <a:pt x="46560" y="10722"/>
                </a:lnTo>
                <a:lnTo>
                  <a:pt x="46451" y="10722"/>
                </a:lnTo>
                <a:lnTo>
                  <a:pt x="46415" y="10722"/>
                </a:lnTo>
                <a:cubicBezTo>
                  <a:pt x="46397" y="10649"/>
                  <a:pt x="46361" y="10595"/>
                  <a:pt x="46343" y="10522"/>
                </a:cubicBezTo>
                <a:lnTo>
                  <a:pt x="46198" y="10215"/>
                </a:lnTo>
                <a:cubicBezTo>
                  <a:pt x="46125" y="10015"/>
                  <a:pt x="46035" y="9816"/>
                  <a:pt x="45944" y="9617"/>
                </a:cubicBezTo>
                <a:cubicBezTo>
                  <a:pt x="45763" y="9200"/>
                  <a:pt x="45600" y="8802"/>
                  <a:pt x="45419" y="8404"/>
                </a:cubicBezTo>
                <a:cubicBezTo>
                  <a:pt x="45310" y="8168"/>
                  <a:pt x="45220" y="7951"/>
                  <a:pt x="45093" y="7715"/>
                </a:cubicBezTo>
                <a:cubicBezTo>
                  <a:pt x="45093" y="7715"/>
                  <a:pt x="45075" y="7715"/>
                  <a:pt x="45075" y="7715"/>
                </a:cubicBezTo>
                <a:cubicBezTo>
                  <a:pt x="45057" y="7715"/>
                  <a:pt x="45039" y="7734"/>
                  <a:pt x="45021" y="7752"/>
                </a:cubicBezTo>
                <a:cubicBezTo>
                  <a:pt x="44984" y="7842"/>
                  <a:pt x="44948" y="7951"/>
                  <a:pt x="44912" y="8060"/>
                </a:cubicBezTo>
                <a:cubicBezTo>
                  <a:pt x="44876" y="8150"/>
                  <a:pt x="44858" y="8186"/>
                  <a:pt x="44839" y="8259"/>
                </a:cubicBezTo>
                <a:lnTo>
                  <a:pt x="44785" y="8132"/>
                </a:lnTo>
                <a:cubicBezTo>
                  <a:pt x="44749" y="8078"/>
                  <a:pt x="44713" y="8005"/>
                  <a:pt x="44676" y="7933"/>
                </a:cubicBezTo>
                <a:cubicBezTo>
                  <a:pt x="44640" y="7860"/>
                  <a:pt x="44586" y="7806"/>
                  <a:pt x="44532" y="7752"/>
                </a:cubicBezTo>
                <a:cubicBezTo>
                  <a:pt x="44550" y="7715"/>
                  <a:pt x="44495" y="7697"/>
                  <a:pt x="44495" y="7715"/>
                </a:cubicBezTo>
                <a:cubicBezTo>
                  <a:pt x="44387" y="7915"/>
                  <a:pt x="44278" y="8096"/>
                  <a:pt x="44188" y="8295"/>
                </a:cubicBezTo>
                <a:cubicBezTo>
                  <a:pt x="44097" y="8512"/>
                  <a:pt x="44025" y="8712"/>
                  <a:pt x="43934" y="8911"/>
                </a:cubicBezTo>
                <a:lnTo>
                  <a:pt x="43862" y="9074"/>
                </a:lnTo>
                <a:cubicBezTo>
                  <a:pt x="43843" y="9128"/>
                  <a:pt x="43825" y="9182"/>
                  <a:pt x="43807" y="9237"/>
                </a:cubicBezTo>
                <a:cubicBezTo>
                  <a:pt x="43699" y="9237"/>
                  <a:pt x="43644" y="9418"/>
                  <a:pt x="43753" y="9472"/>
                </a:cubicBezTo>
                <a:lnTo>
                  <a:pt x="43753" y="9472"/>
                </a:lnTo>
                <a:cubicBezTo>
                  <a:pt x="43753" y="9526"/>
                  <a:pt x="43753" y="9581"/>
                  <a:pt x="43753" y="9635"/>
                </a:cubicBezTo>
                <a:lnTo>
                  <a:pt x="43753" y="10830"/>
                </a:lnTo>
                <a:lnTo>
                  <a:pt x="43753" y="10939"/>
                </a:lnTo>
                <a:cubicBezTo>
                  <a:pt x="43753" y="10939"/>
                  <a:pt x="43753" y="10957"/>
                  <a:pt x="43753" y="10975"/>
                </a:cubicBezTo>
                <a:cubicBezTo>
                  <a:pt x="43717" y="10975"/>
                  <a:pt x="43699" y="10975"/>
                  <a:pt x="43662" y="10975"/>
                </a:cubicBezTo>
                <a:lnTo>
                  <a:pt x="43554" y="10975"/>
                </a:lnTo>
                <a:lnTo>
                  <a:pt x="43427" y="10975"/>
                </a:lnTo>
                <a:lnTo>
                  <a:pt x="43354" y="10975"/>
                </a:lnTo>
                <a:lnTo>
                  <a:pt x="43354" y="10450"/>
                </a:lnTo>
                <a:lnTo>
                  <a:pt x="43354" y="10305"/>
                </a:lnTo>
                <a:cubicBezTo>
                  <a:pt x="43354" y="10287"/>
                  <a:pt x="43354" y="10251"/>
                  <a:pt x="43354" y="10233"/>
                </a:cubicBezTo>
                <a:cubicBezTo>
                  <a:pt x="43427" y="10215"/>
                  <a:pt x="43499" y="10142"/>
                  <a:pt x="43499" y="10052"/>
                </a:cubicBezTo>
                <a:cubicBezTo>
                  <a:pt x="43499" y="9979"/>
                  <a:pt x="43445" y="9907"/>
                  <a:pt x="43373" y="9889"/>
                </a:cubicBezTo>
                <a:lnTo>
                  <a:pt x="43373" y="9689"/>
                </a:lnTo>
                <a:lnTo>
                  <a:pt x="43373" y="9581"/>
                </a:lnTo>
                <a:lnTo>
                  <a:pt x="43373" y="9508"/>
                </a:lnTo>
                <a:cubicBezTo>
                  <a:pt x="43463" y="9454"/>
                  <a:pt x="43554" y="9363"/>
                  <a:pt x="43608" y="9255"/>
                </a:cubicBezTo>
                <a:cubicBezTo>
                  <a:pt x="43644" y="9200"/>
                  <a:pt x="43662" y="9146"/>
                  <a:pt x="43699" y="9092"/>
                </a:cubicBezTo>
                <a:cubicBezTo>
                  <a:pt x="43699" y="9056"/>
                  <a:pt x="43717" y="9037"/>
                  <a:pt x="43717" y="9001"/>
                </a:cubicBezTo>
                <a:cubicBezTo>
                  <a:pt x="43717" y="8983"/>
                  <a:pt x="43735" y="8965"/>
                  <a:pt x="43735" y="8929"/>
                </a:cubicBezTo>
                <a:cubicBezTo>
                  <a:pt x="43735" y="8875"/>
                  <a:pt x="43735" y="8820"/>
                  <a:pt x="43735" y="8766"/>
                </a:cubicBezTo>
                <a:lnTo>
                  <a:pt x="43735" y="8585"/>
                </a:lnTo>
                <a:lnTo>
                  <a:pt x="43735" y="8223"/>
                </a:lnTo>
                <a:lnTo>
                  <a:pt x="43735" y="7860"/>
                </a:lnTo>
                <a:lnTo>
                  <a:pt x="43735" y="7679"/>
                </a:lnTo>
                <a:lnTo>
                  <a:pt x="43735" y="7589"/>
                </a:lnTo>
                <a:cubicBezTo>
                  <a:pt x="43735" y="7571"/>
                  <a:pt x="43735" y="7571"/>
                  <a:pt x="43735" y="7553"/>
                </a:cubicBezTo>
                <a:lnTo>
                  <a:pt x="43735" y="7534"/>
                </a:lnTo>
                <a:cubicBezTo>
                  <a:pt x="43735" y="7498"/>
                  <a:pt x="43717" y="7480"/>
                  <a:pt x="43699" y="7444"/>
                </a:cubicBezTo>
                <a:cubicBezTo>
                  <a:pt x="43699" y="7426"/>
                  <a:pt x="43680" y="7390"/>
                  <a:pt x="43662" y="7353"/>
                </a:cubicBezTo>
                <a:cubicBezTo>
                  <a:pt x="43662" y="7335"/>
                  <a:pt x="43608" y="7245"/>
                  <a:pt x="43590" y="7172"/>
                </a:cubicBezTo>
                <a:cubicBezTo>
                  <a:pt x="43554" y="7064"/>
                  <a:pt x="43499" y="6937"/>
                  <a:pt x="43463" y="6810"/>
                </a:cubicBezTo>
                <a:cubicBezTo>
                  <a:pt x="43391" y="6556"/>
                  <a:pt x="43336" y="6303"/>
                  <a:pt x="43282" y="6049"/>
                </a:cubicBezTo>
                <a:lnTo>
                  <a:pt x="43246" y="5850"/>
                </a:lnTo>
                <a:cubicBezTo>
                  <a:pt x="43246" y="5814"/>
                  <a:pt x="43246" y="5778"/>
                  <a:pt x="43228" y="5742"/>
                </a:cubicBezTo>
                <a:cubicBezTo>
                  <a:pt x="43228" y="5705"/>
                  <a:pt x="43228" y="5669"/>
                  <a:pt x="43210" y="5651"/>
                </a:cubicBezTo>
                <a:cubicBezTo>
                  <a:pt x="43210" y="5651"/>
                  <a:pt x="43210" y="5633"/>
                  <a:pt x="43210" y="5633"/>
                </a:cubicBezTo>
                <a:cubicBezTo>
                  <a:pt x="43210" y="5597"/>
                  <a:pt x="43173" y="5597"/>
                  <a:pt x="43155" y="5633"/>
                </a:cubicBezTo>
                <a:cubicBezTo>
                  <a:pt x="43137" y="5687"/>
                  <a:pt x="43119" y="5760"/>
                  <a:pt x="43119" y="5814"/>
                </a:cubicBezTo>
                <a:lnTo>
                  <a:pt x="43083" y="6013"/>
                </a:lnTo>
                <a:cubicBezTo>
                  <a:pt x="43065" y="6140"/>
                  <a:pt x="43029" y="6285"/>
                  <a:pt x="43010" y="6412"/>
                </a:cubicBezTo>
                <a:cubicBezTo>
                  <a:pt x="42938" y="6665"/>
                  <a:pt x="42884" y="6919"/>
                  <a:pt x="42793" y="7172"/>
                </a:cubicBezTo>
                <a:cubicBezTo>
                  <a:pt x="42775" y="7245"/>
                  <a:pt x="42757" y="7317"/>
                  <a:pt x="42721" y="7371"/>
                </a:cubicBezTo>
                <a:lnTo>
                  <a:pt x="42684" y="7480"/>
                </a:lnTo>
                <a:cubicBezTo>
                  <a:pt x="42684" y="7516"/>
                  <a:pt x="42666" y="7553"/>
                  <a:pt x="42666" y="7589"/>
                </a:cubicBezTo>
                <a:cubicBezTo>
                  <a:pt x="42648" y="7607"/>
                  <a:pt x="42648" y="7607"/>
                  <a:pt x="42666" y="7625"/>
                </a:cubicBezTo>
                <a:cubicBezTo>
                  <a:pt x="42648" y="7643"/>
                  <a:pt x="42648" y="7679"/>
                  <a:pt x="42666" y="7715"/>
                </a:cubicBezTo>
                <a:lnTo>
                  <a:pt x="42666" y="7824"/>
                </a:lnTo>
                <a:lnTo>
                  <a:pt x="42666" y="8041"/>
                </a:lnTo>
                <a:lnTo>
                  <a:pt x="42594" y="8041"/>
                </a:lnTo>
                <a:cubicBezTo>
                  <a:pt x="42576" y="8023"/>
                  <a:pt x="42558" y="8023"/>
                  <a:pt x="42540" y="8041"/>
                </a:cubicBezTo>
                <a:lnTo>
                  <a:pt x="42449" y="8041"/>
                </a:lnTo>
                <a:lnTo>
                  <a:pt x="42250" y="8041"/>
                </a:lnTo>
                <a:lnTo>
                  <a:pt x="42051" y="8041"/>
                </a:lnTo>
                <a:cubicBezTo>
                  <a:pt x="41996" y="8023"/>
                  <a:pt x="41942" y="8023"/>
                  <a:pt x="41888" y="8060"/>
                </a:cubicBezTo>
                <a:cubicBezTo>
                  <a:pt x="41869" y="8060"/>
                  <a:pt x="41869" y="8078"/>
                  <a:pt x="41888" y="8078"/>
                </a:cubicBezTo>
                <a:cubicBezTo>
                  <a:pt x="41869" y="8078"/>
                  <a:pt x="41869" y="8096"/>
                  <a:pt x="41888" y="8096"/>
                </a:cubicBezTo>
                <a:cubicBezTo>
                  <a:pt x="41869" y="8223"/>
                  <a:pt x="41869" y="8331"/>
                  <a:pt x="41869" y="8440"/>
                </a:cubicBezTo>
                <a:cubicBezTo>
                  <a:pt x="41869" y="8567"/>
                  <a:pt x="41869" y="8693"/>
                  <a:pt x="41869" y="8802"/>
                </a:cubicBezTo>
                <a:lnTo>
                  <a:pt x="41869" y="9164"/>
                </a:lnTo>
                <a:lnTo>
                  <a:pt x="41869" y="9327"/>
                </a:lnTo>
                <a:lnTo>
                  <a:pt x="41869" y="9382"/>
                </a:lnTo>
                <a:lnTo>
                  <a:pt x="41797" y="9382"/>
                </a:lnTo>
                <a:lnTo>
                  <a:pt x="41743" y="9400"/>
                </a:lnTo>
                <a:lnTo>
                  <a:pt x="41743" y="9400"/>
                </a:lnTo>
                <a:lnTo>
                  <a:pt x="41743" y="9309"/>
                </a:lnTo>
                <a:lnTo>
                  <a:pt x="41743" y="9146"/>
                </a:lnTo>
                <a:lnTo>
                  <a:pt x="41725" y="8784"/>
                </a:lnTo>
                <a:cubicBezTo>
                  <a:pt x="41725" y="8675"/>
                  <a:pt x="41707" y="8567"/>
                  <a:pt x="41707" y="8440"/>
                </a:cubicBezTo>
                <a:cubicBezTo>
                  <a:pt x="41707" y="8331"/>
                  <a:pt x="41688" y="8241"/>
                  <a:pt x="41688" y="8150"/>
                </a:cubicBezTo>
                <a:lnTo>
                  <a:pt x="41688" y="8132"/>
                </a:lnTo>
                <a:lnTo>
                  <a:pt x="41688" y="7915"/>
                </a:lnTo>
                <a:lnTo>
                  <a:pt x="41688" y="7516"/>
                </a:lnTo>
                <a:lnTo>
                  <a:pt x="41688" y="7118"/>
                </a:lnTo>
                <a:lnTo>
                  <a:pt x="41688" y="6901"/>
                </a:lnTo>
                <a:cubicBezTo>
                  <a:pt x="41688" y="6828"/>
                  <a:pt x="41670" y="6756"/>
                  <a:pt x="41670" y="6701"/>
                </a:cubicBezTo>
                <a:cubicBezTo>
                  <a:pt x="41670" y="6683"/>
                  <a:pt x="41652" y="6683"/>
                  <a:pt x="41634" y="6683"/>
                </a:cubicBezTo>
                <a:lnTo>
                  <a:pt x="41616" y="6683"/>
                </a:lnTo>
                <a:cubicBezTo>
                  <a:pt x="41598" y="6719"/>
                  <a:pt x="41598" y="6774"/>
                  <a:pt x="41598" y="6828"/>
                </a:cubicBezTo>
                <a:lnTo>
                  <a:pt x="41598" y="6973"/>
                </a:lnTo>
                <a:lnTo>
                  <a:pt x="41598" y="7281"/>
                </a:lnTo>
                <a:cubicBezTo>
                  <a:pt x="41598" y="7371"/>
                  <a:pt x="41598" y="7480"/>
                  <a:pt x="41580" y="7589"/>
                </a:cubicBezTo>
                <a:cubicBezTo>
                  <a:pt x="41580" y="7643"/>
                  <a:pt x="41580" y="7679"/>
                  <a:pt x="41562" y="7734"/>
                </a:cubicBezTo>
                <a:cubicBezTo>
                  <a:pt x="41562" y="7788"/>
                  <a:pt x="41562" y="7770"/>
                  <a:pt x="41562" y="7806"/>
                </a:cubicBezTo>
                <a:lnTo>
                  <a:pt x="41525" y="7806"/>
                </a:lnTo>
                <a:lnTo>
                  <a:pt x="41471" y="7806"/>
                </a:lnTo>
                <a:lnTo>
                  <a:pt x="41417" y="7806"/>
                </a:lnTo>
                <a:cubicBezTo>
                  <a:pt x="41381" y="7788"/>
                  <a:pt x="41326" y="7788"/>
                  <a:pt x="41272" y="7806"/>
                </a:cubicBezTo>
                <a:lnTo>
                  <a:pt x="40692" y="7806"/>
                </a:lnTo>
                <a:lnTo>
                  <a:pt x="40692" y="7498"/>
                </a:lnTo>
                <a:lnTo>
                  <a:pt x="40692" y="6774"/>
                </a:lnTo>
                <a:lnTo>
                  <a:pt x="40692" y="6556"/>
                </a:lnTo>
                <a:lnTo>
                  <a:pt x="40692" y="6430"/>
                </a:lnTo>
                <a:lnTo>
                  <a:pt x="40747" y="6394"/>
                </a:lnTo>
                <a:lnTo>
                  <a:pt x="40801" y="6321"/>
                </a:lnTo>
                <a:cubicBezTo>
                  <a:pt x="40837" y="6303"/>
                  <a:pt x="40855" y="6285"/>
                  <a:pt x="40873" y="6249"/>
                </a:cubicBezTo>
                <a:cubicBezTo>
                  <a:pt x="40873" y="6249"/>
                  <a:pt x="40873" y="6231"/>
                  <a:pt x="40873" y="6231"/>
                </a:cubicBezTo>
                <a:cubicBezTo>
                  <a:pt x="40873" y="6194"/>
                  <a:pt x="40873" y="6158"/>
                  <a:pt x="40873" y="6122"/>
                </a:cubicBezTo>
                <a:lnTo>
                  <a:pt x="40928" y="6122"/>
                </a:lnTo>
                <a:cubicBezTo>
                  <a:pt x="40964" y="6122"/>
                  <a:pt x="41018" y="6140"/>
                  <a:pt x="41073" y="6140"/>
                </a:cubicBezTo>
                <a:lnTo>
                  <a:pt x="41218" y="6140"/>
                </a:lnTo>
                <a:cubicBezTo>
                  <a:pt x="41254" y="6140"/>
                  <a:pt x="41308" y="6122"/>
                  <a:pt x="41344" y="6104"/>
                </a:cubicBezTo>
                <a:cubicBezTo>
                  <a:pt x="41362" y="6104"/>
                  <a:pt x="41362" y="6086"/>
                  <a:pt x="41344" y="6068"/>
                </a:cubicBezTo>
                <a:cubicBezTo>
                  <a:pt x="41362" y="6068"/>
                  <a:pt x="41362" y="6049"/>
                  <a:pt x="41344" y="6049"/>
                </a:cubicBezTo>
                <a:cubicBezTo>
                  <a:pt x="41326" y="6031"/>
                  <a:pt x="41290" y="6031"/>
                  <a:pt x="41272" y="6031"/>
                </a:cubicBezTo>
                <a:lnTo>
                  <a:pt x="41199" y="6031"/>
                </a:lnTo>
                <a:lnTo>
                  <a:pt x="41018" y="6031"/>
                </a:lnTo>
                <a:lnTo>
                  <a:pt x="40873" y="6031"/>
                </a:lnTo>
                <a:lnTo>
                  <a:pt x="40873" y="5995"/>
                </a:lnTo>
                <a:lnTo>
                  <a:pt x="40873" y="5850"/>
                </a:lnTo>
                <a:cubicBezTo>
                  <a:pt x="40892" y="5814"/>
                  <a:pt x="40873" y="5778"/>
                  <a:pt x="40873" y="5742"/>
                </a:cubicBezTo>
                <a:cubicBezTo>
                  <a:pt x="40873" y="5723"/>
                  <a:pt x="40873" y="5687"/>
                  <a:pt x="40855" y="5687"/>
                </a:cubicBezTo>
                <a:cubicBezTo>
                  <a:pt x="40801" y="5669"/>
                  <a:pt x="40765" y="5651"/>
                  <a:pt x="40710" y="5615"/>
                </a:cubicBezTo>
                <a:cubicBezTo>
                  <a:pt x="40674" y="5615"/>
                  <a:pt x="40656" y="5597"/>
                  <a:pt x="40620" y="5579"/>
                </a:cubicBezTo>
                <a:cubicBezTo>
                  <a:pt x="40620" y="5560"/>
                  <a:pt x="40620" y="5542"/>
                  <a:pt x="40620" y="5506"/>
                </a:cubicBezTo>
                <a:cubicBezTo>
                  <a:pt x="40620" y="5488"/>
                  <a:pt x="40620" y="5470"/>
                  <a:pt x="40620" y="5452"/>
                </a:cubicBezTo>
                <a:lnTo>
                  <a:pt x="40620" y="5325"/>
                </a:lnTo>
                <a:lnTo>
                  <a:pt x="40620" y="5090"/>
                </a:lnTo>
                <a:cubicBezTo>
                  <a:pt x="40620" y="4945"/>
                  <a:pt x="40620" y="4782"/>
                  <a:pt x="40602" y="4637"/>
                </a:cubicBezTo>
                <a:lnTo>
                  <a:pt x="40602" y="4637"/>
                </a:lnTo>
                <a:cubicBezTo>
                  <a:pt x="40656" y="4619"/>
                  <a:pt x="40710" y="4637"/>
                  <a:pt x="40765" y="4637"/>
                </a:cubicBezTo>
                <a:cubicBezTo>
                  <a:pt x="40819" y="4637"/>
                  <a:pt x="40873" y="4601"/>
                  <a:pt x="40873" y="4546"/>
                </a:cubicBezTo>
                <a:cubicBezTo>
                  <a:pt x="40892" y="4492"/>
                  <a:pt x="40855" y="4438"/>
                  <a:pt x="40819" y="4420"/>
                </a:cubicBezTo>
                <a:cubicBezTo>
                  <a:pt x="40783" y="4420"/>
                  <a:pt x="40765" y="4401"/>
                  <a:pt x="40729" y="4401"/>
                </a:cubicBezTo>
                <a:cubicBezTo>
                  <a:pt x="40710" y="4401"/>
                  <a:pt x="40674" y="4401"/>
                  <a:pt x="40656" y="4401"/>
                </a:cubicBezTo>
                <a:cubicBezTo>
                  <a:pt x="40457" y="3858"/>
                  <a:pt x="40294" y="3315"/>
                  <a:pt x="40167" y="2735"/>
                </a:cubicBezTo>
                <a:cubicBezTo>
                  <a:pt x="40040" y="2174"/>
                  <a:pt x="39968" y="1594"/>
                  <a:pt x="39932" y="997"/>
                </a:cubicBezTo>
                <a:cubicBezTo>
                  <a:pt x="39932" y="834"/>
                  <a:pt x="39914" y="671"/>
                  <a:pt x="39914" y="508"/>
                </a:cubicBezTo>
                <a:lnTo>
                  <a:pt x="39914" y="272"/>
                </a:lnTo>
                <a:cubicBezTo>
                  <a:pt x="39914" y="182"/>
                  <a:pt x="39914" y="110"/>
                  <a:pt x="39896" y="19"/>
                </a:cubicBezTo>
                <a:cubicBezTo>
                  <a:pt x="39896" y="1"/>
                  <a:pt x="39859" y="1"/>
                  <a:pt x="39859" y="19"/>
                </a:cubicBezTo>
                <a:cubicBezTo>
                  <a:pt x="39859" y="37"/>
                  <a:pt x="39859" y="55"/>
                  <a:pt x="39859" y="73"/>
                </a:cubicBezTo>
                <a:lnTo>
                  <a:pt x="39859" y="19"/>
                </a:lnTo>
                <a:cubicBezTo>
                  <a:pt x="39859" y="1"/>
                  <a:pt x="39841" y="1"/>
                  <a:pt x="39841" y="19"/>
                </a:cubicBezTo>
                <a:lnTo>
                  <a:pt x="39841" y="924"/>
                </a:lnTo>
                <a:cubicBezTo>
                  <a:pt x="39841" y="1232"/>
                  <a:pt x="39823" y="1522"/>
                  <a:pt x="39805" y="1830"/>
                </a:cubicBezTo>
                <a:cubicBezTo>
                  <a:pt x="39751" y="2409"/>
                  <a:pt x="39660" y="2971"/>
                  <a:pt x="39497" y="3514"/>
                </a:cubicBezTo>
                <a:cubicBezTo>
                  <a:pt x="39425" y="3822"/>
                  <a:pt x="39316" y="4130"/>
                  <a:pt x="39189" y="4420"/>
                </a:cubicBezTo>
                <a:lnTo>
                  <a:pt x="39189" y="4420"/>
                </a:lnTo>
                <a:cubicBezTo>
                  <a:pt x="39153" y="4420"/>
                  <a:pt x="39135" y="4420"/>
                  <a:pt x="39117" y="4438"/>
                </a:cubicBezTo>
                <a:cubicBezTo>
                  <a:pt x="39081" y="4438"/>
                  <a:pt x="39026" y="4438"/>
                  <a:pt x="38990" y="4438"/>
                </a:cubicBezTo>
                <a:cubicBezTo>
                  <a:pt x="38990" y="4438"/>
                  <a:pt x="38972" y="4456"/>
                  <a:pt x="38972" y="4456"/>
                </a:cubicBezTo>
                <a:cubicBezTo>
                  <a:pt x="38881" y="4474"/>
                  <a:pt x="38827" y="4583"/>
                  <a:pt x="38900" y="4637"/>
                </a:cubicBezTo>
                <a:cubicBezTo>
                  <a:pt x="38954" y="4673"/>
                  <a:pt x="39008" y="4655"/>
                  <a:pt x="39063" y="4655"/>
                </a:cubicBezTo>
                <a:lnTo>
                  <a:pt x="39153" y="4655"/>
                </a:lnTo>
                <a:lnTo>
                  <a:pt x="39153" y="4746"/>
                </a:lnTo>
                <a:lnTo>
                  <a:pt x="39153" y="4890"/>
                </a:lnTo>
                <a:lnTo>
                  <a:pt x="39153" y="5162"/>
                </a:lnTo>
                <a:lnTo>
                  <a:pt x="39153" y="5416"/>
                </a:lnTo>
                <a:lnTo>
                  <a:pt x="39153" y="5560"/>
                </a:lnTo>
                <a:lnTo>
                  <a:pt x="39153" y="5633"/>
                </a:lnTo>
                <a:lnTo>
                  <a:pt x="39044" y="5669"/>
                </a:lnTo>
                <a:cubicBezTo>
                  <a:pt x="38990" y="5687"/>
                  <a:pt x="38936" y="5705"/>
                  <a:pt x="38881" y="5723"/>
                </a:cubicBezTo>
                <a:lnTo>
                  <a:pt x="38881" y="5723"/>
                </a:lnTo>
                <a:lnTo>
                  <a:pt x="38881" y="5723"/>
                </a:lnTo>
                <a:cubicBezTo>
                  <a:pt x="38863" y="5742"/>
                  <a:pt x="38863" y="5760"/>
                  <a:pt x="38863" y="5778"/>
                </a:cubicBezTo>
                <a:lnTo>
                  <a:pt x="38863" y="5850"/>
                </a:lnTo>
                <a:lnTo>
                  <a:pt x="38863" y="6013"/>
                </a:lnTo>
                <a:lnTo>
                  <a:pt x="38863" y="6104"/>
                </a:lnTo>
                <a:lnTo>
                  <a:pt x="38610" y="6104"/>
                </a:lnTo>
                <a:lnTo>
                  <a:pt x="38519" y="6104"/>
                </a:lnTo>
                <a:cubicBezTo>
                  <a:pt x="38501" y="6104"/>
                  <a:pt x="38465" y="6122"/>
                  <a:pt x="38429" y="6122"/>
                </a:cubicBezTo>
                <a:cubicBezTo>
                  <a:pt x="38411" y="6140"/>
                  <a:pt x="38411" y="6158"/>
                  <a:pt x="38429" y="6176"/>
                </a:cubicBezTo>
                <a:lnTo>
                  <a:pt x="38429" y="6176"/>
                </a:lnTo>
                <a:lnTo>
                  <a:pt x="38429" y="6176"/>
                </a:lnTo>
                <a:cubicBezTo>
                  <a:pt x="38501" y="6194"/>
                  <a:pt x="38555" y="6194"/>
                  <a:pt x="38628" y="6194"/>
                </a:cubicBezTo>
                <a:lnTo>
                  <a:pt x="38845" y="6194"/>
                </a:lnTo>
                <a:cubicBezTo>
                  <a:pt x="38845" y="6231"/>
                  <a:pt x="38845" y="6267"/>
                  <a:pt x="38863" y="6285"/>
                </a:cubicBezTo>
                <a:cubicBezTo>
                  <a:pt x="38863" y="6303"/>
                  <a:pt x="38863" y="6303"/>
                  <a:pt x="38863" y="6303"/>
                </a:cubicBezTo>
                <a:cubicBezTo>
                  <a:pt x="38881" y="6339"/>
                  <a:pt x="38900" y="6375"/>
                  <a:pt x="38918" y="6412"/>
                </a:cubicBezTo>
                <a:lnTo>
                  <a:pt x="38990" y="6484"/>
                </a:lnTo>
                <a:lnTo>
                  <a:pt x="38990" y="6629"/>
                </a:lnTo>
                <a:lnTo>
                  <a:pt x="38990" y="7480"/>
                </a:lnTo>
                <a:lnTo>
                  <a:pt x="38990" y="8621"/>
                </a:lnTo>
                <a:lnTo>
                  <a:pt x="38990" y="8947"/>
                </a:lnTo>
                <a:lnTo>
                  <a:pt x="38990" y="9128"/>
                </a:lnTo>
                <a:cubicBezTo>
                  <a:pt x="38954" y="9146"/>
                  <a:pt x="38918" y="9164"/>
                  <a:pt x="38881" y="9182"/>
                </a:cubicBezTo>
                <a:cubicBezTo>
                  <a:pt x="38827" y="9200"/>
                  <a:pt x="38773" y="9200"/>
                  <a:pt x="38755" y="9237"/>
                </a:cubicBezTo>
                <a:cubicBezTo>
                  <a:pt x="38737" y="9291"/>
                  <a:pt x="38737" y="9345"/>
                  <a:pt x="38737" y="9382"/>
                </a:cubicBezTo>
                <a:lnTo>
                  <a:pt x="38737" y="9472"/>
                </a:lnTo>
                <a:cubicBezTo>
                  <a:pt x="38737" y="9490"/>
                  <a:pt x="38755" y="9508"/>
                  <a:pt x="38755" y="9545"/>
                </a:cubicBezTo>
                <a:cubicBezTo>
                  <a:pt x="38773" y="9563"/>
                  <a:pt x="38791" y="9563"/>
                  <a:pt x="38809" y="9545"/>
                </a:cubicBezTo>
                <a:lnTo>
                  <a:pt x="38809" y="9545"/>
                </a:lnTo>
                <a:cubicBezTo>
                  <a:pt x="38827" y="9563"/>
                  <a:pt x="38845" y="9581"/>
                  <a:pt x="38881" y="9599"/>
                </a:cubicBezTo>
                <a:lnTo>
                  <a:pt x="38972" y="9671"/>
                </a:lnTo>
                <a:cubicBezTo>
                  <a:pt x="38954" y="9726"/>
                  <a:pt x="38954" y="9780"/>
                  <a:pt x="38954" y="9834"/>
                </a:cubicBezTo>
                <a:cubicBezTo>
                  <a:pt x="38954" y="9889"/>
                  <a:pt x="38954" y="9943"/>
                  <a:pt x="38936" y="9997"/>
                </a:cubicBezTo>
                <a:cubicBezTo>
                  <a:pt x="38936" y="10106"/>
                  <a:pt x="38918" y="10233"/>
                  <a:pt x="38900" y="10323"/>
                </a:cubicBezTo>
                <a:cubicBezTo>
                  <a:pt x="38881" y="10432"/>
                  <a:pt x="38863" y="10559"/>
                  <a:pt x="38827" y="10649"/>
                </a:cubicBezTo>
                <a:cubicBezTo>
                  <a:pt x="38827" y="10704"/>
                  <a:pt x="38809" y="10758"/>
                  <a:pt x="38791" y="10812"/>
                </a:cubicBezTo>
                <a:lnTo>
                  <a:pt x="38773" y="10921"/>
                </a:lnTo>
                <a:cubicBezTo>
                  <a:pt x="38737" y="10921"/>
                  <a:pt x="38700" y="10939"/>
                  <a:pt x="38682" y="10939"/>
                </a:cubicBezTo>
                <a:lnTo>
                  <a:pt x="38519" y="10975"/>
                </a:lnTo>
                <a:lnTo>
                  <a:pt x="38356" y="11030"/>
                </a:lnTo>
                <a:cubicBezTo>
                  <a:pt x="38302" y="11030"/>
                  <a:pt x="38266" y="11048"/>
                  <a:pt x="38248" y="11102"/>
                </a:cubicBezTo>
                <a:cubicBezTo>
                  <a:pt x="38229" y="11120"/>
                  <a:pt x="38229" y="11156"/>
                  <a:pt x="38229" y="11174"/>
                </a:cubicBezTo>
                <a:lnTo>
                  <a:pt x="38229" y="11174"/>
                </a:lnTo>
                <a:lnTo>
                  <a:pt x="38139" y="11193"/>
                </a:lnTo>
                <a:cubicBezTo>
                  <a:pt x="38085" y="11211"/>
                  <a:pt x="38030" y="11229"/>
                  <a:pt x="37958" y="11229"/>
                </a:cubicBezTo>
                <a:cubicBezTo>
                  <a:pt x="37922" y="11229"/>
                  <a:pt x="37849" y="11229"/>
                  <a:pt x="37813" y="11247"/>
                </a:cubicBezTo>
                <a:cubicBezTo>
                  <a:pt x="37795" y="11283"/>
                  <a:pt x="37795" y="11319"/>
                  <a:pt x="37813" y="11337"/>
                </a:cubicBezTo>
                <a:lnTo>
                  <a:pt x="37813" y="11337"/>
                </a:lnTo>
                <a:cubicBezTo>
                  <a:pt x="37831" y="11356"/>
                  <a:pt x="37849" y="11374"/>
                  <a:pt x="37867" y="11374"/>
                </a:cubicBezTo>
                <a:cubicBezTo>
                  <a:pt x="37904" y="11374"/>
                  <a:pt x="37958" y="11374"/>
                  <a:pt x="37994" y="11374"/>
                </a:cubicBezTo>
                <a:lnTo>
                  <a:pt x="38175" y="11374"/>
                </a:lnTo>
                <a:cubicBezTo>
                  <a:pt x="38193" y="11464"/>
                  <a:pt x="38302" y="11537"/>
                  <a:pt x="38374" y="11591"/>
                </a:cubicBezTo>
                <a:cubicBezTo>
                  <a:pt x="38447" y="11663"/>
                  <a:pt x="38465" y="11681"/>
                  <a:pt x="38519" y="11718"/>
                </a:cubicBezTo>
                <a:lnTo>
                  <a:pt x="38592" y="11790"/>
                </a:lnTo>
                <a:lnTo>
                  <a:pt x="38628" y="11826"/>
                </a:lnTo>
                <a:cubicBezTo>
                  <a:pt x="38592" y="11953"/>
                  <a:pt x="38574" y="12098"/>
                  <a:pt x="38537" y="12225"/>
                </a:cubicBezTo>
                <a:cubicBezTo>
                  <a:pt x="38519" y="12370"/>
                  <a:pt x="38483" y="12533"/>
                  <a:pt x="38447" y="12677"/>
                </a:cubicBezTo>
                <a:cubicBezTo>
                  <a:pt x="38392" y="12985"/>
                  <a:pt x="38320" y="13293"/>
                  <a:pt x="38229" y="13583"/>
                </a:cubicBezTo>
                <a:cubicBezTo>
                  <a:pt x="38211" y="13674"/>
                  <a:pt x="38175" y="13764"/>
                  <a:pt x="38157" y="13836"/>
                </a:cubicBezTo>
                <a:lnTo>
                  <a:pt x="38121" y="13927"/>
                </a:lnTo>
                <a:cubicBezTo>
                  <a:pt x="38103" y="13927"/>
                  <a:pt x="38066" y="13927"/>
                  <a:pt x="38048" y="13927"/>
                </a:cubicBezTo>
                <a:lnTo>
                  <a:pt x="37994" y="13927"/>
                </a:lnTo>
                <a:cubicBezTo>
                  <a:pt x="37976" y="13855"/>
                  <a:pt x="37958" y="13782"/>
                  <a:pt x="37940" y="13710"/>
                </a:cubicBezTo>
                <a:cubicBezTo>
                  <a:pt x="37904" y="13619"/>
                  <a:pt x="37885" y="13511"/>
                  <a:pt x="37849" y="13420"/>
                </a:cubicBezTo>
                <a:cubicBezTo>
                  <a:pt x="37795" y="13239"/>
                  <a:pt x="37759" y="13058"/>
                  <a:pt x="37704" y="12859"/>
                </a:cubicBezTo>
                <a:cubicBezTo>
                  <a:pt x="37614" y="12496"/>
                  <a:pt x="37541" y="12116"/>
                  <a:pt x="37487" y="11736"/>
                </a:cubicBezTo>
                <a:cubicBezTo>
                  <a:pt x="37469" y="11627"/>
                  <a:pt x="37451" y="11518"/>
                  <a:pt x="37433" y="11410"/>
                </a:cubicBezTo>
                <a:cubicBezTo>
                  <a:pt x="37415" y="11301"/>
                  <a:pt x="37396" y="11193"/>
                  <a:pt x="37378" y="11084"/>
                </a:cubicBezTo>
                <a:cubicBezTo>
                  <a:pt x="37360" y="11084"/>
                  <a:pt x="37342" y="11084"/>
                  <a:pt x="37342" y="11084"/>
                </a:cubicBezTo>
                <a:lnTo>
                  <a:pt x="37342" y="11084"/>
                </a:lnTo>
                <a:cubicBezTo>
                  <a:pt x="37324" y="11084"/>
                  <a:pt x="37306" y="11084"/>
                  <a:pt x="37306" y="11102"/>
                </a:cubicBezTo>
                <a:cubicBezTo>
                  <a:pt x="37270" y="11283"/>
                  <a:pt x="37270" y="11464"/>
                  <a:pt x="37252" y="11645"/>
                </a:cubicBezTo>
                <a:cubicBezTo>
                  <a:pt x="37233" y="11826"/>
                  <a:pt x="37197" y="12007"/>
                  <a:pt x="37161" y="12189"/>
                </a:cubicBezTo>
                <a:cubicBezTo>
                  <a:pt x="37107" y="12533"/>
                  <a:pt x="37016" y="12895"/>
                  <a:pt x="36907" y="13221"/>
                </a:cubicBezTo>
                <a:cubicBezTo>
                  <a:pt x="36871" y="13329"/>
                  <a:pt x="36853" y="13420"/>
                  <a:pt x="36817" y="13511"/>
                </a:cubicBezTo>
                <a:cubicBezTo>
                  <a:pt x="36799" y="13565"/>
                  <a:pt x="36781" y="13601"/>
                  <a:pt x="36763" y="13655"/>
                </a:cubicBezTo>
                <a:lnTo>
                  <a:pt x="36726" y="13746"/>
                </a:lnTo>
                <a:lnTo>
                  <a:pt x="36690" y="13782"/>
                </a:lnTo>
                <a:cubicBezTo>
                  <a:pt x="36654" y="13800"/>
                  <a:pt x="36600" y="13818"/>
                  <a:pt x="36582" y="13873"/>
                </a:cubicBezTo>
                <a:cubicBezTo>
                  <a:pt x="36545" y="13909"/>
                  <a:pt x="36527" y="14090"/>
                  <a:pt x="36618" y="14108"/>
                </a:cubicBezTo>
                <a:lnTo>
                  <a:pt x="36618" y="14217"/>
                </a:lnTo>
                <a:lnTo>
                  <a:pt x="36618" y="15050"/>
                </a:lnTo>
                <a:cubicBezTo>
                  <a:pt x="36618" y="15158"/>
                  <a:pt x="36618" y="15249"/>
                  <a:pt x="36618" y="15340"/>
                </a:cubicBezTo>
                <a:cubicBezTo>
                  <a:pt x="36600" y="15340"/>
                  <a:pt x="36582" y="15358"/>
                  <a:pt x="36582" y="15358"/>
                </a:cubicBezTo>
                <a:cubicBezTo>
                  <a:pt x="36545" y="15412"/>
                  <a:pt x="36527" y="15448"/>
                  <a:pt x="36527" y="15503"/>
                </a:cubicBezTo>
                <a:cubicBezTo>
                  <a:pt x="36509" y="15539"/>
                  <a:pt x="36509" y="15593"/>
                  <a:pt x="36545" y="15629"/>
                </a:cubicBezTo>
                <a:cubicBezTo>
                  <a:pt x="36545" y="15647"/>
                  <a:pt x="36582" y="15666"/>
                  <a:pt x="36600" y="15666"/>
                </a:cubicBezTo>
                <a:cubicBezTo>
                  <a:pt x="36600" y="15666"/>
                  <a:pt x="36618" y="15666"/>
                  <a:pt x="36636" y="15666"/>
                </a:cubicBezTo>
                <a:cubicBezTo>
                  <a:pt x="36636" y="15684"/>
                  <a:pt x="36636" y="15702"/>
                  <a:pt x="36636" y="15720"/>
                </a:cubicBezTo>
                <a:lnTo>
                  <a:pt x="36636" y="15829"/>
                </a:lnTo>
                <a:cubicBezTo>
                  <a:pt x="36636" y="15883"/>
                  <a:pt x="36636" y="15919"/>
                  <a:pt x="36636" y="15955"/>
                </a:cubicBezTo>
                <a:cubicBezTo>
                  <a:pt x="36636" y="15992"/>
                  <a:pt x="36636" y="16010"/>
                  <a:pt x="36654" y="16046"/>
                </a:cubicBezTo>
                <a:cubicBezTo>
                  <a:pt x="36618" y="16064"/>
                  <a:pt x="36600" y="16100"/>
                  <a:pt x="36582" y="16118"/>
                </a:cubicBezTo>
                <a:cubicBezTo>
                  <a:pt x="36563" y="16155"/>
                  <a:pt x="36545" y="16209"/>
                  <a:pt x="36545" y="16245"/>
                </a:cubicBezTo>
                <a:cubicBezTo>
                  <a:pt x="36527" y="16317"/>
                  <a:pt x="36582" y="16390"/>
                  <a:pt x="36654" y="16390"/>
                </a:cubicBezTo>
                <a:lnTo>
                  <a:pt x="36654" y="16480"/>
                </a:lnTo>
                <a:cubicBezTo>
                  <a:pt x="36654" y="16535"/>
                  <a:pt x="36672" y="16571"/>
                  <a:pt x="36708" y="16607"/>
                </a:cubicBezTo>
                <a:cubicBezTo>
                  <a:pt x="36745" y="16643"/>
                  <a:pt x="36799" y="16680"/>
                  <a:pt x="36853" y="16680"/>
                </a:cubicBezTo>
                <a:lnTo>
                  <a:pt x="36853" y="16734"/>
                </a:lnTo>
                <a:lnTo>
                  <a:pt x="36853" y="16843"/>
                </a:lnTo>
                <a:cubicBezTo>
                  <a:pt x="36853" y="16879"/>
                  <a:pt x="36835" y="16969"/>
                  <a:pt x="36889" y="17006"/>
                </a:cubicBezTo>
                <a:cubicBezTo>
                  <a:pt x="36907" y="17024"/>
                  <a:pt x="36944" y="17024"/>
                  <a:pt x="36962" y="17024"/>
                </a:cubicBezTo>
                <a:lnTo>
                  <a:pt x="36980" y="17024"/>
                </a:lnTo>
                <a:cubicBezTo>
                  <a:pt x="36980" y="17024"/>
                  <a:pt x="36980" y="17042"/>
                  <a:pt x="36980" y="17042"/>
                </a:cubicBezTo>
                <a:cubicBezTo>
                  <a:pt x="36962" y="17078"/>
                  <a:pt x="36962" y="17114"/>
                  <a:pt x="36980" y="17132"/>
                </a:cubicBezTo>
                <a:lnTo>
                  <a:pt x="36980" y="17151"/>
                </a:lnTo>
                <a:cubicBezTo>
                  <a:pt x="36980" y="17169"/>
                  <a:pt x="36980" y="17205"/>
                  <a:pt x="36980" y="17223"/>
                </a:cubicBezTo>
                <a:lnTo>
                  <a:pt x="36980" y="17350"/>
                </a:lnTo>
                <a:lnTo>
                  <a:pt x="36980" y="17585"/>
                </a:lnTo>
                <a:lnTo>
                  <a:pt x="36980" y="18599"/>
                </a:lnTo>
                <a:cubicBezTo>
                  <a:pt x="36944" y="18599"/>
                  <a:pt x="36926" y="18599"/>
                  <a:pt x="36889" y="18599"/>
                </a:cubicBezTo>
                <a:lnTo>
                  <a:pt x="36799" y="18599"/>
                </a:lnTo>
                <a:cubicBezTo>
                  <a:pt x="36817" y="18563"/>
                  <a:pt x="36799" y="18527"/>
                  <a:pt x="36763" y="18491"/>
                </a:cubicBezTo>
                <a:cubicBezTo>
                  <a:pt x="36726" y="18491"/>
                  <a:pt x="36690" y="18491"/>
                  <a:pt x="36654" y="18491"/>
                </a:cubicBezTo>
                <a:cubicBezTo>
                  <a:pt x="36636" y="18473"/>
                  <a:pt x="36600" y="18473"/>
                  <a:pt x="36563" y="18491"/>
                </a:cubicBezTo>
                <a:cubicBezTo>
                  <a:pt x="36491" y="18527"/>
                  <a:pt x="36509" y="18617"/>
                  <a:pt x="36509" y="18690"/>
                </a:cubicBezTo>
                <a:cubicBezTo>
                  <a:pt x="36509" y="18744"/>
                  <a:pt x="36509" y="18762"/>
                  <a:pt x="36509" y="18780"/>
                </a:cubicBezTo>
                <a:lnTo>
                  <a:pt x="36491" y="18817"/>
                </a:lnTo>
                <a:cubicBezTo>
                  <a:pt x="36455" y="18835"/>
                  <a:pt x="36437" y="18871"/>
                  <a:pt x="36419" y="18889"/>
                </a:cubicBezTo>
                <a:lnTo>
                  <a:pt x="36274" y="19052"/>
                </a:lnTo>
                <a:lnTo>
                  <a:pt x="36147" y="19215"/>
                </a:lnTo>
                <a:lnTo>
                  <a:pt x="36093" y="19287"/>
                </a:lnTo>
                <a:cubicBezTo>
                  <a:pt x="36093" y="19251"/>
                  <a:pt x="36093" y="19215"/>
                  <a:pt x="36074" y="19197"/>
                </a:cubicBezTo>
                <a:cubicBezTo>
                  <a:pt x="36038" y="19161"/>
                  <a:pt x="36002" y="19179"/>
                  <a:pt x="35966" y="19179"/>
                </a:cubicBezTo>
                <a:lnTo>
                  <a:pt x="35821" y="19197"/>
                </a:lnTo>
                <a:cubicBezTo>
                  <a:pt x="35803" y="19197"/>
                  <a:pt x="35785" y="19215"/>
                  <a:pt x="35785" y="19233"/>
                </a:cubicBezTo>
                <a:lnTo>
                  <a:pt x="35785" y="19233"/>
                </a:lnTo>
                <a:cubicBezTo>
                  <a:pt x="35767" y="19306"/>
                  <a:pt x="35767" y="19360"/>
                  <a:pt x="35767" y="19414"/>
                </a:cubicBezTo>
                <a:lnTo>
                  <a:pt x="35767" y="19613"/>
                </a:lnTo>
                <a:lnTo>
                  <a:pt x="35767" y="19976"/>
                </a:lnTo>
                <a:lnTo>
                  <a:pt x="35767" y="20338"/>
                </a:lnTo>
                <a:lnTo>
                  <a:pt x="35767" y="20519"/>
                </a:lnTo>
                <a:cubicBezTo>
                  <a:pt x="35767" y="20555"/>
                  <a:pt x="35767" y="20609"/>
                  <a:pt x="35767" y="20646"/>
                </a:cubicBezTo>
                <a:cubicBezTo>
                  <a:pt x="35712" y="20646"/>
                  <a:pt x="35676" y="20646"/>
                  <a:pt x="35622" y="20646"/>
                </a:cubicBezTo>
                <a:lnTo>
                  <a:pt x="35441" y="20646"/>
                </a:lnTo>
                <a:lnTo>
                  <a:pt x="35078" y="20646"/>
                </a:lnTo>
                <a:cubicBezTo>
                  <a:pt x="35060" y="20646"/>
                  <a:pt x="35042" y="20664"/>
                  <a:pt x="35042" y="20682"/>
                </a:cubicBezTo>
                <a:cubicBezTo>
                  <a:pt x="35024" y="20682"/>
                  <a:pt x="35006" y="20682"/>
                  <a:pt x="35006" y="20700"/>
                </a:cubicBezTo>
                <a:cubicBezTo>
                  <a:pt x="34988" y="20754"/>
                  <a:pt x="34988" y="20809"/>
                  <a:pt x="35006" y="20863"/>
                </a:cubicBezTo>
                <a:lnTo>
                  <a:pt x="35006" y="21044"/>
                </a:lnTo>
                <a:lnTo>
                  <a:pt x="35006" y="21406"/>
                </a:lnTo>
                <a:lnTo>
                  <a:pt x="35006" y="21442"/>
                </a:lnTo>
                <a:cubicBezTo>
                  <a:pt x="34988" y="21442"/>
                  <a:pt x="34970" y="21442"/>
                  <a:pt x="34970" y="21442"/>
                </a:cubicBezTo>
                <a:cubicBezTo>
                  <a:pt x="34970" y="21442"/>
                  <a:pt x="34952" y="21461"/>
                  <a:pt x="34934" y="21479"/>
                </a:cubicBezTo>
                <a:cubicBezTo>
                  <a:pt x="34934" y="21479"/>
                  <a:pt x="34934" y="21497"/>
                  <a:pt x="34934" y="21497"/>
                </a:cubicBezTo>
                <a:lnTo>
                  <a:pt x="34934" y="21497"/>
                </a:lnTo>
                <a:cubicBezTo>
                  <a:pt x="34934" y="21569"/>
                  <a:pt x="34915" y="21624"/>
                  <a:pt x="34934" y="21696"/>
                </a:cubicBezTo>
                <a:lnTo>
                  <a:pt x="34934" y="22076"/>
                </a:lnTo>
                <a:lnTo>
                  <a:pt x="34915" y="22076"/>
                </a:lnTo>
                <a:cubicBezTo>
                  <a:pt x="34879" y="22076"/>
                  <a:pt x="34843" y="22076"/>
                  <a:pt x="34825" y="22076"/>
                </a:cubicBezTo>
                <a:lnTo>
                  <a:pt x="34825" y="22040"/>
                </a:lnTo>
                <a:lnTo>
                  <a:pt x="34825" y="21841"/>
                </a:lnTo>
                <a:lnTo>
                  <a:pt x="34825" y="21660"/>
                </a:lnTo>
                <a:cubicBezTo>
                  <a:pt x="34825" y="21605"/>
                  <a:pt x="34807" y="21551"/>
                  <a:pt x="34789" y="21515"/>
                </a:cubicBezTo>
                <a:lnTo>
                  <a:pt x="34789" y="21515"/>
                </a:lnTo>
                <a:cubicBezTo>
                  <a:pt x="34807" y="21497"/>
                  <a:pt x="34807" y="21497"/>
                  <a:pt x="34789" y="21479"/>
                </a:cubicBezTo>
                <a:cubicBezTo>
                  <a:pt x="34771" y="21442"/>
                  <a:pt x="34734" y="21461"/>
                  <a:pt x="34680" y="21461"/>
                </a:cubicBezTo>
                <a:lnTo>
                  <a:pt x="34408" y="21461"/>
                </a:lnTo>
                <a:cubicBezTo>
                  <a:pt x="34390" y="21461"/>
                  <a:pt x="34354" y="21461"/>
                  <a:pt x="34318" y="21461"/>
                </a:cubicBezTo>
                <a:cubicBezTo>
                  <a:pt x="34318" y="21406"/>
                  <a:pt x="34318" y="21370"/>
                  <a:pt x="34318" y="21316"/>
                </a:cubicBezTo>
                <a:cubicBezTo>
                  <a:pt x="34318" y="21261"/>
                  <a:pt x="34300" y="21189"/>
                  <a:pt x="34263" y="21135"/>
                </a:cubicBezTo>
                <a:cubicBezTo>
                  <a:pt x="34227" y="21098"/>
                  <a:pt x="34173" y="21044"/>
                  <a:pt x="34137" y="21008"/>
                </a:cubicBezTo>
                <a:lnTo>
                  <a:pt x="34046" y="20935"/>
                </a:lnTo>
                <a:lnTo>
                  <a:pt x="34028" y="20917"/>
                </a:lnTo>
                <a:cubicBezTo>
                  <a:pt x="34028" y="20899"/>
                  <a:pt x="34028" y="20881"/>
                  <a:pt x="34028" y="20863"/>
                </a:cubicBezTo>
                <a:lnTo>
                  <a:pt x="34028" y="20754"/>
                </a:lnTo>
                <a:lnTo>
                  <a:pt x="34028" y="20519"/>
                </a:lnTo>
                <a:lnTo>
                  <a:pt x="34028" y="20302"/>
                </a:lnTo>
                <a:cubicBezTo>
                  <a:pt x="34028" y="20247"/>
                  <a:pt x="34028" y="20175"/>
                  <a:pt x="34010" y="20102"/>
                </a:cubicBezTo>
                <a:cubicBezTo>
                  <a:pt x="34010" y="20084"/>
                  <a:pt x="34010" y="20084"/>
                  <a:pt x="33992" y="20084"/>
                </a:cubicBezTo>
                <a:cubicBezTo>
                  <a:pt x="33992" y="20048"/>
                  <a:pt x="33974" y="20012"/>
                  <a:pt x="33974" y="19994"/>
                </a:cubicBezTo>
                <a:cubicBezTo>
                  <a:pt x="33938" y="19921"/>
                  <a:pt x="33865" y="19867"/>
                  <a:pt x="33793" y="19867"/>
                </a:cubicBezTo>
                <a:cubicBezTo>
                  <a:pt x="33720" y="19867"/>
                  <a:pt x="33648" y="19903"/>
                  <a:pt x="33630" y="19976"/>
                </a:cubicBezTo>
                <a:lnTo>
                  <a:pt x="33630" y="19976"/>
                </a:lnTo>
                <a:lnTo>
                  <a:pt x="33630" y="19650"/>
                </a:lnTo>
                <a:lnTo>
                  <a:pt x="33630" y="19251"/>
                </a:lnTo>
                <a:lnTo>
                  <a:pt x="33630" y="19052"/>
                </a:lnTo>
                <a:cubicBezTo>
                  <a:pt x="33630" y="18998"/>
                  <a:pt x="33630" y="18961"/>
                  <a:pt x="33630" y="18907"/>
                </a:cubicBezTo>
                <a:cubicBezTo>
                  <a:pt x="33666" y="18907"/>
                  <a:pt x="33702" y="18907"/>
                  <a:pt x="33738" y="18871"/>
                </a:cubicBezTo>
                <a:cubicBezTo>
                  <a:pt x="33775" y="18835"/>
                  <a:pt x="33793" y="18780"/>
                  <a:pt x="33793" y="18708"/>
                </a:cubicBezTo>
                <a:cubicBezTo>
                  <a:pt x="33775" y="18654"/>
                  <a:pt x="33738" y="18599"/>
                  <a:pt x="33684" y="18563"/>
                </a:cubicBezTo>
                <a:cubicBezTo>
                  <a:pt x="33666" y="18545"/>
                  <a:pt x="33630" y="18527"/>
                  <a:pt x="33612" y="18509"/>
                </a:cubicBezTo>
                <a:lnTo>
                  <a:pt x="33557" y="18491"/>
                </a:lnTo>
                <a:cubicBezTo>
                  <a:pt x="33358" y="18038"/>
                  <a:pt x="33159" y="17585"/>
                  <a:pt x="32978" y="17114"/>
                </a:cubicBezTo>
                <a:cubicBezTo>
                  <a:pt x="32887" y="16879"/>
                  <a:pt x="32797" y="16643"/>
                  <a:pt x="32706" y="16390"/>
                </a:cubicBezTo>
                <a:cubicBezTo>
                  <a:pt x="32616" y="16155"/>
                  <a:pt x="32543" y="15937"/>
                  <a:pt x="32471" y="15684"/>
                </a:cubicBezTo>
                <a:cubicBezTo>
                  <a:pt x="32434" y="15557"/>
                  <a:pt x="32416" y="15412"/>
                  <a:pt x="32398" y="15285"/>
                </a:cubicBezTo>
                <a:cubicBezTo>
                  <a:pt x="32398" y="15213"/>
                  <a:pt x="32380" y="15140"/>
                  <a:pt x="32362" y="15068"/>
                </a:cubicBezTo>
                <a:cubicBezTo>
                  <a:pt x="32362" y="15014"/>
                  <a:pt x="32362" y="14996"/>
                  <a:pt x="32362" y="14959"/>
                </a:cubicBezTo>
                <a:cubicBezTo>
                  <a:pt x="32398" y="14887"/>
                  <a:pt x="32362" y="14814"/>
                  <a:pt x="32290" y="14796"/>
                </a:cubicBezTo>
                <a:cubicBezTo>
                  <a:pt x="32271" y="14796"/>
                  <a:pt x="32253" y="14796"/>
                  <a:pt x="32253" y="14796"/>
                </a:cubicBezTo>
                <a:cubicBezTo>
                  <a:pt x="32253" y="14706"/>
                  <a:pt x="32253" y="14615"/>
                  <a:pt x="32253" y="14543"/>
                </a:cubicBezTo>
                <a:cubicBezTo>
                  <a:pt x="32253" y="14416"/>
                  <a:pt x="32235" y="14307"/>
                  <a:pt x="32217" y="14199"/>
                </a:cubicBezTo>
                <a:cubicBezTo>
                  <a:pt x="32217" y="13963"/>
                  <a:pt x="32199" y="13746"/>
                  <a:pt x="32163" y="13529"/>
                </a:cubicBezTo>
                <a:cubicBezTo>
                  <a:pt x="32163" y="13474"/>
                  <a:pt x="32163" y="13402"/>
                  <a:pt x="32145" y="13348"/>
                </a:cubicBezTo>
                <a:cubicBezTo>
                  <a:pt x="32145" y="13275"/>
                  <a:pt x="32145" y="13275"/>
                  <a:pt x="32145" y="13257"/>
                </a:cubicBezTo>
                <a:cubicBezTo>
                  <a:pt x="32145" y="13221"/>
                  <a:pt x="32145" y="13185"/>
                  <a:pt x="32127" y="13166"/>
                </a:cubicBezTo>
                <a:lnTo>
                  <a:pt x="32108" y="13166"/>
                </a:lnTo>
                <a:lnTo>
                  <a:pt x="32108" y="13166"/>
                </a:lnTo>
                <a:cubicBezTo>
                  <a:pt x="32090" y="13148"/>
                  <a:pt x="32072" y="13148"/>
                  <a:pt x="32054" y="13166"/>
                </a:cubicBezTo>
                <a:cubicBezTo>
                  <a:pt x="32018" y="13166"/>
                  <a:pt x="32000" y="13166"/>
                  <a:pt x="31982" y="13185"/>
                </a:cubicBezTo>
                <a:lnTo>
                  <a:pt x="31982" y="13185"/>
                </a:lnTo>
                <a:cubicBezTo>
                  <a:pt x="31964" y="13185"/>
                  <a:pt x="31945" y="13185"/>
                  <a:pt x="31945" y="13185"/>
                </a:cubicBezTo>
                <a:cubicBezTo>
                  <a:pt x="31909" y="13293"/>
                  <a:pt x="31891" y="13420"/>
                  <a:pt x="31891" y="13529"/>
                </a:cubicBezTo>
                <a:cubicBezTo>
                  <a:pt x="31873" y="13655"/>
                  <a:pt x="31873" y="13782"/>
                  <a:pt x="31855" y="13909"/>
                </a:cubicBezTo>
                <a:cubicBezTo>
                  <a:pt x="31819" y="14144"/>
                  <a:pt x="31801" y="14380"/>
                  <a:pt x="31764" y="14633"/>
                </a:cubicBezTo>
                <a:cubicBezTo>
                  <a:pt x="31764" y="14688"/>
                  <a:pt x="31746" y="14760"/>
                  <a:pt x="31746" y="14814"/>
                </a:cubicBezTo>
                <a:lnTo>
                  <a:pt x="31692" y="14833"/>
                </a:lnTo>
                <a:cubicBezTo>
                  <a:pt x="31656" y="14851"/>
                  <a:pt x="31638" y="14887"/>
                  <a:pt x="31620" y="14923"/>
                </a:cubicBezTo>
                <a:cubicBezTo>
                  <a:pt x="31620" y="14941"/>
                  <a:pt x="31620" y="14959"/>
                  <a:pt x="31620" y="14977"/>
                </a:cubicBezTo>
                <a:cubicBezTo>
                  <a:pt x="31620" y="14996"/>
                  <a:pt x="31620" y="15014"/>
                  <a:pt x="31620" y="15014"/>
                </a:cubicBezTo>
                <a:cubicBezTo>
                  <a:pt x="31601" y="15122"/>
                  <a:pt x="31601" y="15249"/>
                  <a:pt x="31583" y="15340"/>
                </a:cubicBezTo>
                <a:cubicBezTo>
                  <a:pt x="31565" y="15466"/>
                  <a:pt x="31547" y="15593"/>
                  <a:pt x="31511" y="15702"/>
                </a:cubicBezTo>
                <a:cubicBezTo>
                  <a:pt x="31438" y="15937"/>
                  <a:pt x="31348" y="16155"/>
                  <a:pt x="31239" y="16372"/>
                </a:cubicBezTo>
                <a:cubicBezTo>
                  <a:pt x="31040" y="16843"/>
                  <a:pt x="30859" y="17314"/>
                  <a:pt x="30642" y="17766"/>
                </a:cubicBezTo>
                <a:cubicBezTo>
                  <a:pt x="30515" y="18020"/>
                  <a:pt x="30406" y="18273"/>
                  <a:pt x="30261" y="18509"/>
                </a:cubicBezTo>
                <a:cubicBezTo>
                  <a:pt x="30225" y="18509"/>
                  <a:pt x="30171" y="18509"/>
                  <a:pt x="30135" y="18509"/>
                </a:cubicBezTo>
                <a:cubicBezTo>
                  <a:pt x="30080" y="18527"/>
                  <a:pt x="30026" y="18545"/>
                  <a:pt x="29990" y="18581"/>
                </a:cubicBezTo>
                <a:cubicBezTo>
                  <a:pt x="29953" y="18599"/>
                  <a:pt x="29953" y="18617"/>
                  <a:pt x="29972" y="18654"/>
                </a:cubicBezTo>
                <a:cubicBezTo>
                  <a:pt x="29953" y="18672"/>
                  <a:pt x="29953" y="18708"/>
                  <a:pt x="29972" y="18744"/>
                </a:cubicBezTo>
                <a:lnTo>
                  <a:pt x="29972" y="18907"/>
                </a:lnTo>
                <a:lnTo>
                  <a:pt x="29972" y="19215"/>
                </a:lnTo>
                <a:lnTo>
                  <a:pt x="29972" y="19813"/>
                </a:lnTo>
                <a:cubicBezTo>
                  <a:pt x="29935" y="19795"/>
                  <a:pt x="29899" y="19795"/>
                  <a:pt x="29863" y="19813"/>
                </a:cubicBezTo>
                <a:cubicBezTo>
                  <a:pt x="29809" y="19813"/>
                  <a:pt x="29772" y="19813"/>
                  <a:pt x="29736" y="19831"/>
                </a:cubicBezTo>
                <a:cubicBezTo>
                  <a:pt x="29682" y="19849"/>
                  <a:pt x="29664" y="19867"/>
                  <a:pt x="29627" y="19885"/>
                </a:cubicBezTo>
                <a:lnTo>
                  <a:pt x="29627" y="19885"/>
                </a:lnTo>
                <a:cubicBezTo>
                  <a:pt x="29646" y="19885"/>
                  <a:pt x="29646" y="19867"/>
                  <a:pt x="29646" y="19849"/>
                </a:cubicBezTo>
                <a:cubicBezTo>
                  <a:pt x="29591" y="19722"/>
                  <a:pt x="29537" y="19595"/>
                  <a:pt x="29483" y="19469"/>
                </a:cubicBezTo>
                <a:cubicBezTo>
                  <a:pt x="29428" y="19342"/>
                  <a:pt x="29374" y="19215"/>
                  <a:pt x="29320" y="19070"/>
                </a:cubicBezTo>
                <a:cubicBezTo>
                  <a:pt x="29211" y="18817"/>
                  <a:pt x="29120" y="18563"/>
                  <a:pt x="29048" y="18291"/>
                </a:cubicBezTo>
                <a:cubicBezTo>
                  <a:pt x="28885" y="17748"/>
                  <a:pt x="28776" y="17205"/>
                  <a:pt x="28686" y="16662"/>
                </a:cubicBezTo>
                <a:cubicBezTo>
                  <a:pt x="28668" y="16499"/>
                  <a:pt x="28650" y="16354"/>
                  <a:pt x="28631" y="16191"/>
                </a:cubicBezTo>
                <a:cubicBezTo>
                  <a:pt x="28631" y="16118"/>
                  <a:pt x="28613" y="16046"/>
                  <a:pt x="28613" y="15973"/>
                </a:cubicBezTo>
                <a:cubicBezTo>
                  <a:pt x="28613" y="15901"/>
                  <a:pt x="28613" y="15865"/>
                  <a:pt x="28613" y="15829"/>
                </a:cubicBezTo>
                <a:lnTo>
                  <a:pt x="28613" y="15829"/>
                </a:lnTo>
                <a:lnTo>
                  <a:pt x="28613" y="15756"/>
                </a:lnTo>
                <a:cubicBezTo>
                  <a:pt x="28613" y="15738"/>
                  <a:pt x="28595" y="15647"/>
                  <a:pt x="28541" y="15647"/>
                </a:cubicBezTo>
                <a:cubicBezTo>
                  <a:pt x="28487" y="15629"/>
                  <a:pt x="28414" y="15738"/>
                  <a:pt x="28414" y="15792"/>
                </a:cubicBezTo>
                <a:cubicBezTo>
                  <a:pt x="28396" y="15955"/>
                  <a:pt x="28378" y="16118"/>
                  <a:pt x="28360" y="16281"/>
                </a:cubicBezTo>
                <a:cubicBezTo>
                  <a:pt x="28324" y="16426"/>
                  <a:pt x="28305" y="16607"/>
                  <a:pt x="28269" y="16770"/>
                </a:cubicBezTo>
                <a:cubicBezTo>
                  <a:pt x="28233" y="17114"/>
                  <a:pt x="28161" y="17440"/>
                  <a:pt x="28088" y="17766"/>
                </a:cubicBezTo>
                <a:cubicBezTo>
                  <a:pt x="27943" y="18364"/>
                  <a:pt x="27744" y="18961"/>
                  <a:pt x="27472" y="19505"/>
                </a:cubicBezTo>
                <a:cubicBezTo>
                  <a:pt x="27382" y="19668"/>
                  <a:pt x="27291" y="19813"/>
                  <a:pt x="27201" y="19958"/>
                </a:cubicBezTo>
                <a:cubicBezTo>
                  <a:pt x="27110" y="20084"/>
                  <a:pt x="27002" y="20229"/>
                  <a:pt x="26911" y="20374"/>
                </a:cubicBezTo>
                <a:cubicBezTo>
                  <a:pt x="26875" y="20374"/>
                  <a:pt x="26857" y="20392"/>
                  <a:pt x="26820" y="20392"/>
                </a:cubicBezTo>
                <a:cubicBezTo>
                  <a:pt x="26784" y="20428"/>
                  <a:pt x="26748" y="20465"/>
                  <a:pt x="26748" y="20501"/>
                </a:cubicBezTo>
                <a:cubicBezTo>
                  <a:pt x="26730" y="20555"/>
                  <a:pt x="26712" y="20591"/>
                  <a:pt x="26730" y="20646"/>
                </a:cubicBezTo>
                <a:cubicBezTo>
                  <a:pt x="26730" y="20664"/>
                  <a:pt x="26748" y="20682"/>
                  <a:pt x="26766" y="20700"/>
                </a:cubicBezTo>
                <a:cubicBezTo>
                  <a:pt x="26802" y="20718"/>
                  <a:pt x="26820" y="20700"/>
                  <a:pt x="26839" y="20718"/>
                </a:cubicBezTo>
                <a:lnTo>
                  <a:pt x="26839" y="20718"/>
                </a:lnTo>
                <a:cubicBezTo>
                  <a:pt x="26839" y="20754"/>
                  <a:pt x="26839" y="20791"/>
                  <a:pt x="26839" y="20827"/>
                </a:cubicBezTo>
                <a:lnTo>
                  <a:pt x="26839" y="21026"/>
                </a:lnTo>
                <a:lnTo>
                  <a:pt x="26839" y="21406"/>
                </a:lnTo>
                <a:lnTo>
                  <a:pt x="26839" y="21787"/>
                </a:lnTo>
                <a:lnTo>
                  <a:pt x="26839" y="21986"/>
                </a:lnTo>
                <a:cubicBezTo>
                  <a:pt x="26839" y="22040"/>
                  <a:pt x="26839" y="22076"/>
                  <a:pt x="26839" y="22131"/>
                </a:cubicBezTo>
                <a:cubicBezTo>
                  <a:pt x="26784" y="22149"/>
                  <a:pt x="26730" y="22185"/>
                  <a:pt x="26694" y="22257"/>
                </a:cubicBezTo>
                <a:cubicBezTo>
                  <a:pt x="26676" y="22312"/>
                  <a:pt x="26658" y="22439"/>
                  <a:pt x="26748" y="22475"/>
                </a:cubicBezTo>
                <a:lnTo>
                  <a:pt x="26784" y="22475"/>
                </a:lnTo>
                <a:cubicBezTo>
                  <a:pt x="26784" y="22475"/>
                  <a:pt x="26802" y="22457"/>
                  <a:pt x="26802" y="22457"/>
                </a:cubicBezTo>
                <a:cubicBezTo>
                  <a:pt x="26820" y="22457"/>
                  <a:pt x="26820" y="22457"/>
                  <a:pt x="26820" y="22475"/>
                </a:cubicBezTo>
                <a:cubicBezTo>
                  <a:pt x="26820" y="22493"/>
                  <a:pt x="26820" y="22529"/>
                  <a:pt x="26820" y="22547"/>
                </a:cubicBezTo>
                <a:lnTo>
                  <a:pt x="26820" y="22620"/>
                </a:lnTo>
                <a:lnTo>
                  <a:pt x="26820" y="22783"/>
                </a:lnTo>
                <a:cubicBezTo>
                  <a:pt x="26820" y="22819"/>
                  <a:pt x="26820" y="22873"/>
                  <a:pt x="26839" y="22927"/>
                </a:cubicBezTo>
                <a:cubicBezTo>
                  <a:pt x="26857" y="22927"/>
                  <a:pt x="26875" y="22927"/>
                  <a:pt x="26893" y="22927"/>
                </a:cubicBezTo>
                <a:lnTo>
                  <a:pt x="26929" y="22946"/>
                </a:lnTo>
                <a:lnTo>
                  <a:pt x="26965" y="22946"/>
                </a:lnTo>
                <a:cubicBezTo>
                  <a:pt x="26947" y="23054"/>
                  <a:pt x="26947" y="23163"/>
                  <a:pt x="26965" y="23253"/>
                </a:cubicBezTo>
                <a:lnTo>
                  <a:pt x="26965" y="25970"/>
                </a:lnTo>
                <a:lnTo>
                  <a:pt x="26965" y="26404"/>
                </a:lnTo>
                <a:lnTo>
                  <a:pt x="26965" y="26640"/>
                </a:lnTo>
                <a:lnTo>
                  <a:pt x="26965" y="26821"/>
                </a:lnTo>
                <a:cubicBezTo>
                  <a:pt x="26929" y="26839"/>
                  <a:pt x="26911" y="26857"/>
                  <a:pt x="26875" y="26857"/>
                </a:cubicBezTo>
                <a:cubicBezTo>
                  <a:pt x="26839" y="26875"/>
                  <a:pt x="26802" y="26893"/>
                  <a:pt x="26766" y="26893"/>
                </a:cubicBezTo>
                <a:cubicBezTo>
                  <a:pt x="26676" y="26912"/>
                  <a:pt x="26603" y="26948"/>
                  <a:pt x="26531" y="27002"/>
                </a:cubicBezTo>
                <a:cubicBezTo>
                  <a:pt x="26476" y="27093"/>
                  <a:pt x="26440" y="27219"/>
                  <a:pt x="26440" y="27328"/>
                </a:cubicBezTo>
                <a:lnTo>
                  <a:pt x="26440" y="27527"/>
                </a:lnTo>
                <a:cubicBezTo>
                  <a:pt x="26440" y="27545"/>
                  <a:pt x="26440" y="27582"/>
                  <a:pt x="26440" y="27618"/>
                </a:cubicBezTo>
                <a:lnTo>
                  <a:pt x="26440" y="27654"/>
                </a:lnTo>
                <a:cubicBezTo>
                  <a:pt x="26440" y="27672"/>
                  <a:pt x="26458" y="27690"/>
                  <a:pt x="26458" y="27708"/>
                </a:cubicBezTo>
                <a:cubicBezTo>
                  <a:pt x="26476" y="27745"/>
                  <a:pt x="26513" y="27745"/>
                  <a:pt x="26531" y="27726"/>
                </a:cubicBezTo>
                <a:cubicBezTo>
                  <a:pt x="26549" y="27726"/>
                  <a:pt x="26549" y="27726"/>
                  <a:pt x="26567" y="27726"/>
                </a:cubicBezTo>
                <a:cubicBezTo>
                  <a:pt x="26585" y="27745"/>
                  <a:pt x="26603" y="27763"/>
                  <a:pt x="26621" y="27781"/>
                </a:cubicBezTo>
                <a:cubicBezTo>
                  <a:pt x="26658" y="27817"/>
                  <a:pt x="26694" y="27853"/>
                  <a:pt x="26712" y="27908"/>
                </a:cubicBezTo>
                <a:cubicBezTo>
                  <a:pt x="26748" y="28016"/>
                  <a:pt x="26784" y="28143"/>
                  <a:pt x="26802" y="28270"/>
                </a:cubicBezTo>
                <a:cubicBezTo>
                  <a:pt x="26875" y="28523"/>
                  <a:pt x="26929" y="28795"/>
                  <a:pt x="26983" y="29048"/>
                </a:cubicBezTo>
                <a:cubicBezTo>
                  <a:pt x="27002" y="29121"/>
                  <a:pt x="27020" y="29193"/>
                  <a:pt x="27038" y="29284"/>
                </a:cubicBezTo>
                <a:cubicBezTo>
                  <a:pt x="27038" y="29356"/>
                  <a:pt x="27074" y="29447"/>
                  <a:pt x="27110" y="29501"/>
                </a:cubicBezTo>
                <a:lnTo>
                  <a:pt x="27110" y="29501"/>
                </a:lnTo>
                <a:cubicBezTo>
                  <a:pt x="27110" y="29519"/>
                  <a:pt x="27110" y="29537"/>
                  <a:pt x="27146" y="29556"/>
                </a:cubicBezTo>
                <a:cubicBezTo>
                  <a:pt x="27201" y="29556"/>
                  <a:pt x="27273" y="29556"/>
                  <a:pt x="27328" y="29556"/>
                </a:cubicBezTo>
                <a:lnTo>
                  <a:pt x="27491" y="29556"/>
                </a:lnTo>
                <a:lnTo>
                  <a:pt x="27491" y="29755"/>
                </a:lnTo>
                <a:lnTo>
                  <a:pt x="27491" y="30063"/>
                </a:lnTo>
                <a:lnTo>
                  <a:pt x="27491" y="35206"/>
                </a:lnTo>
                <a:cubicBezTo>
                  <a:pt x="27491" y="35405"/>
                  <a:pt x="27491" y="35604"/>
                  <a:pt x="27491" y="35785"/>
                </a:cubicBezTo>
                <a:cubicBezTo>
                  <a:pt x="27491" y="35803"/>
                  <a:pt x="27491" y="35803"/>
                  <a:pt x="27491" y="35803"/>
                </a:cubicBezTo>
                <a:cubicBezTo>
                  <a:pt x="27491" y="35821"/>
                  <a:pt x="27491" y="35858"/>
                  <a:pt x="27491" y="35876"/>
                </a:cubicBezTo>
                <a:cubicBezTo>
                  <a:pt x="27491" y="35894"/>
                  <a:pt x="27491" y="35912"/>
                  <a:pt x="27491" y="35930"/>
                </a:cubicBezTo>
                <a:lnTo>
                  <a:pt x="27491" y="35984"/>
                </a:lnTo>
                <a:cubicBezTo>
                  <a:pt x="27418" y="35984"/>
                  <a:pt x="27328" y="35966"/>
                  <a:pt x="27237" y="35966"/>
                </a:cubicBezTo>
                <a:cubicBezTo>
                  <a:pt x="27146" y="35966"/>
                  <a:pt x="27038" y="35966"/>
                  <a:pt x="26929" y="35966"/>
                </a:cubicBezTo>
                <a:cubicBezTo>
                  <a:pt x="26893" y="35966"/>
                  <a:pt x="26857" y="36003"/>
                  <a:pt x="26875" y="36039"/>
                </a:cubicBezTo>
                <a:cubicBezTo>
                  <a:pt x="26893" y="36129"/>
                  <a:pt x="26839" y="36220"/>
                  <a:pt x="26766" y="36274"/>
                </a:cubicBezTo>
                <a:cubicBezTo>
                  <a:pt x="26676" y="36328"/>
                  <a:pt x="26567" y="36347"/>
                  <a:pt x="26440" y="36347"/>
                </a:cubicBezTo>
                <a:lnTo>
                  <a:pt x="26169" y="36347"/>
                </a:lnTo>
                <a:lnTo>
                  <a:pt x="26150" y="36310"/>
                </a:lnTo>
                <a:cubicBezTo>
                  <a:pt x="26150" y="36310"/>
                  <a:pt x="26132" y="36292"/>
                  <a:pt x="26132" y="36292"/>
                </a:cubicBezTo>
                <a:cubicBezTo>
                  <a:pt x="26132" y="36274"/>
                  <a:pt x="26114" y="36256"/>
                  <a:pt x="26096" y="36256"/>
                </a:cubicBezTo>
                <a:cubicBezTo>
                  <a:pt x="26078" y="36238"/>
                  <a:pt x="26078" y="36220"/>
                  <a:pt x="26078" y="36184"/>
                </a:cubicBezTo>
                <a:lnTo>
                  <a:pt x="26078" y="36184"/>
                </a:lnTo>
                <a:cubicBezTo>
                  <a:pt x="26096" y="36165"/>
                  <a:pt x="26078" y="36129"/>
                  <a:pt x="26042" y="36129"/>
                </a:cubicBezTo>
                <a:cubicBezTo>
                  <a:pt x="25915" y="36129"/>
                  <a:pt x="25915" y="35948"/>
                  <a:pt x="25933" y="35858"/>
                </a:cubicBezTo>
                <a:cubicBezTo>
                  <a:pt x="25951" y="35731"/>
                  <a:pt x="26006" y="35604"/>
                  <a:pt x="26114" y="35514"/>
                </a:cubicBezTo>
                <a:cubicBezTo>
                  <a:pt x="26150" y="35477"/>
                  <a:pt x="26132" y="35423"/>
                  <a:pt x="26096" y="35423"/>
                </a:cubicBezTo>
                <a:lnTo>
                  <a:pt x="25824" y="35314"/>
                </a:lnTo>
                <a:cubicBezTo>
                  <a:pt x="25824" y="35188"/>
                  <a:pt x="25806" y="35079"/>
                  <a:pt x="25770" y="34970"/>
                </a:cubicBezTo>
                <a:cubicBezTo>
                  <a:pt x="25716" y="34862"/>
                  <a:pt x="25607" y="34807"/>
                  <a:pt x="25498" y="34789"/>
                </a:cubicBezTo>
                <a:cubicBezTo>
                  <a:pt x="25390" y="34807"/>
                  <a:pt x="25281" y="34880"/>
                  <a:pt x="25245" y="34988"/>
                </a:cubicBezTo>
                <a:cubicBezTo>
                  <a:pt x="25191" y="35097"/>
                  <a:pt x="25154" y="35242"/>
                  <a:pt x="25154" y="35369"/>
                </a:cubicBezTo>
                <a:cubicBezTo>
                  <a:pt x="25136" y="35514"/>
                  <a:pt x="25118" y="35658"/>
                  <a:pt x="25118" y="35785"/>
                </a:cubicBezTo>
                <a:cubicBezTo>
                  <a:pt x="25082" y="35785"/>
                  <a:pt x="25064" y="35803"/>
                  <a:pt x="25028" y="35803"/>
                </a:cubicBezTo>
                <a:cubicBezTo>
                  <a:pt x="24991" y="35821"/>
                  <a:pt x="24955" y="35858"/>
                  <a:pt x="24901" y="35876"/>
                </a:cubicBezTo>
                <a:cubicBezTo>
                  <a:pt x="24792" y="35912"/>
                  <a:pt x="24756" y="35767"/>
                  <a:pt x="24756" y="35695"/>
                </a:cubicBezTo>
                <a:cubicBezTo>
                  <a:pt x="24756" y="35568"/>
                  <a:pt x="24828" y="35423"/>
                  <a:pt x="24756" y="35296"/>
                </a:cubicBezTo>
                <a:cubicBezTo>
                  <a:pt x="24702" y="35224"/>
                  <a:pt x="24629" y="35169"/>
                  <a:pt x="24539" y="35169"/>
                </a:cubicBezTo>
                <a:cubicBezTo>
                  <a:pt x="24448" y="35151"/>
                  <a:pt x="24376" y="35169"/>
                  <a:pt x="24303" y="35224"/>
                </a:cubicBezTo>
                <a:cubicBezTo>
                  <a:pt x="24267" y="35097"/>
                  <a:pt x="24285" y="34952"/>
                  <a:pt x="24213" y="34825"/>
                </a:cubicBezTo>
                <a:cubicBezTo>
                  <a:pt x="24176" y="34717"/>
                  <a:pt x="24068" y="34644"/>
                  <a:pt x="23941" y="34626"/>
                </a:cubicBezTo>
                <a:cubicBezTo>
                  <a:pt x="23923" y="34518"/>
                  <a:pt x="23905" y="34409"/>
                  <a:pt x="23869" y="34300"/>
                </a:cubicBezTo>
                <a:cubicBezTo>
                  <a:pt x="23832" y="34210"/>
                  <a:pt x="23832" y="34083"/>
                  <a:pt x="23923" y="34029"/>
                </a:cubicBezTo>
                <a:cubicBezTo>
                  <a:pt x="23941" y="34010"/>
                  <a:pt x="23941" y="33956"/>
                  <a:pt x="23923" y="33956"/>
                </a:cubicBezTo>
                <a:lnTo>
                  <a:pt x="23887" y="33956"/>
                </a:lnTo>
                <a:cubicBezTo>
                  <a:pt x="23814" y="33956"/>
                  <a:pt x="23742" y="33920"/>
                  <a:pt x="23688" y="33866"/>
                </a:cubicBezTo>
                <a:cubicBezTo>
                  <a:pt x="23669" y="33847"/>
                  <a:pt x="23669" y="33811"/>
                  <a:pt x="23669" y="33775"/>
                </a:cubicBezTo>
                <a:cubicBezTo>
                  <a:pt x="23688" y="33739"/>
                  <a:pt x="23742" y="33721"/>
                  <a:pt x="23760" y="33684"/>
                </a:cubicBezTo>
                <a:cubicBezTo>
                  <a:pt x="23796" y="33630"/>
                  <a:pt x="23796" y="33540"/>
                  <a:pt x="23760" y="33485"/>
                </a:cubicBezTo>
                <a:cubicBezTo>
                  <a:pt x="23724" y="33431"/>
                  <a:pt x="23669" y="33395"/>
                  <a:pt x="23615" y="33377"/>
                </a:cubicBezTo>
                <a:cubicBezTo>
                  <a:pt x="23651" y="33322"/>
                  <a:pt x="23651" y="33268"/>
                  <a:pt x="23633" y="33214"/>
                </a:cubicBezTo>
                <a:cubicBezTo>
                  <a:pt x="23488" y="33232"/>
                  <a:pt x="23380" y="33123"/>
                  <a:pt x="23398" y="32996"/>
                </a:cubicBezTo>
                <a:cubicBezTo>
                  <a:pt x="23362" y="32906"/>
                  <a:pt x="23235" y="32870"/>
                  <a:pt x="23199" y="32779"/>
                </a:cubicBezTo>
                <a:cubicBezTo>
                  <a:pt x="23199" y="32725"/>
                  <a:pt x="23199" y="32670"/>
                  <a:pt x="23199" y="32634"/>
                </a:cubicBezTo>
                <a:cubicBezTo>
                  <a:pt x="23199" y="32580"/>
                  <a:pt x="23217" y="32525"/>
                  <a:pt x="23235" y="32453"/>
                </a:cubicBezTo>
                <a:cubicBezTo>
                  <a:pt x="23253" y="32363"/>
                  <a:pt x="23217" y="32254"/>
                  <a:pt x="23144" y="32200"/>
                </a:cubicBezTo>
                <a:cubicBezTo>
                  <a:pt x="23090" y="32145"/>
                  <a:pt x="22999" y="32145"/>
                  <a:pt x="22945" y="32200"/>
                </a:cubicBezTo>
                <a:cubicBezTo>
                  <a:pt x="22746" y="32200"/>
                  <a:pt x="22655" y="32471"/>
                  <a:pt x="22565" y="32616"/>
                </a:cubicBezTo>
                <a:cubicBezTo>
                  <a:pt x="22529" y="32707"/>
                  <a:pt x="22474" y="32779"/>
                  <a:pt x="22402" y="32851"/>
                </a:cubicBezTo>
                <a:cubicBezTo>
                  <a:pt x="22384" y="32851"/>
                  <a:pt x="22366" y="32870"/>
                  <a:pt x="22329" y="32870"/>
                </a:cubicBezTo>
                <a:cubicBezTo>
                  <a:pt x="22293" y="32870"/>
                  <a:pt x="22239" y="32870"/>
                  <a:pt x="22203" y="32870"/>
                </a:cubicBezTo>
                <a:cubicBezTo>
                  <a:pt x="22112" y="32870"/>
                  <a:pt x="22040" y="32888"/>
                  <a:pt x="21967" y="32924"/>
                </a:cubicBezTo>
                <a:cubicBezTo>
                  <a:pt x="21822" y="33033"/>
                  <a:pt x="21714" y="33141"/>
                  <a:pt x="21623" y="33286"/>
                </a:cubicBezTo>
                <a:cubicBezTo>
                  <a:pt x="21569" y="33377"/>
                  <a:pt x="21514" y="33449"/>
                  <a:pt x="21460" y="33522"/>
                </a:cubicBezTo>
                <a:cubicBezTo>
                  <a:pt x="21406" y="33612"/>
                  <a:pt x="21370" y="33684"/>
                  <a:pt x="21333" y="33775"/>
                </a:cubicBezTo>
                <a:cubicBezTo>
                  <a:pt x="21225" y="34065"/>
                  <a:pt x="21116" y="34355"/>
                  <a:pt x="21044" y="34644"/>
                </a:cubicBezTo>
                <a:cubicBezTo>
                  <a:pt x="20989" y="34807"/>
                  <a:pt x="20935" y="34952"/>
                  <a:pt x="20844" y="35097"/>
                </a:cubicBezTo>
                <a:cubicBezTo>
                  <a:pt x="20790" y="35206"/>
                  <a:pt x="20718" y="35296"/>
                  <a:pt x="20645" y="35387"/>
                </a:cubicBezTo>
                <a:cubicBezTo>
                  <a:pt x="20627" y="35169"/>
                  <a:pt x="20627" y="34952"/>
                  <a:pt x="20609" y="34753"/>
                </a:cubicBezTo>
                <a:cubicBezTo>
                  <a:pt x="20591" y="34536"/>
                  <a:pt x="20591" y="34264"/>
                  <a:pt x="20591" y="34029"/>
                </a:cubicBezTo>
                <a:cubicBezTo>
                  <a:pt x="20591" y="33829"/>
                  <a:pt x="20663" y="33630"/>
                  <a:pt x="20772" y="33467"/>
                </a:cubicBezTo>
                <a:cubicBezTo>
                  <a:pt x="20808" y="33431"/>
                  <a:pt x="20772" y="33395"/>
                  <a:pt x="20736" y="33395"/>
                </a:cubicBezTo>
                <a:cubicBezTo>
                  <a:pt x="20699" y="33395"/>
                  <a:pt x="20699" y="33340"/>
                  <a:pt x="20699" y="33322"/>
                </a:cubicBezTo>
                <a:cubicBezTo>
                  <a:pt x="20699" y="33286"/>
                  <a:pt x="20718" y="33214"/>
                  <a:pt x="20699" y="33159"/>
                </a:cubicBezTo>
                <a:cubicBezTo>
                  <a:pt x="20681" y="33033"/>
                  <a:pt x="20573" y="33014"/>
                  <a:pt x="20482" y="32978"/>
                </a:cubicBezTo>
                <a:cubicBezTo>
                  <a:pt x="20446" y="32978"/>
                  <a:pt x="20410" y="32960"/>
                  <a:pt x="20392" y="32906"/>
                </a:cubicBezTo>
                <a:cubicBezTo>
                  <a:pt x="20392" y="32870"/>
                  <a:pt x="20410" y="32815"/>
                  <a:pt x="20428" y="32779"/>
                </a:cubicBezTo>
                <a:cubicBezTo>
                  <a:pt x="20482" y="32688"/>
                  <a:pt x="20573" y="32580"/>
                  <a:pt x="20518" y="32453"/>
                </a:cubicBezTo>
                <a:cubicBezTo>
                  <a:pt x="20500" y="32381"/>
                  <a:pt x="20428" y="32326"/>
                  <a:pt x="20337" y="32308"/>
                </a:cubicBezTo>
                <a:cubicBezTo>
                  <a:pt x="20374" y="32163"/>
                  <a:pt x="20355" y="32037"/>
                  <a:pt x="20283" y="31910"/>
                </a:cubicBezTo>
                <a:cubicBezTo>
                  <a:pt x="20247" y="31837"/>
                  <a:pt x="20192" y="31783"/>
                  <a:pt x="20120" y="31747"/>
                </a:cubicBezTo>
                <a:cubicBezTo>
                  <a:pt x="20084" y="31729"/>
                  <a:pt x="20011" y="31674"/>
                  <a:pt x="20011" y="31620"/>
                </a:cubicBezTo>
                <a:cubicBezTo>
                  <a:pt x="20084" y="31620"/>
                  <a:pt x="20156" y="31566"/>
                  <a:pt x="20211" y="31511"/>
                </a:cubicBezTo>
                <a:cubicBezTo>
                  <a:pt x="20265" y="31439"/>
                  <a:pt x="20283" y="31330"/>
                  <a:pt x="20229" y="31258"/>
                </a:cubicBezTo>
                <a:cubicBezTo>
                  <a:pt x="20174" y="31167"/>
                  <a:pt x="20084" y="31131"/>
                  <a:pt x="19993" y="31167"/>
                </a:cubicBezTo>
                <a:cubicBezTo>
                  <a:pt x="19921" y="31185"/>
                  <a:pt x="19885" y="31258"/>
                  <a:pt x="19812" y="31294"/>
                </a:cubicBezTo>
                <a:cubicBezTo>
                  <a:pt x="19776" y="31240"/>
                  <a:pt x="19812" y="31149"/>
                  <a:pt x="19830" y="31095"/>
                </a:cubicBezTo>
                <a:cubicBezTo>
                  <a:pt x="19866" y="31004"/>
                  <a:pt x="19866" y="30914"/>
                  <a:pt x="19830" y="30841"/>
                </a:cubicBezTo>
                <a:cubicBezTo>
                  <a:pt x="19812" y="30787"/>
                  <a:pt x="19776" y="30751"/>
                  <a:pt x="19740" y="30733"/>
                </a:cubicBezTo>
                <a:cubicBezTo>
                  <a:pt x="19722" y="30715"/>
                  <a:pt x="19703" y="30696"/>
                  <a:pt x="19685" y="30678"/>
                </a:cubicBezTo>
                <a:cubicBezTo>
                  <a:pt x="19685" y="30660"/>
                  <a:pt x="19685" y="30660"/>
                  <a:pt x="19703" y="30660"/>
                </a:cubicBezTo>
                <a:cubicBezTo>
                  <a:pt x="19758" y="30624"/>
                  <a:pt x="19794" y="30570"/>
                  <a:pt x="19812" y="30515"/>
                </a:cubicBezTo>
                <a:cubicBezTo>
                  <a:pt x="19830" y="30461"/>
                  <a:pt x="19830" y="30389"/>
                  <a:pt x="19812" y="30334"/>
                </a:cubicBezTo>
                <a:cubicBezTo>
                  <a:pt x="19812" y="30262"/>
                  <a:pt x="19794" y="30189"/>
                  <a:pt x="19740" y="30135"/>
                </a:cubicBezTo>
                <a:cubicBezTo>
                  <a:pt x="19703" y="30117"/>
                  <a:pt x="19667" y="30099"/>
                  <a:pt x="19631" y="30081"/>
                </a:cubicBezTo>
                <a:cubicBezTo>
                  <a:pt x="19649" y="30044"/>
                  <a:pt x="19649" y="30008"/>
                  <a:pt x="19649" y="29972"/>
                </a:cubicBezTo>
                <a:cubicBezTo>
                  <a:pt x="19649" y="29954"/>
                  <a:pt x="19649" y="29954"/>
                  <a:pt x="19649" y="29936"/>
                </a:cubicBezTo>
                <a:cubicBezTo>
                  <a:pt x="19649" y="29900"/>
                  <a:pt x="19613" y="29882"/>
                  <a:pt x="19577" y="29882"/>
                </a:cubicBezTo>
                <a:lnTo>
                  <a:pt x="19577" y="29882"/>
                </a:lnTo>
                <a:cubicBezTo>
                  <a:pt x="19577" y="29882"/>
                  <a:pt x="19577" y="29863"/>
                  <a:pt x="19595" y="29845"/>
                </a:cubicBezTo>
                <a:cubicBezTo>
                  <a:pt x="19613" y="29809"/>
                  <a:pt x="19631" y="29773"/>
                  <a:pt x="19649" y="29737"/>
                </a:cubicBezTo>
                <a:cubicBezTo>
                  <a:pt x="19667" y="29646"/>
                  <a:pt x="19649" y="29556"/>
                  <a:pt x="19631" y="29483"/>
                </a:cubicBezTo>
                <a:cubicBezTo>
                  <a:pt x="19595" y="29411"/>
                  <a:pt x="19540" y="29374"/>
                  <a:pt x="19468" y="29393"/>
                </a:cubicBezTo>
                <a:cubicBezTo>
                  <a:pt x="19450" y="29338"/>
                  <a:pt x="19432" y="29284"/>
                  <a:pt x="19414" y="29248"/>
                </a:cubicBezTo>
                <a:cubicBezTo>
                  <a:pt x="19396" y="29230"/>
                  <a:pt x="19377" y="29211"/>
                  <a:pt x="19359" y="29193"/>
                </a:cubicBezTo>
                <a:cubicBezTo>
                  <a:pt x="19359" y="29193"/>
                  <a:pt x="19323" y="29157"/>
                  <a:pt x="19323" y="29139"/>
                </a:cubicBezTo>
                <a:cubicBezTo>
                  <a:pt x="19323" y="29121"/>
                  <a:pt x="19341" y="29103"/>
                  <a:pt x="19359" y="29103"/>
                </a:cubicBezTo>
                <a:cubicBezTo>
                  <a:pt x="19359" y="29085"/>
                  <a:pt x="19377" y="29067"/>
                  <a:pt x="19377" y="29048"/>
                </a:cubicBezTo>
                <a:cubicBezTo>
                  <a:pt x="19432" y="28940"/>
                  <a:pt x="19377" y="28795"/>
                  <a:pt x="19269" y="28741"/>
                </a:cubicBezTo>
                <a:lnTo>
                  <a:pt x="19341" y="28650"/>
                </a:lnTo>
                <a:cubicBezTo>
                  <a:pt x="19341" y="28632"/>
                  <a:pt x="19341" y="28596"/>
                  <a:pt x="19305" y="28578"/>
                </a:cubicBezTo>
                <a:cubicBezTo>
                  <a:pt x="19214" y="28560"/>
                  <a:pt x="19124" y="28560"/>
                  <a:pt x="19052" y="28578"/>
                </a:cubicBezTo>
                <a:cubicBezTo>
                  <a:pt x="19015" y="28433"/>
                  <a:pt x="18997" y="28288"/>
                  <a:pt x="18961" y="28161"/>
                </a:cubicBezTo>
                <a:cubicBezTo>
                  <a:pt x="18961" y="28125"/>
                  <a:pt x="18943" y="28125"/>
                  <a:pt x="18925" y="28125"/>
                </a:cubicBezTo>
                <a:lnTo>
                  <a:pt x="18744" y="28125"/>
                </a:lnTo>
                <a:cubicBezTo>
                  <a:pt x="18780" y="28071"/>
                  <a:pt x="18798" y="28016"/>
                  <a:pt x="18816" y="27962"/>
                </a:cubicBezTo>
                <a:cubicBezTo>
                  <a:pt x="18834" y="27889"/>
                  <a:pt x="18816" y="27799"/>
                  <a:pt x="18780" y="27726"/>
                </a:cubicBezTo>
                <a:cubicBezTo>
                  <a:pt x="18744" y="27708"/>
                  <a:pt x="18707" y="27672"/>
                  <a:pt x="18671" y="27672"/>
                </a:cubicBezTo>
                <a:cubicBezTo>
                  <a:pt x="18635" y="27672"/>
                  <a:pt x="18599" y="27672"/>
                  <a:pt x="18563" y="27636"/>
                </a:cubicBezTo>
                <a:cubicBezTo>
                  <a:pt x="18526" y="27582"/>
                  <a:pt x="18508" y="27527"/>
                  <a:pt x="18508" y="27473"/>
                </a:cubicBezTo>
                <a:cubicBezTo>
                  <a:pt x="18472" y="27419"/>
                  <a:pt x="18436" y="27346"/>
                  <a:pt x="18363" y="27346"/>
                </a:cubicBezTo>
                <a:cubicBezTo>
                  <a:pt x="18327" y="27346"/>
                  <a:pt x="18309" y="27364"/>
                  <a:pt x="18309" y="27401"/>
                </a:cubicBezTo>
                <a:cubicBezTo>
                  <a:pt x="18309" y="27455"/>
                  <a:pt x="18291" y="27509"/>
                  <a:pt x="18291" y="27545"/>
                </a:cubicBezTo>
                <a:lnTo>
                  <a:pt x="18237" y="27527"/>
                </a:lnTo>
                <a:cubicBezTo>
                  <a:pt x="18200" y="27509"/>
                  <a:pt x="18164" y="27527"/>
                  <a:pt x="18164" y="27545"/>
                </a:cubicBezTo>
                <a:cubicBezTo>
                  <a:pt x="18128" y="27654"/>
                  <a:pt x="18092" y="27745"/>
                  <a:pt x="18037" y="27835"/>
                </a:cubicBezTo>
                <a:cubicBezTo>
                  <a:pt x="18019" y="27853"/>
                  <a:pt x="18001" y="27889"/>
                  <a:pt x="17983" y="27908"/>
                </a:cubicBezTo>
                <a:cubicBezTo>
                  <a:pt x="17965" y="27926"/>
                  <a:pt x="17965" y="27962"/>
                  <a:pt x="17983" y="27980"/>
                </a:cubicBezTo>
                <a:cubicBezTo>
                  <a:pt x="17965" y="28034"/>
                  <a:pt x="17965" y="28089"/>
                  <a:pt x="17947" y="28125"/>
                </a:cubicBezTo>
                <a:cubicBezTo>
                  <a:pt x="17911" y="28107"/>
                  <a:pt x="17874" y="28089"/>
                  <a:pt x="17838" y="28071"/>
                </a:cubicBezTo>
                <a:cubicBezTo>
                  <a:pt x="17802" y="28052"/>
                  <a:pt x="17730" y="28016"/>
                  <a:pt x="17675" y="28052"/>
                </a:cubicBezTo>
                <a:cubicBezTo>
                  <a:pt x="17657" y="28071"/>
                  <a:pt x="17621" y="28107"/>
                  <a:pt x="17621" y="28161"/>
                </a:cubicBezTo>
                <a:cubicBezTo>
                  <a:pt x="17621" y="28197"/>
                  <a:pt x="17621" y="28234"/>
                  <a:pt x="17621" y="28288"/>
                </a:cubicBezTo>
                <a:cubicBezTo>
                  <a:pt x="17639" y="28324"/>
                  <a:pt x="17657" y="28360"/>
                  <a:pt x="17693" y="28378"/>
                </a:cubicBezTo>
                <a:lnTo>
                  <a:pt x="17693" y="28378"/>
                </a:lnTo>
                <a:lnTo>
                  <a:pt x="17603" y="28360"/>
                </a:lnTo>
                <a:lnTo>
                  <a:pt x="17422" y="28324"/>
                </a:lnTo>
                <a:cubicBezTo>
                  <a:pt x="17385" y="28306"/>
                  <a:pt x="17349" y="28324"/>
                  <a:pt x="17349" y="28360"/>
                </a:cubicBezTo>
                <a:lnTo>
                  <a:pt x="17349" y="28469"/>
                </a:lnTo>
                <a:cubicBezTo>
                  <a:pt x="17295" y="28469"/>
                  <a:pt x="17241" y="28469"/>
                  <a:pt x="17186" y="28505"/>
                </a:cubicBezTo>
                <a:cubicBezTo>
                  <a:pt x="17150" y="28541"/>
                  <a:pt x="17132" y="28578"/>
                  <a:pt x="17114" y="28632"/>
                </a:cubicBezTo>
                <a:cubicBezTo>
                  <a:pt x="17114" y="28668"/>
                  <a:pt x="17114" y="28704"/>
                  <a:pt x="17078" y="28722"/>
                </a:cubicBezTo>
                <a:cubicBezTo>
                  <a:pt x="17041" y="28741"/>
                  <a:pt x="17005" y="28777"/>
                  <a:pt x="16987" y="28795"/>
                </a:cubicBezTo>
                <a:cubicBezTo>
                  <a:pt x="16951" y="28831"/>
                  <a:pt x="16933" y="28867"/>
                  <a:pt x="16933" y="28922"/>
                </a:cubicBezTo>
                <a:cubicBezTo>
                  <a:pt x="16951" y="28976"/>
                  <a:pt x="16969" y="29012"/>
                  <a:pt x="16987" y="29048"/>
                </a:cubicBezTo>
                <a:cubicBezTo>
                  <a:pt x="17005" y="29103"/>
                  <a:pt x="16987" y="29121"/>
                  <a:pt x="16951" y="29139"/>
                </a:cubicBezTo>
                <a:cubicBezTo>
                  <a:pt x="16896" y="29175"/>
                  <a:pt x="16860" y="29211"/>
                  <a:pt x="16860" y="29266"/>
                </a:cubicBezTo>
                <a:cubicBezTo>
                  <a:pt x="16860" y="29284"/>
                  <a:pt x="16860" y="29302"/>
                  <a:pt x="16860" y="29320"/>
                </a:cubicBezTo>
                <a:cubicBezTo>
                  <a:pt x="16806" y="29338"/>
                  <a:pt x="16752" y="29374"/>
                  <a:pt x="16733" y="29447"/>
                </a:cubicBezTo>
                <a:cubicBezTo>
                  <a:pt x="16715" y="29537"/>
                  <a:pt x="16788" y="29592"/>
                  <a:pt x="16860" y="29610"/>
                </a:cubicBezTo>
                <a:cubicBezTo>
                  <a:pt x="16878" y="29610"/>
                  <a:pt x="16915" y="29628"/>
                  <a:pt x="16915" y="29646"/>
                </a:cubicBezTo>
                <a:cubicBezTo>
                  <a:pt x="16933" y="29664"/>
                  <a:pt x="16915" y="29700"/>
                  <a:pt x="16878" y="29700"/>
                </a:cubicBezTo>
                <a:cubicBezTo>
                  <a:pt x="16842" y="29719"/>
                  <a:pt x="16788" y="29700"/>
                  <a:pt x="16770" y="29664"/>
                </a:cubicBezTo>
                <a:cubicBezTo>
                  <a:pt x="16752" y="29628"/>
                  <a:pt x="16733" y="29628"/>
                  <a:pt x="16715" y="29628"/>
                </a:cubicBezTo>
                <a:cubicBezTo>
                  <a:pt x="16643" y="29628"/>
                  <a:pt x="16589" y="29664"/>
                  <a:pt x="16589" y="29737"/>
                </a:cubicBezTo>
                <a:cubicBezTo>
                  <a:pt x="16571" y="29773"/>
                  <a:pt x="16571" y="29809"/>
                  <a:pt x="16589" y="29827"/>
                </a:cubicBezTo>
                <a:lnTo>
                  <a:pt x="16589" y="29918"/>
                </a:lnTo>
                <a:cubicBezTo>
                  <a:pt x="16589" y="29936"/>
                  <a:pt x="16534" y="29918"/>
                  <a:pt x="16516" y="29918"/>
                </a:cubicBezTo>
                <a:cubicBezTo>
                  <a:pt x="16480" y="29918"/>
                  <a:pt x="16444" y="29918"/>
                  <a:pt x="16408" y="29918"/>
                </a:cubicBezTo>
                <a:cubicBezTo>
                  <a:pt x="16353" y="29918"/>
                  <a:pt x="16317" y="29936"/>
                  <a:pt x="16281" y="29954"/>
                </a:cubicBezTo>
                <a:cubicBezTo>
                  <a:pt x="16281" y="29809"/>
                  <a:pt x="16317" y="29664"/>
                  <a:pt x="16408" y="29537"/>
                </a:cubicBezTo>
                <a:cubicBezTo>
                  <a:pt x="16426" y="29519"/>
                  <a:pt x="16426" y="29501"/>
                  <a:pt x="16408" y="29483"/>
                </a:cubicBezTo>
                <a:cubicBezTo>
                  <a:pt x="16389" y="29447"/>
                  <a:pt x="16353" y="29429"/>
                  <a:pt x="16299" y="29429"/>
                </a:cubicBezTo>
                <a:cubicBezTo>
                  <a:pt x="16281" y="29429"/>
                  <a:pt x="16226" y="29429"/>
                  <a:pt x="16208" y="29393"/>
                </a:cubicBezTo>
                <a:cubicBezTo>
                  <a:pt x="16208" y="29356"/>
                  <a:pt x="16245" y="29320"/>
                  <a:pt x="16245" y="29302"/>
                </a:cubicBezTo>
                <a:cubicBezTo>
                  <a:pt x="16281" y="29266"/>
                  <a:pt x="16299" y="29211"/>
                  <a:pt x="16299" y="29175"/>
                </a:cubicBezTo>
                <a:cubicBezTo>
                  <a:pt x="16299" y="29067"/>
                  <a:pt x="16208" y="28994"/>
                  <a:pt x="16100" y="28994"/>
                </a:cubicBezTo>
                <a:cubicBezTo>
                  <a:pt x="16009" y="28994"/>
                  <a:pt x="15919" y="29085"/>
                  <a:pt x="15900" y="29175"/>
                </a:cubicBezTo>
                <a:cubicBezTo>
                  <a:pt x="15900" y="29230"/>
                  <a:pt x="15900" y="29284"/>
                  <a:pt x="15919" y="29338"/>
                </a:cubicBezTo>
                <a:cubicBezTo>
                  <a:pt x="15919" y="29393"/>
                  <a:pt x="15882" y="29411"/>
                  <a:pt x="15864" y="29465"/>
                </a:cubicBezTo>
                <a:cubicBezTo>
                  <a:pt x="15810" y="29556"/>
                  <a:pt x="15864" y="29628"/>
                  <a:pt x="15900" y="29719"/>
                </a:cubicBezTo>
                <a:cubicBezTo>
                  <a:pt x="15919" y="29737"/>
                  <a:pt x="15937" y="29773"/>
                  <a:pt x="15900" y="29791"/>
                </a:cubicBezTo>
                <a:cubicBezTo>
                  <a:pt x="15882" y="29827"/>
                  <a:pt x="15828" y="29827"/>
                  <a:pt x="15810" y="29827"/>
                </a:cubicBezTo>
                <a:cubicBezTo>
                  <a:pt x="15756" y="29827"/>
                  <a:pt x="15701" y="29845"/>
                  <a:pt x="15647" y="29863"/>
                </a:cubicBezTo>
                <a:cubicBezTo>
                  <a:pt x="15611" y="29882"/>
                  <a:pt x="15574" y="29918"/>
                  <a:pt x="15538" y="29954"/>
                </a:cubicBezTo>
                <a:cubicBezTo>
                  <a:pt x="15466" y="30081"/>
                  <a:pt x="15430" y="30207"/>
                  <a:pt x="15430" y="30334"/>
                </a:cubicBezTo>
                <a:cubicBezTo>
                  <a:pt x="15411" y="30407"/>
                  <a:pt x="15375" y="30479"/>
                  <a:pt x="15357" y="30552"/>
                </a:cubicBezTo>
                <a:cubicBezTo>
                  <a:pt x="15339" y="30588"/>
                  <a:pt x="15321" y="30642"/>
                  <a:pt x="15303" y="30696"/>
                </a:cubicBezTo>
                <a:lnTo>
                  <a:pt x="15303" y="30696"/>
                </a:lnTo>
                <a:cubicBezTo>
                  <a:pt x="15285" y="30678"/>
                  <a:pt x="15249" y="30715"/>
                  <a:pt x="15267" y="30733"/>
                </a:cubicBezTo>
                <a:lnTo>
                  <a:pt x="15285" y="30751"/>
                </a:lnTo>
                <a:cubicBezTo>
                  <a:pt x="15285" y="30769"/>
                  <a:pt x="15285" y="30787"/>
                  <a:pt x="15285" y="30787"/>
                </a:cubicBezTo>
                <a:cubicBezTo>
                  <a:pt x="15285" y="30859"/>
                  <a:pt x="15230" y="30932"/>
                  <a:pt x="15176" y="30968"/>
                </a:cubicBezTo>
                <a:cubicBezTo>
                  <a:pt x="15086" y="31041"/>
                  <a:pt x="14995" y="31095"/>
                  <a:pt x="14959" y="31222"/>
                </a:cubicBezTo>
                <a:cubicBezTo>
                  <a:pt x="14923" y="31330"/>
                  <a:pt x="14959" y="31439"/>
                  <a:pt x="14941" y="31548"/>
                </a:cubicBezTo>
                <a:cubicBezTo>
                  <a:pt x="14904" y="31674"/>
                  <a:pt x="14778" y="31747"/>
                  <a:pt x="14687" y="31801"/>
                </a:cubicBezTo>
                <a:cubicBezTo>
                  <a:pt x="14633" y="31819"/>
                  <a:pt x="14578" y="31874"/>
                  <a:pt x="14542" y="31928"/>
                </a:cubicBezTo>
                <a:cubicBezTo>
                  <a:pt x="14524" y="31964"/>
                  <a:pt x="14506" y="32000"/>
                  <a:pt x="14524" y="32055"/>
                </a:cubicBezTo>
                <a:cubicBezTo>
                  <a:pt x="14470" y="32055"/>
                  <a:pt x="14415" y="32091"/>
                  <a:pt x="14397" y="32127"/>
                </a:cubicBezTo>
                <a:cubicBezTo>
                  <a:pt x="14343" y="32200"/>
                  <a:pt x="14343" y="32290"/>
                  <a:pt x="14397" y="32363"/>
                </a:cubicBezTo>
                <a:cubicBezTo>
                  <a:pt x="14415" y="32417"/>
                  <a:pt x="14470" y="32471"/>
                  <a:pt x="14415" y="32525"/>
                </a:cubicBezTo>
                <a:cubicBezTo>
                  <a:pt x="14397" y="32562"/>
                  <a:pt x="14361" y="32598"/>
                  <a:pt x="14325" y="32616"/>
                </a:cubicBezTo>
                <a:lnTo>
                  <a:pt x="14216" y="32725"/>
                </a:lnTo>
                <a:cubicBezTo>
                  <a:pt x="14216" y="32725"/>
                  <a:pt x="14180" y="32779"/>
                  <a:pt x="14162" y="32779"/>
                </a:cubicBezTo>
                <a:lnTo>
                  <a:pt x="14144" y="32761"/>
                </a:lnTo>
                <a:cubicBezTo>
                  <a:pt x="14108" y="32743"/>
                  <a:pt x="14053" y="32743"/>
                  <a:pt x="14017" y="32761"/>
                </a:cubicBezTo>
                <a:cubicBezTo>
                  <a:pt x="13963" y="32815"/>
                  <a:pt x="13945" y="32888"/>
                  <a:pt x="13963" y="32942"/>
                </a:cubicBezTo>
                <a:cubicBezTo>
                  <a:pt x="13981" y="32996"/>
                  <a:pt x="14053" y="33087"/>
                  <a:pt x="13981" y="33123"/>
                </a:cubicBezTo>
                <a:cubicBezTo>
                  <a:pt x="13927" y="33159"/>
                  <a:pt x="13872" y="33105"/>
                  <a:pt x="13818" y="33069"/>
                </a:cubicBezTo>
                <a:cubicBezTo>
                  <a:pt x="13691" y="32924"/>
                  <a:pt x="13601" y="32761"/>
                  <a:pt x="13564" y="32562"/>
                </a:cubicBezTo>
                <a:cubicBezTo>
                  <a:pt x="13564" y="32544"/>
                  <a:pt x="13546" y="32525"/>
                  <a:pt x="13510" y="32525"/>
                </a:cubicBezTo>
                <a:cubicBezTo>
                  <a:pt x="13456" y="32525"/>
                  <a:pt x="13401" y="32507"/>
                  <a:pt x="13365" y="32471"/>
                </a:cubicBezTo>
                <a:lnTo>
                  <a:pt x="13347" y="32453"/>
                </a:lnTo>
                <a:cubicBezTo>
                  <a:pt x="13293" y="32399"/>
                  <a:pt x="13220" y="32453"/>
                  <a:pt x="13238" y="32507"/>
                </a:cubicBezTo>
                <a:cubicBezTo>
                  <a:pt x="13238" y="32507"/>
                  <a:pt x="13238" y="32525"/>
                  <a:pt x="13238" y="32525"/>
                </a:cubicBezTo>
                <a:cubicBezTo>
                  <a:pt x="13238" y="32544"/>
                  <a:pt x="13220" y="32580"/>
                  <a:pt x="13202" y="32580"/>
                </a:cubicBezTo>
                <a:cubicBezTo>
                  <a:pt x="13166" y="32580"/>
                  <a:pt x="13148" y="32598"/>
                  <a:pt x="13130" y="32616"/>
                </a:cubicBezTo>
                <a:cubicBezTo>
                  <a:pt x="13093" y="32652"/>
                  <a:pt x="13093" y="32670"/>
                  <a:pt x="13093" y="32707"/>
                </a:cubicBezTo>
                <a:cubicBezTo>
                  <a:pt x="13093" y="32761"/>
                  <a:pt x="13112" y="32815"/>
                  <a:pt x="13148" y="32851"/>
                </a:cubicBezTo>
                <a:cubicBezTo>
                  <a:pt x="13166" y="32851"/>
                  <a:pt x="13166" y="32870"/>
                  <a:pt x="13166" y="32888"/>
                </a:cubicBezTo>
                <a:cubicBezTo>
                  <a:pt x="13166" y="32906"/>
                  <a:pt x="13148" y="32924"/>
                  <a:pt x="13148" y="32942"/>
                </a:cubicBezTo>
                <a:cubicBezTo>
                  <a:pt x="13130" y="32960"/>
                  <a:pt x="13112" y="32978"/>
                  <a:pt x="13093" y="33014"/>
                </a:cubicBezTo>
                <a:cubicBezTo>
                  <a:pt x="13093" y="32996"/>
                  <a:pt x="13093" y="32978"/>
                  <a:pt x="13075" y="32960"/>
                </a:cubicBezTo>
                <a:lnTo>
                  <a:pt x="12876" y="32779"/>
                </a:lnTo>
                <a:lnTo>
                  <a:pt x="12768" y="32707"/>
                </a:lnTo>
                <a:cubicBezTo>
                  <a:pt x="12749" y="32688"/>
                  <a:pt x="12749" y="32670"/>
                  <a:pt x="12731" y="32670"/>
                </a:cubicBezTo>
                <a:lnTo>
                  <a:pt x="12731" y="32652"/>
                </a:lnTo>
                <a:cubicBezTo>
                  <a:pt x="12731" y="32616"/>
                  <a:pt x="12713" y="32580"/>
                  <a:pt x="12677" y="32580"/>
                </a:cubicBezTo>
                <a:cubicBezTo>
                  <a:pt x="12568" y="32562"/>
                  <a:pt x="12478" y="32598"/>
                  <a:pt x="12387" y="32670"/>
                </a:cubicBezTo>
                <a:cubicBezTo>
                  <a:pt x="12351" y="32688"/>
                  <a:pt x="12333" y="32743"/>
                  <a:pt x="12333" y="32797"/>
                </a:cubicBezTo>
                <a:cubicBezTo>
                  <a:pt x="12260" y="32779"/>
                  <a:pt x="12188" y="32797"/>
                  <a:pt x="12134" y="32815"/>
                </a:cubicBezTo>
                <a:cubicBezTo>
                  <a:pt x="12061" y="32815"/>
                  <a:pt x="11989" y="32870"/>
                  <a:pt x="11953" y="32942"/>
                </a:cubicBezTo>
                <a:cubicBezTo>
                  <a:pt x="11934" y="32978"/>
                  <a:pt x="11934" y="33033"/>
                  <a:pt x="11916" y="33069"/>
                </a:cubicBezTo>
                <a:cubicBezTo>
                  <a:pt x="11880" y="33123"/>
                  <a:pt x="11790" y="33159"/>
                  <a:pt x="11753" y="33214"/>
                </a:cubicBezTo>
                <a:cubicBezTo>
                  <a:pt x="11717" y="33232"/>
                  <a:pt x="11699" y="33286"/>
                  <a:pt x="11699" y="33322"/>
                </a:cubicBezTo>
                <a:cubicBezTo>
                  <a:pt x="11699" y="33359"/>
                  <a:pt x="11699" y="33377"/>
                  <a:pt x="11717" y="33395"/>
                </a:cubicBezTo>
                <a:cubicBezTo>
                  <a:pt x="11717" y="33431"/>
                  <a:pt x="11753" y="33449"/>
                  <a:pt x="11753" y="33467"/>
                </a:cubicBezTo>
                <a:cubicBezTo>
                  <a:pt x="11771" y="33485"/>
                  <a:pt x="11735" y="33558"/>
                  <a:pt x="11699" y="33558"/>
                </a:cubicBezTo>
                <a:cubicBezTo>
                  <a:pt x="11627" y="33576"/>
                  <a:pt x="11572" y="33576"/>
                  <a:pt x="11500" y="33558"/>
                </a:cubicBezTo>
                <a:cubicBezTo>
                  <a:pt x="11464" y="33558"/>
                  <a:pt x="11446" y="33576"/>
                  <a:pt x="11427" y="33612"/>
                </a:cubicBezTo>
                <a:cubicBezTo>
                  <a:pt x="11391" y="33721"/>
                  <a:pt x="11409" y="33847"/>
                  <a:pt x="11446" y="33956"/>
                </a:cubicBezTo>
                <a:cubicBezTo>
                  <a:pt x="11427" y="33992"/>
                  <a:pt x="11391" y="34029"/>
                  <a:pt x="11391" y="34083"/>
                </a:cubicBezTo>
                <a:cubicBezTo>
                  <a:pt x="11337" y="34065"/>
                  <a:pt x="11301" y="34010"/>
                  <a:pt x="11283" y="33974"/>
                </a:cubicBezTo>
                <a:cubicBezTo>
                  <a:pt x="11246" y="33902"/>
                  <a:pt x="11210" y="33847"/>
                  <a:pt x="11156" y="33793"/>
                </a:cubicBezTo>
                <a:cubicBezTo>
                  <a:pt x="11120" y="33775"/>
                  <a:pt x="11083" y="33775"/>
                  <a:pt x="11047" y="33775"/>
                </a:cubicBezTo>
                <a:cubicBezTo>
                  <a:pt x="11011" y="33775"/>
                  <a:pt x="11011" y="33739"/>
                  <a:pt x="11011" y="33703"/>
                </a:cubicBezTo>
                <a:cubicBezTo>
                  <a:pt x="11029" y="33612"/>
                  <a:pt x="11065" y="33522"/>
                  <a:pt x="11120" y="33449"/>
                </a:cubicBezTo>
                <a:cubicBezTo>
                  <a:pt x="11138" y="33413"/>
                  <a:pt x="11120" y="33377"/>
                  <a:pt x="11083" y="33359"/>
                </a:cubicBezTo>
                <a:cubicBezTo>
                  <a:pt x="11029" y="33340"/>
                  <a:pt x="10993" y="33322"/>
                  <a:pt x="10957" y="33286"/>
                </a:cubicBezTo>
                <a:cubicBezTo>
                  <a:pt x="10957" y="33268"/>
                  <a:pt x="10957" y="33250"/>
                  <a:pt x="10957" y="33232"/>
                </a:cubicBezTo>
                <a:cubicBezTo>
                  <a:pt x="10975" y="33214"/>
                  <a:pt x="10993" y="33177"/>
                  <a:pt x="10993" y="33141"/>
                </a:cubicBezTo>
                <a:cubicBezTo>
                  <a:pt x="10993" y="33105"/>
                  <a:pt x="10993" y="33069"/>
                  <a:pt x="10975" y="33033"/>
                </a:cubicBezTo>
                <a:cubicBezTo>
                  <a:pt x="10957" y="33014"/>
                  <a:pt x="10938" y="32996"/>
                  <a:pt x="10938" y="32978"/>
                </a:cubicBezTo>
                <a:lnTo>
                  <a:pt x="10938" y="32779"/>
                </a:lnTo>
                <a:cubicBezTo>
                  <a:pt x="10938" y="32761"/>
                  <a:pt x="10920" y="32725"/>
                  <a:pt x="10902" y="32707"/>
                </a:cubicBezTo>
                <a:cubicBezTo>
                  <a:pt x="10866" y="32670"/>
                  <a:pt x="10848" y="32652"/>
                  <a:pt x="10812" y="32634"/>
                </a:cubicBezTo>
                <a:cubicBezTo>
                  <a:pt x="10794" y="32634"/>
                  <a:pt x="10775" y="32598"/>
                  <a:pt x="10757" y="32580"/>
                </a:cubicBezTo>
                <a:cubicBezTo>
                  <a:pt x="10739" y="32544"/>
                  <a:pt x="10721" y="32525"/>
                  <a:pt x="10703" y="32507"/>
                </a:cubicBezTo>
                <a:cubicBezTo>
                  <a:pt x="10612" y="32435"/>
                  <a:pt x="10486" y="32417"/>
                  <a:pt x="10377" y="32471"/>
                </a:cubicBezTo>
                <a:cubicBezTo>
                  <a:pt x="10250" y="32525"/>
                  <a:pt x="10232" y="32670"/>
                  <a:pt x="10214" y="32797"/>
                </a:cubicBezTo>
                <a:cubicBezTo>
                  <a:pt x="10214" y="32870"/>
                  <a:pt x="10196" y="32924"/>
                  <a:pt x="10160" y="32978"/>
                </a:cubicBezTo>
                <a:cubicBezTo>
                  <a:pt x="10160" y="32996"/>
                  <a:pt x="10142" y="32996"/>
                  <a:pt x="10124" y="33014"/>
                </a:cubicBezTo>
                <a:cubicBezTo>
                  <a:pt x="10105" y="33014"/>
                  <a:pt x="10051" y="33014"/>
                  <a:pt x="10033" y="33014"/>
                </a:cubicBezTo>
                <a:cubicBezTo>
                  <a:pt x="9961" y="33014"/>
                  <a:pt x="9906" y="33033"/>
                  <a:pt x="9870" y="33105"/>
                </a:cubicBezTo>
                <a:cubicBezTo>
                  <a:pt x="9852" y="33141"/>
                  <a:pt x="9834" y="33177"/>
                  <a:pt x="9816" y="33232"/>
                </a:cubicBezTo>
                <a:lnTo>
                  <a:pt x="9816" y="33232"/>
                </a:lnTo>
                <a:lnTo>
                  <a:pt x="9798" y="33232"/>
                </a:lnTo>
                <a:cubicBezTo>
                  <a:pt x="9743" y="33214"/>
                  <a:pt x="9707" y="33232"/>
                  <a:pt x="9671" y="33250"/>
                </a:cubicBezTo>
                <a:cubicBezTo>
                  <a:pt x="9616" y="33304"/>
                  <a:pt x="9616" y="33359"/>
                  <a:pt x="9635" y="33431"/>
                </a:cubicBezTo>
                <a:cubicBezTo>
                  <a:pt x="9653" y="33485"/>
                  <a:pt x="9689" y="33540"/>
                  <a:pt x="9707" y="33594"/>
                </a:cubicBezTo>
                <a:cubicBezTo>
                  <a:pt x="9707" y="33612"/>
                  <a:pt x="9707" y="33612"/>
                  <a:pt x="9707" y="33630"/>
                </a:cubicBezTo>
                <a:lnTo>
                  <a:pt x="9707" y="33630"/>
                </a:lnTo>
                <a:lnTo>
                  <a:pt x="9707" y="33630"/>
                </a:lnTo>
                <a:cubicBezTo>
                  <a:pt x="9671" y="33630"/>
                  <a:pt x="9635" y="33630"/>
                  <a:pt x="9598" y="33648"/>
                </a:cubicBezTo>
                <a:cubicBezTo>
                  <a:pt x="9544" y="33703"/>
                  <a:pt x="9508" y="33775"/>
                  <a:pt x="9526" y="33866"/>
                </a:cubicBezTo>
                <a:cubicBezTo>
                  <a:pt x="9526" y="33884"/>
                  <a:pt x="9526" y="33938"/>
                  <a:pt x="9508" y="33956"/>
                </a:cubicBezTo>
                <a:lnTo>
                  <a:pt x="9508" y="33956"/>
                </a:lnTo>
                <a:cubicBezTo>
                  <a:pt x="9490" y="33938"/>
                  <a:pt x="9472" y="33938"/>
                  <a:pt x="9472" y="33956"/>
                </a:cubicBezTo>
                <a:lnTo>
                  <a:pt x="9472" y="33956"/>
                </a:lnTo>
                <a:cubicBezTo>
                  <a:pt x="9453" y="33938"/>
                  <a:pt x="9417" y="33956"/>
                  <a:pt x="9417" y="33974"/>
                </a:cubicBezTo>
                <a:cubicBezTo>
                  <a:pt x="9381" y="33974"/>
                  <a:pt x="9345" y="33956"/>
                  <a:pt x="9327" y="33920"/>
                </a:cubicBezTo>
                <a:cubicBezTo>
                  <a:pt x="9309" y="33902"/>
                  <a:pt x="9290" y="33884"/>
                  <a:pt x="9309" y="33847"/>
                </a:cubicBezTo>
                <a:cubicBezTo>
                  <a:pt x="9309" y="33811"/>
                  <a:pt x="9290" y="33757"/>
                  <a:pt x="9272" y="33739"/>
                </a:cubicBezTo>
                <a:cubicBezTo>
                  <a:pt x="9218" y="33703"/>
                  <a:pt x="9164" y="33684"/>
                  <a:pt x="9109" y="33666"/>
                </a:cubicBezTo>
                <a:cubicBezTo>
                  <a:pt x="9073" y="33666"/>
                  <a:pt x="9019" y="33648"/>
                  <a:pt x="8965" y="33630"/>
                </a:cubicBezTo>
                <a:cubicBezTo>
                  <a:pt x="8892" y="33612"/>
                  <a:pt x="8820" y="33612"/>
                  <a:pt x="8747" y="33648"/>
                </a:cubicBezTo>
                <a:cubicBezTo>
                  <a:pt x="8675" y="33703"/>
                  <a:pt x="8657" y="33793"/>
                  <a:pt x="8693" y="33884"/>
                </a:cubicBezTo>
                <a:cubicBezTo>
                  <a:pt x="8711" y="33920"/>
                  <a:pt x="8711" y="33956"/>
                  <a:pt x="8729" y="33992"/>
                </a:cubicBezTo>
                <a:cubicBezTo>
                  <a:pt x="8729" y="34010"/>
                  <a:pt x="8693" y="34029"/>
                  <a:pt x="8675" y="34047"/>
                </a:cubicBezTo>
                <a:cubicBezTo>
                  <a:pt x="8602" y="34083"/>
                  <a:pt x="8512" y="34137"/>
                  <a:pt x="8494" y="34228"/>
                </a:cubicBezTo>
                <a:cubicBezTo>
                  <a:pt x="8476" y="34336"/>
                  <a:pt x="8512" y="34427"/>
                  <a:pt x="8602" y="34499"/>
                </a:cubicBezTo>
                <a:cubicBezTo>
                  <a:pt x="8675" y="34554"/>
                  <a:pt x="8765" y="34590"/>
                  <a:pt x="8802" y="34681"/>
                </a:cubicBezTo>
                <a:cubicBezTo>
                  <a:pt x="8802" y="34717"/>
                  <a:pt x="8802" y="34771"/>
                  <a:pt x="8802" y="34807"/>
                </a:cubicBezTo>
                <a:cubicBezTo>
                  <a:pt x="8802" y="34825"/>
                  <a:pt x="8802" y="34844"/>
                  <a:pt x="8783" y="34862"/>
                </a:cubicBezTo>
                <a:cubicBezTo>
                  <a:pt x="8783" y="34880"/>
                  <a:pt x="8783" y="34880"/>
                  <a:pt x="8783" y="34898"/>
                </a:cubicBezTo>
                <a:cubicBezTo>
                  <a:pt x="8765" y="34880"/>
                  <a:pt x="8765" y="34880"/>
                  <a:pt x="8747" y="34880"/>
                </a:cubicBezTo>
                <a:cubicBezTo>
                  <a:pt x="8711" y="34862"/>
                  <a:pt x="8693" y="34862"/>
                  <a:pt x="8657" y="34880"/>
                </a:cubicBezTo>
                <a:cubicBezTo>
                  <a:pt x="8602" y="34880"/>
                  <a:pt x="8566" y="34934"/>
                  <a:pt x="8548" y="34988"/>
                </a:cubicBezTo>
                <a:cubicBezTo>
                  <a:pt x="8548" y="35043"/>
                  <a:pt x="8566" y="35097"/>
                  <a:pt x="8602" y="35151"/>
                </a:cubicBezTo>
                <a:cubicBezTo>
                  <a:pt x="8639" y="35188"/>
                  <a:pt x="8693" y="35224"/>
                  <a:pt x="8729" y="35260"/>
                </a:cubicBezTo>
                <a:cubicBezTo>
                  <a:pt x="8765" y="35278"/>
                  <a:pt x="8783" y="35314"/>
                  <a:pt x="8765" y="35351"/>
                </a:cubicBezTo>
                <a:cubicBezTo>
                  <a:pt x="8747" y="35369"/>
                  <a:pt x="8711" y="35387"/>
                  <a:pt x="8693" y="35387"/>
                </a:cubicBezTo>
                <a:cubicBezTo>
                  <a:pt x="8657" y="35369"/>
                  <a:pt x="8620" y="35369"/>
                  <a:pt x="8584" y="35387"/>
                </a:cubicBezTo>
                <a:cubicBezTo>
                  <a:pt x="8548" y="35405"/>
                  <a:pt x="8530" y="35423"/>
                  <a:pt x="8512" y="35459"/>
                </a:cubicBezTo>
                <a:cubicBezTo>
                  <a:pt x="8494" y="35514"/>
                  <a:pt x="8457" y="35568"/>
                  <a:pt x="8457" y="35622"/>
                </a:cubicBezTo>
                <a:cubicBezTo>
                  <a:pt x="8439" y="35677"/>
                  <a:pt x="8421" y="35749"/>
                  <a:pt x="8421" y="35803"/>
                </a:cubicBezTo>
                <a:cubicBezTo>
                  <a:pt x="8439" y="35840"/>
                  <a:pt x="8439" y="35876"/>
                  <a:pt x="8439" y="35894"/>
                </a:cubicBezTo>
                <a:cubicBezTo>
                  <a:pt x="8367" y="35948"/>
                  <a:pt x="8313" y="36021"/>
                  <a:pt x="8313" y="36111"/>
                </a:cubicBezTo>
                <a:cubicBezTo>
                  <a:pt x="8313" y="36202"/>
                  <a:pt x="8331" y="36292"/>
                  <a:pt x="8403" y="36365"/>
                </a:cubicBezTo>
                <a:lnTo>
                  <a:pt x="8258" y="36401"/>
                </a:lnTo>
                <a:lnTo>
                  <a:pt x="8131" y="36419"/>
                </a:lnTo>
                <a:lnTo>
                  <a:pt x="8077" y="36437"/>
                </a:lnTo>
                <a:lnTo>
                  <a:pt x="8059" y="36437"/>
                </a:lnTo>
                <a:cubicBezTo>
                  <a:pt x="7950" y="36419"/>
                  <a:pt x="7860" y="36528"/>
                  <a:pt x="7769" y="36582"/>
                </a:cubicBezTo>
                <a:lnTo>
                  <a:pt x="7751" y="36582"/>
                </a:lnTo>
                <a:lnTo>
                  <a:pt x="7751" y="36582"/>
                </a:lnTo>
                <a:lnTo>
                  <a:pt x="7733" y="36582"/>
                </a:lnTo>
                <a:lnTo>
                  <a:pt x="7697" y="36582"/>
                </a:lnTo>
                <a:lnTo>
                  <a:pt x="7697" y="36582"/>
                </a:lnTo>
                <a:cubicBezTo>
                  <a:pt x="7679" y="36582"/>
                  <a:pt x="7661" y="36564"/>
                  <a:pt x="7661" y="36546"/>
                </a:cubicBezTo>
                <a:cubicBezTo>
                  <a:pt x="7606" y="36473"/>
                  <a:pt x="7624" y="36383"/>
                  <a:pt x="7624" y="36292"/>
                </a:cubicBezTo>
                <a:cubicBezTo>
                  <a:pt x="7606" y="36274"/>
                  <a:pt x="7606" y="36238"/>
                  <a:pt x="7588" y="36220"/>
                </a:cubicBezTo>
                <a:cubicBezTo>
                  <a:pt x="7588" y="36202"/>
                  <a:pt x="7570" y="36165"/>
                  <a:pt x="7552" y="36147"/>
                </a:cubicBezTo>
                <a:cubicBezTo>
                  <a:pt x="7534" y="36111"/>
                  <a:pt x="7588" y="36057"/>
                  <a:pt x="7606" y="36021"/>
                </a:cubicBezTo>
                <a:cubicBezTo>
                  <a:pt x="7624" y="35984"/>
                  <a:pt x="7606" y="35930"/>
                  <a:pt x="7552" y="35930"/>
                </a:cubicBezTo>
                <a:lnTo>
                  <a:pt x="7516" y="35930"/>
                </a:lnTo>
                <a:lnTo>
                  <a:pt x="7498" y="35912"/>
                </a:lnTo>
                <a:cubicBezTo>
                  <a:pt x="7461" y="35894"/>
                  <a:pt x="7443" y="35894"/>
                  <a:pt x="7425" y="35876"/>
                </a:cubicBezTo>
                <a:cubicBezTo>
                  <a:pt x="7371" y="35821"/>
                  <a:pt x="7335" y="35767"/>
                  <a:pt x="7298" y="35713"/>
                </a:cubicBezTo>
                <a:cubicBezTo>
                  <a:pt x="7226" y="35658"/>
                  <a:pt x="7172" y="35622"/>
                  <a:pt x="7099" y="35604"/>
                </a:cubicBezTo>
                <a:cubicBezTo>
                  <a:pt x="7063" y="35604"/>
                  <a:pt x="7045" y="35586"/>
                  <a:pt x="7027" y="35550"/>
                </a:cubicBezTo>
                <a:cubicBezTo>
                  <a:pt x="7009" y="35514"/>
                  <a:pt x="7009" y="35477"/>
                  <a:pt x="7027" y="35441"/>
                </a:cubicBezTo>
                <a:cubicBezTo>
                  <a:pt x="7045" y="35351"/>
                  <a:pt x="7009" y="35278"/>
                  <a:pt x="6954" y="35206"/>
                </a:cubicBezTo>
                <a:lnTo>
                  <a:pt x="6882" y="35151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097"/>
                </a:lnTo>
                <a:lnTo>
                  <a:pt x="6846" y="35079"/>
                </a:lnTo>
                <a:cubicBezTo>
                  <a:pt x="6846" y="35061"/>
                  <a:pt x="6864" y="35043"/>
                  <a:pt x="6882" y="35025"/>
                </a:cubicBezTo>
                <a:cubicBezTo>
                  <a:pt x="6954" y="34898"/>
                  <a:pt x="6918" y="34735"/>
                  <a:pt x="6791" y="34662"/>
                </a:cubicBezTo>
                <a:cubicBezTo>
                  <a:pt x="6646" y="34572"/>
                  <a:pt x="6429" y="34626"/>
                  <a:pt x="6357" y="34789"/>
                </a:cubicBezTo>
                <a:cubicBezTo>
                  <a:pt x="6321" y="34862"/>
                  <a:pt x="6302" y="34952"/>
                  <a:pt x="6321" y="35043"/>
                </a:cubicBezTo>
                <a:cubicBezTo>
                  <a:pt x="6339" y="35115"/>
                  <a:pt x="6375" y="35224"/>
                  <a:pt x="6339" y="35278"/>
                </a:cubicBezTo>
                <a:cubicBezTo>
                  <a:pt x="6321" y="35314"/>
                  <a:pt x="6284" y="35314"/>
                  <a:pt x="6248" y="35332"/>
                </a:cubicBezTo>
                <a:cubicBezTo>
                  <a:pt x="6212" y="35351"/>
                  <a:pt x="6176" y="35405"/>
                  <a:pt x="6176" y="35441"/>
                </a:cubicBezTo>
                <a:cubicBezTo>
                  <a:pt x="6158" y="35532"/>
                  <a:pt x="6158" y="35622"/>
                  <a:pt x="6176" y="35731"/>
                </a:cubicBezTo>
                <a:cubicBezTo>
                  <a:pt x="6194" y="35785"/>
                  <a:pt x="6176" y="35858"/>
                  <a:pt x="6121" y="35912"/>
                </a:cubicBezTo>
                <a:cubicBezTo>
                  <a:pt x="6067" y="35948"/>
                  <a:pt x="6013" y="35966"/>
                  <a:pt x="5958" y="36021"/>
                </a:cubicBezTo>
                <a:cubicBezTo>
                  <a:pt x="5904" y="36039"/>
                  <a:pt x="5868" y="36093"/>
                  <a:pt x="5832" y="36165"/>
                </a:cubicBezTo>
                <a:cubicBezTo>
                  <a:pt x="5813" y="36256"/>
                  <a:pt x="5832" y="36347"/>
                  <a:pt x="5886" y="36419"/>
                </a:cubicBezTo>
                <a:cubicBezTo>
                  <a:pt x="5922" y="36455"/>
                  <a:pt x="5940" y="36491"/>
                  <a:pt x="5958" y="36528"/>
                </a:cubicBezTo>
                <a:cubicBezTo>
                  <a:pt x="5976" y="36564"/>
                  <a:pt x="5958" y="36600"/>
                  <a:pt x="5940" y="36636"/>
                </a:cubicBezTo>
                <a:cubicBezTo>
                  <a:pt x="5904" y="36654"/>
                  <a:pt x="5886" y="36691"/>
                  <a:pt x="5868" y="36727"/>
                </a:cubicBezTo>
                <a:cubicBezTo>
                  <a:pt x="5832" y="36709"/>
                  <a:pt x="5777" y="36709"/>
                  <a:pt x="5723" y="36745"/>
                </a:cubicBezTo>
                <a:cubicBezTo>
                  <a:pt x="5632" y="36799"/>
                  <a:pt x="5650" y="36890"/>
                  <a:pt x="5687" y="36980"/>
                </a:cubicBezTo>
                <a:cubicBezTo>
                  <a:pt x="5687" y="36999"/>
                  <a:pt x="5705" y="37017"/>
                  <a:pt x="5705" y="37035"/>
                </a:cubicBezTo>
                <a:cubicBezTo>
                  <a:pt x="5705" y="37053"/>
                  <a:pt x="5705" y="37053"/>
                  <a:pt x="5705" y="37053"/>
                </a:cubicBezTo>
                <a:cubicBezTo>
                  <a:pt x="5687" y="37071"/>
                  <a:pt x="5669" y="37089"/>
                  <a:pt x="5650" y="37107"/>
                </a:cubicBezTo>
                <a:cubicBezTo>
                  <a:pt x="5632" y="37125"/>
                  <a:pt x="5632" y="37162"/>
                  <a:pt x="5632" y="37198"/>
                </a:cubicBezTo>
                <a:cubicBezTo>
                  <a:pt x="5632" y="37252"/>
                  <a:pt x="5687" y="37288"/>
                  <a:pt x="5723" y="37306"/>
                </a:cubicBezTo>
                <a:cubicBezTo>
                  <a:pt x="5759" y="37325"/>
                  <a:pt x="5832" y="37325"/>
                  <a:pt x="5850" y="37361"/>
                </a:cubicBezTo>
                <a:cubicBezTo>
                  <a:pt x="5850" y="37397"/>
                  <a:pt x="5832" y="37433"/>
                  <a:pt x="5795" y="37451"/>
                </a:cubicBezTo>
                <a:cubicBezTo>
                  <a:pt x="5741" y="37469"/>
                  <a:pt x="5687" y="37487"/>
                  <a:pt x="5632" y="37487"/>
                </a:cubicBezTo>
                <a:cubicBezTo>
                  <a:pt x="5614" y="37487"/>
                  <a:pt x="5596" y="37487"/>
                  <a:pt x="5578" y="37506"/>
                </a:cubicBezTo>
                <a:cubicBezTo>
                  <a:pt x="5560" y="37596"/>
                  <a:pt x="5578" y="37705"/>
                  <a:pt x="5650" y="37759"/>
                </a:cubicBezTo>
                <a:cubicBezTo>
                  <a:pt x="5687" y="37795"/>
                  <a:pt x="5705" y="37832"/>
                  <a:pt x="5741" y="37868"/>
                </a:cubicBezTo>
                <a:cubicBezTo>
                  <a:pt x="5759" y="37904"/>
                  <a:pt x="5741" y="37940"/>
                  <a:pt x="5705" y="37958"/>
                </a:cubicBezTo>
                <a:cubicBezTo>
                  <a:pt x="5669" y="37995"/>
                  <a:pt x="5650" y="38049"/>
                  <a:pt x="5650" y="38085"/>
                </a:cubicBezTo>
                <a:cubicBezTo>
                  <a:pt x="5650" y="38121"/>
                  <a:pt x="5687" y="38176"/>
                  <a:pt x="5650" y="38212"/>
                </a:cubicBezTo>
                <a:cubicBezTo>
                  <a:pt x="5614" y="38284"/>
                  <a:pt x="5487" y="38266"/>
                  <a:pt x="5415" y="38248"/>
                </a:cubicBezTo>
                <a:cubicBezTo>
                  <a:pt x="5379" y="38230"/>
                  <a:pt x="5343" y="38266"/>
                  <a:pt x="5343" y="38302"/>
                </a:cubicBezTo>
                <a:cubicBezTo>
                  <a:pt x="5324" y="38502"/>
                  <a:pt x="5506" y="38646"/>
                  <a:pt x="5596" y="38809"/>
                </a:cubicBezTo>
                <a:cubicBezTo>
                  <a:pt x="5614" y="38846"/>
                  <a:pt x="5632" y="38900"/>
                  <a:pt x="5650" y="38936"/>
                </a:cubicBezTo>
                <a:cubicBezTo>
                  <a:pt x="5614" y="38936"/>
                  <a:pt x="5596" y="38936"/>
                  <a:pt x="5578" y="38918"/>
                </a:cubicBezTo>
                <a:cubicBezTo>
                  <a:pt x="5542" y="38882"/>
                  <a:pt x="5506" y="38864"/>
                  <a:pt x="5469" y="38828"/>
                </a:cubicBezTo>
                <a:cubicBezTo>
                  <a:pt x="5415" y="38809"/>
                  <a:pt x="5361" y="38828"/>
                  <a:pt x="5306" y="38864"/>
                </a:cubicBezTo>
                <a:cubicBezTo>
                  <a:pt x="5252" y="38809"/>
                  <a:pt x="5162" y="38791"/>
                  <a:pt x="5107" y="38846"/>
                </a:cubicBezTo>
                <a:cubicBezTo>
                  <a:pt x="5035" y="38882"/>
                  <a:pt x="4999" y="38991"/>
                  <a:pt x="5035" y="39063"/>
                </a:cubicBezTo>
                <a:cubicBezTo>
                  <a:pt x="4944" y="39099"/>
                  <a:pt x="4854" y="39099"/>
                  <a:pt x="4763" y="39063"/>
                </a:cubicBezTo>
                <a:cubicBezTo>
                  <a:pt x="4745" y="39063"/>
                  <a:pt x="4709" y="39063"/>
                  <a:pt x="4709" y="39081"/>
                </a:cubicBezTo>
                <a:cubicBezTo>
                  <a:pt x="4654" y="39172"/>
                  <a:pt x="4654" y="39244"/>
                  <a:pt x="4654" y="39335"/>
                </a:cubicBezTo>
                <a:cubicBezTo>
                  <a:pt x="4636" y="39353"/>
                  <a:pt x="4600" y="39353"/>
                  <a:pt x="4582" y="39335"/>
                </a:cubicBezTo>
                <a:cubicBezTo>
                  <a:pt x="4564" y="39298"/>
                  <a:pt x="4528" y="39317"/>
                  <a:pt x="4510" y="39335"/>
                </a:cubicBezTo>
                <a:cubicBezTo>
                  <a:pt x="4455" y="39407"/>
                  <a:pt x="4365" y="39443"/>
                  <a:pt x="4347" y="39534"/>
                </a:cubicBezTo>
                <a:cubicBezTo>
                  <a:pt x="4328" y="39588"/>
                  <a:pt x="4328" y="39624"/>
                  <a:pt x="4347" y="39661"/>
                </a:cubicBezTo>
                <a:cubicBezTo>
                  <a:pt x="4310" y="39643"/>
                  <a:pt x="4274" y="39624"/>
                  <a:pt x="4256" y="39624"/>
                </a:cubicBezTo>
                <a:cubicBezTo>
                  <a:pt x="4184" y="39606"/>
                  <a:pt x="4129" y="39643"/>
                  <a:pt x="4093" y="39697"/>
                </a:cubicBezTo>
                <a:cubicBezTo>
                  <a:pt x="4021" y="39806"/>
                  <a:pt x="4039" y="39950"/>
                  <a:pt x="4147" y="40041"/>
                </a:cubicBezTo>
                <a:cubicBezTo>
                  <a:pt x="4111" y="40077"/>
                  <a:pt x="4075" y="40113"/>
                  <a:pt x="4021" y="40150"/>
                </a:cubicBezTo>
                <a:lnTo>
                  <a:pt x="3948" y="40222"/>
                </a:lnTo>
                <a:lnTo>
                  <a:pt x="3894" y="40258"/>
                </a:lnTo>
                <a:cubicBezTo>
                  <a:pt x="3894" y="40222"/>
                  <a:pt x="3858" y="40204"/>
                  <a:pt x="3821" y="40222"/>
                </a:cubicBezTo>
                <a:cubicBezTo>
                  <a:pt x="3785" y="40258"/>
                  <a:pt x="3785" y="40294"/>
                  <a:pt x="3803" y="40331"/>
                </a:cubicBezTo>
                <a:cubicBezTo>
                  <a:pt x="3803" y="40367"/>
                  <a:pt x="3803" y="40403"/>
                  <a:pt x="3785" y="40439"/>
                </a:cubicBezTo>
                <a:lnTo>
                  <a:pt x="3767" y="40439"/>
                </a:lnTo>
                <a:cubicBezTo>
                  <a:pt x="3749" y="40421"/>
                  <a:pt x="3713" y="40421"/>
                  <a:pt x="3695" y="40439"/>
                </a:cubicBezTo>
                <a:cubicBezTo>
                  <a:pt x="3677" y="40457"/>
                  <a:pt x="3677" y="40476"/>
                  <a:pt x="3695" y="40494"/>
                </a:cubicBezTo>
                <a:cubicBezTo>
                  <a:pt x="3713" y="40494"/>
                  <a:pt x="3713" y="40512"/>
                  <a:pt x="3713" y="40512"/>
                </a:cubicBezTo>
                <a:cubicBezTo>
                  <a:pt x="3749" y="40584"/>
                  <a:pt x="3677" y="40657"/>
                  <a:pt x="3604" y="40620"/>
                </a:cubicBezTo>
                <a:cubicBezTo>
                  <a:pt x="3495" y="40584"/>
                  <a:pt x="3532" y="40439"/>
                  <a:pt x="3622" y="40421"/>
                </a:cubicBezTo>
                <a:cubicBezTo>
                  <a:pt x="3658" y="40421"/>
                  <a:pt x="3677" y="40367"/>
                  <a:pt x="3658" y="40331"/>
                </a:cubicBezTo>
                <a:lnTo>
                  <a:pt x="3532" y="40204"/>
                </a:lnTo>
                <a:cubicBezTo>
                  <a:pt x="3568" y="40186"/>
                  <a:pt x="3586" y="40131"/>
                  <a:pt x="3586" y="40095"/>
                </a:cubicBezTo>
                <a:cubicBezTo>
                  <a:pt x="3586" y="40059"/>
                  <a:pt x="3568" y="40041"/>
                  <a:pt x="3550" y="40041"/>
                </a:cubicBezTo>
                <a:cubicBezTo>
                  <a:pt x="3495" y="40041"/>
                  <a:pt x="3441" y="40041"/>
                  <a:pt x="3387" y="40059"/>
                </a:cubicBezTo>
                <a:cubicBezTo>
                  <a:pt x="3441" y="39878"/>
                  <a:pt x="3459" y="39697"/>
                  <a:pt x="3441" y="39516"/>
                </a:cubicBezTo>
                <a:cubicBezTo>
                  <a:pt x="3441" y="39498"/>
                  <a:pt x="3423" y="39480"/>
                  <a:pt x="3405" y="39480"/>
                </a:cubicBezTo>
                <a:lnTo>
                  <a:pt x="3405" y="39480"/>
                </a:lnTo>
                <a:cubicBezTo>
                  <a:pt x="3387" y="39389"/>
                  <a:pt x="3278" y="39335"/>
                  <a:pt x="3206" y="39317"/>
                </a:cubicBezTo>
                <a:cubicBezTo>
                  <a:pt x="3115" y="39280"/>
                  <a:pt x="3006" y="39298"/>
                  <a:pt x="2916" y="39353"/>
                </a:cubicBezTo>
                <a:cubicBezTo>
                  <a:pt x="2880" y="39389"/>
                  <a:pt x="2862" y="39443"/>
                  <a:pt x="2843" y="39498"/>
                </a:cubicBezTo>
                <a:cubicBezTo>
                  <a:pt x="2807" y="39498"/>
                  <a:pt x="2789" y="39516"/>
                  <a:pt x="2753" y="39552"/>
                </a:cubicBezTo>
                <a:cubicBezTo>
                  <a:pt x="2699" y="39606"/>
                  <a:pt x="2681" y="39697"/>
                  <a:pt x="2717" y="39769"/>
                </a:cubicBezTo>
                <a:cubicBezTo>
                  <a:pt x="2735" y="39842"/>
                  <a:pt x="2771" y="39932"/>
                  <a:pt x="2717" y="40005"/>
                </a:cubicBezTo>
                <a:cubicBezTo>
                  <a:pt x="2662" y="40077"/>
                  <a:pt x="2572" y="40059"/>
                  <a:pt x="2518" y="40113"/>
                </a:cubicBezTo>
                <a:cubicBezTo>
                  <a:pt x="2463" y="40186"/>
                  <a:pt x="2445" y="40276"/>
                  <a:pt x="2463" y="40367"/>
                </a:cubicBezTo>
                <a:cubicBezTo>
                  <a:pt x="2463" y="40457"/>
                  <a:pt x="2499" y="40530"/>
                  <a:pt x="2518" y="40620"/>
                </a:cubicBezTo>
                <a:cubicBezTo>
                  <a:pt x="2518" y="40675"/>
                  <a:pt x="2499" y="40747"/>
                  <a:pt x="2481" y="40802"/>
                </a:cubicBezTo>
                <a:cubicBezTo>
                  <a:pt x="2445" y="40856"/>
                  <a:pt x="2391" y="40874"/>
                  <a:pt x="2336" y="40874"/>
                </a:cubicBezTo>
                <a:cubicBezTo>
                  <a:pt x="2246" y="40874"/>
                  <a:pt x="2155" y="40928"/>
                  <a:pt x="2155" y="41037"/>
                </a:cubicBezTo>
                <a:cubicBezTo>
                  <a:pt x="2155" y="41109"/>
                  <a:pt x="2173" y="41182"/>
                  <a:pt x="2228" y="41236"/>
                </a:cubicBezTo>
                <a:lnTo>
                  <a:pt x="2282" y="41399"/>
                </a:lnTo>
                <a:cubicBezTo>
                  <a:pt x="2264" y="41381"/>
                  <a:pt x="2246" y="41363"/>
                  <a:pt x="2228" y="41345"/>
                </a:cubicBezTo>
                <a:cubicBezTo>
                  <a:pt x="2192" y="41309"/>
                  <a:pt x="2155" y="41290"/>
                  <a:pt x="2101" y="41272"/>
                </a:cubicBezTo>
                <a:cubicBezTo>
                  <a:pt x="2047" y="41272"/>
                  <a:pt x="2010" y="41309"/>
                  <a:pt x="1974" y="41363"/>
                </a:cubicBezTo>
                <a:cubicBezTo>
                  <a:pt x="1956" y="41399"/>
                  <a:pt x="1938" y="41453"/>
                  <a:pt x="1938" y="41490"/>
                </a:cubicBezTo>
                <a:lnTo>
                  <a:pt x="1847" y="41508"/>
                </a:lnTo>
                <a:lnTo>
                  <a:pt x="1793" y="41508"/>
                </a:lnTo>
                <a:lnTo>
                  <a:pt x="1811" y="41290"/>
                </a:lnTo>
                <a:lnTo>
                  <a:pt x="1811" y="41254"/>
                </a:lnTo>
                <a:cubicBezTo>
                  <a:pt x="1811" y="41182"/>
                  <a:pt x="1739" y="41182"/>
                  <a:pt x="1703" y="41200"/>
                </a:cubicBezTo>
                <a:cubicBezTo>
                  <a:pt x="1612" y="41272"/>
                  <a:pt x="1503" y="41254"/>
                  <a:pt x="1431" y="41164"/>
                </a:cubicBezTo>
                <a:cubicBezTo>
                  <a:pt x="1395" y="41127"/>
                  <a:pt x="1340" y="41127"/>
                  <a:pt x="1322" y="41182"/>
                </a:cubicBezTo>
                <a:cubicBezTo>
                  <a:pt x="1322" y="41200"/>
                  <a:pt x="1322" y="41218"/>
                  <a:pt x="1322" y="41218"/>
                </a:cubicBezTo>
                <a:cubicBezTo>
                  <a:pt x="1304" y="41309"/>
                  <a:pt x="1304" y="41381"/>
                  <a:pt x="1304" y="41472"/>
                </a:cubicBezTo>
                <a:cubicBezTo>
                  <a:pt x="1232" y="41490"/>
                  <a:pt x="1196" y="41526"/>
                  <a:pt x="1159" y="41598"/>
                </a:cubicBezTo>
                <a:cubicBezTo>
                  <a:pt x="1159" y="41653"/>
                  <a:pt x="1159" y="41707"/>
                  <a:pt x="1159" y="41761"/>
                </a:cubicBezTo>
                <a:lnTo>
                  <a:pt x="1159" y="41816"/>
                </a:lnTo>
                <a:cubicBezTo>
                  <a:pt x="1105" y="41725"/>
                  <a:pt x="996" y="41689"/>
                  <a:pt x="888" y="41689"/>
                </a:cubicBezTo>
                <a:cubicBezTo>
                  <a:pt x="761" y="41689"/>
                  <a:pt x="670" y="41816"/>
                  <a:pt x="688" y="41942"/>
                </a:cubicBezTo>
                <a:cubicBezTo>
                  <a:pt x="634" y="41979"/>
                  <a:pt x="580" y="41997"/>
                  <a:pt x="525" y="41979"/>
                </a:cubicBezTo>
                <a:cubicBezTo>
                  <a:pt x="471" y="41961"/>
                  <a:pt x="417" y="41906"/>
                  <a:pt x="362" y="41888"/>
                </a:cubicBezTo>
                <a:cubicBezTo>
                  <a:pt x="272" y="41888"/>
                  <a:pt x="200" y="41942"/>
                  <a:pt x="181" y="42015"/>
                </a:cubicBezTo>
                <a:cubicBezTo>
                  <a:pt x="163" y="42087"/>
                  <a:pt x="163" y="42160"/>
                  <a:pt x="200" y="42232"/>
                </a:cubicBezTo>
                <a:cubicBezTo>
                  <a:pt x="218" y="42305"/>
                  <a:pt x="272" y="42359"/>
                  <a:pt x="290" y="42431"/>
                </a:cubicBezTo>
                <a:cubicBezTo>
                  <a:pt x="308" y="42486"/>
                  <a:pt x="290" y="42540"/>
                  <a:pt x="272" y="42576"/>
                </a:cubicBezTo>
                <a:cubicBezTo>
                  <a:pt x="254" y="42594"/>
                  <a:pt x="236" y="42594"/>
                  <a:pt x="218" y="42594"/>
                </a:cubicBezTo>
                <a:cubicBezTo>
                  <a:pt x="181" y="42576"/>
                  <a:pt x="145" y="42576"/>
                  <a:pt x="109" y="42576"/>
                </a:cubicBezTo>
                <a:cubicBezTo>
                  <a:pt x="18" y="42594"/>
                  <a:pt x="0" y="42667"/>
                  <a:pt x="0" y="42739"/>
                </a:cubicBezTo>
                <a:cubicBezTo>
                  <a:pt x="0" y="42757"/>
                  <a:pt x="0" y="42775"/>
                  <a:pt x="0" y="42794"/>
                </a:cubicBezTo>
                <a:lnTo>
                  <a:pt x="53423" y="42794"/>
                </a:lnTo>
                <a:lnTo>
                  <a:pt x="53423" y="18617"/>
                </a:lnTo>
                <a:close/>
                <a:moveTo>
                  <a:pt x="8657" y="35025"/>
                </a:moveTo>
                <a:lnTo>
                  <a:pt x="8657" y="35025"/>
                </a:lnTo>
                <a:close/>
                <a:moveTo>
                  <a:pt x="5976" y="36799"/>
                </a:moveTo>
                <a:close/>
                <a:moveTo>
                  <a:pt x="8602" y="35550"/>
                </a:moveTo>
                <a:close/>
                <a:moveTo>
                  <a:pt x="8765" y="34952"/>
                </a:moveTo>
                <a:lnTo>
                  <a:pt x="8765" y="34952"/>
                </a:lnTo>
                <a:close/>
                <a:moveTo>
                  <a:pt x="13003" y="33340"/>
                </a:moveTo>
                <a:lnTo>
                  <a:pt x="13003" y="33340"/>
                </a:lnTo>
                <a:cubicBezTo>
                  <a:pt x="12985" y="33359"/>
                  <a:pt x="12967" y="33377"/>
                  <a:pt x="12930" y="33395"/>
                </a:cubicBezTo>
                <a:lnTo>
                  <a:pt x="12912" y="33413"/>
                </a:lnTo>
                <a:cubicBezTo>
                  <a:pt x="12930" y="33322"/>
                  <a:pt x="12949" y="33232"/>
                  <a:pt x="12967" y="33141"/>
                </a:cubicBezTo>
                <a:cubicBezTo>
                  <a:pt x="12967" y="33159"/>
                  <a:pt x="12967" y="33196"/>
                  <a:pt x="12985" y="33214"/>
                </a:cubicBezTo>
                <a:cubicBezTo>
                  <a:pt x="13003" y="33250"/>
                  <a:pt x="13003" y="33286"/>
                  <a:pt x="13003" y="33340"/>
                </a:cubicBezTo>
                <a:close/>
                <a:moveTo>
                  <a:pt x="13981" y="32870"/>
                </a:moveTo>
                <a:close/>
                <a:moveTo>
                  <a:pt x="16860" y="29320"/>
                </a:moveTo>
                <a:lnTo>
                  <a:pt x="16860" y="29320"/>
                </a:lnTo>
                <a:close/>
                <a:moveTo>
                  <a:pt x="17639" y="28415"/>
                </a:moveTo>
                <a:lnTo>
                  <a:pt x="17639" y="28415"/>
                </a:lnTo>
                <a:close/>
                <a:moveTo>
                  <a:pt x="28432" y="15738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933344" y="1185812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815346" y="1116263"/>
            <a:ext cx="7361472" cy="912862"/>
            <a:chOff x="815346" y="1116263"/>
            <a:chExt cx="7361472" cy="912862"/>
          </a:xfrm>
        </p:grpSpPr>
        <p:sp>
          <p:nvSpPr>
            <p:cNvPr id="38" name="Google Shape;38;p2"/>
            <p:cNvSpPr/>
            <p:nvPr/>
          </p:nvSpPr>
          <p:spPr>
            <a:xfrm>
              <a:off x="7583337" y="1543184"/>
              <a:ext cx="158685" cy="59392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57038" y="1722802"/>
              <a:ext cx="150245" cy="79496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979306" y="1116263"/>
              <a:ext cx="197513" cy="118170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5346" y="1598290"/>
              <a:ext cx="189072" cy="82566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1803" y="1967584"/>
              <a:ext cx="97452" cy="61540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62171" y="669865"/>
            <a:ext cx="189072" cy="82566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053800" y="410558"/>
            <a:ext cx="158532" cy="76887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2190675" y="1101238"/>
            <a:ext cx="4762500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010975" y="2797513"/>
            <a:ext cx="3121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95150C-EA12-EC46-B105-C08D263D17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A21D90-DCFD-BA4A-AC4C-D20914F0DA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F4817F-B228-D54F-B74B-5A0620EDE1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324A3-3355-A343-93FA-1DDBFA29B5B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39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971F-B3FF-1648-94AE-06E94BC5D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DC1CD-2038-9945-B587-B756A19FA9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7042-9A3C-754D-9851-98F32467FD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DFEC9-BA22-3748-8A21-BAAAFB0D11C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2674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521" y="1440026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335208">
            <a:off x="6362847" y="2396734"/>
            <a:ext cx="2866637" cy="2611557"/>
          </a:xfrm>
          <a:custGeom>
            <a:avLst/>
            <a:gdLst/>
            <a:ahLst/>
            <a:cxnLst/>
            <a:rect l="l" t="t" r="r" b="b"/>
            <a:pathLst>
              <a:path w="83556" h="76121" extrusionOk="0">
                <a:moveTo>
                  <a:pt x="66912" y="0"/>
                </a:moveTo>
                <a:lnTo>
                  <a:pt x="58774" y="1418"/>
                </a:lnTo>
                <a:lnTo>
                  <a:pt x="51686" y="14166"/>
                </a:lnTo>
                <a:lnTo>
                  <a:pt x="51329" y="25843"/>
                </a:lnTo>
                <a:lnTo>
                  <a:pt x="47443" y="29392"/>
                </a:lnTo>
                <a:lnTo>
                  <a:pt x="37877" y="34348"/>
                </a:lnTo>
                <a:lnTo>
                  <a:pt x="35756" y="43200"/>
                </a:lnTo>
                <a:lnTo>
                  <a:pt x="26546" y="47443"/>
                </a:lnTo>
                <a:lnTo>
                  <a:pt x="19826" y="40355"/>
                </a:lnTo>
                <a:lnTo>
                  <a:pt x="9556" y="45668"/>
                </a:lnTo>
                <a:lnTo>
                  <a:pt x="8852" y="52756"/>
                </a:lnTo>
                <a:lnTo>
                  <a:pt x="0" y="58773"/>
                </a:lnTo>
                <a:lnTo>
                  <a:pt x="5671" y="76121"/>
                </a:lnTo>
                <a:lnTo>
                  <a:pt x="83556" y="66911"/>
                </a:lnTo>
                <a:lnTo>
                  <a:pt x="78242" y="1775"/>
                </a:lnTo>
                <a:lnTo>
                  <a:pt x="72572" y="714"/>
                </a:lnTo>
                <a:lnTo>
                  <a:pt x="669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524" y="2291425"/>
            <a:ext cx="2715067" cy="2283336"/>
          </a:xfrm>
          <a:custGeom>
            <a:avLst/>
            <a:gdLst/>
            <a:ahLst/>
            <a:cxnLst/>
            <a:rect l="l" t="t" r="r" b="b"/>
            <a:pathLst>
              <a:path w="72751" h="66555" extrusionOk="0">
                <a:moveTo>
                  <a:pt x="23953" y="0"/>
                </a:moveTo>
                <a:lnTo>
                  <a:pt x="11090" y="4001"/>
                </a:lnTo>
                <a:lnTo>
                  <a:pt x="3098" y="15972"/>
                </a:lnTo>
                <a:lnTo>
                  <a:pt x="1324" y="25297"/>
                </a:lnTo>
                <a:lnTo>
                  <a:pt x="1" y="55907"/>
                </a:lnTo>
                <a:lnTo>
                  <a:pt x="34160" y="66554"/>
                </a:lnTo>
                <a:lnTo>
                  <a:pt x="72751" y="62113"/>
                </a:lnTo>
                <a:cubicBezTo>
                  <a:pt x="72751" y="62113"/>
                  <a:pt x="69642" y="58563"/>
                  <a:pt x="68309" y="56789"/>
                </a:cubicBezTo>
                <a:cubicBezTo>
                  <a:pt x="67962" y="54846"/>
                  <a:pt x="67521" y="52924"/>
                  <a:pt x="66975" y="51024"/>
                </a:cubicBezTo>
                <a:cubicBezTo>
                  <a:pt x="66975" y="51024"/>
                  <a:pt x="65201" y="48808"/>
                  <a:pt x="61210" y="47033"/>
                </a:cubicBezTo>
                <a:lnTo>
                  <a:pt x="54563" y="50583"/>
                </a:lnTo>
                <a:cubicBezTo>
                  <a:pt x="54563" y="50583"/>
                  <a:pt x="51455" y="46582"/>
                  <a:pt x="50132" y="39042"/>
                </a:cubicBezTo>
                <a:cubicBezTo>
                  <a:pt x="50132" y="39042"/>
                  <a:pt x="49239" y="37268"/>
                  <a:pt x="46131" y="36827"/>
                </a:cubicBezTo>
                <a:cubicBezTo>
                  <a:pt x="46131" y="36827"/>
                  <a:pt x="42141" y="36827"/>
                  <a:pt x="38150" y="35944"/>
                </a:cubicBezTo>
                <a:lnTo>
                  <a:pt x="36376" y="25738"/>
                </a:lnTo>
                <a:lnTo>
                  <a:pt x="33267" y="7991"/>
                </a:lnTo>
                <a:lnTo>
                  <a:pt x="2395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5275" y="3060400"/>
            <a:ext cx="3378774" cy="1942765"/>
          </a:xfrm>
          <a:custGeom>
            <a:avLst/>
            <a:gdLst/>
            <a:ahLst/>
            <a:cxnLst/>
            <a:rect l="l" t="t" r="r" b="b"/>
            <a:pathLst>
              <a:path w="93092" h="56628" extrusionOk="0">
                <a:moveTo>
                  <a:pt x="12434" y="0"/>
                </a:moveTo>
                <a:lnTo>
                  <a:pt x="2290" y="7372"/>
                </a:lnTo>
                <a:cubicBezTo>
                  <a:pt x="1838" y="7834"/>
                  <a:pt x="1376" y="54374"/>
                  <a:pt x="1" y="54374"/>
                </a:cubicBezTo>
                <a:cubicBezTo>
                  <a:pt x="1" y="54374"/>
                  <a:pt x="40758" y="56628"/>
                  <a:pt x="68067" y="56628"/>
                </a:cubicBezTo>
                <a:cubicBezTo>
                  <a:pt x="81721" y="56628"/>
                  <a:pt x="92013" y="56064"/>
                  <a:pt x="92167" y="54374"/>
                </a:cubicBezTo>
                <a:cubicBezTo>
                  <a:pt x="92167" y="54374"/>
                  <a:pt x="93091" y="50688"/>
                  <a:pt x="90781" y="45154"/>
                </a:cubicBezTo>
                <a:lnTo>
                  <a:pt x="78253" y="35966"/>
                </a:lnTo>
                <a:lnTo>
                  <a:pt x="67742" y="35934"/>
                </a:lnTo>
                <a:lnTo>
                  <a:pt x="60832" y="34096"/>
                </a:lnTo>
                <a:lnTo>
                  <a:pt x="53450" y="31807"/>
                </a:lnTo>
                <a:lnTo>
                  <a:pt x="45155" y="33183"/>
                </a:lnTo>
                <a:lnTo>
                  <a:pt x="38245" y="25811"/>
                </a:lnTo>
                <a:lnTo>
                  <a:pt x="30863" y="27649"/>
                </a:lnTo>
                <a:lnTo>
                  <a:pt x="25339" y="18902"/>
                </a:lnTo>
                <a:lnTo>
                  <a:pt x="28563" y="8296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451272" y="2568202"/>
            <a:ext cx="660385" cy="2296304"/>
            <a:chOff x="2328047" y="2701577"/>
            <a:chExt cx="660385" cy="2296304"/>
          </a:xfrm>
        </p:grpSpPr>
        <p:sp>
          <p:nvSpPr>
            <p:cNvPr id="14" name="Google Shape;14;p2"/>
            <p:cNvSpPr/>
            <p:nvPr/>
          </p:nvSpPr>
          <p:spPr>
            <a:xfrm>
              <a:off x="2328047" y="2701577"/>
              <a:ext cx="660385" cy="2296304"/>
            </a:xfrm>
            <a:custGeom>
              <a:avLst/>
              <a:gdLst/>
              <a:ahLst/>
              <a:cxnLst/>
              <a:rect l="l" t="t" r="r" b="b"/>
              <a:pathLst>
                <a:path w="19249" h="66933" extrusionOk="0">
                  <a:moveTo>
                    <a:pt x="7698" y="0"/>
                  </a:moveTo>
                  <a:lnTo>
                    <a:pt x="5986" y="1492"/>
                  </a:lnTo>
                  <a:lnTo>
                    <a:pt x="6417" y="5555"/>
                  </a:lnTo>
                  <a:lnTo>
                    <a:pt x="4705" y="6836"/>
                  </a:lnTo>
                  <a:lnTo>
                    <a:pt x="4705" y="24373"/>
                  </a:lnTo>
                  <a:lnTo>
                    <a:pt x="2784" y="25444"/>
                  </a:lnTo>
                  <a:lnTo>
                    <a:pt x="2563" y="37205"/>
                  </a:lnTo>
                  <a:lnTo>
                    <a:pt x="851" y="38066"/>
                  </a:lnTo>
                  <a:lnTo>
                    <a:pt x="1" y="53250"/>
                  </a:lnTo>
                  <a:lnTo>
                    <a:pt x="5346" y="66933"/>
                  </a:lnTo>
                  <a:lnTo>
                    <a:pt x="14114" y="66292"/>
                  </a:lnTo>
                  <a:lnTo>
                    <a:pt x="19249" y="54741"/>
                  </a:lnTo>
                  <a:lnTo>
                    <a:pt x="11762" y="42980"/>
                  </a:lnTo>
                  <a:lnTo>
                    <a:pt x="12402" y="20530"/>
                  </a:lnTo>
                  <a:lnTo>
                    <a:pt x="11552" y="19458"/>
                  </a:lnTo>
                  <a:lnTo>
                    <a:pt x="11982" y="9619"/>
                  </a:lnTo>
                  <a:lnTo>
                    <a:pt x="10911" y="8338"/>
                  </a:lnTo>
                  <a:lnTo>
                    <a:pt x="10691" y="4484"/>
                  </a:lnTo>
                  <a:lnTo>
                    <a:pt x="9620" y="2993"/>
                  </a:lnTo>
                  <a:lnTo>
                    <a:pt x="10271" y="420"/>
                  </a:lnTo>
                  <a:lnTo>
                    <a:pt x="7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92112" y="2701577"/>
              <a:ext cx="87244" cy="111705"/>
            </a:xfrm>
            <a:custGeom>
              <a:avLst/>
              <a:gdLst/>
              <a:ahLst/>
              <a:cxnLst/>
              <a:rect l="l" t="t" r="r" b="b"/>
              <a:pathLst>
                <a:path w="2543" h="3256" extrusionOk="0">
                  <a:moveTo>
                    <a:pt x="1" y="0"/>
                  </a:moveTo>
                  <a:lnTo>
                    <a:pt x="452" y="3256"/>
                  </a:lnTo>
                  <a:lnTo>
                    <a:pt x="1923" y="2993"/>
                  </a:lnTo>
                  <a:lnTo>
                    <a:pt x="2542" y="4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35374" y="2855412"/>
              <a:ext cx="103780" cy="176203"/>
            </a:xfrm>
            <a:custGeom>
              <a:avLst/>
              <a:gdLst/>
              <a:ahLst/>
              <a:cxnLst/>
              <a:rect l="l" t="t" r="r" b="b"/>
              <a:pathLst>
                <a:path w="3025" h="5136" extrusionOk="0">
                  <a:moveTo>
                    <a:pt x="1733" y="0"/>
                  </a:moveTo>
                  <a:lnTo>
                    <a:pt x="0" y="609"/>
                  </a:lnTo>
                  <a:lnTo>
                    <a:pt x="557" y="3823"/>
                  </a:lnTo>
                  <a:lnTo>
                    <a:pt x="3024" y="5135"/>
                  </a:lnTo>
                  <a:lnTo>
                    <a:pt x="1964" y="3917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92" y="3380146"/>
              <a:ext cx="180869" cy="967334"/>
            </a:xfrm>
            <a:custGeom>
              <a:avLst/>
              <a:gdLst/>
              <a:ahLst/>
              <a:cxnLst/>
              <a:rect l="l" t="t" r="r" b="b"/>
              <a:pathLst>
                <a:path w="5272" h="28196" extrusionOk="0">
                  <a:moveTo>
                    <a:pt x="1092" y="1"/>
                  </a:moveTo>
                  <a:lnTo>
                    <a:pt x="0" y="23460"/>
                  </a:lnTo>
                  <a:lnTo>
                    <a:pt x="5272" y="28196"/>
                  </a:lnTo>
                  <a:lnTo>
                    <a:pt x="5272" y="28196"/>
                  </a:lnTo>
                  <a:lnTo>
                    <a:pt x="1964" y="22966"/>
                  </a:lnTo>
                  <a:lnTo>
                    <a:pt x="2604" y="516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303332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15977" y="2730739"/>
              <a:ext cx="149889" cy="1247249"/>
            </a:xfrm>
            <a:custGeom>
              <a:avLst/>
              <a:gdLst/>
              <a:ahLst/>
              <a:cxnLst/>
              <a:rect l="l" t="t" r="r" b="b"/>
              <a:pathLst>
                <a:path w="4369" h="36355" extrusionOk="0">
                  <a:moveTo>
                    <a:pt x="4043" y="1"/>
                  </a:moveTo>
                  <a:lnTo>
                    <a:pt x="3423" y="642"/>
                  </a:lnTo>
                  <a:lnTo>
                    <a:pt x="3854" y="4705"/>
                  </a:lnTo>
                  <a:lnTo>
                    <a:pt x="2142" y="5986"/>
                  </a:lnTo>
                  <a:lnTo>
                    <a:pt x="2142" y="23523"/>
                  </a:lnTo>
                  <a:lnTo>
                    <a:pt x="221" y="24594"/>
                  </a:lnTo>
                  <a:lnTo>
                    <a:pt x="0" y="36355"/>
                  </a:lnTo>
                  <a:lnTo>
                    <a:pt x="683" y="24940"/>
                  </a:lnTo>
                  <a:lnTo>
                    <a:pt x="2499" y="23680"/>
                  </a:lnTo>
                  <a:lnTo>
                    <a:pt x="2552" y="6154"/>
                  </a:lnTo>
                  <a:lnTo>
                    <a:pt x="4368" y="4558"/>
                  </a:lnTo>
                  <a:lnTo>
                    <a:pt x="3822" y="883"/>
                  </a:lnTo>
                  <a:close/>
                </a:path>
              </a:pathLst>
            </a:custGeom>
            <a:solidFill>
              <a:srgbClr val="303332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76350" y="3617726"/>
            <a:ext cx="9141458" cy="3539904"/>
          </a:xfrm>
          <a:custGeom>
            <a:avLst/>
            <a:gdLst/>
            <a:ahLst/>
            <a:cxnLst/>
            <a:rect l="l" t="t" r="r" b="b"/>
            <a:pathLst>
              <a:path w="63837" h="24720" extrusionOk="0">
                <a:moveTo>
                  <a:pt x="0" y="7516"/>
                </a:moveTo>
                <a:cubicBezTo>
                  <a:pt x="54" y="7516"/>
                  <a:pt x="109" y="7534"/>
                  <a:pt x="181" y="7552"/>
                </a:cubicBezTo>
                <a:cubicBezTo>
                  <a:pt x="290" y="7570"/>
                  <a:pt x="380" y="7588"/>
                  <a:pt x="489" y="7606"/>
                </a:cubicBezTo>
                <a:cubicBezTo>
                  <a:pt x="580" y="7624"/>
                  <a:pt x="670" y="7642"/>
                  <a:pt x="761" y="7679"/>
                </a:cubicBezTo>
                <a:cubicBezTo>
                  <a:pt x="869" y="7715"/>
                  <a:pt x="978" y="7751"/>
                  <a:pt x="1105" y="7751"/>
                </a:cubicBezTo>
                <a:cubicBezTo>
                  <a:pt x="1322" y="7733"/>
                  <a:pt x="1539" y="7751"/>
                  <a:pt x="1757" y="7769"/>
                </a:cubicBezTo>
                <a:cubicBezTo>
                  <a:pt x="1847" y="7787"/>
                  <a:pt x="1920" y="7824"/>
                  <a:pt x="1992" y="7860"/>
                </a:cubicBezTo>
                <a:cubicBezTo>
                  <a:pt x="2010" y="7878"/>
                  <a:pt x="2046" y="7896"/>
                  <a:pt x="2064" y="7932"/>
                </a:cubicBezTo>
                <a:cubicBezTo>
                  <a:pt x="2064" y="7932"/>
                  <a:pt x="2083" y="7950"/>
                  <a:pt x="2101" y="7968"/>
                </a:cubicBezTo>
                <a:cubicBezTo>
                  <a:pt x="2101" y="7968"/>
                  <a:pt x="2137" y="7968"/>
                  <a:pt x="2155" y="7950"/>
                </a:cubicBezTo>
                <a:cubicBezTo>
                  <a:pt x="2246" y="7878"/>
                  <a:pt x="2336" y="7842"/>
                  <a:pt x="2409" y="7787"/>
                </a:cubicBezTo>
                <a:cubicBezTo>
                  <a:pt x="2463" y="7769"/>
                  <a:pt x="2499" y="7751"/>
                  <a:pt x="2535" y="7751"/>
                </a:cubicBezTo>
                <a:cubicBezTo>
                  <a:pt x="2590" y="7751"/>
                  <a:pt x="2644" y="7733"/>
                  <a:pt x="2680" y="7715"/>
                </a:cubicBezTo>
                <a:cubicBezTo>
                  <a:pt x="2716" y="7697"/>
                  <a:pt x="2753" y="7679"/>
                  <a:pt x="2789" y="7661"/>
                </a:cubicBezTo>
                <a:lnTo>
                  <a:pt x="2916" y="7606"/>
                </a:lnTo>
                <a:cubicBezTo>
                  <a:pt x="2952" y="7588"/>
                  <a:pt x="2988" y="7570"/>
                  <a:pt x="3024" y="7552"/>
                </a:cubicBezTo>
                <a:cubicBezTo>
                  <a:pt x="3061" y="7552"/>
                  <a:pt x="3115" y="7534"/>
                  <a:pt x="3151" y="7552"/>
                </a:cubicBezTo>
                <a:cubicBezTo>
                  <a:pt x="3242" y="7552"/>
                  <a:pt x="3332" y="7588"/>
                  <a:pt x="3423" y="7624"/>
                </a:cubicBezTo>
                <a:cubicBezTo>
                  <a:pt x="3459" y="7642"/>
                  <a:pt x="3495" y="7642"/>
                  <a:pt x="3549" y="7661"/>
                </a:cubicBezTo>
                <a:cubicBezTo>
                  <a:pt x="3586" y="7697"/>
                  <a:pt x="3640" y="7715"/>
                  <a:pt x="3694" y="7733"/>
                </a:cubicBezTo>
                <a:cubicBezTo>
                  <a:pt x="3785" y="7805"/>
                  <a:pt x="3894" y="7842"/>
                  <a:pt x="4002" y="7824"/>
                </a:cubicBezTo>
                <a:cubicBezTo>
                  <a:pt x="4093" y="7787"/>
                  <a:pt x="4165" y="7733"/>
                  <a:pt x="4256" y="7733"/>
                </a:cubicBezTo>
                <a:cubicBezTo>
                  <a:pt x="4364" y="7751"/>
                  <a:pt x="4455" y="7787"/>
                  <a:pt x="4545" y="7842"/>
                </a:cubicBezTo>
                <a:cubicBezTo>
                  <a:pt x="4636" y="7878"/>
                  <a:pt x="4727" y="7896"/>
                  <a:pt x="4817" y="7950"/>
                </a:cubicBezTo>
                <a:cubicBezTo>
                  <a:pt x="4853" y="7968"/>
                  <a:pt x="4908" y="7986"/>
                  <a:pt x="4944" y="8005"/>
                </a:cubicBezTo>
                <a:lnTo>
                  <a:pt x="5107" y="8077"/>
                </a:lnTo>
                <a:cubicBezTo>
                  <a:pt x="5197" y="8113"/>
                  <a:pt x="5252" y="8186"/>
                  <a:pt x="5342" y="8222"/>
                </a:cubicBezTo>
                <a:cubicBezTo>
                  <a:pt x="5433" y="8240"/>
                  <a:pt x="5542" y="8276"/>
                  <a:pt x="5632" y="8312"/>
                </a:cubicBezTo>
                <a:cubicBezTo>
                  <a:pt x="5723" y="8349"/>
                  <a:pt x="5813" y="8367"/>
                  <a:pt x="5922" y="8385"/>
                </a:cubicBezTo>
                <a:cubicBezTo>
                  <a:pt x="6012" y="8367"/>
                  <a:pt x="6121" y="8349"/>
                  <a:pt x="6212" y="8331"/>
                </a:cubicBezTo>
                <a:cubicBezTo>
                  <a:pt x="6284" y="8294"/>
                  <a:pt x="6375" y="8240"/>
                  <a:pt x="6429" y="8186"/>
                </a:cubicBezTo>
                <a:cubicBezTo>
                  <a:pt x="6519" y="8113"/>
                  <a:pt x="6610" y="8077"/>
                  <a:pt x="6701" y="8023"/>
                </a:cubicBezTo>
                <a:cubicBezTo>
                  <a:pt x="6791" y="7986"/>
                  <a:pt x="6845" y="7914"/>
                  <a:pt x="6936" y="7878"/>
                </a:cubicBezTo>
                <a:cubicBezTo>
                  <a:pt x="7008" y="7824"/>
                  <a:pt x="7099" y="7805"/>
                  <a:pt x="7189" y="7805"/>
                </a:cubicBezTo>
                <a:cubicBezTo>
                  <a:pt x="7244" y="7824"/>
                  <a:pt x="7298" y="7805"/>
                  <a:pt x="7352" y="7787"/>
                </a:cubicBezTo>
                <a:cubicBezTo>
                  <a:pt x="7407" y="7769"/>
                  <a:pt x="7443" y="7751"/>
                  <a:pt x="7497" y="7733"/>
                </a:cubicBezTo>
                <a:cubicBezTo>
                  <a:pt x="7588" y="7679"/>
                  <a:pt x="7678" y="7642"/>
                  <a:pt x="7787" y="7606"/>
                </a:cubicBezTo>
                <a:cubicBezTo>
                  <a:pt x="7896" y="7570"/>
                  <a:pt x="7986" y="7516"/>
                  <a:pt x="8095" y="7479"/>
                </a:cubicBezTo>
                <a:lnTo>
                  <a:pt x="8222" y="7443"/>
                </a:lnTo>
                <a:cubicBezTo>
                  <a:pt x="8276" y="7425"/>
                  <a:pt x="8312" y="7407"/>
                  <a:pt x="8367" y="7389"/>
                </a:cubicBezTo>
                <a:lnTo>
                  <a:pt x="8511" y="7316"/>
                </a:lnTo>
                <a:cubicBezTo>
                  <a:pt x="8566" y="7298"/>
                  <a:pt x="8602" y="7298"/>
                  <a:pt x="8656" y="7298"/>
                </a:cubicBezTo>
                <a:lnTo>
                  <a:pt x="8674" y="7298"/>
                </a:lnTo>
                <a:cubicBezTo>
                  <a:pt x="8674" y="7298"/>
                  <a:pt x="8674" y="7280"/>
                  <a:pt x="8693" y="7280"/>
                </a:cubicBezTo>
                <a:cubicBezTo>
                  <a:pt x="8711" y="7280"/>
                  <a:pt x="8783" y="7280"/>
                  <a:pt x="8837" y="7280"/>
                </a:cubicBezTo>
                <a:cubicBezTo>
                  <a:pt x="8874" y="7280"/>
                  <a:pt x="8910" y="7280"/>
                  <a:pt x="8946" y="7298"/>
                </a:cubicBezTo>
                <a:cubicBezTo>
                  <a:pt x="9000" y="7298"/>
                  <a:pt x="9037" y="7298"/>
                  <a:pt x="9073" y="7298"/>
                </a:cubicBezTo>
                <a:lnTo>
                  <a:pt x="9218" y="7298"/>
                </a:lnTo>
                <a:lnTo>
                  <a:pt x="9272" y="7298"/>
                </a:lnTo>
                <a:lnTo>
                  <a:pt x="9345" y="7316"/>
                </a:lnTo>
                <a:cubicBezTo>
                  <a:pt x="9381" y="7316"/>
                  <a:pt x="9417" y="7316"/>
                  <a:pt x="9453" y="7316"/>
                </a:cubicBezTo>
                <a:lnTo>
                  <a:pt x="9580" y="7298"/>
                </a:lnTo>
                <a:cubicBezTo>
                  <a:pt x="9616" y="7280"/>
                  <a:pt x="9670" y="7298"/>
                  <a:pt x="9707" y="7316"/>
                </a:cubicBezTo>
                <a:lnTo>
                  <a:pt x="9833" y="7353"/>
                </a:lnTo>
                <a:cubicBezTo>
                  <a:pt x="9870" y="7371"/>
                  <a:pt x="9906" y="7389"/>
                  <a:pt x="9942" y="7389"/>
                </a:cubicBezTo>
                <a:cubicBezTo>
                  <a:pt x="9978" y="7407"/>
                  <a:pt x="10015" y="7425"/>
                  <a:pt x="10069" y="7443"/>
                </a:cubicBezTo>
                <a:cubicBezTo>
                  <a:pt x="10069" y="7443"/>
                  <a:pt x="10087" y="7461"/>
                  <a:pt x="10105" y="7461"/>
                </a:cubicBezTo>
                <a:cubicBezTo>
                  <a:pt x="10123" y="7461"/>
                  <a:pt x="10141" y="7461"/>
                  <a:pt x="10159" y="7461"/>
                </a:cubicBezTo>
                <a:lnTo>
                  <a:pt x="10304" y="7461"/>
                </a:lnTo>
                <a:cubicBezTo>
                  <a:pt x="10341" y="7461"/>
                  <a:pt x="10377" y="7461"/>
                  <a:pt x="10413" y="7443"/>
                </a:cubicBezTo>
                <a:cubicBezTo>
                  <a:pt x="10485" y="7389"/>
                  <a:pt x="10558" y="7371"/>
                  <a:pt x="10630" y="7353"/>
                </a:cubicBezTo>
                <a:cubicBezTo>
                  <a:pt x="10685" y="7353"/>
                  <a:pt x="10721" y="7353"/>
                  <a:pt x="10757" y="7353"/>
                </a:cubicBezTo>
                <a:cubicBezTo>
                  <a:pt x="10793" y="7371"/>
                  <a:pt x="10829" y="7371"/>
                  <a:pt x="10866" y="7353"/>
                </a:cubicBezTo>
                <a:cubicBezTo>
                  <a:pt x="10938" y="7316"/>
                  <a:pt x="10992" y="7262"/>
                  <a:pt x="11065" y="7226"/>
                </a:cubicBezTo>
                <a:cubicBezTo>
                  <a:pt x="11083" y="7226"/>
                  <a:pt x="11101" y="7226"/>
                  <a:pt x="11119" y="7208"/>
                </a:cubicBezTo>
                <a:lnTo>
                  <a:pt x="11137" y="7190"/>
                </a:lnTo>
                <a:cubicBezTo>
                  <a:pt x="11174" y="7153"/>
                  <a:pt x="11210" y="7153"/>
                  <a:pt x="11228" y="7135"/>
                </a:cubicBezTo>
                <a:cubicBezTo>
                  <a:pt x="11318" y="7117"/>
                  <a:pt x="11391" y="7117"/>
                  <a:pt x="11463" y="7153"/>
                </a:cubicBezTo>
                <a:cubicBezTo>
                  <a:pt x="11536" y="7190"/>
                  <a:pt x="11608" y="7244"/>
                  <a:pt x="11681" y="7280"/>
                </a:cubicBezTo>
                <a:cubicBezTo>
                  <a:pt x="11717" y="7298"/>
                  <a:pt x="11735" y="7316"/>
                  <a:pt x="11771" y="7353"/>
                </a:cubicBezTo>
                <a:cubicBezTo>
                  <a:pt x="11789" y="7371"/>
                  <a:pt x="11826" y="7389"/>
                  <a:pt x="11862" y="7407"/>
                </a:cubicBezTo>
                <a:lnTo>
                  <a:pt x="12007" y="7443"/>
                </a:lnTo>
                <a:cubicBezTo>
                  <a:pt x="12043" y="7461"/>
                  <a:pt x="12079" y="7479"/>
                  <a:pt x="12115" y="7479"/>
                </a:cubicBezTo>
                <a:lnTo>
                  <a:pt x="12242" y="7479"/>
                </a:lnTo>
                <a:cubicBezTo>
                  <a:pt x="12278" y="7498"/>
                  <a:pt x="12333" y="7498"/>
                  <a:pt x="12351" y="7534"/>
                </a:cubicBezTo>
                <a:cubicBezTo>
                  <a:pt x="12423" y="7570"/>
                  <a:pt x="12477" y="7624"/>
                  <a:pt x="12550" y="7661"/>
                </a:cubicBezTo>
                <a:cubicBezTo>
                  <a:pt x="12622" y="7697"/>
                  <a:pt x="12695" y="7733"/>
                  <a:pt x="12767" y="7769"/>
                </a:cubicBezTo>
                <a:cubicBezTo>
                  <a:pt x="12840" y="7805"/>
                  <a:pt x="12894" y="7860"/>
                  <a:pt x="12966" y="7914"/>
                </a:cubicBezTo>
                <a:cubicBezTo>
                  <a:pt x="12985" y="7932"/>
                  <a:pt x="13021" y="7950"/>
                  <a:pt x="13057" y="7968"/>
                </a:cubicBezTo>
                <a:cubicBezTo>
                  <a:pt x="13093" y="7968"/>
                  <a:pt x="13129" y="7986"/>
                  <a:pt x="13184" y="8005"/>
                </a:cubicBezTo>
                <a:cubicBezTo>
                  <a:pt x="13220" y="8005"/>
                  <a:pt x="13256" y="8005"/>
                  <a:pt x="13292" y="8005"/>
                </a:cubicBezTo>
                <a:cubicBezTo>
                  <a:pt x="13292" y="8005"/>
                  <a:pt x="13310" y="8005"/>
                  <a:pt x="13310" y="8023"/>
                </a:cubicBezTo>
                <a:lnTo>
                  <a:pt x="13383" y="7986"/>
                </a:lnTo>
                <a:cubicBezTo>
                  <a:pt x="13437" y="7986"/>
                  <a:pt x="13473" y="7968"/>
                  <a:pt x="13528" y="7968"/>
                </a:cubicBezTo>
                <a:cubicBezTo>
                  <a:pt x="13582" y="7968"/>
                  <a:pt x="13618" y="7968"/>
                  <a:pt x="13673" y="7950"/>
                </a:cubicBezTo>
                <a:cubicBezTo>
                  <a:pt x="13709" y="7950"/>
                  <a:pt x="13763" y="7932"/>
                  <a:pt x="13818" y="7932"/>
                </a:cubicBezTo>
                <a:lnTo>
                  <a:pt x="13872" y="7932"/>
                </a:lnTo>
                <a:lnTo>
                  <a:pt x="13944" y="7914"/>
                </a:lnTo>
                <a:lnTo>
                  <a:pt x="14017" y="7914"/>
                </a:lnTo>
                <a:lnTo>
                  <a:pt x="14089" y="7914"/>
                </a:lnTo>
                <a:lnTo>
                  <a:pt x="14234" y="7914"/>
                </a:lnTo>
                <a:cubicBezTo>
                  <a:pt x="14270" y="7914"/>
                  <a:pt x="14325" y="7896"/>
                  <a:pt x="14379" y="7896"/>
                </a:cubicBezTo>
                <a:lnTo>
                  <a:pt x="14433" y="7896"/>
                </a:lnTo>
                <a:cubicBezTo>
                  <a:pt x="14451" y="7896"/>
                  <a:pt x="14470" y="7896"/>
                  <a:pt x="14488" y="7878"/>
                </a:cubicBezTo>
                <a:lnTo>
                  <a:pt x="14542" y="7860"/>
                </a:lnTo>
                <a:cubicBezTo>
                  <a:pt x="14560" y="7842"/>
                  <a:pt x="14596" y="7824"/>
                  <a:pt x="14614" y="7805"/>
                </a:cubicBezTo>
                <a:cubicBezTo>
                  <a:pt x="14651" y="7787"/>
                  <a:pt x="14687" y="7769"/>
                  <a:pt x="14741" y="7733"/>
                </a:cubicBezTo>
                <a:cubicBezTo>
                  <a:pt x="14777" y="7715"/>
                  <a:pt x="14814" y="7679"/>
                  <a:pt x="14868" y="7679"/>
                </a:cubicBezTo>
                <a:cubicBezTo>
                  <a:pt x="14958" y="7624"/>
                  <a:pt x="15049" y="7588"/>
                  <a:pt x="15140" y="7570"/>
                </a:cubicBezTo>
                <a:cubicBezTo>
                  <a:pt x="15176" y="7552"/>
                  <a:pt x="15212" y="7552"/>
                  <a:pt x="15266" y="7552"/>
                </a:cubicBezTo>
                <a:cubicBezTo>
                  <a:pt x="15303" y="7534"/>
                  <a:pt x="15357" y="7552"/>
                  <a:pt x="15393" y="7552"/>
                </a:cubicBezTo>
                <a:lnTo>
                  <a:pt x="15520" y="7588"/>
                </a:lnTo>
                <a:cubicBezTo>
                  <a:pt x="15574" y="7606"/>
                  <a:pt x="15610" y="7588"/>
                  <a:pt x="15665" y="7588"/>
                </a:cubicBezTo>
                <a:lnTo>
                  <a:pt x="15701" y="7588"/>
                </a:lnTo>
                <a:lnTo>
                  <a:pt x="15737" y="7588"/>
                </a:lnTo>
                <a:cubicBezTo>
                  <a:pt x="15755" y="7606"/>
                  <a:pt x="15773" y="7606"/>
                  <a:pt x="15791" y="7624"/>
                </a:cubicBezTo>
                <a:cubicBezTo>
                  <a:pt x="15828" y="7642"/>
                  <a:pt x="15864" y="7661"/>
                  <a:pt x="15918" y="7679"/>
                </a:cubicBezTo>
                <a:cubicBezTo>
                  <a:pt x="15954" y="7697"/>
                  <a:pt x="16009" y="7715"/>
                  <a:pt x="16045" y="7733"/>
                </a:cubicBezTo>
                <a:cubicBezTo>
                  <a:pt x="16081" y="7751"/>
                  <a:pt x="16136" y="7769"/>
                  <a:pt x="16172" y="7769"/>
                </a:cubicBezTo>
                <a:cubicBezTo>
                  <a:pt x="16208" y="7769"/>
                  <a:pt x="16262" y="7751"/>
                  <a:pt x="16299" y="7733"/>
                </a:cubicBezTo>
                <a:cubicBezTo>
                  <a:pt x="16335" y="7733"/>
                  <a:pt x="16389" y="7697"/>
                  <a:pt x="16425" y="7697"/>
                </a:cubicBezTo>
                <a:cubicBezTo>
                  <a:pt x="16443" y="7679"/>
                  <a:pt x="16462" y="7679"/>
                  <a:pt x="16480" y="7679"/>
                </a:cubicBezTo>
                <a:cubicBezTo>
                  <a:pt x="16498" y="7661"/>
                  <a:pt x="16516" y="7661"/>
                  <a:pt x="16534" y="7642"/>
                </a:cubicBezTo>
                <a:lnTo>
                  <a:pt x="16661" y="7588"/>
                </a:lnTo>
                <a:cubicBezTo>
                  <a:pt x="16769" y="7570"/>
                  <a:pt x="16842" y="7516"/>
                  <a:pt x="16932" y="7461"/>
                </a:cubicBezTo>
                <a:cubicBezTo>
                  <a:pt x="16969" y="7443"/>
                  <a:pt x="17005" y="7407"/>
                  <a:pt x="17023" y="7371"/>
                </a:cubicBezTo>
                <a:cubicBezTo>
                  <a:pt x="17041" y="7335"/>
                  <a:pt x="17077" y="7298"/>
                  <a:pt x="17113" y="7280"/>
                </a:cubicBezTo>
                <a:cubicBezTo>
                  <a:pt x="17186" y="7262"/>
                  <a:pt x="17258" y="7262"/>
                  <a:pt x="17331" y="7280"/>
                </a:cubicBezTo>
                <a:cubicBezTo>
                  <a:pt x="17385" y="7280"/>
                  <a:pt x="17421" y="7298"/>
                  <a:pt x="17458" y="7316"/>
                </a:cubicBezTo>
                <a:cubicBezTo>
                  <a:pt x="17512" y="7335"/>
                  <a:pt x="17548" y="7353"/>
                  <a:pt x="17602" y="7353"/>
                </a:cubicBezTo>
                <a:lnTo>
                  <a:pt x="17657" y="7371"/>
                </a:lnTo>
                <a:cubicBezTo>
                  <a:pt x="17693" y="7389"/>
                  <a:pt x="17711" y="7389"/>
                  <a:pt x="17711" y="7407"/>
                </a:cubicBezTo>
                <a:cubicBezTo>
                  <a:pt x="17765" y="7443"/>
                  <a:pt x="17802" y="7479"/>
                  <a:pt x="17838" y="7498"/>
                </a:cubicBezTo>
                <a:cubicBezTo>
                  <a:pt x="17874" y="7534"/>
                  <a:pt x="17910" y="7552"/>
                  <a:pt x="17947" y="7588"/>
                </a:cubicBezTo>
                <a:cubicBezTo>
                  <a:pt x="17983" y="7606"/>
                  <a:pt x="18019" y="7588"/>
                  <a:pt x="18073" y="7606"/>
                </a:cubicBezTo>
                <a:cubicBezTo>
                  <a:pt x="18073" y="7606"/>
                  <a:pt x="18091" y="7606"/>
                  <a:pt x="18110" y="7624"/>
                </a:cubicBezTo>
                <a:lnTo>
                  <a:pt x="18182" y="7624"/>
                </a:lnTo>
                <a:cubicBezTo>
                  <a:pt x="18200" y="7624"/>
                  <a:pt x="18218" y="7624"/>
                  <a:pt x="18236" y="7624"/>
                </a:cubicBezTo>
                <a:cubicBezTo>
                  <a:pt x="18254" y="7624"/>
                  <a:pt x="18272" y="7642"/>
                  <a:pt x="18291" y="7642"/>
                </a:cubicBezTo>
                <a:lnTo>
                  <a:pt x="18417" y="7570"/>
                </a:lnTo>
                <a:cubicBezTo>
                  <a:pt x="18490" y="7534"/>
                  <a:pt x="18562" y="7498"/>
                  <a:pt x="18635" y="7479"/>
                </a:cubicBezTo>
                <a:cubicBezTo>
                  <a:pt x="18671" y="7461"/>
                  <a:pt x="18707" y="7443"/>
                  <a:pt x="18743" y="7425"/>
                </a:cubicBezTo>
                <a:cubicBezTo>
                  <a:pt x="18780" y="7407"/>
                  <a:pt x="18816" y="7389"/>
                  <a:pt x="18834" y="7371"/>
                </a:cubicBezTo>
                <a:cubicBezTo>
                  <a:pt x="18906" y="7298"/>
                  <a:pt x="18961" y="7262"/>
                  <a:pt x="19033" y="7208"/>
                </a:cubicBezTo>
                <a:cubicBezTo>
                  <a:pt x="19178" y="7099"/>
                  <a:pt x="19341" y="6990"/>
                  <a:pt x="19486" y="6900"/>
                </a:cubicBezTo>
                <a:cubicBezTo>
                  <a:pt x="19522" y="6882"/>
                  <a:pt x="19558" y="6846"/>
                  <a:pt x="19594" y="6827"/>
                </a:cubicBezTo>
                <a:cubicBezTo>
                  <a:pt x="19631" y="6809"/>
                  <a:pt x="19667" y="6791"/>
                  <a:pt x="19721" y="6791"/>
                </a:cubicBezTo>
                <a:cubicBezTo>
                  <a:pt x="19739" y="6773"/>
                  <a:pt x="19776" y="6755"/>
                  <a:pt x="19812" y="6719"/>
                </a:cubicBezTo>
                <a:cubicBezTo>
                  <a:pt x="19848" y="6701"/>
                  <a:pt x="19884" y="6683"/>
                  <a:pt x="19920" y="6664"/>
                </a:cubicBezTo>
                <a:cubicBezTo>
                  <a:pt x="19993" y="6610"/>
                  <a:pt x="20065" y="6556"/>
                  <a:pt x="20156" y="6520"/>
                </a:cubicBezTo>
                <a:lnTo>
                  <a:pt x="20373" y="6411"/>
                </a:lnTo>
                <a:cubicBezTo>
                  <a:pt x="20409" y="6393"/>
                  <a:pt x="20446" y="6357"/>
                  <a:pt x="20482" y="6339"/>
                </a:cubicBezTo>
                <a:cubicBezTo>
                  <a:pt x="20518" y="6320"/>
                  <a:pt x="20572" y="6302"/>
                  <a:pt x="20609" y="6284"/>
                </a:cubicBezTo>
                <a:cubicBezTo>
                  <a:pt x="20681" y="6230"/>
                  <a:pt x="20772" y="6212"/>
                  <a:pt x="20844" y="6157"/>
                </a:cubicBezTo>
                <a:cubicBezTo>
                  <a:pt x="20916" y="6121"/>
                  <a:pt x="20989" y="6067"/>
                  <a:pt x="21079" y="6031"/>
                </a:cubicBezTo>
                <a:cubicBezTo>
                  <a:pt x="21152" y="6013"/>
                  <a:pt x="21224" y="5976"/>
                  <a:pt x="21297" y="5922"/>
                </a:cubicBezTo>
                <a:cubicBezTo>
                  <a:pt x="21369" y="5886"/>
                  <a:pt x="21424" y="5831"/>
                  <a:pt x="21478" y="5759"/>
                </a:cubicBezTo>
                <a:cubicBezTo>
                  <a:pt x="21514" y="5741"/>
                  <a:pt x="21532" y="5705"/>
                  <a:pt x="21550" y="5687"/>
                </a:cubicBezTo>
                <a:cubicBezTo>
                  <a:pt x="21568" y="5650"/>
                  <a:pt x="21605" y="5614"/>
                  <a:pt x="21623" y="5596"/>
                </a:cubicBezTo>
                <a:cubicBezTo>
                  <a:pt x="21659" y="5560"/>
                  <a:pt x="21677" y="5524"/>
                  <a:pt x="21713" y="5505"/>
                </a:cubicBezTo>
                <a:cubicBezTo>
                  <a:pt x="21731" y="5487"/>
                  <a:pt x="21768" y="5451"/>
                  <a:pt x="21804" y="5433"/>
                </a:cubicBezTo>
                <a:cubicBezTo>
                  <a:pt x="21858" y="5361"/>
                  <a:pt x="21931" y="5306"/>
                  <a:pt x="21985" y="5234"/>
                </a:cubicBezTo>
                <a:cubicBezTo>
                  <a:pt x="22057" y="5180"/>
                  <a:pt x="22112" y="5107"/>
                  <a:pt x="22148" y="5035"/>
                </a:cubicBezTo>
                <a:cubicBezTo>
                  <a:pt x="22184" y="4962"/>
                  <a:pt x="22220" y="4908"/>
                  <a:pt x="22293" y="4854"/>
                </a:cubicBezTo>
                <a:cubicBezTo>
                  <a:pt x="22311" y="4835"/>
                  <a:pt x="22347" y="4817"/>
                  <a:pt x="22383" y="4799"/>
                </a:cubicBezTo>
                <a:cubicBezTo>
                  <a:pt x="22401" y="4781"/>
                  <a:pt x="22456" y="4781"/>
                  <a:pt x="22492" y="4781"/>
                </a:cubicBezTo>
                <a:cubicBezTo>
                  <a:pt x="22564" y="4763"/>
                  <a:pt x="22655" y="4763"/>
                  <a:pt x="22746" y="4799"/>
                </a:cubicBezTo>
                <a:cubicBezTo>
                  <a:pt x="22782" y="4799"/>
                  <a:pt x="22818" y="4817"/>
                  <a:pt x="22854" y="4817"/>
                </a:cubicBezTo>
                <a:cubicBezTo>
                  <a:pt x="22909" y="4817"/>
                  <a:pt x="22945" y="4835"/>
                  <a:pt x="22999" y="4835"/>
                </a:cubicBezTo>
                <a:cubicBezTo>
                  <a:pt x="23072" y="4854"/>
                  <a:pt x="23162" y="4872"/>
                  <a:pt x="23235" y="4872"/>
                </a:cubicBezTo>
                <a:cubicBezTo>
                  <a:pt x="23325" y="4890"/>
                  <a:pt x="23397" y="4926"/>
                  <a:pt x="23470" y="4962"/>
                </a:cubicBezTo>
                <a:cubicBezTo>
                  <a:pt x="23542" y="4998"/>
                  <a:pt x="23615" y="5035"/>
                  <a:pt x="23669" y="5089"/>
                </a:cubicBezTo>
                <a:lnTo>
                  <a:pt x="23705" y="5143"/>
                </a:lnTo>
                <a:cubicBezTo>
                  <a:pt x="23723" y="5143"/>
                  <a:pt x="23742" y="5161"/>
                  <a:pt x="23760" y="5161"/>
                </a:cubicBezTo>
                <a:cubicBezTo>
                  <a:pt x="23796" y="5180"/>
                  <a:pt x="23832" y="5216"/>
                  <a:pt x="23886" y="5234"/>
                </a:cubicBezTo>
                <a:cubicBezTo>
                  <a:pt x="23959" y="5288"/>
                  <a:pt x="24031" y="5343"/>
                  <a:pt x="24104" y="5379"/>
                </a:cubicBezTo>
                <a:cubicBezTo>
                  <a:pt x="24176" y="5415"/>
                  <a:pt x="24249" y="5469"/>
                  <a:pt x="24321" y="5524"/>
                </a:cubicBezTo>
                <a:cubicBezTo>
                  <a:pt x="24339" y="5542"/>
                  <a:pt x="24394" y="5542"/>
                  <a:pt x="24430" y="5578"/>
                </a:cubicBezTo>
                <a:cubicBezTo>
                  <a:pt x="24466" y="5596"/>
                  <a:pt x="24502" y="5614"/>
                  <a:pt x="24538" y="5632"/>
                </a:cubicBezTo>
                <a:cubicBezTo>
                  <a:pt x="24575" y="5632"/>
                  <a:pt x="24611" y="5668"/>
                  <a:pt x="24647" y="5668"/>
                </a:cubicBezTo>
                <a:cubicBezTo>
                  <a:pt x="24683" y="5687"/>
                  <a:pt x="24719" y="5687"/>
                  <a:pt x="24756" y="5705"/>
                </a:cubicBezTo>
                <a:cubicBezTo>
                  <a:pt x="24828" y="5723"/>
                  <a:pt x="24919" y="5741"/>
                  <a:pt x="24991" y="5759"/>
                </a:cubicBezTo>
                <a:cubicBezTo>
                  <a:pt x="25082" y="5759"/>
                  <a:pt x="25172" y="5759"/>
                  <a:pt x="25263" y="5777"/>
                </a:cubicBezTo>
                <a:cubicBezTo>
                  <a:pt x="25335" y="5777"/>
                  <a:pt x="25426" y="5777"/>
                  <a:pt x="25516" y="5777"/>
                </a:cubicBezTo>
                <a:cubicBezTo>
                  <a:pt x="25607" y="5759"/>
                  <a:pt x="25697" y="5759"/>
                  <a:pt x="25788" y="5741"/>
                </a:cubicBezTo>
                <a:cubicBezTo>
                  <a:pt x="25878" y="5705"/>
                  <a:pt x="25969" y="5687"/>
                  <a:pt x="26041" y="5668"/>
                </a:cubicBezTo>
                <a:cubicBezTo>
                  <a:pt x="26150" y="5668"/>
                  <a:pt x="26241" y="5668"/>
                  <a:pt x="26331" y="5650"/>
                </a:cubicBezTo>
                <a:cubicBezTo>
                  <a:pt x="26422" y="5632"/>
                  <a:pt x="26512" y="5614"/>
                  <a:pt x="26603" y="5596"/>
                </a:cubicBezTo>
                <a:cubicBezTo>
                  <a:pt x="26693" y="5578"/>
                  <a:pt x="26766" y="5596"/>
                  <a:pt x="26820" y="5524"/>
                </a:cubicBezTo>
                <a:lnTo>
                  <a:pt x="26838" y="5524"/>
                </a:lnTo>
                <a:cubicBezTo>
                  <a:pt x="26911" y="5469"/>
                  <a:pt x="26983" y="5415"/>
                  <a:pt x="27074" y="5379"/>
                </a:cubicBezTo>
                <a:cubicBezTo>
                  <a:pt x="27128" y="5343"/>
                  <a:pt x="27182" y="5324"/>
                  <a:pt x="27237" y="5306"/>
                </a:cubicBezTo>
                <a:cubicBezTo>
                  <a:pt x="27291" y="5288"/>
                  <a:pt x="27345" y="5270"/>
                  <a:pt x="27418" y="5270"/>
                </a:cubicBezTo>
                <a:cubicBezTo>
                  <a:pt x="27472" y="5270"/>
                  <a:pt x="27526" y="5270"/>
                  <a:pt x="27581" y="5306"/>
                </a:cubicBezTo>
                <a:cubicBezTo>
                  <a:pt x="27635" y="5324"/>
                  <a:pt x="27689" y="5343"/>
                  <a:pt x="27744" y="5361"/>
                </a:cubicBezTo>
                <a:cubicBezTo>
                  <a:pt x="27798" y="5361"/>
                  <a:pt x="27871" y="5397"/>
                  <a:pt x="27907" y="5361"/>
                </a:cubicBezTo>
                <a:cubicBezTo>
                  <a:pt x="27925" y="5343"/>
                  <a:pt x="27961" y="5306"/>
                  <a:pt x="27979" y="5270"/>
                </a:cubicBezTo>
                <a:cubicBezTo>
                  <a:pt x="27979" y="5234"/>
                  <a:pt x="27997" y="5216"/>
                  <a:pt x="28015" y="5198"/>
                </a:cubicBezTo>
                <a:cubicBezTo>
                  <a:pt x="28034" y="5161"/>
                  <a:pt x="28034" y="5143"/>
                  <a:pt x="28052" y="5107"/>
                </a:cubicBezTo>
                <a:cubicBezTo>
                  <a:pt x="28070" y="5053"/>
                  <a:pt x="28106" y="4998"/>
                  <a:pt x="28124" y="4944"/>
                </a:cubicBezTo>
                <a:cubicBezTo>
                  <a:pt x="28160" y="4817"/>
                  <a:pt x="28215" y="4709"/>
                  <a:pt x="28287" y="4618"/>
                </a:cubicBezTo>
                <a:cubicBezTo>
                  <a:pt x="28323" y="4564"/>
                  <a:pt x="28359" y="4528"/>
                  <a:pt x="28396" y="4509"/>
                </a:cubicBezTo>
                <a:lnTo>
                  <a:pt x="28468" y="4455"/>
                </a:lnTo>
                <a:cubicBezTo>
                  <a:pt x="28486" y="4437"/>
                  <a:pt x="28522" y="4419"/>
                  <a:pt x="28541" y="4419"/>
                </a:cubicBezTo>
                <a:lnTo>
                  <a:pt x="28722" y="4365"/>
                </a:lnTo>
                <a:cubicBezTo>
                  <a:pt x="28776" y="4346"/>
                  <a:pt x="28830" y="4328"/>
                  <a:pt x="28885" y="4310"/>
                </a:cubicBezTo>
                <a:cubicBezTo>
                  <a:pt x="28921" y="4292"/>
                  <a:pt x="28939" y="4292"/>
                  <a:pt x="28957" y="4274"/>
                </a:cubicBezTo>
                <a:cubicBezTo>
                  <a:pt x="28975" y="4256"/>
                  <a:pt x="28993" y="4238"/>
                  <a:pt x="29011" y="4202"/>
                </a:cubicBezTo>
                <a:cubicBezTo>
                  <a:pt x="29066" y="4165"/>
                  <a:pt x="29084" y="4111"/>
                  <a:pt x="29120" y="4075"/>
                </a:cubicBezTo>
                <a:cubicBezTo>
                  <a:pt x="29174" y="4021"/>
                  <a:pt x="29211" y="3966"/>
                  <a:pt x="29247" y="3930"/>
                </a:cubicBezTo>
                <a:cubicBezTo>
                  <a:pt x="29283" y="3876"/>
                  <a:pt x="29319" y="3839"/>
                  <a:pt x="29374" y="3821"/>
                </a:cubicBezTo>
                <a:cubicBezTo>
                  <a:pt x="29428" y="3785"/>
                  <a:pt x="29464" y="3749"/>
                  <a:pt x="29519" y="3731"/>
                </a:cubicBezTo>
                <a:cubicBezTo>
                  <a:pt x="29573" y="3713"/>
                  <a:pt x="29627" y="3695"/>
                  <a:pt x="29681" y="3695"/>
                </a:cubicBezTo>
                <a:cubicBezTo>
                  <a:pt x="29736" y="3695"/>
                  <a:pt x="29790" y="3713"/>
                  <a:pt x="29844" y="3713"/>
                </a:cubicBezTo>
                <a:cubicBezTo>
                  <a:pt x="29899" y="3731"/>
                  <a:pt x="29953" y="3749"/>
                  <a:pt x="30007" y="3767"/>
                </a:cubicBezTo>
                <a:cubicBezTo>
                  <a:pt x="30062" y="3785"/>
                  <a:pt x="30062" y="3767"/>
                  <a:pt x="30080" y="3785"/>
                </a:cubicBezTo>
                <a:cubicBezTo>
                  <a:pt x="30116" y="3803"/>
                  <a:pt x="30152" y="3803"/>
                  <a:pt x="30170" y="3803"/>
                </a:cubicBezTo>
                <a:cubicBezTo>
                  <a:pt x="30225" y="3821"/>
                  <a:pt x="30279" y="3821"/>
                  <a:pt x="30352" y="3839"/>
                </a:cubicBezTo>
                <a:cubicBezTo>
                  <a:pt x="30406" y="3839"/>
                  <a:pt x="30460" y="3839"/>
                  <a:pt x="30515" y="3858"/>
                </a:cubicBezTo>
                <a:cubicBezTo>
                  <a:pt x="30569" y="3876"/>
                  <a:pt x="30605" y="3912"/>
                  <a:pt x="30641" y="3948"/>
                </a:cubicBezTo>
                <a:cubicBezTo>
                  <a:pt x="30714" y="4039"/>
                  <a:pt x="30750" y="4147"/>
                  <a:pt x="30768" y="4256"/>
                </a:cubicBezTo>
                <a:cubicBezTo>
                  <a:pt x="30786" y="4310"/>
                  <a:pt x="30822" y="4365"/>
                  <a:pt x="30841" y="4437"/>
                </a:cubicBezTo>
                <a:cubicBezTo>
                  <a:pt x="30841" y="4455"/>
                  <a:pt x="30859" y="4455"/>
                  <a:pt x="30859" y="4473"/>
                </a:cubicBezTo>
                <a:lnTo>
                  <a:pt x="30877" y="4473"/>
                </a:lnTo>
                <a:cubicBezTo>
                  <a:pt x="30895" y="4473"/>
                  <a:pt x="30895" y="4455"/>
                  <a:pt x="30895" y="4455"/>
                </a:cubicBezTo>
                <a:cubicBezTo>
                  <a:pt x="30913" y="4437"/>
                  <a:pt x="30949" y="4437"/>
                  <a:pt x="30967" y="4419"/>
                </a:cubicBezTo>
                <a:cubicBezTo>
                  <a:pt x="30985" y="4401"/>
                  <a:pt x="31003" y="4383"/>
                  <a:pt x="31022" y="4365"/>
                </a:cubicBezTo>
                <a:cubicBezTo>
                  <a:pt x="31058" y="4310"/>
                  <a:pt x="31076" y="4256"/>
                  <a:pt x="31112" y="4202"/>
                </a:cubicBezTo>
                <a:cubicBezTo>
                  <a:pt x="31148" y="4111"/>
                  <a:pt x="31239" y="4021"/>
                  <a:pt x="31348" y="4021"/>
                </a:cubicBezTo>
                <a:cubicBezTo>
                  <a:pt x="31402" y="4021"/>
                  <a:pt x="31438" y="4075"/>
                  <a:pt x="31474" y="4093"/>
                </a:cubicBezTo>
                <a:cubicBezTo>
                  <a:pt x="31511" y="4129"/>
                  <a:pt x="31583" y="4147"/>
                  <a:pt x="31619" y="4183"/>
                </a:cubicBezTo>
                <a:cubicBezTo>
                  <a:pt x="31728" y="4238"/>
                  <a:pt x="31800" y="4328"/>
                  <a:pt x="31891" y="4419"/>
                </a:cubicBezTo>
                <a:lnTo>
                  <a:pt x="31963" y="4528"/>
                </a:lnTo>
                <a:lnTo>
                  <a:pt x="32036" y="4509"/>
                </a:lnTo>
                <a:cubicBezTo>
                  <a:pt x="32054" y="4509"/>
                  <a:pt x="32090" y="4509"/>
                  <a:pt x="32126" y="4509"/>
                </a:cubicBezTo>
                <a:cubicBezTo>
                  <a:pt x="32144" y="4491"/>
                  <a:pt x="32181" y="4473"/>
                  <a:pt x="32199" y="4455"/>
                </a:cubicBezTo>
                <a:cubicBezTo>
                  <a:pt x="32217" y="4437"/>
                  <a:pt x="32253" y="4419"/>
                  <a:pt x="32271" y="4401"/>
                </a:cubicBezTo>
                <a:cubicBezTo>
                  <a:pt x="32344" y="4365"/>
                  <a:pt x="32398" y="4346"/>
                  <a:pt x="32452" y="4310"/>
                </a:cubicBezTo>
                <a:cubicBezTo>
                  <a:pt x="32507" y="4274"/>
                  <a:pt x="32561" y="4238"/>
                  <a:pt x="32633" y="4220"/>
                </a:cubicBezTo>
                <a:cubicBezTo>
                  <a:pt x="32688" y="4183"/>
                  <a:pt x="32742" y="4147"/>
                  <a:pt x="32796" y="4111"/>
                </a:cubicBezTo>
                <a:cubicBezTo>
                  <a:pt x="32814" y="4093"/>
                  <a:pt x="32833" y="4075"/>
                  <a:pt x="32869" y="4057"/>
                </a:cubicBezTo>
                <a:cubicBezTo>
                  <a:pt x="32887" y="4039"/>
                  <a:pt x="32905" y="4021"/>
                  <a:pt x="32941" y="4002"/>
                </a:cubicBezTo>
                <a:cubicBezTo>
                  <a:pt x="32977" y="4002"/>
                  <a:pt x="33032" y="3948"/>
                  <a:pt x="33086" y="3912"/>
                </a:cubicBezTo>
                <a:cubicBezTo>
                  <a:pt x="33140" y="3876"/>
                  <a:pt x="33195" y="3858"/>
                  <a:pt x="33249" y="3821"/>
                </a:cubicBezTo>
                <a:cubicBezTo>
                  <a:pt x="33303" y="3785"/>
                  <a:pt x="33340" y="3749"/>
                  <a:pt x="33376" y="3713"/>
                </a:cubicBezTo>
                <a:cubicBezTo>
                  <a:pt x="33394" y="3695"/>
                  <a:pt x="33412" y="3676"/>
                  <a:pt x="33430" y="3658"/>
                </a:cubicBezTo>
                <a:cubicBezTo>
                  <a:pt x="33448" y="3622"/>
                  <a:pt x="33503" y="3586"/>
                  <a:pt x="33539" y="3586"/>
                </a:cubicBezTo>
                <a:cubicBezTo>
                  <a:pt x="33611" y="3586"/>
                  <a:pt x="33666" y="3586"/>
                  <a:pt x="33738" y="3568"/>
                </a:cubicBezTo>
                <a:cubicBezTo>
                  <a:pt x="33792" y="3550"/>
                  <a:pt x="33847" y="3532"/>
                  <a:pt x="33919" y="3513"/>
                </a:cubicBezTo>
                <a:cubicBezTo>
                  <a:pt x="33937" y="3513"/>
                  <a:pt x="33955" y="3513"/>
                  <a:pt x="33992" y="3495"/>
                </a:cubicBezTo>
                <a:lnTo>
                  <a:pt x="34064" y="3459"/>
                </a:lnTo>
                <a:cubicBezTo>
                  <a:pt x="34118" y="3441"/>
                  <a:pt x="34173" y="3405"/>
                  <a:pt x="34209" y="3350"/>
                </a:cubicBezTo>
                <a:cubicBezTo>
                  <a:pt x="34245" y="3314"/>
                  <a:pt x="34299" y="3278"/>
                  <a:pt x="34354" y="3242"/>
                </a:cubicBezTo>
                <a:cubicBezTo>
                  <a:pt x="34390" y="3206"/>
                  <a:pt x="34444" y="3187"/>
                  <a:pt x="34517" y="3169"/>
                </a:cubicBezTo>
                <a:cubicBezTo>
                  <a:pt x="34571" y="3169"/>
                  <a:pt x="34625" y="3169"/>
                  <a:pt x="34680" y="3169"/>
                </a:cubicBezTo>
                <a:cubicBezTo>
                  <a:pt x="34698" y="3151"/>
                  <a:pt x="34716" y="3151"/>
                  <a:pt x="34752" y="3133"/>
                </a:cubicBezTo>
                <a:cubicBezTo>
                  <a:pt x="34770" y="3133"/>
                  <a:pt x="34788" y="3115"/>
                  <a:pt x="34806" y="3097"/>
                </a:cubicBezTo>
                <a:cubicBezTo>
                  <a:pt x="34861" y="3061"/>
                  <a:pt x="34915" y="3061"/>
                  <a:pt x="34969" y="3061"/>
                </a:cubicBezTo>
                <a:cubicBezTo>
                  <a:pt x="35042" y="3061"/>
                  <a:pt x="35096" y="3061"/>
                  <a:pt x="35169" y="3061"/>
                </a:cubicBezTo>
                <a:cubicBezTo>
                  <a:pt x="35223" y="3061"/>
                  <a:pt x="35277" y="3079"/>
                  <a:pt x="35332" y="3097"/>
                </a:cubicBezTo>
                <a:cubicBezTo>
                  <a:pt x="35404" y="3115"/>
                  <a:pt x="35458" y="3097"/>
                  <a:pt x="35531" y="3079"/>
                </a:cubicBezTo>
                <a:cubicBezTo>
                  <a:pt x="35585" y="3061"/>
                  <a:pt x="35640" y="3043"/>
                  <a:pt x="35712" y="3043"/>
                </a:cubicBezTo>
                <a:cubicBezTo>
                  <a:pt x="35766" y="3043"/>
                  <a:pt x="35821" y="3006"/>
                  <a:pt x="35875" y="3006"/>
                </a:cubicBezTo>
                <a:cubicBezTo>
                  <a:pt x="35947" y="2988"/>
                  <a:pt x="36002" y="2988"/>
                  <a:pt x="36074" y="3006"/>
                </a:cubicBezTo>
                <a:cubicBezTo>
                  <a:pt x="36092" y="3006"/>
                  <a:pt x="36128" y="3006"/>
                  <a:pt x="36147" y="3024"/>
                </a:cubicBezTo>
                <a:cubicBezTo>
                  <a:pt x="36183" y="3006"/>
                  <a:pt x="36201" y="3006"/>
                  <a:pt x="36237" y="3024"/>
                </a:cubicBezTo>
                <a:cubicBezTo>
                  <a:pt x="36291" y="3024"/>
                  <a:pt x="36328" y="3061"/>
                  <a:pt x="36364" y="3097"/>
                </a:cubicBezTo>
                <a:cubicBezTo>
                  <a:pt x="36400" y="3133"/>
                  <a:pt x="36454" y="3151"/>
                  <a:pt x="36509" y="3187"/>
                </a:cubicBezTo>
                <a:cubicBezTo>
                  <a:pt x="36527" y="3206"/>
                  <a:pt x="36563" y="3224"/>
                  <a:pt x="36581" y="3242"/>
                </a:cubicBezTo>
                <a:cubicBezTo>
                  <a:pt x="36599" y="3242"/>
                  <a:pt x="36636" y="3260"/>
                  <a:pt x="36654" y="3278"/>
                </a:cubicBezTo>
                <a:cubicBezTo>
                  <a:pt x="36672" y="3296"/>
                  <a:pt x="36708" y="3296"/>
                  <a:pt x="36726" y="3314"/>
                </a:cubicBezTo>
                <a:cubicBezTo>
                  <a:pt x="36762" y="3332"/>
                  <a:pt x="36780" y="3332"/>
                  <a:pt x="36799" y="3350"/>
                </a:cubicBezTo>
                <a:cubicBezTo>
                  <a:pt x="36835" y="3369"/>
                  <a:pt x="36907" y="3405"/>
                  <a:pt x="36962" y="3441"/>
                </a:cubicBezTo>
                <a:cubicBezTo>
                  <a:pt x="37016" y="3477"/>
                  <a:pt x="37070" y="3513"/>
                  <a:pt x="37125" y="3532"/>
                </a:cubicBezTo>
                <a:cubicBezTo>
                  <a:pt x="37179" y="3550"/>
                  <a:pt x="37233" y="3586"/>
                  <a:pt x="37287" y="3604"/>
                </a:cubicBezTo>
                <a:cubicBezTo>
                  <a:pt x="37360" y="3640"/>
                  <a:pt x="37396" y="3676"/>
                  <a:pt x="37450" y="3695"/>
                </a:cubicBezTo>
                <a:cubicBezTo>
                  <a:pt x="37487" y="3731"/>
                  <a:pt x="37541" y="3749"/>
                  <a:pt x="37595" y="3785"/>
                </a:cubicBezTo>
                <a:cubicBezTo>
                  <a:pt x="37704" y="3839"/>
                  <a:pt x="37831" y="3876"/>
                  <a:pt x="37939" y="3912"/>
                </a:cubicBezTo>
                <a:cubicBezTo>
                  <a:pt x="37994" y="3948"/>
                  <a:pt x="38048" y="3966"/>
                  <a:pt x="38102" y="4002"/>
                </a:cubicBezTo>
                <a:cubicBezTo>
                  <a:pt x="38157" y="4039"/>
                  <a:pt x="38193" y="4075"/>
                  <a:pt x="38247" y="4111"/>
                </a:cubicBezTo>
                <a:cubicBezTo>
                  <a:pt x="38356" y="4183"/>
                  <a:pt x="38465" y="4238"/>
                  <a:pt x="38573" y="4310"/>
                </a:cubicBezTo>
                <a:lnTo>
                  <a:pt x="38754" y="4419"/>
                </a:lnTo>
                <a:cubicBezTo>
                  <a:pt x="38791" y="4455"/>
                  <a:pt x="38845" y="4473"/>
                  <a:pt x="38899" y="4491"/>
                </a:cubicBezTo>
                <a:cubicBezTo>
                  <a:pt x="38954" y="4491"/>
                  <a:pt x="39008" y="4473"/>
                  <a:pt x="39062" y="4455"/>
                </a:cubicBezTo>
                <a:lnTo>
                  <a:pt x="39261" y="4401"/>
                </a:lnTo>
                <a:cubicBezTo>
                  <a:pt x="39316" y="4383"/>
                  <a:pt x="39388" y="4383"/>
                  <a:pt x="39443" y="4383"/>
                </a:cubicBezTo>
                <a:lnTo>
                  <a:pt x="39642" y="4383"/>
                </a:lnTo>
                <a:cubicBezTo>
                  <a:pt x="39696" y="4383"/>
                  <a:pt x="39768" y="4401"/>
                  <a:pt x="39823" y="4419"/>
                </a:cubicBezTo>
                <a:cubicBezTo>
                  <a:pt x="39841" y="4419"/>
                  <a:pt x="39877" y="4437"/>
                  <a:pt x="39895" y="4437"/>
                </a:cubicBezTo>
                <a:cubicBezTo>
                  <a:pt x="39913" y="4455"/>
                  <a:pt x="39931" y="4473"/>
                  <a:pt x="39968" y="4473"/>
                </a:cubicBezTo>
                <a:cubicBezTo>
                  <a:pt x="40022" y="4491"/>
                  <a:pt x="40058" y="4491"/>
                  <a:pt x="40113" y="4491"/>
                </a:cubicBezTo>
                <a:lnTo>
                  <a:pt x="40113" y="4491"/>
                </a:lnTo>
                <a:cubicBezTo>
                  <a:pt x="40113" y="4473"/>
                  <a:pt x="40149" y="4473"/>
                  <a:pt x="40149" y="4491"/>
                </a:cubicBezTo>
                <a:lnTo>
                  <a:pt x="40185" y="4491"/>
                </a:lnTo>
                <a:cubicBezTo>
                  <a:pt x="40203" y="4473"/>
                  <a:pt x="40239" y="4455"/>
                  <a:pt x="40276" y="4437"/>
                </a:cubicBezTo>
                <a:cubicBezTo>
                  <a:pt x="40330" y="4401"/>
                  <a:pt x="40402" y="4365"/>
                  <a:pt x="40475" y="4328"/>
                </a:cubicBezTo>
                <a:lnTo>
                  <a:pt x="40565" y="4292"/>
                </a:lnTo>
                <a:cubicBezTo>
                  <a:pt x="40602" y="4274"/>
                  <a:pt x="40620" y="4256"/>
                  <a:pt x="40656" y="4238"/>
                </a:cubicBezTo>
                <a:cubicBezTo>
                  <a:pt x="40674" y="4220"/>
                  <a:pt x="40710" y="4202"/>
                  <a:pt x="40728" y="4183"/>
                </a:cubicBezTo>
                <a:cubicBezTo>
                  <a:pt x="40765" y="4165"/>
                  <a:pt x="40783" y="4147"/>
                  <a:pt x="40819" y="4111"/>
                </a:cubicBezTo>
                <a:lnTo>
                  <a:pt x="40891" y="4039"/>
                </a:lnTo>
                <a:lnTo>
                  <a:pt x="40964" y="3984"/>
                </a:lnTo>
                <a:cubicBezTo>
                  <a:pt x="41000" y="3948"/>
                  <a:pt x="41018" y="3930"/>
                  <a:pt x="41036" y="3894"/>
                </a:cubicBezTo>
                <a:cubicBezTo>
                  <a:pt x="41072" y="3876"/>
                  <a:pt x="41090" y="3858"/>
                  <a:pt x="41127" y="3839"/>
                </a:cubicBezTo>
                <a:cubicBezTo>
                  <a:pt x="41145" y="3803"/>
                  <a:pt x="41253" y="3731"/>
                  <a:pt x="41308" y="3695"/>
                </a:cubicBezTo>
                <a:cubicBezTo>
                  <a:pt x="41362" y="3658"/>
                  <a:pt x="41435" y="3604"/>
                  <a:pt x="41489" y="3568"/>
                </a:cubicBezTo>
                <a:cubicBezTo>
                  <a:pt x="41561" y="3532"/>
                  <a:pt x="41616" y="3495"/>
                  <a:pt x="41688" y="3477"/>
                </a:cubicBezTo>
                <a:cubicBezTo>
                  <a:pt x="41761" y="3459"/>
                  <a:pt x="41815" y="3423"/>
                  <a:pt x="41887" y="3369"/>
                </a:cubicBezTo>
                <a:lnTo>
                  <a:pt x="41960" y="3296"/>
                </a:lnTo>
                <a:cubicBezTo>
                  <a:pt x="41978" y="3278"/>
                  <a:pt x="42014" y="3260"/>
                  <a:pt x="42032" y="3242"/>
                </a:cubicBezTo>
                <a:cubicBezTo>
                  <a:pt x="42068" y="3224"/>
                  <a:pt x="42141" y="3169"/>
                  <a:pt x="42195" y="3133"/>
                </a:cubicBezTo>
                <a:cubicBezTo>
                  <a:pt x="42231" y="3115"/>
                  <a:pt x="42249" y="3097"/>
                  <a:pt x="42286" y="3079"/>
                </a:cubicBezTo>
                <a:cubicBezTo>
                  <a:pt x="42322" y="3061"/>
                  <a:pt x="42358" y="3061"/>
                  <a:pt x="42376" y="3043"/>
                </a:cubicBezTo>
                <a:cubicBezTo>
                  <a:pt x="42412" y="3043"/>
                  <a:pt x="42449" y="3024"/>
                  <a:pt x="42485" y="3024"/>
                </a:cubicBezTo>
                <a:lnTo>
                  <a:pt x="42575" y="3006"/>
                </a:lnTo>
                <a:cubicBezTo>
                  <a:pt x="42612" y="3006"/>
                  <a:pt x="42648" y="3006"/>
                  <a:pt x="42684" y="3024"/>
                </a:cubicBezTo>
                <a:cubicBezTo>
                  <a:pt x="42720" y="3024"/>
                  <a:pt x="42757" y="3024"/>
                  <a:pt x="42793" y="3043"/>
                </a:cubicBezTo>
                <a:lnTo>
                  <a:pt x="42901" y="3043"/>
                </a:lnTo>
                <a:lnTo>
                  <a:pt x="42956" y="2970"/>
                </a:lnTo>
                <a:cubicBezTo>
                  <a:pt x="42992" y="2934"/>
                  <a:pt x="43028" y="2898"/>
                  <a:pt x="43064" y="2880"/>
                </a:cubicBezTo>
                <a:cubicBezTo>
                  <a:pt x="43101" y="2843"/>
                  <a:pt x="43119" y="2807"/>
                  <a:pt x="43155" y="2771"/>
                </a:cubicBezTo>
                <a:cubicBezTo>
                  <a:pt x="43191" y="2699"/>
                  <a:pt x="43264" y="2626"/>
                  <a:pt x="43318" y="2554"/>
                </a:cubicBezTo>
                <a:cubicBezTo>
                  <a:pt x="43336" y="2517"/>
                  <a:pt x="43354" y="2481"/>
                  <a:pt x="43390" y="2463"/>
                </a:cubicBezTo>
                <a:cubicBezTo>
                  <a:pt x="43409" y="2445"/>
                  <a:pt x="43427" y="2445"/>
                  <a:pt x="43445" y="2427"/>
                </a:cubicBezTo>
                <a:cubicBezTo>
                  <a:pt x="43463" y="2427"/>
                  <a:pt x="43481" y="2409"/>
                  <a:pt x="43499" y="2409"/>
                </a:cubicBezTo>
                <a:cubicBezTo>
                  <a:pt x="43517" y="2409"/>
                  <a:pt x="43535" y="2409"/>
                  <a:pt x="43553" y="2409"/>
                </a:cubicBezTo>
                <a:cubicBezTo>
                  <a:pt x="43571" y="2409"/>
                  <a:pt x="43608" y="2409"/>
                  <a:pt x="43626" y="2409"/>
                </a:cubicBezTo>
                <a:cubicBezTo>
                  <a:pt x="43662" y="2409"/>
                  <a:pt x="43716" y="2409"/>
                  <a:pt x="43753" y="2427"/>
                </a:cubicBezTo>
                <a:cubicBezTo>
                  <a:pt x="43789" y="2445"/>
                  <a:pt x="43825" y="2463"/>
                  <a:pt x="43861" y="2481"/>
                </a:cubicBezTo>
                <a:lnTo>
                  <a:pt x="43988" y="2536"/>
                </a:lnTo>
                <a:cubicBezTo>
                  <a:pt x="44024" y="2554"/>
                  <a:pt x="44060" y="2590"/>
                  <a:pt x="44097" y="2608"/>
                </a:cubicBezTo>
                <a:cubicBezTo>
                  <a:pt x="44133" y="2644"/>
                  <a:pt x="44169" y="2662"/>
                  <a:pt x="44205" y="2680"/>
                </a:cubicBezTo>
                <a:cubicBezTo>
                  <a:pt x="44296" y="2735"/>
                  <a:pt x="44368" y="2789"/>
                  <a:pt x="44423" y="2862"/>
                </a:cubicBezTo>
                <a:lnTo>
                  <a:pt x="44531" y="2952"/>
                </a:lnTo>
                <a:cubicBezTo>
                  <a:pt x="44549" y="2988"/>
                  <a:pt x="44586" y="3024"/>
                  <a:pt x="44622" y="3043"/>
                </a:cubicBezTo>
                <a:lnTo>
                  <a:pt x="44658" y="3079"/>
                </a:lnTo>
                <a:cubicBezTo>
                  <a:pt x="44694" y="3079"/>
                  <a:pt x="44712" y="3097"/>
                  <a:pt x="44730" y="3115"/>
                </a:cubicBezTo>
                <a:cubicBezTo>
                  <a:pt x="44767" y="3133"/>
                  <a:pt x="44803" y="3151"/>
                  <a:pt x="44839" y="3169"/>
                </a:cubicBezTo>
                <a:cubicBezTo>
                  <a:pt x="44857" y="3187"/>
                  <a:pt x="44875" y="3187"/>
                  <a:pt x="44893" y="3187"/>
                </a:cubicBezTo>
                <a:cubicBezTo>
                  <a:pt x="44930" y="3206"/>
                  <a:pt x="44948" y="3206"/>
                  <a:pt x="44966" y="3206"/>
                </a:cubicBezTo>
                <a:cubicBezTo>
                  <a:pt x="45020" y="3224"/>
                  <a:pt x="45056" y="3242"/>
                  <a:pt x="45093" y="3260"/>
                </a:cubicBezTo>
                <a:cubicBezTo>
                  <a:pt x="45147" y="3278"/>
                  <a:pt x="45183" y="3296"/>
                  <a:pt x="45219" y="3314"/>
                </a:cubicBezTo>
                <a:cubicBezTo>
                  <a:pt x="45274" y="3332"/>
                  <a:pt x="45310" y="3369"/>
                  <a:pt x="45346" y="3387"/>
                </a:cubicBezTo>
                <a:cubicBezTo>
                  <a:pt x="45382" y="3423"/>
                  <a:pt x="45419" y="3441"/>
                  <a:pt x="45455" y="3459"/>
                </a:cubicBezTo>
                <a:cubicBezTo>
                  <a:pt x="45491" y="3477"/>
                  <a:pt x="45527" y="3495"/>
                  <a:pt x="45564" y="3532"/>
                </a:cubicBezTo>
                <a:cubicBezTo>
                  <a:pt x="45600" y="3568"/>
                  <a:pt x="45636" y="3586"/>
                  <a:pt x="45690" y="3604"/>
                </a:cubicBezTo>
                <a:cubicBezTo>
                  <a:pt x="45727" y="3622"/>
                  <a:pt x="45763" y="3640"/>
                  <a:pt x="45817" y="3658"/>
                </a:cubicBezTo>
                <a:cubicBezTo>
                  <a:pt x="45853" y="3676"/>
                  <a:pt x="45890" y="3695"/>
                  <a:pt x="45944" y="3713"/>
                </a:cubicBezTo>
                <a:cubicBezTo>
                  <a:pt x="45980" y="3731"/>
                  <a:pt x="46034" y="3731"/>
                  <a:pt x="46071" y="3731"/>
                </a:cubicBezTo>
                <a:cubicBezTo>
                  <a:pt x="46125" y="3731"/>
                  <a:pt x="46179" y="3749"/>
                  <a:pt x="46234" y="3767"/>
                </a:cubicBezTo>
                <a:lnTo>
                  <a:pt x="46288" y="3767"/>
                </a:lnTo>
                <a:cubicBezTo>
                  <a:pt x="46324" y="3785"/>
                  <a:pt x="46342" y="3785"/>
                  <a:pt x="46360" y="3785"/>
                </a:cubicBezTo>
                <a:cubicBezTo>
                  <a:pt x="46397" y="3803"/>
                  <a:pt x="46451" y="3803"/>
                  <a:pt x="46487" y="3821"/>
                </a:cubicBezTo>
                <a:lnTo>
                  <a:pt x="46560" y="3821"/>
                </a:lnTo>
                <a:cubicBezTo>
                  <a:pt x="46578" y="3821"/>
                  <a:pt x="46596" y="3821"/>
                  <a:pt x="46632" y="3821"/>
                </a:cubicBezTo>
                <a:cubicBezTo>
                  <a:pt x="46650" y="3803"/>
                  <a:pt x="46686" y="3803"/>
                  <a:pt x="46723" y="3803"/>
                </a:cubicBezTo>
                <a:lnTo>
                  <a:pt x="46723" y="3803"/>
                </a:lnTo>
                <a:lnTo>
                  <a:pt x="46759" y="3803"/>
                </a:lnTo>
                <a:cubicBezTo>
                  <a:pt x="46831" y="3785"/>
                  <a:pt x="46904" y="3767"/>
                  <a:pt x="46976" y="3731"/>
                </a:cubicBezTo>
                <a:cubicBezTo>
                  <a:pt x="47049" y="3695"/>
                  <a:pt x="47103" y="3658"/>
                  <a:pt x="47175" y="3640"/>
                </a:cubicBezTo>
                <a:cubicBezTo>
                  <a:pt x="47266" y="3622"/>
                  <a:pt x="47338" y="3604"/>
                  <a:pt x="47411" y="3568"/>
                </a:cubicBezTo>
                <a:cubicBezTo>
                  <a:pt x="47483" y="3550"/>
                  <a:pt x="47537" y="3495"/>
                  <a:pt x="47610" y="3477"/>
                </a:cubicBezTo>
                <a:cubicBezTo>
                  <a:pt x="47682" y="3441"/>
                  <a:pt x="47755" y="3405"/>
                  <a:pt x="47827" y="3369"/>
                </a:cubicBezTo>
                <a:cubicBezTo>
                  <a:pt x="47900" y="3332"/>
                  <a:pt x="47972" y="3296"/>
                  <a:pt x="48026" y="3260"/>
                </a:cubicBezTo>
                <a:cubicBezTo>
                  <a:pt x="48099" y="3224"/>
                  <a:pt x="48189" y="3206"/>
                  <a:pt x="48262" y="3169"/>
                </a:cubicBezTo>
                <a:cubicBezTo>
                  <a:pt x="48280" y="3151"/>
                  <a:pt x="48316" y="3133"/>
                  <a:pt x="48334" y="3115"/>
                </a:cubicBezTo>
                <a:cubicBezTo>
                  <a:pt x="48352" y="3097"/>
                  <a:pt x="48407" y="3079"/>
                  <a:pt x="48425" y="3061"/>
                </a:cubicBezTo>
                <a:cubicBezTo>
                  <a:pt x="48461" y="3043"/>
                  <a:pt x="48552" y="2970"/>
                  <a:pt x="48606" y="2934"/>
                </a:cubicBezTo>
                <a:cubicBezTo>
                  <a:pt x="48678" y="2898"/>
                  <a:pt x="48733" y="2880"/>
                  <a:pt x="48805" y="2862"/>
                </a:cubicBezTo>
                <a:lnTo>
                  <a:pt x="49041" y="2862"/>
                </a:lnTo>
                <a:cubicBezTo>
                  <a:pt x="49113" y="2862"/>
                  <a:pt x="49167" y="2843"/>
                  <a:pt x="49222" y="2789"/>
                </a:cubicBezTo>
                <a:cubicBezTo>
                  <a:pt x="49258" y="2771"/>
                  <a:pt x="49276" y="2753"/>
                  <a:pt x="49312" y="2753"/>
                </a:cubicBezTo>
                <a:cubicBezTo>
                  <a:pt x="49348" y="2753"/>
                  <a:pt x="49385" y="2753"/>
                  <a:pt x="49421" y="2753"/>
                </a:cubicBezTo>
                <a:cubicBezTo>
                  <a:pt x="49457" y="2753"/>
                  <a:pt x="49493" y="2753"/>
                  <a:pt x="49530" y="2753"/>
                </a:cubicBezTo>
                <a:cubicBezTo>
                  <a:pt x="49566" y="2753"/>
                  <a:pt x="49602" y="2771"/>
                  <a:pt x="49638" y="2789"/>
                </a:cubicBezTo>
                <a:cubicBezTo>
                  <a:pt x="49656" y="2789"/>
                  <a:pt x="49693" y="2807"/>
                  <a:pt x="49711" y="2825"/>
                </a:cubicBezTo>
                <a:cubicBezTo>
                  <a:pt x="49747" y="2862"/>
                  <a:pt x="49765" y="2898"/>
                  <a:pt x="49801" y="2916"/>
                </a:cubicBezTo>
                <a:cubicBezTo>
                  <a:pt x="49819" y="2934"/>
                  <a:pt x="49837" y="2952"/>
                  <a:pt x="49874" y="2970"/>
                </a:cubicBezTo>
                <a:cubicBezTo>
                  <a:pt x="49892" y="2988"/>
                  <a:pt x="49892" y="2988"/>
                  <a:pt x="49910" y="2988"/>
                </a:cubicBezTo>
                <a:lnTo>
                  <a:pt x="49964" y="3024"/>
                </a:lnTo>
                <a:cubicBezTo>
                  <a:pt x="50000" y="3043"/>
                  <a:pt x="50018" y="3061"/>
                  <a:pt x="50055" y="3079"/>
                </a:cubicBezTo>
                <a:cubicBezTo>
                  <a:pt x="50091" y="3097"/>
                  <a:pt x="50127" y="3097"/>
                  <a:pt x="50163" y="3115"/>
                </a:cubicBezTo>
                <a:cubicBezTo>
                  <a:pt x="50200" y="3133"/>
                  <a:pt x="50218" y="3169"/>
                  <a:pt x="50254" y="3187"/>
                </a:cubicBezTo>
                <a:cubicBezTo>
                  <a:pt x="50272" y="3206"/>
                  <a:pt x="50308" y="3206"/>
                  <a:pt x="50344" y="3242"/>
                </a:cubicBezTo>
                <a:cubicBezTo>
                  <a:pt x="50363" y="3260"/>
                  <a:pt x="50399" y="3278"/>
                  <a:pt x="50435" y="3278"/>
                </a:cubicBezTo>
                <a:cubicBezTo>
                  <a:pt x="50435" y="3278"/>
                  <a:pt x="50453" y="3278"/>
                  <a:pt x="50471" y="3278"/>
                </a:cubicBezTo>
                <a:lnTo>
                  <a:pt x="50544" y="3260"/>
                </a:lnTo>
                <a:cubicBezTo>
                  <a:pt x="50580" y="3242"/>
                  <a:pt x="50616" y="3242"/>
                  <a:pt x="50652" y="3224"/>
                </a:cubicBezTo>
                <a:cubicBezTo>
                  <a:pt x="50689" y="3206"/>
                  <a:pt x="50725" y="3187"/>
                  <a:pt x="50761" y="3169"/>
                </a:cubicBezTo>
                <a:cubicBezTo>
                  <a:pt x="50797" y="3169"/>
                  <a:pt x="50815" y="3151"/>
                  <a:pt x="50852" y="3115"/>
                </a:cubicBezTo>
                <a:cubicBezTo>
                  <a:pt x="50870" y="3097"/>
                  <a:pt x="50906" y="3079"/>
                  <a:pt x="50942" y="3061"/>
                </a:cubicBezTo>
                <a:cubicBezTo>
                  <a:pt x="50960" y="3043"/>
                  <a:pt x="50996" y="3024"/>
                  <a:pt x="51014" y="3024"/>
                </a:cubicBezTo>
                <a:cubicBezTo>
                  <a:pt x="51051" y="3006"/>
                  <a:pt x="51087" y="2988"/>
                  <a:pt x="51105" y="2970"/>
                </a:cubicBezTo>
                <a:cubicBezTo>
                  <a:pt x="51141" y="2952"/>
                  <a:pt x="51250" y="2916"/>
                  <a:pt x="51304" y="2898"/>
                </a:cubicBezTo>
                <a:cubicBezTo>
                  <a:pt x="51377" y="2898"/>
                  <a:pt x="51449" y="2880"/>
                  <a:pt x="51540" y="2843"/>
                </a:cubicBezTo>
                <a:cubicBezTo>
                  <a:pt x="51594" y="2825"/>
                  <a:pt x="51648" y="2771"/>
                  <a:pt x="51685" y="2699"/>
                </a:cubicBezTo>
                <a:cubicBezTo>
                  <a:pt x="51703" y="2680"/>
                  <a:pt x="51721" y="2644"/>
                  <a:pt x="51757" y="2608"/>
                </a:cubicBezTo>
                <a:cubicBezTo>
                  <a:pt x="51775" y="2590"/>
                  <a:pt x="51793" y="2554"/>
                  <a:pt x="51811" y="2517"/>
                </a:cubicBezTo>
                <a:cubicBezTo>
                  <a:pt x="51829" y="2481"/>
                  <a:pt x="51866" y="2409"/>
                  <a:pt x="51920" y="2373"/>
                </a:cubicBezTo>
                <a:cubicBezTo>
                  <a:pt x="51956" y="2354"/>
                  <a:pt x="52011" y="2354"/>
                  <a:pt x="52047" y="2391"/>
                </a:cubicBezTo>
                <a:cubicBezTo>
                  <a:pt x="52083" y="2427"/>
                  <a:pt x="52101" y="2481"/>
                  <a:pt x="52155" y="2445"/>
                </a:cubicBezTo>
                <a:cubicBezTo>
                  <a:pt x="52174" y="2445"/>
                  <a:pt x="52192" y="2427"/>
                  <a:pt x="52210" y="2391"/>
                </a:cubicBezTo>
                <a:cubicBezTo>
                  <a:pt x="52246" y="2373"/>
                  <a:pt x="52264" y="2354"/>
                  <a:pt x="52300" y="2336"/>
                </a:cubicBezTo>
                <a:lnTo>
                  <a:pt x="52463" y="2191"/>
                </a:lnTo>
                <a:cubicBezTo>
                  <a:pt x="52499" y="2155"/>
                  <a:pt x="52536" y="2083"/>
                  <a:pt x="52590" y="2047"/>
                </a:cubicBezTo>
                <a:cubicBezTo>
                  <a:pt x="52608" y="2028"/>
                  <a:pt x="52626" y="2010"/>
                  <a:pt x="52662" y="1992"/>
                </a:cubicBezTo>
                <a:cubicBezTo>
                  <a:pt x="52681" y="1956"/>
                  <a:pt x="52699" y="1938"/>
                  <a:pt x="52717" y="1902"/>
                </a:cubicBezTo>
                <a:cubicBezTo>
                  <a:pt x="52735" y="1884"/>
                  <a:pt x="52753" y="1865"/>
                  <a:pt x="52771" y="1829"/>
                </a:cubicBezTo>
                <a:cubicBezTo>
                  <a:pt x="52771" y="1793"/>
                  <a:pt x="52789" y="1757"/>
                  <a:pt x="52807" y="1739"/>
                </a:cubicBezTo>
                <a:cubicBezTo>
                  <a:pt x="52825" y="1702"/>
                  <a:pt x="52844" y="1666"/>
                  <a:pt x="52862" y="1630"/>
                </a:cubicBezTo>
                <a:cubicBezTo>
                  <a:pt x="52880" y="1612"/>
                  <a:pt x="52898" y="1594"/>
                  <a:pt x="52916" y="1558"/>
                </a:cubicBezTo>
                <a:cubicBezTo>
                  <a:pt x="52952" y="1521"/>
                  <a:pt x="53007" y="1485"/>
                  <a:pt x="53061" y="1449"/>
                </a:cubicBezTo>
                <a:cubicBezTo>
                  <a:pt x="53097" y="1449"/>
                  <a:pt x="53115" y="1449"/>
                  <a:pt x="53151" y="1431"/>
                </a:cubicBezTo>
                <a:cubicBezTo>
                  <a:pt x="53188" y="1431"/>
                  <a:pt x="53224" y="1413"/>
                  <a:pt x="53260" y="1413"/>
                </a:cubicBezTo>
                <a:cubicBezTo>
                  <a:pt x="53296" y="1413"/>
                  <a:pt x="53333" y="1413"/>
                  <a:pt x="53369" y="1413"/>
                </a:cubicBezTo>
                <a:lnTo>
                  <a:pt x="53496" y="1413"/>
                </a:lnTo>
                <a:cubicBezTo>
                  <a:pt x="53568" y="1413"/>
                  <a:pt x="53658" y="1431"/>
                  <a:pt x="53731" y="1431"/>
                </a:cubicBezTo>
                <a:cubicBezTo>
                  <a:pt x="53803" y="1449"/>
                  <a:pt x="53876" y="1431"/>
                  <a:pt x="53966" y="1431"/>
                </a:cubicBezTo>
                <a:lnTo>
                  <a:pt x="53966" y="1431"/>
                </a:lnTo>
                <a:cubicBezTo>
                  <a:pt x="53984" y="1413"/>
                  <a:pt x="54003" y="1377"/>
                  <a:pt x="54039" y="1358"/>
                </a:cubicBezTo>
                <a:cubicBezTo>
                  <a:pt x="54057" y="1322"/>
                  <a:pt x="54111" y="1286"/>
                  <a:pt x="54147" y="1268"/>
                </a:cubicBezTo>
                <a:cubicBezTo>
                  <a:pt x="54184" y="1232"/>
                  <a:pt x="54238" y="1214"/>
                  <a:pt x="54274" y="1177"/>
                </a:cubicBezTo>
                <a:cubicBezTo>
                  <a:pt x="54310" y="1141"/>
                  <a:pt x="54347" y="1105"/>
                  <a:pt x="54383" y="1069"/>
                </a:cubicBezTo>
                <a:cubicBezTo>
                  <a:pt x="54437" y="1032"/>
                  <a:pt x="54455" y="996"/>
                  <a:pt x="54492" y="978"/>
                </a:cubicBezTo>
                <a:cubicBezTo>
                  <a:pt x="54528" y="960"/>
                  <a:pt x="54564" y="924"/>
                  <a:pt x="54600" y="906"/>
                </a:cubicBezTo>
                <a:cubicBezTo>
                  <a:pt x="54636" y="869"/>
                  <a:pt x="54655" y="815"/>
                  <a:pt x="54673" y="779"/>
                </a:cubicBezTo>
                <a:cubicBezTo>
                  <a:pt x="54709" y="743"/>
                  <a:pt x="54745" y="706"/>
                  <a:pt x="54781" y="670"/>
                </a:cubicBezTo>
                <a:cubicBezTo>
                  <a:pt x="54817" y="634"/>
                  <a:pt x="54854" y="598"/>
                  <a:pt x="54872" y="543"/>
                </a:cubicBezTo>
                <a:cubicBezTo>
                  <a:pt x="54890" y="507"/>
                  <a:pt x="54926" y="471"/>
                  <a:pt x="54962" y="435"/>
                </a:cubicBezTo>
                <a:cubicBezTo>
                  <a:pt x="54999" y="399"/>
                  <a:pt x="55035" y="362"/>
                  <a:pt x="55071" y="326"/>
                </a:cubicBezTo>
                <a:cubicBezTo>
                  <a:pt x="55125" y="308"/>
                  <a:pt x="55180" y="308"/>
                  <a:pt x="55234" y="308"/>
                </a:cubicBezTo>
                <a:cubicBezTo>
                  <a:pt x="55288" y="308"/>
                  <a:pt x="55343" y="308"/>
                  <a:pt x="55379" y="308"/>
                </a:cubicBezTo>
                <a:cubicBezTo>
                  <a:pt x="55415" y="326"/>
                  <a:pt x="55433" y="326"/>
                  <a:pt x="55451" y="344"/>
                </a:cubicBezTo>
                <a:cubicBezTo>
                  <a:pt x="55488" y="362"/>
                  <a:pt x="55506" y="362"/>
                  <a:pt x="55524" y="381"/>
                </a:cubicBezTo>
                <a:cubicBezTo>
                  <a:pt x="55560" y="381"/>
                  <a:pt x="55578" y="399"/>
                  <a:pt x="55596" y="399"/>
                </a:cubicBezTo>
                <a:lnTo>
                  <a:pt x="55669" y="453"/>
                </a:lnTo>
                <a:cubicBezTo>
                  <a:pt x="55723" y="471"/>
                  <a:pt x="55759" y="507"/>
                  <a:pt x="55795" y="525"/>
                </a:cubicBezTo>
                <a:lnTo>
                  <a:pt x="55814" y="543"/>
                </a:lnTo>
                <a:lnTo>
                  <a:pt x="55832" y="543"/>
                </a:lnTo>
                <a:cubicBezTo>
                  <a:pt x="55868" y="543"/>
                  <a:pt x="55886" y="580"/>
                  <a:pt x="55904" y="580"/>
                </a:cubicBezTo>
                <a:lnTo>
                  <a:pt x="55904" y="580"/>
                </a:lnTo>
                <a:cubicBezTo>
                  <a:pt x="55904" y="580"/>
                  <a:pt x="55922" y="580"/>
                  <a:pt x="55922" y="580"/>
                </a:cubicBezTo>
                <a:cubicBezTo>
                  <a:pt x="55977" y="562"/>
                  <a:pt x="56013" y="543"/>
                  <a:pt x="56067" y="525"/>
                </a:cubicBezTo>
                <a:cubicBezTo>
                  <a:pt x="56121" y="507"/>
                  <a:pt x="56176" y="453"/>
                  <a:pt x="56212" y="417"/>
                </a:cubicBezTo>
                <a:cubicBezTo>
                  <a:pt x="56266" y="381"/>
                  <a:pt x="56321" y="326"/>
                  <a:pt x="56375" y="308"/>
                </a:cubicBezTo>
                <a:cubicBezTo>
                  <a:pt x="56393" y="290"/>
                  <a:pt x="56429" y="272"/>
                  <a:pt x="56465" y="254"/>
                </a:cubicBezTo>
                <a:cubicBezTo>
                  <a:pt x="56502" y="254"/>
                  <a:pt x="56538" y="254"/>
                  <a:pt x="56556" y="236"/>
                </a:cubicBezTo>
                <a:lnTo>
                  <a:pt x="56647" y="181"/>
                </a:lnTo>
                <a:cubicBezTo>
                  <a:pt x="56683" y="163"/>
                  <a:pt x="56701" y="145"/>
                  <a:pt x="56737" y="127"/>
                </a:cubicBezTo>
                <a:cubicBezTo>
                  <a:pt x="56810" y="109"/>
                  <a:pt x="56864" y="73"/>
                  <a:pt x="56936" y="36"/>
                </a:cubicBezTo>
                <a:cubicBezTo>
                  <a:pt x="56954" y="36"/>
                  <a:pt x="56991" y="36"/>
                  <a:pt x="57009" y="36"/>
                </a:cubicBezTo>
                <a:cubicBezTo>
                  <a:pt x="57045" y="18"/>
                  <a:pt x="57081" y="0"/>
                  <a:pt x="57099" y="0"/>
                </a:cubicBezTo>
                <a:lnTo>
                  <a:pt x="57190" y="0"/>
                </a:lnTo>
                <a:cubicBezTo>
                  <a:pt x="57226" y="0"/>
                  <a:pt x="57262" y="18"/>
                  <a:pt x="57280" y="18"/>
                </a:cubicBezTo>
                <a:cubicBezTo>
                  <a:pt x="57317" y="36"/>
                  <a:pt x="57353" y="36"/>
                  <a:pt x="57389" y="36"/>
                </a:cubicBezTo>
                <a:lnTo>
                  <a:pt x="57480" y="55"/>
                </a:lnTo>
                <a:cubicBezTo>
                  <a:pt x="57552" y="55"/>
                  <a:pt x="57624" y="73"/>
                  <a:pt x="57697" y="73"/>
                </a:cubicBezTo>
                <a:cubicBezTo>
                  <a:pt x="57751" y="91"/>
                  <a:pt x="57842" y="91"/>
                  <a:pt x="57914" y="109"/>
                </a:cubicBezTo>
                <a:cubicBezTo>
                  <a:pt x="57987" y="127"/>
                  <a:pt x="58059" y="145"/>
                  <a:pt x="58113" y="163"/>
                </a:cubicBezTo>
                <a:cubicBezTo>
                  <a:pt x="58186" y="181"/>
                  <a:pt x="58258" y="199"/>
                  <a:pt x="58313" y="218"/>
                </a:cubicBezTo>
                <a:lnTo>
                  <a:pt x="58403" y="254"/>
                </a:lnTo>
                <a:cubicBezTo>
                  <a:pt x="58439" y="254"/>
                  <a:pt x="58476" y="272"/>
                  <a:pt x="58512" y="290"/>
                </a:cubicBezTo>
                <a:lnTo>
                  <a:pt x="58584" y="308"/>
                </a:lnTo>
                <a:lnTo>
                  <a:pt x="58675" y="362"/>
                </a:lnTo>
                <a:cubicBezTo>
                  <a:pt x="58711" y="381"/>
                  <a:pt x="58747" y="381"/>
                  <a:pt x="58783" y="399"/>
                </a:cubicBezTo>
                <a:cubicBezTo>
                  <a:pt x="58820" y="417"/>
                  <a:pt x="58856" y="417"/>
                  <a:pt x="58892" y="435"/>
                </a:cubicBezTo>
                <a:cubicBezTo>
                  <a:pt x="58965" y="453"/>
                  <a:pt x="59037" y="489"/>
                  <a:pt x="59109" y="507"/>
                </a:cubicBezTo>
                <a:cubicBezTo>
                  <a:pt x="59146" y="525"/>
                  <a:pt x="59164" y="543"/>
                  <a:pt x="59218" y="562"/>
                </a:cubicBezTo>
                <a:cubicBezTo>
                  <a:pt x="59236" y="562"/>
                  <a:pt x="59272" y="580"/>
                  <a:pt x="59309" y="598"/>
                </a:cubicBezTo>
                <a:lnTo>
                  <a:pt x="59417" y="634"/>
                </a:lnTo>
                <a:cubicBezTo>
                  <a:pt x="59417" y="652"/>
                  <a:pt x="59435" y="652"/>
                  <a:pt x="59454" y="652"/>
                </a:cubicBezTo>
                <a:cubicBezTo>
                  <a:pt x="59472" y="652"/>
                  <a:pt x="59472" y="652"/>
                  <a:pt x="59490" y="634"/>
                </a:cubicBezTo>
                <a:lnTo>
                  <a:pt x="59508" y="634"/>
                </a:lnTo>
                <a:cubicBezTo>
                  <a:pt x="59526" y="616"/>
                  <a:pt x="59562" y="598"/>
                  <a:pt x="59580" y="580"/>
                </a:cubicBezTo>
                <a:cubicBezTo>
                  <a:pt x="59653" y="525"/>
                  <a:pt x="59725" y="489"/>
                  <a:pt x="59780" y="453"/>
                </a:cubicBezTo>
                <a:lnTo>
                  <a:pt x="59888" y="381"/>
                </a:lnTo>
                <a:cubicBezTo>
                  <a:pt x="59906" y="362"/>
                  <a:pt x="59942" y="362"/>
                  <a:pt x="59979" y="344"/>
                </a:cubicBezTo>
                <a:cubicBezTo>
                  <a:pt x="60015" y="308"/>
                  <a:pt x="60015" y="290"/>
                  <a:pt x="60051" y="272"/>
                </a:cubicBezTo>
                <a:cubicBezTo>
                  <a:pt x="60069" y="254"/>
                  <a:pt x="60105" y="236"/>
                  <a:pt x="60124" y="199"/>
                </a:cubicBezTo>
                <a:cubicBezTo>
                  <a:pt x="60160" y="145"/>
                  <a:pt x="60232" y="109"/>
                  <a:pt x="60287" y="91"/>
                </a:cubicBezTo>
                <a:cubicBezTo>
                  <a:pt x="60377" y="73"/>
                  <a:pt x="60450" y="91"/>
                  <a:pt x="60522" y="91"/>
                </a:cubicBezTo>
                <a:cubicBezTo>
                  <a:pt x="60558" y="109"/>
                  <a:pt x="60594" y="109"/>
                  <a:pt x="60631" y="127"/>
                </a:cubicBezTo>
                <a:cubicBezTo>
                  <a:pt x="60667" y="127"/>
                  <a:pt x="60703" y="127"/>
                  <a:pt x="60739" y="145"/>
                </a:cubicBezTo>
                <a:cubicBezTo>
                  <a:pt x="60757" y="145"/>
                  <a:pt x="60794" y="163"/>
                  <a:pt x="60830" y="181"/>
                </a:cubicBezTo>
                <a:lnTo>
                  <a:pt x="60939" y="218"/>
                </a:lnTo>
                <a:cubicBezTo>
                  <a:pt x="60975" y="218"/>
                  <a:pt x="61029" y="236"/>
                  <a:pt x="61065" y="254"/>
                </a:cubicBezTo>
                <a:cubicBezTo>
                  <a:pt x="61101" y="254"/>
                  <a:pt x="61156" y="254"/>
                  <a:pt x="61192" y="254"/>
                </a:cubicBezTo>
                <a:cubicBezTo>
                  <a:pt x="61264" y="254"/>
                  <a:pt x="61337" y="254"/>
                  <a:pt x="61427" y="254"/>
                </a:cubicBezTo>
                <a:lnTo>
                  <a:pt x="61500" y="254"/>
                </a:lnTo>
                <a:cubicBezTo>
                  <a:pt x="61554" y="236"/>
                  <a:pt x="61627" y="236"/>
                  <a:pt x="61681" y="254"/>
                </a:cubicBezTo>
                <a:cubicBezTo>
                  <a:pt x="61735" y="254"/>
                  <a:pt x="61790" y="254"/>
                  <a:pt x="61844" y="272"/>
                </a:cubicBezTo>
                <a:cubicBezTo>
                  <a:pt x="61898" y="272"/>
                  <a:pt x="61953" y="290"/>
                  <a:pt x="61989" y="344"/>
                </a:cubicBezTo>
                <a:cubicBezTo>
                  <a:pt x="62007" y="362"/>
                  <a:pt x="62025" y="362"/>
                  <a:pt x="62043" y="381"/>
                </a:cubicBezTo>
                <a:cubicBezTo>
                  <a:pt x="62043" y="399"/>
                  <a:pt x="62061" y="399"/>
                  <a:pt x="62079" y="399"/>
                </a:cubicBezTo>
                <a:cubicBezTo>
                  <a:pt x="62079" y="399"/>
                  <a:pt x="62098" y="399"/>
                  <a:pt x="62116" y="399"/>
                </a:cubicBezTo>
                <a:cubicBezTo>
                  <a:pt x="62134" y="399"/>
                  <a:pt x="62152" y="435"/>
                  <a:pt x="62170" y="435"/>
                </a:cubicBezTo>
                <a:cubicBezTo>
                  <a:pt x="62188" y="453"/>
                  <a:pt x="62224" y="471"/>
                  <a:pt x="62242" y="489"/>
                </a:cubicBezTo>
                <a:cubicBezTo>
                  <a:pt x="62297" y="507"/>
                  <a:pt x="62351" y="525"/>
                  <a:pt x="62423" y="525"/>
                </a:cubicBezTo>
                <a:cubicBezTo>
                  <a:pt x="62478" y="543"/>
                  <a:pt x="62532" y="580"/>
                  <a:pt x="62568" y="598"/>
                </a:cubicBezTo>
                <a:cubicBezTo>
                  <a:pt x="62605" y="598"/>
                  <a:pt x="62641" y="616"/>
                  <a:pt x="62659" y="616"/>
                </a:cubicBezTo>
                <a:cubicBezTo>
                  <a:pt x="62695" y="634"/>
                  <a:pt x="62713" y="634"/>
                  <a:pt x="62731" y="634"/>
                </a:cubicBezTo>
                <a:cubicBezTo>
                  <a:pt x="62768" y="652"/>
                  <a:pt x="62786" y="634"/>
                  <a:pt x="62822" y="634"/>
                </a:cubicBezTo>
                <a:cubicBezTo>
                  <a:pt x="62858" y="652"/>
                  <a:pt x="62876" y="652"/>
                  <a:pt x="62912" y="652"/>
                </a:cubicBezTo>
                <a:cubicBezTo>
                  <a:pt x="62967" y="652"/>
                  <a:pt x="63021" y="652"/>
                  <a:pt x="63075" y="652"/>
                </a:cubicBezTo>
                <a:cubicBezTo>
                  <a:pt x="63130" y="670"/>
                  <a:pt x="63166" y="688"/>
                  <a:pt x="63202" y="725"/>
                </a:cubicBezTo>
                <a:cubicBezTo>
                  <a:pt x="63220" y="743"/>
                  <a:pt x="63238" y="743"/>
                  <a:pt x="63257" y="761"/>
                </a:cubicBezTo>
                <a:cubicBezTo>
                  <a:pt x="63293" y="779"/>
                  <a:pt x="63311" y="797"/>
                  <a:pt x="63347" y="797"/>
                </a:cubicBezTo>
                <a:cubicBezTo>
                  <a:pt x="63401" y="815"/>
                  <a:pt x="63456" y="851"/>
                  <a:pt x="63492" y="888"/>
                </a:cubicBezTo>
                <a:cubicBezTo>
                  <a:pt x="63528" y="924"/>
                  <a:pt x="63564" y="978"/>
                  <a:pt x="63583" y="1014"/>
                </a:cubicBezTo>
                <a:cubicBezTo>
                  <a:pt x="63619" y="1069"/>
                  <a:pt x="63655" y="1105"/>
                  <a:pt x="63691" y="1123"/>
                </a:cubicBezTo>
                <a:cubicBezTo>
                  <a:pt x="63745" y="1159"/>
                  <a:pt x="63782" y="1177"/>
                  <a:pt x="63836" y="1214"/>
                </a:cubicBezTo>
                <a:lnTo>
                  <a:pt x="63836" y="22384"/>
                </a:lnTo>
                <a:cubicBezTo>
                  <a:pt x="63420" y="22456"/>
                  <a:pt x="63003" y="22547"/>
                  <a:pt x="62586" y="22655"/>
                </a:cubicBezTo>
                <a:cubicBezTo>
                  <a:pt x="61717" y="22872"/>
                  <a:pt x="60848" y="23072"/>
                  <a:pt x="59979" y="23271"/>
                </a:cubicBezTo>
                <a:cubicBezTo>
                  <a:pt x="59073" y="23506"/>
                  <a:pt x="58132" y="23669"/>
                  <a:pt x="57226" y="23905"/>
                </a:cubicBezTo>
                <a:cubicBezTo>
                  <a:pt x="56357" y="24122"/>
                  <a:pt x="55506" y="24376"/>
                  <a:pt x="54655" y="24629"/>
                </a:cubicBezTo>
                <a:lnTo>
                  <a:pt x="54310" y="24720"/>
                </a:lnTo>
                <a:lnTo>
                  <a:pt x="2264" y="24720"/>
                </a:lnTo>
                <a:cubicBezTo>
                  <a:pt x="2101" y="24665"/>
                  <a:pt x="1938" y="24611"/>
                  <a:pt x="1793" y="24539"/>
                </a:cubicBezTo>
                <a:cubicBezTo>
                  <a:pt x="1413" y="24357"/>
                  <a:pt x="1050" y="24140"/>
                  <a:pt x="706" y="23887"/>
                </a:cubicBezTo>
                <a:cubicBezTo>
                  <a:pt x="580" y="23796"/>
                  <a:pt x="453" y="23687"/>
                  <a:pt x="344" y="23579"/>
                </a:cubicBezTo>
                <a:cubicBezTo>
                  <a:pt x="235" y="23470"/>
                  <a:pt x="109" y="23380"/>
                  <a:pt x="0" y="232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3675" y="4233927"/>
            <a:ext cx="9144036" cy="3993848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314233" y="924414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228018" y="276850"/>
            <a:ext cx="1368376" cy="1495526"/>
          </a:xfrm>
          <a:custGeom>
            <a:avLst/>
            <a:gdLst/>
            <a:ahLst/>
            <a:cxnLst/>
            <a:rect l="l" t="t" r="r" b="b"/>
            <a:pathLst>
              <a:path w="38592" h="42178" extrusionOk="0">
                <a:moveTo>
                  <a:pt x="38574" y="17730"/>
                </a:moveTo>
                <a:cubicBezTo>
                  <a:pt x="38465" y="17676"/>
                  <a:pt x="38375" y="17621"/>
                  <a:pt x="38266" y="17567"/>
                </a:cubicBezTo>
                <a:cubicBezTo>
                  <a:pt x="38157" y="17513"/>
                  <a:pt x="38031" y="17458"/>
                  <a:pt x="37922" y="17422"/>
                </a:cubicBezTo>
                <a:cubicBezTo>
                  <a:pt x="37813" y="17386"/>
                  <a:pt x="37687" y="17368"/>
                  <a:pt x="37578" y="17368"/>
                </a:cubicBezTo>
                <a:cubicBezTo>
                  <a:pt x="37505" y="17368"/>
                  <a:pt x="37451" y="17368"/>
                  <a:pt x="37379" y="17368"/>
                </a:cubicBezTo>
                <a:cubicBezTo>
                  <a:pt x="37361" y="17368"/>
                  <a:pt x="37324" y="17368"/>
                  <a:pt x="37306" y="17368"/>
                </a:cubicBezTo>
                <a:cubicBezTo>
                  <a:pt x="37270" y="17368"/>
                  <a:pt x="37252" y="17350"/>
                  <a:pt x="37216" y="17332"/>
                </a:cubicBezTo>
                <a:cubicBezTo>
                  <a:pt x="37125" y="17295"/>
                  <a:pt x="37016" y="17259"/>
                  <a:pt x="36908" y="17241"/>
                </a:cubicBezTo>
                <a:cubicBezTo>
                  <a:pt x="36890" y="17223"/>
                  <a:pt x="36872" y="17223"/>
                  <a:pt x="36872" y="17223"/>
                </a:cubicBezTo>
                <a:cubicBezTo>
                  <a:pt x="36835" y="17223"/>
                  <a:pt x="36817" y="17223"/>
                  <a:pt x="36799" y="17223"/>
                </a:cubicBezTo>
                <a:lnTo>
                  <a:pt x="36781" y="17223"/>
                </a:lnTo>
                <a:lnTo>
                  <a:pt x="36745" y="17223"/>
                </a:lnTo>
                <a:lnTo>
                  <a:pt x="36636" y="17223"/>
                </a:lnTo>
                <a:cubicBezTo>
                  <a:pt x="36582" y="17205"/>
                  <a:pt x="36546" y="17205"/>
                  <a:pt x="36491" y="17187"/>
                </a:cubicBezTo>
                <a:cubicBezTo>
                  <a:pt x="36491" y="17187"/>
                  <a:pt x="36509" y="17187"/>
                  <a:pt x="36509" y="17169"/>
                </a:cubicBezTo>
                <a:cubicBezTo>
                  <a:pt x="36527" y="17150"/>
                  <a:pt x="36527" y="17132"/>
                  <a:pt x="36509" y="17114"/>
                </a:cubicBezTo>
                <a:cubicBezTo>
                  <a:pt x="36437" y="17060"/>
                  <a:pt x="36346" y="17042"/>
                  <a:pt x="36274" y="17042"/>
                </a:cubicBezTo>
                <a:cubicBezTo>
                  <a:pt x="36039" y="17024"/>
                  <a:pt x="35821" y="17024"/>
                  <a:pt x="35604" y="17006"/>
                </a:cubicBezTo>
                <a:lnTo>
                  <a:pt x="35260" y="16969"/>
                </a:lnTo>
                <a:lnTo>
                  <a:pt x="35187" y="16969"/>
                </a:lnTo>
                <a:lnTo>
                  <a:pt x="35278" y="16951"/>
                </a:lnTo>
                <a:cubicBezTo>
                  <a:pt x="35296" y="16933"/>
                  <a:pt x="35314" y="16915"/>
                  <a:pt x="35296" y="16897"/>
                </a:cubicBezTo>
                <a:cubicBezTo>
                  <a:pt x="35296" y="16879"/>
                  <a:pt x="35278" y="16861"/>
                  <a:pt x="35260" y="16843"/>
                </a:cubicBezTo>
                <a:cubicBezTo>
                  <a:pt x="35242" y="16843"/>
                  <a:pt x="35224" y="16824"/>
                  <a:pt x="35206" y="16824"/>
                </a:cubicBezTo>
                <a:cubicBezTo>
                  <a:pt x="35206" y="16824"/>
                  <a:pt x="35224" y="16824"/>
                  <a:pt x="35224" y="16824"/>
                </a:cubicBezTo>
                <a:cubicBezTo>
                  <a:pt x="35242" y="16788"/>
                  <a:pt x="35278" y="16788"/>
                  <a:pt x="35296" y="16770"/>
                </a:cubicBezTo>
                <a:cubicBezTo>
                  <a:pt x="35405" y="16716"/>
                  <a:pt x="35495" y="16680"/>
                  <a:pt x="35604" y="16643"/>
                </a:cubicBezTo>
                <a:lnTo>
                  <a:pt x="35640" y="16643"/>
                </a:lnTo>
                <a:cubicBezTo>
                  <a:pt x="35676" y="16625"/>
                  <a:pt x="35676" y="16571"/>
                  <a:pt x="35640" y="16571"/>
                </a:cubicBezTo>
                <a:lnTo>
                  <a:pt x="35604" y="16571"/>
                </a:lnTo>
                <a:lnTo>
                  <a:pt x="35242" y="16535"/>
                </a:lnTo>
                <a:cubicBezTo>
                  <a:pt x="35260" y="16480"/>
                  <a:pt x="35260" y="16426"/>
                  <a:pt x="35260" y="16390"/>
                </a:cubicBezTo>
                <a:cubicBezTo>
                  <a:pt x="35260" y="16372"/>
                  <a:pt x="35242" y="16354"/>
                  <a:pt x="35224" y="16354"/>
                </a:cubicBezTo>
                <a:cubicBezTo>
                  <a:pt x="35133" y="16354"/>
                  <a:pt x="35043" y="16372"/>
                  <a:pt x="34934" y="16372"/>
                </a:cubicBezTo>
                <a:cubicBezTo>
                  <a:pt x="34880" y="16372"/>
                  <a:pt x="34825" y="16372"/>
                  <a:pt x="34771" y="16390"/>
                </a:cubicBezTo>
                <a:cubicBezTo>
                  <a:pt x="34771" y="16390"/>
                  <a:pt x="34753" y="16390"/>
                  <a:pt x="34753" y="16390"/>
                </a:cubicBezTo>
                <a:cubicBezTo>
                  <a:pt x="34698" y="16390"/>
                  <a:pt x="34644" y="16390"/>
                  <a:pt x="34590" y="16390"/>
                </a:cubicBezTo>
                <a:cubicBezTo>
                  <a:pt x="34572" y="16372"/>
                  <a:pt x="34535" y="16372"/>
                  <a:pt x="34517" y="16354"/>
                </a:cubicBezTo>
                <a:lnTo>
                  <a:pt x="34481" y="16336"/>
                </a:lnTo>
                <a:lnTo>
                  <a:pt x="34481" y="16336"/>
                </a:lnTo>
                <a:lnTo>
                  <a:pt x="34517" y="16317"/>
                </a:lnTo>
                <a:cubicBezTo>
                  <a:pt x="34554" y="16299"/>
                  <a:pt x="34572" y="16281"/>
                  <a:pt x="34590" y="16245"/>
                </a:cubicBezTo>
                <a:cubicBezTo>
                  <a:pt x="34608" y="16209"/>
                  <a:pt x="34626" y="16136"/>
                  <a:pt x="34590" y="16100"/>
                </a:cubicBezTo>
                <a:lnTo>
                  <a:pt x="34626" y="16082"/>
                </a:lnTo>
                <a:cubicBezTo>
                  <a:pt x="34680" y="16064"/>
                  <a:pt x="34698" y="16028"/>
                  <a:pt x="34698" y="15973"/>
                </a:cubicBezTo>
                <a:cubicBezTo>
                  <a:pt x="34680" y="15865"/>
                  <a:pt x="34535" y="15865"/>
                  <a:pt x="34445" y="15828"/>
                </a:cubicBezTo>
                <a:cubicBezTo>
                  <a:pt x="34391" y="15810"/>
                  <a:pt x="34354" y="15774"/>
                  <a:pt x="34300" y="15738"/>
                </a:cubicBezTo>
                <a:cubicBezTo>
                  <a:pt x="34300" y="15738"/>
                  <a:pt x="34282" y="15720"/>
                  <a:pt x="34264" y="15702"/>
                </a:cubicBezTo>
                <a:cubicBezTo>
                  <a:pt x="34264" y="15684"/>
                  <a:pt x="34300" y="15647"/>
                  <a:pt x="34300" y="15629"/>
                </a:cubicBezTo>
                <a:cubicBezTo>
                  <a:pt x="34391" y="15521"/>
                  <a:pt x="34499" y="15430"/>
                  <a:pt x="34608" y="15321"/>
                </a:cubicBezTo>
                <a:cubicBezTo>
                  <a:pt x="34626" y="15285"/>
                  <a:pt x="34608" y="15249"/>
                  <a:pt x="34572" y="15231"/>
                </a:cubicBezTo>
                <a:lnTo>
                  <a:pt x="34499" y="15231"/>
                </a:lnTo>
                <a:cubicBezTo>
                  <a:pt x="34572" y="15158"/>
                  <a:pt x="34662" y="15086"/>
                  <a:pt x="34753" y="15032"/>
                </a:cubicBezTo>
                <a:cubicBezTo>
                  <a:pt x="34807" y="14977"/>
                  <a:pt x="34880" y="14941"/>
                  <a:pt x="34934" y="14905"/>
                </a:cubicBezTo>
                <a:cubicBezTo>
                  <a:pt x="35006" y="14887"/>
                  <a:pt x="35061" y="14851"/>
                  <a:pt x="35133" y="14796"/>
                </a:cubicBezTo>
                <a:cubicBezTo>
                  <a:pt x="35151" y="14796"/>
                  <a:pt x="35151" y="14760"/>
                  <a:pt x="35133" y="14760"/>
                </a:cubicBezTo>
                <a:cubicBezTo>
                  <a:pt x="35133" y="14742"/>
                  <a:pt x="35133" y="14724"/>
                  <a:pt x="35115" y="14724"/>
                </a:cubicBezTo>
                <a:cubicBezTo>
                  <a:pt x="35097" y="14706"/>
                  <a:pt x="35079" y="14706"/>
                  <a:pt x="35061" y="14724"/>
                </a:cubicBezTo>
                <a:cubicBezTo>
                  <a:pt x="35061" y="14706"/>
                  <a:pt x="35043" y="14706"/>
                  <a:pt x="35024" y="14688"/>
                </a:cubicBezTo>
                <a:lnTo>
                  <a:pt x="34861" y="14669"/>
                </a:lnTo>
                <a:cubicBezTo>
                  <a:pt x="34898" y="14633"/>
                  <a:pt x="34934" y="14615"/>
                  <a:pt x="34988" y="14597"/>
                </a:cubicBezTo>
                <a:lnTo>
                  <a:pt x="35187" y="14488"/>
                </a:lnTo>
                <a:lnTo>
                  <a:pt x="35387" y="14380"/>
                </a:lnTo>
                <a:lnTo>
                  <a:pt x="35495" y="14325"/>
                </a:lnTo>
                <a:cubicBezTo>
                  <a:pt x="35513" y="14325"/>
                  <a:pt x="35550" y="14307"/>
                  <a:pt x="35568" y="14289"/>
                </a:cubicBezTo>
                <a:cubicBezTo>
                  <a:pt x="35586" y="14289"/>
                  <a:pt x="35586" y="14271"/>
                  <a:pt x="35568" y="14253"/>
                </a:cubicBezTo>
                <a:cubicBezTo>
                  <a:pt x="35550" y="14253"/>
                  <a:pt x="35513" y="14253"/>
                  <a:pt x="35495" y="14253"/>
                </a:cubicBezTo>
                <a:lnTo>
                  <a:pt x="35423" y="14253"/>
                </a:lnTo>
                <a:cubicBezTo>
                  <a:pt x="35368" y="14253"/>
                  <a:pt x="35314" y="14253"/>
                  <a:pt x="35278" y="14253"/>
                </a:cubicBezTo>
                <a:cubicBezTo>
                  <a:pt x="35242" y="14235"/>
                  <a:pt x="35187" y="14235"/>
                  <a:pt x="35151" y="14235"/>
                </a:cubicBezTo>
                <a:cubicBezTo>
                  <a:pt x="35115" y="14235"/>
                  <a:pt x="35079" y="14253"/>
                  <a:pt x="35043" y="14271"/>
                </a:cubicBezTo>
                <a:cubicBezTo>
                  <a:pt x="34970" y="14307"/>
                  <a:pt x="34880" y="14343"/>
                  <a:pt x="34807" y="14380"/>
                </a:cubicBezTo>
                <a:lnTo>
                  <a:pt x="34698" y="14452"/>
                </a:lnTo>
                <a:lnTo>
                  <a:pt x="34698" y="14452"/>
                </a:lnTo>
                <a:cubicBezTo>
                  <a:pt x="34644" y="14470"/>
                  <a:pt x="34572" y="14506"/>
                  <a:pt x="34517" y="14525"/>
                </a:cubicBezTo>
                <a:lnTo>
                  <a:pt x="34336" y="14633"/>
                </a:lnTo>
                <a:cubicBezTo>
                  <a:pt x="34209" y="14688"/>
                  <a:pt x="34083" y="14760"/>
                  <a:pt x="33974" y="14814"/>
                </a:cubicBezTo>
                <a:cubicBezTo>
                  <a:pt x="33721" y="14941"/>
                  <a:pt x="33467" y="15050"/>
                  <a:pt x="33213" y="15158"/>
                </a:cubicBezTo>
                <a:cubicBezTo>
                  <a:pt x="32688" y="15394"/>
                  <a:pt x="32145" y="15593"/>
                  <a:pt x="31620" y="15828"/>
                </a:cubicBezTo>
                <a:cubicBezTo>
                  <a:pt x="31475" y="15883"/>
                  <a:pt x="31330" y="15955"/>
                  <a:pt x="31167" y="16028"/>
                </a:cubicBezTo>
                <a:cubicBezTo>
                  <a:pt x="31022" y="16100"/>
                  <a:pt x="30877" y="16154"/>
                  <a:pt x="30751" y="16227"/>
                </a:cubicBezTo>
                <a:lnTo>
                  <a:pt x="30732" y="16227"/>
                </a:lnTo>
                <a:cubicBezTo>
                  <a:pt x="30678" y="16245"/>
                  <a:pt x="30624" y="16263"/>
                  <a:pt x="30588" y="16281"/>
                </a:cubicBezTo>
                <a:cubicBezTo>
                  <a:pt x="30551" y="16317"/>
                  <a:pt x="30515" y="16354"/>
                  <a:pt x="30479" y="16390"/>
                </a:cubicBezTo>
                <a:cubicBezTo>
                  <a:pt x="30298" y="16553"/>
                  <a:pt x="30135" y="16716"/>
                  <a:pt x="29972" y="16879"/>
                </a:cubicBezTo>
                <a:cubicBezTo>
                  <a:pt x="29809" y="17042"/>
                  <a:pt x="29682" y="17169"/>
                  <a:pt x="29519" y="17313"/>
                </a:cubicBezTo>
                <a:cubicBezTo>
                  <a:pt x="29356" y="17440"/>
                  <a:pt x="29193" y="17567"/>
                  <a:pt x="29030" y="17694"/>
                </a:cubicBezTo>
                <a:cubicBezTo>
                  <a:pt x="28903" y="17784"/>
                  <a:pt x="28777" y="17857"/>
                  <a:pt x="28650" y="17947"/>
                </a:cubicBezTo>
                <a:lnTo>
                  <a:pt x="28650" y="17947"/>
                </a:lnTo>
                <a:lnTo>
                  <a:pt x="28541" y="18002"/>
                </a:lnTo>
                <a:cubicBezTo>
                  <a:pt x="28505" y="18020"/>
                  <a:pt x="28469" y="18038"/>
                  <a:pt x="28433" y="18038"/>
                </a:cubicBezTo>
                <a:cubicBezTo>
                  <a:pt x="28342" y="18056"/>
                  <a:pt x="28270" y="18038"/>
                  <a:pt x="28179" y="18074"/>
                </a:cubicBezTo>
                <a:cubicBezTo>
                  <a:pt x="28088" y="18092"/>
                  <a:pt x="27998" y="18110"/>
                  <a:pt x="27925" y="18128"/>
                </a:cubicBezTo>
                <a:lnTo>
                  <a:pt x="27654" y="18219"/>
                </a:lnTo>
                <a:cubicBezTo>
                  <a:pt x="27600" y="18237"/>
                  <a:pt x="27455" y="18255"/>
                  <a:pt x="27473" y="18346"/>
                </a:cubicBezTo>
                <a:cubicBezTo>
                  <a:pt x="27473" y="18346"/>
                  <a:pt x="27455" y="18364"/>
                  <a:pt x="27455" y="18382"/>
                </a:cubicBezTo>
                <a:cubicBezTo>
                  <a:pt x="27437" y="18400"/>
                  <a:pt x="27455" y="18418"/>
                  <a:pt x="27473" y="18436"/>
                </a:cubicBezTo>
                <a:cubicBezTo>
                  <a:pt x="27509" y="18454"/>
                  <a:pt x="27545" y="18472"/>
                  <a:pt x="27581" y="18491"/>
                </a:cubicBezTo>
                <a:cubicBezTo>
                  <a:pt x="27618" y="18491"/>
                  <a:pt x="27654" y="18509"/>
                  <a:pt x="27690" y="18527"/>
                </a:cubicBezTo>
                <a:lnTo>
                  <a:pt x="27744" y="18563"/>
                </a:lnTo>
                <a:lnTo>
                  <a:pt x="27672" y="18599"/>
                </a:lnTo>
                <a:lnTo>
                  <a:pt x="27563" y="18672"/>
                </a:lnTo>
                <a:lnTo>
                  <a:pt x="27346" y="18817"/>
                </a:lnTo>
                <a:cubicBezTo>
                  <a:pt x="27201" y="18907"/>
                  <a:pt x="27038" y="18980"/>
                  <a:pt x="26893" y="19070"/>
                </a:cubicBezTo>
                <a:lnTo>
                  <a:pt x="26440" y="19324"/>
                </a:lnTo>
                <a:lnTo>
                  <a:pt x="25933" y="19559"/>
                </a:lnTo>
                <a:lnTo>
                  <a:pt x="25644" y="19704"/>
                </a:lnTo>
                <a:lnTo>
                  <a:pt x="25517" y="19776"/>
                </a:lnTo>
                <a:cubicBezTo>
                  <a:pt x="25481" y="19794"/>
                  <a:pt x="25444" y="19813"/>
                  <a:pt x="25408" y="19831"/>
                </a:cubicBezTo>
                <a:cubicBezTo>
                  <a:pt x="25390" y="19813"/>
                  <a:pt x="25390" y="19813"/>
                  <a:pt x="25372" y="19794"/>
                </a:cubicBezTo>
                <a:cubicBezTo>
                  <a:pt x="25336" y="19776"/>
                  <a:pt x="25318" y="19740"/>
                  <a:pt x="25300" y="19722"/>
                </a:cubicBezTo>
                <a:cubicBezTo>
                  <a:pt x="25263" y="19650"/>
                  <a:pt x="25209" y="19577"/>
                  <a:pt x="25173" y="19523"/>
                </a:cubicBezTo>
                <a:cubicBezTo>
                  <a:pt x="25137" y="19450"/>
                  <a:pt x="25082" y="19396"/>
                  <a:pt x="25046" y="19342"/>
                </a:cubicBezTo>
                <a:cubicBezTo>
                  <a:pt x="25010" y="19305"/>
                  <a:pt x="24974" y="19305"/>
                  <a:pt x="24937" y="19287"/>
                </a:cubicBezTo>
                <a:cubicBezTo>
                  <a:pt x="24919" y="19287"/>
                  <a:pt x="24901" y="19287"/>
                  <a:pt x="24883" y="19287"/>
                </a:cubicBezTo>
                <a:lnTo>
                  <a:pt x="24883" y="19287"/>
                </a:lnTo>
                <a:cubicBezTo>
                  <a:pt x="24865" y="19233"/>
                  <a:pt x="24847" y="19179"/>
                  <a:pt x="24829" y="19124"/>
                </a:cubicBezTo>
                <a:cubicBezTo>
                  <a:pt x="24793" y="19052"/>
                  <a:pt x="24774" y="18980"/>
                  <a:pt x="24738" y="18907"/>
                </a:cubicBezTo>
                <a:cubicBezTo>
                  <a:pt x="24666" y="18780"/>
                  <a:pt x="24611" y="18635"/>
                  <a:pt x="24521" y="18509"/>
                </a:cubicBezTo>
                <a:cubicBezTo>
                  <a:pt x="24376" y="18237"/>
                  <a:pt x="24177" y="18020"/>
                  <a:pt x="23959" y="17821"/>
                </a:cubicBezTo>
                <a:cubicBezTo>
                  <a:pt x="23887" y="17784"/>
                  <a:pt x="23815" y="17730"/>
                  <a:pt x="23760" y="17694"/>
                </a:cubicBezTo>
                <a:cubicBezTo>
                  <a:pt x="23688" y="17639"/>
                  <a:pt x="23615" y="17603"/>
                  <a:pt x="23525" y="17585"/>
                </a:cubicBezTo>
                <a:cubicBezTo>
                  <a:pt x="23507" y="17585"/>
                  <a:pt x="23507" y="17585"/>
                  <a:pt x="23489" y="17603"/>
                </a:cubicBezTo>
                <a:cubicBezTo>
                  <a:pt x="23471" y="17603"/>
                  <a:pt x="23452" y="17621"/>
                  <a:pt x="23434" y="17639"/>
                </a:cubicBezTo>
                <a:cubicBezTo>
                  <a:pt x="23398" y="17694"/>
                  <a:pt x="23398" y="17784"/>
                  <a:pt x="23434" y="17839"/>
                </a:cubicBezTo>
                <a:cubicBezTo>
                  <a:pt x="23507" y="17984"/>
                  <a:pt x="23579" y="18110"/>
                  <a:pt x="23652" y="18255"/>
                </a:cubicBezTo>
                <a:cubicBezTo>
                  <a:pt x="23724" y="18382"/>
                  <a:pt x="23778" y="18509"/>
                  <a:pt x="23851" y="18654"/>
                </a:cubicBezTo>
                <a:cubicBezTo>
                  <a:pt x="23887" y="18780"/>
                  <a:pt x="23923" y="18907"/>
                  <a:pt x="23941" y="19052"/>
                </a:cubicBezTo>
                <a:cubicBezTo>
                  <a:pt x="23941" y="19106"/>
                  <a:pt x="23941" y="19161"/>
                  <a:pt x="23959" y="19215"/>
                </a:cubicBezTo>
                <a:lnTo>
                  <a:pt x="23923" y="19197"/>
                </a:lnTo>
                <a:lnTo>
                  <a:pt x="23851" y="19161"/>
                </a:lnTo>
                <a:cubicBezTo>
                  <a:pt x="23869" y="19106"/>
                  <a:pt x="23869" y="19052"/>
                  <a:pt x="23851" y="18980"/>
                </a:cubicBezTo>
                <a:cubicBezTo>
                  <a:pt x="23851" y="18943"/>
                  <a:pt x="23778" y="18943"/>
                  <a:pt x="23778" y="18998"/>
                </a:cubicBezTo>
                <a:cubicBezTo>
                  <a:pt x="23797" y="19034"/>
                  <a:pt x="23797" y="19088"/>
                  <a:pt x="23778" y="19124"/>
                </a:cubicBezTo>
                <a:lnTo>
                  <a:pt x="23760" y="19124"/>
                </a:lnTo>
                <a:lnTo>
                  <a:pt x="23597" y="19052"/>
                </a:lnTo>
                <a:lnTo>
                  <a:pt x="23543" y="19034"/>
                </a:lnTo>
                <a:cubicBezTo>
                  <a:pt x="23507" y="18998"/>
                  <a:pt x="23471" y="18943"/>
                  <a:pt x="23416" y="18907"/>
                </a:cubicBezTo>
                <a:cubicBezTo>
                  <a:pt x="23434" y="18835"/>
                  <a:pt x="23434" y="18762"/>
                  <a:pt x="23416" y="18690"/>
                </a:cubicBezTo>
                <a:cubicBezTo>
                  <a:pt x="23416" y="18654"/>
                  <a:pt x="23362" y="18654"/>
                  <a:pt x="23344" y="18690"/>
                </a:cubicBezTo>
                <a:cubicBezTo>
                  <a:pt x="23344" y="18744"/>
                  <a:pt x="23344" y="18780"/>
                  <a:pt x="23344" y="18817"/>
                </a:cubicBezTo>
                <a:cubicBezTo>
                  <a:pt x="23253" y="18744"/>
                  <a:pt x="23181" y="18690"/>
                  <a:pt x="23090" y="18635"/>
                </a:cubicBezTo>
                <a:cubicBezTo>
                  <a:pt x="22982" y="18581"/>
                  <a:pt x="22873" y="18545"/>
                  <a:pt x="22746" y="18527"/>
                </a:cubicBezTo>
                <a:cubicBezTo>
                  <a:pt x="22692" y="18527"/>
                  <a:pt x="22638" y="18545"/>
                  <a:pt x="22601" y="18599"/>
                </a:cubicBezTo>
                <a:cubicBezTo>
                  <a:pt x="22601" y="18635"/>
                  <a:pt x="22601" y="18654"/>
                  <a:pt x="22601" y="18672"/>
                </a:cubicBezTo>
                <a:lnTo>
                  <a:pt x="22547" y="18635"/>
                </a:lnTo>
                <a:lnTo>
                  <a:pt x="22402" y="18563"/>
                </a:lnTo>
                <a:cubicBezTo>
                  <a:pt x="22420" y="18472"/>
                  <a:pt x="22402" y="18382"/>
                  <a:pt x="22384" y="18291"/>
                </a:cubicBezTo>
                <a:cubicBezTo>
                  <a:pt x="22366" y="18273"/>
                  <a:pt x="22330" y="18273"/>
                  <a:pt x="22330" y="18291"/>
                </a:cubicBezTo>
                <a:cubicBezTo>
                  <a:pt x="22312" y="18364"/>
                  <a:pt x="22312" y="18436"/>
                  <a:pt x="22293" y="18509"/>
                </a:cubicBezTo>
                <a:cubicBezTo>
                  <a:pt x="22130" y="18454"/>
                  <a:pt x="21949" y="18400"/>
                  <a:pt x="21786" y="18346"/>
                </a:cubicBezTo>
                <a:lnTo>
                  <a:pt x="21714" y="18328"/>
                </a:lnTo>
                <a:lnTo>
                  <a:pt x="21714" y="18291"/>
                </a:lnTo>
                <a:cubicBezTo>
                  <a:pt x="21714" y="18255"/>
                  <a:pt x="21696" y="18201"/>
                  <a:pt x="21678" y="18165"/>
                </a:cubicBezTo>
                <a:cubicBezTo>
                  <a:pt x="21660" y="18110"/>
                  <a:pt x="21641" y="18074"/>
                  <a:pt x="21623" y="18038"/>
                </a:cubicBezTo>
                <a:cubicBezTo>
                  <a:pt x="21605" y="18020"/>
                  <a:pt x="21569" y="18020"/>
                  <a:pt x="21587" y="18056"/>
                </a:cubicBezTo>
                <a:cubicBezTo>
                  <a:pt x="21587" y="18092"/>
                  <a:pt x="21605" y="18128"/>
                  <a:pt x="21605" y="18183"/>
                </a:cubicBezTo>
                <a:cubicBezTo>
                  <a:pt x="21605" y="18219"/>
                  <a:pt x="21605" y="18255"/>
                  <a:pt x="21605" y="18291"/>
                </a:cubicBezTo>
                <a:lnTo>
                  <a:pt x="21605" y="18291"/>
                </a:lnTo>
                <a:cubicBezTo>
                  <a:pt x="21478" y="18273"/>
                  <a:pt x="21352" y="18255"/>
                  <a:pt x="21243" y="18273"/>
                </a:cubicBezTo>
                <a:cubicBezTo>
                  <a:pt x="21171" y="18273"/>
                  <a:pt x="21098" y="18291"/>
                  <a:pt x="21044" y="18309"/>
                </a:cubicBezTo>
                <a:cubicBezTo>
                  <a:pt x="21026" y="18255"/>
                  <a:pt x="21008" y="18219"/>
                  <a:pt x="20990" y="18183"/>
                </a:cubicBezTo>
                <a:cubicBezTo>
                  <a:pt x="20971" y="18128"/>
                  <a:pt x="20953" y="18092"/>
                  <a:pt x="20917" y="18038"/>
                </a:cubicBezTo>
                <a:cubicBezTo>
                  <a:pt x="20917" y="18038"/>
                  <a:pt x="20881" y="18038"/>
                  <a:pt x="20881" y="18056"/>
                </a:cubicBezTo>
                <a:cubicBezTo>
                  <a:pt x="20881" y="18146"/>
                  <a:pt x="20899" y="18237"/>
                  <a:pt x="20935" y="18328"/>
                </a:cubicBezTo>
                <a:lnTo>
                  <a:pt x="20700" y="18382"/>
                </a:lnTo>
                <a:lnTo>
                  <a:pt x="20283" y="18491"/>
                </a:lnTo>
                <a:lnTo>
                  <a:pt x="20283" y="18491"/>
                </a:lnTo>
                <a:cubicBezTo>
                  <a:pt x="20265" y="18400"/>
                  <a:pt x="20229" y="18309"/>
                  <a:pt x="20193" y="18219"/>
                </a:cubicBezTo>
                <a:cubicBezTo>
                  <a:pt x="20175" y="18183"/>
                  <a:pt x="20102" y="18219"/>
                  <a:pt x="20120" y="18255"/>
                </a:cubicBezTo>
                <a:cubicBezTo>
                  <a:pt x="20156" y="18328"/>
                  <a:pt x="20156" y="18418"/>
                  <a:pt x="20175" y="18509"/>
                </a:cubicBezTo>
                <a:lnTo>
                  <a:pt x="20175" y="18509"/>
                </a:lnTo>
                <a:lnTo>
                  <a:pt x="20156" y="18509"/>
                </a:lnTo>
                <a:cubicBezTo>
                  <a:pt x="19975" y="18563"/>
                  <a:pt x="19812" y="18599"/>
                  <a:pt x="19649" y="18654"/>
                </a:cubicBezTo>
                <a:lnTo>
                  <a:pt x="19559" y="18454"/>
                </a:lnTo>
                <a:cubicBezTo>
                  <a:pt x="19523" y="18418"/>
                  <a:pt x="19468" y="18436"/>
                  <a:pt x="19468" y="18491"/>
                </a:cubicBezTo>
                <a:lnTo>
                  <a:pt x="19541" y="18690"/>
                </a:lnTo>
                <a:cubicBezTo>
                  <a:pt x="19378" y="18762"/>
                  <a:pt x="19215" y="18835"/>
                  <a:pt x="19070" y="18943"/>
                </a:cubicBezTo>
                <a:cubicBezTo>
                  <a:pt x="19052" y="18871"/>
                  <a:pt x="19016" y="18817"/>
                  <a:pt x="18961" y="18762"/>
                </a:cubicBezTo>
                <a:cubicBezTo>
                  <a:pt x="18943" y="18726"/>
                  <a:pt x="18871" y="18762"/>
                  <a:pt x="18907" y="18798"/>
                </a:cubicBezTo>
                <a:cubicBezTo>
                  <a:pt x="18925" y="18853"/>
                  <a:pt x="18943" y="18907"/>
                  <a:pt x="18979" y="18961"/>
                </a:cubicBezTo>
                <a:lnTo>
                  <a:pt x="18997" y="18998"/>
                </a:lnTo>
                <a:cubicBezTo>
                  <a:pt x="18925" y="19034"/>
                  <a:pt x="18871" y="19088"/>
                  <a:pt x="18816" y="19124"/>
                </a:cubicBezTo>
                <a:cubicBezTo>
                  <a:pt x="18744" y="19179"/>
                  <a:pt x="18690" y="19233"/>
                  <a:pt x="18635" y="19305"/>
                </a:cubicBezTo>
                <a:cubicBezTo>
                  <a:pt x="18581" y="19251"/>
                  <a:pt x="18527" y="19197"/>
                  <a:pt x="18454" y="19179"/>
                </a:cubicBezTo>
                <a:cubicBezTo>
                  <a:pt x="18436" y="19161"/>
                  <a:pt x="18418" y="19179"/>
                  <a:pt x="18436" y="19197"/>
                </a:cubicBezTo>
                <a:cubicBezTo>
                  <a:pt x="18472" y="19251"/>
                  <a:pt x="18509" y="19305"/>
                  <a:pt x="18545" y="19378"/>
                </a:cubicBezTo>
                <a:cubicBezTo>
                  <a:pt x="18490" y="19414"/>
                  <a:pt x="18454" y="19468"/>
                  <a:pt x="18418" y="19523"/>
                </a:cubicBezTo>
                <a:cubicBezTo>
                  <a:pt x="18382" y="19559"/>
                  <a:pt x="18327" y="19613"/>
                  <a:pt x="18291" y="19668"/>
                </a:cubicBezTo>
                <a:cubicBezTo>
                  <a:pt x="18291" y="19668"/>
                  <a:pt x="18291" y="19650"/>
                  <a:pt x="18291" y="19650"/>
                </a:cubicBezTo>
                <a:cubicBezTo>
                  <a:pt x="18255" y="19559"/>
                  <a:pt x="18219" y="19505"/>
                  <a:pt x="18164" y="19432"/>
                </a:cubicBezTo>
                <a:cubicBezTo>
                  <a:pt x="18146" y="19414"/>
                  <a:pt x="18092" y="19450"/>
                  <a:pt x="18110" y="19487"/>
                </a:cubicBezTo>
                <a:cubicBezTo>
                  <a:pt x="18164" y="19541"/>
                  <a:pt x="18183" y="19631"/>
                  <a:pt x="18201" y="19704"/>
                </a:cubicBezTo>
                <a:cubicBezTo>
                  <a:pt x="18201" y="19704"/>
                  <a:pt x="18201" y="19722"/>
                  <a:pt x="18201" y="19722"/>
                </a:cubicBezTo>
                <a:cubicBezTo>
                  <a:pt x="18092" y="19631"/>
                  <a:pt x="17965" y="19541"/>
                  <a:pt x="17838" y="19450"/>
                </a:cubicBezTo>
                <a:cubicBezTo>
                  <a:pt x="17748" y="19396"/>
                  <a:pt x="17657" y="19342"/>
                  <a:pt x="17567" y="19287"/>
                </a:cubicBezTo>
                <a:cubicBezTo>
                  <a:pt x="17476" y="19233"/>
                  <a:pt x="17404" y="19179"/>
                  <a:pt x="17331" y="19106"/>
                </a:cubicBezTo>
                <a:cubicBezTo>
                  <a:pt x="17277" y="19034"/>
                  <a:pt x="17223" y="18943"/>
                  <a:pt x="17187" y="18853"/>
                </a:cubicBezTo>
                <a:cubicBezTo>
                  <a:pt x="17132" y="18780"/>
                  <a:pt x="17078" y="18708"/>
                  <a:pt x="17005" y="18635"/>
                </a:cubicBezTo>
                <a:cubicBezTo>
                  <a:pt x="16897" y="18491"/>
                  <a:pt x="16770" y="18346"/>
                  <a:pt x="16625" y="18237"/>
                </a:cubicBezTo>
                <a:cubicBezTo>
                  <a:pt x="16335" y="18002"/>
                  <a:pt x="16028" y="17766"/>
                  <a:pt x="15720" y="17567"/>
                </a:cubicBezTo>
                <a:cubicBezTo>
                  <a:pt x="15557" y="17458"/>
                  <a:pt x="15412" y="17350"/>
                  <a:pt x="15267" y="17241"/>
                </a:cubicBezTo>
                <a:lnTo>
                  <a:pt x="15140" y="17132"/>
                </a:lnTo>
                <a:lnTo>
                  <a:pt x="15140" y="17132"/>
                </a:lnTo>
                <a:cubicBezTo>
                  <a:pt x="15104" y="17096"/>
                  <a:pt x="15068" y="17042"/>
                  <a:pt x="15032" y="17006"/>
                </a:cubicBezTo>
                <a:cubicBezTo>
                  <a:pt x="14995" y="16951"/>
                  <a:pt x="14959" y="16897"/>
                  <a:pt x="14923" y="16843"/>
                </a:cubicBezTo>
                <a:cubicBezTo>
                  <a:pt x="14887" y="16788"/>
                  <a:pt x="14869" y="16734"/>
                  <a:pt x="14832" y="16680"/>
                </a:cubicBezTo>
                <a:lnTo>
                  <a:pt x="14832" y="16680"/>
                </a:lnTo>
                <a:cubicBezTo>
                  <a:pt x="14742" y="16535"/>
                  <a:pt x="14669" y="16372"/>
                  <a:pt x="14633" y="16209"/>
                </a:cubicBezTo>
                <a:cubicBezTo>
                  <a:pt x="14579" y="16010"/>
                  <a:pt x="14543" y="15810"/>
                  <a:pt x="14506" y="15593"/>
                </a:cubicBezTo>
                <a:cubicBezTo>
                  <a:pt x="14488" y="15231"/>
                  <a:pt x="14470" y="14851"/>
                  <a:pt x="14470" y="14470"/>
                </a:cubicBezTo>
                <a:cubicBezTo>
                  <a:pt x="14470" y="14289"/>
                  <a:pt x="14506" y="14108"/>
                  <a:pt x="14506" y="13927"/>
                </a:cubicBezTo>
                <a:cubicBezTo>
                  <a:pt x="14524" y="13583"/>
                  <a:pt x="14543" y="13239"/>
                  <a:pt x="14597" y="12913"/>
                </a:cubicBezTo>
                <a:cubicBezTo>
                  <a:pt x="14651" y="12569"/>
                  <a:pt x="14742" y="12225"/>
                  <a:pt x="14850" y="11899"/>
                </a:cubicBezTo>
                <a:lnTo>
                  <a:pt x="15032" y="11319"/>
                </a:lnTo>
                <a:cubicBezTo>
                  <a:pt x="15086" y="11156"/>
                  <a:pt x="15140" y="10975"/>
                  <a:pt x="15194" y="10794"/>
                </a:cubicBezTo>
                <a:lnTo>
                  <a:pt x="15213" y="10794"/>
                </a:lnTo>
                <a:cubicBezTo>
                  <a:pt x="15267" y="10776"/>
                  <a:pt x="15303" y="10758"/>
                  <a:pt x="15357" y="10740"/>
                </a:cubicBezTo>
                <a:cubicBezTo>
                  <a:pt x="15394" y="10722"/>
                  <a:pt x="15448" y="10722"/>
                  <a:pt x="15502" y="10703"/>
                </a:cubicBezTo>
                <a:cubicBezTo>
                  <a:pt x="15539" y="10703"/>
                  <a:pt x="15593" y="10722"/>
                  <a:pt x="15629" y="10740"/>
                </a:cubicBezTo>
                <a:cubicBezTo>
                  <a:pt x="15683" y="10776"/>
                  <a:pt x="15720" y="10812"/>
                  <a:pt x="15756" y="10848"/>
                </a:cubicBezTo>
                <a:lnTo>
                  <a:pt x="15901" y="10975"/>
                </a:lnTo>
                <a:cubicBezTo>
                  <a:pt x="15955" y="11029"/>
                  <a:pt x="16009" y="11048"/>
                  <a:pt x="16064" y="11048"/>
                </a:cubicBezTo>
                <a:cubicBezTo>
                  <a:pt x="16118" y="11048"/>
                  <a:pt x="16172" y="11011"/>
                  <a:pt x="16154" y="10957"/>
                </a:cubicBezTo>
                <a:lnTo>
                  <a:pt x="16154" y="10957"/>
                </a:lnTo>
                <a:cubicBezTo>
                  <a:pt x="16172" y="10903"/>
                  <a:pt x="16172" y="10866"/>
                  <a:pt x="16172" y="10812"/>
                </a:cubicBezTo>
                <a:cubicBezTo>
                  <a:pt x="16172" y="10758"/>
                  <a:pt x="16172" y="10685"/>
                  <a:pt x="16154" y="10631"/>
                </a:cubicBezTo>
                <a:cubicBezTo>
                  <a:pt x="16136" y="10504"/>
                  <a:pt x="16100" y="10396"/>
                  <a:pt x="16046" y="10269"/>
                </a:cubicBezTo>
                <a:cubicBezTo>
                  <a:pt x="15937" y="10052"/>
                  <a:pt x="15828" y="9834"/>
                  <a:pt x="15756" y="9599"/>
                </a:cubicBezTo>
                <a:cubicBezTo>
                  <a:pt x="15738" y="9544"/>
                  <a:pt x="15738" y="9472"/>
                  <a:pt x="15720" y="9418"/>
                </a:cubicBezTo>
                <a:cubicBezTo>
                  <a:pt x="15647" y="8983"/>
                  <a:pt x="15611" y="8530"/>
                  <a:pt x="15611" y="8096"/>
                </a:cubicBezTo>
                <a:cubicBezTo>
                  <a:pt x="15629" y="7625"/>
                  <a:pt x="15683" y="7154"/>
                  <a:pt x="15756" y="6683"/>
                </a:cubicBezTo>
                <a:cubicBezTo>
                  <a:pt x="15774" y="6556"/>
                  <a:pt x="15774" y="6430"/>
                  <a:pt x="15774" y="6303"/>
                </a:cubicBezTo>
                <a:cubicBezTo>
                  <a:pt x="15792" y="6249"/>
                  <a:pt x="15792" y="6194"/>
                  <a:pt x="15774" y="6140"/>
                </a:cubicBezTo>
                <a:cubicBezTo>
                  <a:pt x="15774" y="6104"/>
                  <a:pt x="15756" y="6067"/>
                  <a:pt x="15738" y="6049"/>
                </a:cubicBezTo>
                <a:cubicBezTo>
                  <a:pt x="15738" y="6013"/>
                  <a:pt x="15738" y="5977"/>
                  <a:pt x="15720" y="5941"/>
                </a:cubicBezTo>
                <a:lnTo>
                  <a:pt x="15683" y="5741"/>
                </a:lnTo>
                <a:cubicBezTo>
                  <a:pt x="15647" y="5597"/>
                  <a:pt x="15629" y="5452"/>
                  <a:pt x="15593" y="5307"/>
                </a:cubicBezTo>
                <a:cubicBezTo>
                  <a:pt x="15539" y="5035"/>
                  <a:pt x="15484" y="4745"/>
                  <a:pt x="15430" y="4474"/>
                </a:cubicBezTo>
                <a:cubicBezTo>
                  <a:pt x="15321" y="3912"/>
                  <a:pt x="15194" y="3351"/>
                  <a:pt x="15104" y="2808"/>
                </a:cubicBezTo>
                <a:cubicBezTo>
                  <a:pt x="15068" y="2645"/>
                  <a:pt x="15050" y="2482"/>
                  <a:pt x="15013" y="2337"/>
                </a:cubicBezTo>
                <a:cubicBezTo>
                  <a:pt x="14995" y="2264"/>
                  <a:pt x="14977" y="2192"/>
                  <a:pt x="14977" y="2138"/>
                </a:cubicBezTo>
                <a:cubicBezTo>
                  <a:pt x="14977" y="2101"/>
                  <a:pt x="14977" y="2083"/>
                  <a:pt x="14977" y="2047"/>
                </a:cubicBezTo>
                <a:cubicBezTo>
                  <a:pt x="14977" y="1993"/>
                  <a:pt x="14977" y="1939"/>
                  <a:pt x="14959" y="1884"/>
                </a:cubicBezTo>
                <a:cubicBezTo>
                  <a:pt x="14941" y="1776"/>
                  <a:pt x="14923" y="1667"/>
                  <a:pt x="14905" y="1558"/>
                </a:cubicBezTo>
                <a:cubicBezTo>
                  <a:pt x="14850" y="1377"/>
                  <a:pt x="14778" y="1178"/>
                  <a:pt x="14669" y="1015"/>
                </a:cubicBezTo>
                <a:cubicBezTo>
                  <a:pt x="14615" y="924"/>
                  <a:pt x="14543" y="852"/>
                  <a:pt x="14470" y="779"/>
                </a:cubicBezTo>
                <a:lnTo>
                  <a:pt x="14452" y="779"/>
                </a:lnTo>
                <a:cubicBezTo>
                  <a:pt x="14416" y="743"/>
                  <a:pt x="14361" y="798"/>
                  <a:pt x="14398" y="834"/>
                </a:cubicBezTo>
                <a:lnTo>
                  <a:pt x="14398" y="852"/>
                </a:lnTo>
                <a:cubicBezTo>
                  <a:pt x="14488" y="1015"/>
                  <a:pt x="14543" y="1214"/>
                  <a:pt x="14561" y="1413"/>
                </a:cubicBezTo>
                <a:lnTo>
                  <a:pt x="14561" y="1413"/>
                </a:lnTo>
                <a:cubicBezTo>
                  <a:pt x="14470" y="1468"/>
                  <a:pt x="14398" y="1613"/>
                  <a:pt x="14488" y="1721"/>
                </a:cubicBezTo>
                <a:cubicBezTo>
                  <a:pt x="14524" y="1757"/>
                  <a:pt x="14579" y="1776"/>
                  <a:pt x="14579" y="1830"/>
                </a:cubicBezTo>
                <a:cubicBezTo>
                  <a:pt x="14579" y="1884"/>
                  <a:pt x="14579" y="1920"/>
                  <a:pt x="14561" y="1957"/>
                </a:cubicBezTo>
                <a:lnTo>
                  <a:pt x="14524" y="1957"/>
                </a:lnTo>
                <a:cubicBezTo>
                  <a:pt x="14488" y="1975"/>
                  <a:pt x="14470" y="1993"/>
                  <a:pt x="14470" y="2011"/>
                </a:cubicBezTo>
                <a:cubicBezTo>
                  <a:pt x="14470" y="2047"/>
                  <a:pt x="14470" y="2065"/>
                  <a:pt x="14452" y="2083"/>
                </a:cubicBezTo>
                <a:cubicBezTo>
                  <a:pt x="14398" y="2065"/>
                  <a:pt x="14325" y="2065"/>
                  <a:pt x="14271" y="2083"/>
                </a:cubicBezTo>
                <a:cubicBezTo>
                  <a:pt x="14235" y="2101"/>
                  <a:pt x="14217" y="2138"/>
                  <a:pt x="14198" y="2156"/>
                </a:cubicBezTo>
                <a:cubicBezTo>
                  <a:pt x="14162" y="2156"/>
                  <a:pt x="14126" y="2156"/>
                  <a:pt x="14108" y="2156"/>
                </a:cubicBezTo>
                <a:lnTo>
                  <a:pt x="13854" y="2156"/>
                </a:lnTo>
                <a:cubicBezTo>
                  <a:pt x="13818" y="2156"/>
                  <a:pt x="13782" y="2156"/>
                  <a:pt x="13746" y="2174"/>
                </a:cubicBezTo>
                <a:cubicBezTo>
                  <a:pt x="13710" y="2210"/>
                  <a:pt x="13710" y="2246"/>
                  <a:pt x="13728" y="2283"/>
                </a:cubicBezTo>
                <a:cubicBezTo>
                  <a:pt x="13728" y="2355"/>
                  <a:pt x="13746" y="2409"/>
                  <a:pt x="13764" y="2464"/>
                </a:cubicBezTo>
                <a:cubicBezTo>
                  <a:pt x="13710" y="2464"/>
                  <a:pt x="13637" y="2482"/>
                  <a:pt x="13583" y="2518"/>
                </a:cubicBezTo>
                <a:cubicBezTo>
                  <a:pt x="13528" y="2500"/>
                  <a:pt x="13474" y="2500"/>
                  <a:pt x="13420" y="2536"/>
                </a:cubicBezTo>
                <a:cubicBezTo>
                  <a:pt x="13384" y="2482"/>
                  <a:pt x="13347" y="2446"/>
                  <a:pt x="13293" y="2391"/>
                </a:cubicBezTo>
                <a:cubicBezTo>
                  <a:pt x="13239" y="2337"/>
                  <a:pt x="13184" y="2283"/>
                  <a:pt x="13094" y="2283"/>
                </a:cubicBezTo>
                <a:cubicBezTo>
                  <a:pt x="13058" y="2283"/>
                  <a:pt x="13039" y="2301"/>
                  <a:pt x="13003" y="2283"/>
                </a:cubicBezTo>
                <a:cubicBezTo>
                  <a:pt x="12985" y="2264"/>
                  <a:pt x="12949" y="2264"/>
                  <a:pt x="12931" y="2246"/>
                </a:cubicBezTo>
                <a:cubicBezTo>
                  <a:pt x="12876" y="2210"/>
                  <a:pt x="12804" y="2192"/>
                  <a:pt x="12750" y="2210"/>
                </a:cubicBezTo>
                <a:cubicBezTo>
                  <a:pt x="12713" y="2228"/>
                  <a:pt x="12695" y="2264"/>
                  <a:pt x="12713" y="2301"/>
                </a:cubicBezTo>
                <a:lnTo>
                  <a:pt x="12713" y="2301"/>
                </a:lnTo>
                <a:lnTo>
                  <a:pt x="12659" y="2301"/>
                </a:lnTo>
                <a:cubicBezTo>
                  <a:pt x="12605" y="2264"/>
                  <a:pt x="12551" y="2246"/>
                  <a:pt x="12496" y="2228"/>
                </a:cubicBezTo>
                <a:cubicBezTo>
                  <a:pt x="12424" y="2228"/>
                  <a:pt x="12369" y="2264"/>
                  <a:pt x="12351" y="2319"/>
                </a:cubicBezTo>
                <a:lnTo>
                  <a:pt x="12351" y="2337"/>
                </a:lnTo>
                <a:cubicBezTo>
                  <a:pt x="12243" y="2319"/>
                  <a:pt x="12134" y="2283"/>
                  <a:pt x="12025" y="2283"/>
                </a:cubicBezTo>
                <a:cubicBezTo>
                  <a:pt x="11953" y="2283"/>
                  <a:pt x="11880" y="2264"/>
                  <a:pt x="11808" y="2246"/>
                </a:cubicBezTo>
                <a:cubicBezTo>
                  <a:pt x="11717" y="2246"/>
                  <a:pt x="11663" y="2246"/>
                  <a:pt x="11591" y="2246"/>
                </a:cubicBezTo>
                <a:cubicBezTo>
                  <a:pt x="11518" y="2246"/>
                  <a:pt x="11464" y="2228"/>
                  <a:pt x="11391" y="2228"/>
                </a:cubicBezTo>
                <a:cubicBezTo>
                  <a:pt x="11337" y="2210"/>
                  <a:pt x="11265" y="2192"/>
                  <a:pt x="11210" y="2192"/>
                </a:cubicBezTo>
                <a:cubicBezTo>
                  <a:pt x="11156" y="2192"/>
                  <a:pt x="11084" y="2210"/>
                  <a:pt x="11047" y="2246"/>
                </a:cubicBezTo>
                <a:cubicBezTo>
                  <a:pt x="11029" y="2246"/>
                  <a:pt x="11011" y="2264"/>
                  <a:pt x="10993" y="2264"/>
                </a:cubicBezTo>
                <a:cubicBezTo>
                  <a:pt x="10957" y="2246"/>
                  <a:pt x="10939" y="2228"/>
                  <a:pt x="10921" y="2210"/>
                </a:cubicBezTo>
                <a:cubicBezTo>
                  <a:pt x="10866" y="2192"/>
                  <a:pt x="10794" y="2192"/>
                  <a:pt x="10758" y="2210"/>
                </a:cubicBezTo>
                <a:lnTo>
                  <a:pt x="10721" y="2210"/>
                </a:lnTo>
                <a:cubicBezTo>
                  <a:pt x="10703" y="2192"/>
                  <a:pt x="10685" y="2192"/>
                  <a:pt x="10667" y="2192"/>
                </a:cubicBezTo>
                <a:cubicBezTo>
                  <a:pt x="10631" y="2210"/>
                  <a:pt x="10595" y="2192"/>
                  <a:pt x="10558" y="2192"/>
                </a:cubicBezTo>
                <a:cubicBezTo>
                  <a:pt x="10504" y="2210"/>
                  <a:pt x="10486" y="2264"/>
                  <a:pt x="10486" y="2319"/>
                </a:cubicBezTo>
                <a:cubicBezTo>
                  <a:pt x="10504" y="2373"/>
                  <a:pt x="10522" y="2427"/>
                  <a:pt x="10540" y="2500"/>
                </a:cubicBezTo>
                <a:lnTo>
                  <a:pt x="10595" y="2609"/>
                </a:lnTo>
                <a:cubicBezTo>
                  <a:pt x="10558" y="2645"/>
                  <a:pt x="10540" y="2681"/>
                  <a:pt x="10540" y="2717"/>
                </a:cubicBezTo>
                <a:cubicBezTo>
                  <a:pt x="10522" y="2753"/>
                  <a:pt x="10540" y="2790"/>
                  <a:pt x="10540" y="2826"/>
                </a:cubicBezTo>
                <a:cubicBezTo>
                  <a:pt x="10395" y="2699"/>
                  <a:pt x="10269" y="2572"/>
                  <a:pt x="10160" y="2427"/>
                </a:cubicBezTo>
                <a:cubicBezTo>
                  <a:pt x="10088" y="2319"/>
                  <a:pt x="10015" y="2246"/>
                  <a:pt x="9925" y="2156"/>
                </a:cubicBezTo>
                <a:cubicBezTo>
                  <a:pt x="9852" y="2065"/>
                  <a:pt x="9744" y="2029"/>
                  <a:pt x="9635" y="2011"/>
                </a:cubicBezTo>
                <a:cubicBezTo>
                  <a:pt x="9562" y="2011"/>
                  <a:pt x="9508" y="2029"/>
                  <a:pt x="9454" y="2083"/>
                </a:cubicBezTo>
                <a:cubicBezTo>
                  <a:pt x="9454" y="2083"/>
                  <a:pt x="9454" y="2101"/>
                  <a:pt x="9454" y="2138"/>
                </a:cubicBezTo>
                <a:lnTo>
                  <a:pt x="9037" y="1957"/>
                </a:lnTo>
                <a:lnTo>
                  <a:pt x="8766" y="1848"/>
                </a:lnTo>
                <a:cubicBezTo>
                  <a:pt x="8693" y="1830"/>
                  <a:pt x="8621" y="1794"/>
                  <a:pt x="8548" y="1776"/>
                </a:cubicBezTo>
                <a:cubicBezTo>
                  <a:pt x="8548" y="1721"/>
                  <a:pt x="8458" y="1739"/>
                  <a:pt x="8458" y="1776"/>
                </a:cubicBezTo>
                <a:cubicBezTo>
                  <a:pt x="8440" y="1794"/>
                  <a:pt x="8440" y="1812"/>
                  <a:pt x="8458" y="1812"/>
                </a:cubicBezTo>
                <a:cubicBezTo>
                  <a:pt x="8403" y="1812"/>
                  <a:pt x="8367" y="1794"/>
                  <a:pt x="8349" y="1776"/>
                </a:cubicBezTo>
                <a:lnTo>
                  <a:pt x="8295" y="1739"/>
                </a:lnTo>
                <a:cubicBezTo>
                  <a:pt x="8259" y="1721"/>
                  <a:pt x="8204" y="1739"/>
                  <a:pt x="8222" y="1794"/>
                </a:cubicBezTo>
                <a:cubicBezTo>
                  <a:pt x="8204" y="1794"/>
                  <a:pt x="8204" y="1812"/>
                  <a:pt x="8222" y="1812"/>
                </a:cubicBezTo>
                <a:cubicBezTo>
                  <a:pt x="8240" y="1902"/>
                  <a:pt x="8259" y="1993"/>
                  <a:pt x="8277" y="2083"/>
                </a:cubicBezTo>
                <a:cubicBezTo>
                  <a:pt x="8295" y="2174"/>
                  <a:pt x="8313" y="2301"/>
                  <a:pt x="8331" y="2391"/>
                </a:cubicBezTo>
                <a:cubicBezTo>
                  <a:pt x="8331" y="2446"/>
                  <a:pt x="8367" y="2500"/>
                  <a:pt x="8367" y="2554"/>
                </a:cubicBezTo>
                <a:cubicBezTo>
                  <a:pt x="8385" y="2609"/>
                  <a:pt x="8367" y="2609"/>
                  <a:pt x="8385" y="2627"/>
                </a:cubicBezTo>
                <a:cubicBezTo>
                  <a:pt x="8385" y="2645"/>
                  <a:pt x="8385" y="2645"/>
                  <a:pt x="8385" y="2663"/>
                </a:cubicBezTo>
                <a:cubicBezTo>
                  <a:pt x="8385" y="2681"/>
                  <a:pt x="8385" y="2681"/>
                  <a:pt x="8385" y="2699"/>
                </a:cubicBezTo>
                <a:cubicBezTo>
                  <a:pt x="8367" y="2699"/>
                  <a:pt x="8367" y="2681"/>
                  <a:pt x="8349" y="2681"/>
                </a:cubicBezTo>
                <a:cubicBezTo>
                  <a:pt x="8313" y="2663"/>
                  <a:pt x="8277" y="2645"/>
                  <a:pt x="8222" y="2663"/>
                </a:cubicBezTo>
                <a:cubicBezTo>
                  <a:pt x="8204" y="2663"/>
                  <a:pt x="8204" y="2681"/>
                  <a:pt x="8204" y="2699"/>
                </a:cubicBezTo>
                <a:lnTo>
                  <a:pt x="8204" y="2699"/>
                </a:lnTo>
                <a:cubicBezTo>
                  <a:pt x="7951" y="2572"/>
                  <a:pt x="7733" y="2427"/>
                  <a:pt x="7516" y="2264"/>
                </a:cubicBezTo>
                <a:cubicBezTo>
                  <a:pt x="7462" y="2228"/>
                  <a:pt x="7407" y="2192"/>
                  <a:pt x="7353" y="2138"/>
                </a:cubicBezTo>
                <a:cubicBezTo>
                  <a:pt x="7317" y="2120"/>
                  <a:pt x="7299" y="2101"/>
                  <a:pt x="7263" y="2083"/>
                </a:cubicBezTo>
                <a:cubicBezTo>
                  <a:pt x="7244" y="2065"/>
                  <a:pt x="7208" y="2065"/>
                  <a:pt x="7172" y="2047"/>
                </a:cubicBezTo>
                <a:cubicBezTo>
                  <a:pt x="7118" y="2029"/>
                  <a:pt x="7118" y="1993"/>
                  <a:pt x="7118" y="1939"/>
                </a:cubicBezTo>
                <a:cubicBezTo>
                  <a:pt x="7118" y="1884"/>
                  <a:pt x="7100" y="1848"/>
                  <a:pt x="7081" y="1794"/>
                </a:cubicBezTo>
                <a:cubicBezTo>
                  <a:pt x="7027" y="1703"/>
                  <a:pt x="6918" y="1667"/>
                  <a:pt x="6810" y="1703"/>
                </a:cubicBezTo>
                <a:cubicBezTo>
                  <a:pt x="6755" y="1594"/>
                  <a:pt x="6683" y="1504"/>
                  <a:pt x="6611" y="1431"/>
                </a:cubicBezTo>
                <a:cubicBezTo>
                  <a:pt x="6574" y="1377"/>
                  <a:pt x="6520" y="1341"/>
                  <a:pt x="6484" y="1305"/>
                </a:cubicBezTo>
                <a:cubicBezTo>
                  <a:pt x="6429" y="1250"/>
                  <a:pt x="6375" y="1214"/>
                  <a:pt x="6321" y="1178"/>
                </a:cubicBezTo>
                <a:cubicBezTo>
                  <a:pt x="6267" y="1160"/>
                  <a:pt x="6212" y="1142"/>
                  <a:pt x="6158" y="1160"/>
                </a:cubicBezTo>
                <a:cubicBezTo>
                  <a:pt x="6140" y="1178"/>
                  <a:pt x="6104" y="1196"/>
                  <a:pt x="6085" y="1214"/>
                </a:cubicBezTo>
                <a:cubicBezTo>
                  <a:pt x="6085" y="1232"/>
                  <a:pt x="6067" y="1268"/>
                  <a:pt x="6067" y="1287"/>
                </a:cubicBezTo>
                <a:cubicBezTo>
                  <a:pt x="6067" y="1305"/>
                  <a:pt x="6067" y="1305"/>
                  <a:pt x="6049" y="1287"/>
                </a:cubicBezTo>
                <a:cubicBezTo>
                  <a:pt x="6013" y="1268"/>
                  <a:pt x="5995" y="1250"/>
                  <a:pt x="5959" y="1250"/>
                </a:cubicBezTo>
                <a:cubicBezTo>
                  <a:pt x="5904" y="1232"/>
                  <a:pt x="5850" y="1232"/>
                  <a:pt x="5796" y="1250"/>
                </a:cubicBezTo>
                <a:cubicBezTo>
                  <a:pt x="5741" y="1268"/>
                  <a:pt x="5687" y="1268"/>
                  <a:pt x="5633" y="1250"/>
                </a:cubicBezTo>
                <a:cubicBezTo>
                  <a:pt x="5578" y="1214"/>
                  <a:pt x="5542" y="1196"/>
                  <a:pt x="5488" y="1214"/>
                </a:cubicBezTo>
                <a:cubicBezTo>
                  <a:pt x="5397" y="1160"/>
                  <a:pt x="5325" y="1087"/>
                  <a:pt x="5252" y="1033"/>
                </a:cubicBezTo>
                <a:cubicBezTo>
                  <a:pt x="5107" y="888"/>
                  <a:pt x="4926" y="779"/>
                  <a:pt x="4727" y="707"/>
                </a:cubicBezTo>
                <a:cubicBezTo>
                  <a:pt x="4619" y="671"/>
                  <a:pt x="4492" y="635"/>
                  <a:pt x="4383" y="598"/>
                </a:cubicBezTo>
                <a:cubicBezTo>
                  <a:pt x="4274" y="544"/>
                  <a:pt x="4184" y="454"/>
                  <a:pt x="4075" y="399"/>
                </a:cubicBezTo>
                <a:cubicBezTo>
                  <a:pt x="3876" y="272"/>
                  <a:pt x="3659" y="164"/>
                  <a:pt x="3441" y="109"/>
                </a:cubicBezTo>
                <a:cubicBezTo>
                  <a:pt x="3315" y="55"/>
                  <a:pt x="3170" y="37"/>
                  <a:pt x="3043" y="19"/>
                </a:cubicBezTo>
                <a:cubicBezTo>
                  <a:pt x="2916" y="1"/>
                  <a:pt x="2771" y="1"/>
                  <a:pt x="2645" y="19"/>
                </a:cubicBezTo>
                <a:cubicBezTo>
                  <a:pt x="2626" y="19"/>
                  <a:pt x="2626" y="55"/>
                  <a:pt x="2645" y="55"/>
                </a:cubicBezTo>
                <a:lnTo>
                  <a:pt x="2663" y="55"/>
                </a:lnTo>
                <a:cubicBezTo>
                  <a:pt x="2663" y="55"/>
                  <a:pt x="2663" y="55"/>
                  <a:pt x="2663" y="73"/>
                </a:cubicBezTo>
                <a:cubicBezTo>
                  <a:pt x="2717" y="91"/>
                  <a:pt x="2753" y="91"/>
                  <a:pt x="2808" y="109"/>
                </a:cubicBezTo>
                <a:cubicBezTo>
                  <a:pt x="2844" y="128"/>
                  <a:pt x="2898" y="164"/>
                  <a:pt x="2934" y="182"/>
                </a:cubicBezTo>
                <a:cubicBezTo>
                  <a:pt x="3007" y="236"/>
                  <a:pt x="3079" y="291"/>
                  <a:pt x="3152" y="363"/>
                </a:cubicBezTo>
                <a:cubicBezTo>
                  <a:pt x="3224" y="435"/>
                  <a:pt x="3278" y="508"/>
                  <a:pt x="3333" y="580"/>
                </a:cubicBezTo>
                <a:cubicBezTo>
                  <a:pt x="3405" y="671"/>
                  <a:pt x="3441" y="761"/>
                  <a:pt x="3496" y="834"/>
                </a:cubicBezTo>
                <a:cubicBezTo>
                  <a:pt x="3568" y="924"/>
                  <a:pt x="3641" y="997"/>
                  <a:pt x="3731" y="1051"/>
                </a:cubicBezTo>
                <a:cubicBezTo>
                  <a:pt x="3822" y="1087"/>
                  <a:pt x="3912" y="1124"/>
                  <a:pt x="4021" y="1142"/>
                </a:cubicBezTo>
                <a:cubicBezTo>
                  <a:pt x="4111" y="1178"/>
                  <a:pt x="4202" y="1214"/>
                  <a:pt x="4293" y="1268"/>
                </a:cubicBezTo>
                <a:cubicBezTo>
                  <a:pt x="4365" y="1305"/>
                  <a:pt x="4456" y="1359"/>
                  <a:pt x="4510" y="1431"/>
                </a:cubicBezTo>
                <a:cubicBezTo>
                  <a:pt x="4619" y="1522"/>
                  <a:pt x="4727" y="1631"/>
                  <a:pt x="4818" y="1739"/>
                </a:cubicBezTo>
                <a:lnTo>
                  <a:pt x="4800" y="1757"/>
                </a:lnTo>
                <a:cubicBezTo>
                  <a:pt x="4745" y="1776"/>
                  <a:pt x="4709" y="1794"/>
                  <a:pt x="4691" y="1830"/>
                </a:cubicBezTo>
                <a:cubicBezTo>
                  <a:pt x="4655" y="1848"/>
                  <a:pt x="4637" y="1884"/>
                  <a:pt x="4637" y="1939"/>
                </a:cubicBezTo>
                <a:cubicBezTo>
                  <a:pt x="4637" y="1975"/>
                  <a:pt x="4673" y="2011"/>
                  <a:pt x="4691" y="2029"/>
                </a:cubicBezTo>
                <a:cubicBezTo>
                  <a:pt x="4745" y="2083"/>
                  <a:pt x="4673" y="2156"/>
                  <a:pt x="4655" y="2210"/>
                </a:cubicBezTo>
                <a:cubicBezTo>
                  <a:pt x="4637" y="2264"/>
                  <a:pt x="4673" y="2337"/>
                  <a:pt x="4709" y="2409"/>
                </a:cubicBezTo>
                <a:cubicBezTo>
                  <a:pt x="4709" y="2427"/>
                  <a:pt x="4727" y="2446"/>
                  <a:pt x="4709" y="2464"/>
                </a:cubicBezTo>
                <a:lnTo>
                  <a:pt x="4655" y="2500"/>
                </a:lnTo>
                <a:cubicBezTo>
                  <a:pt x="4637" y="2518"/>
                  <a:pt x="4619" y="2536"/>
                  <a:pt x="4600" y="2572"/>
                </a:cubicBezTo>
                <a:cubicBezTo>
                  <a:pt x="4582" y="2590"/>
                  <a:pt x="4600" y="2627"/>
                  <a:pt x="4637" y="2645"/>
                </a:cubicBezTo>
                <a:cubicBezTo>
                  <a:pt x="4691" y="2663"/>
                  <a:pt x="4745" y="2699"/>
                  <a:pt x="4782" y="2735"/>
                </a:cubicBezTo>
                <a:cubicBezTo>
                  <a:pt x="4836" y="2772"/>
                  <a:pt x="4872" y="2808"/>
                  <a:pt x="4908" y="2862"/>
                </a:cubicBezTo>
                <a:cubicBezTo>
                  <a:pt x="4945" y="2916"/>
                  <a:pt x="4981" y="2971"/>
                  <a:pt x="4999" y="3043"/>
                </a:cubicBezTo>
                <a:cubicBezTo>
                  <a:pt x="4999" y="3079"/>
                  <a:pt x="5035" y="3079"/>
                  <a:pt x="5053" y="3079"/>
                </a:cubicBezTo>
                <a:cubicBezTo>
                  <a:pt x="5089" y="3098"/>
                  <a:pt x="5126" y="3116"/>
                  <a:pt x="5162" y="3134"/>
                </a:cubicBezTo>
                <a:cubicBezTo>
                  <a:pt x="5198" y="3152"/>
                  <a:pt x="5216" y="3206"/>
                  <a:pt x="5216" y="3260"/>
                </a:cubicBezTo>
                <a:cubicBezTo>
                  <a:pt x="5216" y="3279"/>
                  <a:pt x="5198" y="3279"/>
                  <a:pt x="5180" y="3297"/>
                </a:cubicBezTo>
                <a:cubicBezTo>
                  <a:pt x="5162" y="3315"/>
                  <a:pt x="5144" y="3297"/>
                  <a:pt x="5126" y="3315"/>
                </a:cubicBezTo>
                <a:cubicBezTo>
                  <a:pt x="5053" y="3351"/>
                  <a:pt x="5035" y="3423"/>
                  <a:pt x="5071" y="3478"/>
                </a:cubicBezTo>
                <a:cubicBezTo>
                  <a:pt x="5089" y="3514"/>
                  <a:pt x="5107" y="3532"/>
                  <a:pt x="5126" y="3550"/>
                </a:cubicBezTo>
                <a:cubicBezTo>
                  <a:pt x="5144" y="3586"/>
                  <a:pt x="5126" y="3586"/>
                  <a:pt x="5126" y="3623"/>
                </a:cubicBezTo>
                <a:cubicBezTo>
                  <a:pt x="5089" y="3659"/>
                  <a:pt x="5071" y="3713"/>
                  <a:pt x="5071" y="3768"/>
                </a:cubicBezTo>
                <a:cubicBezTo>
                  <a:pt x="5071" y="3804"/>
                  <a:pt x="5089" y="3858"/>
                  <a:pt x="5107" y="3894"/>
                </a:cubicBezTo>
                <a:cubicBezTo>
                  <a:pt x="5126" y="3949"/>
                  <a:pt x="5144" y="3985"/>
                  <a:pt x="5162" y="4021"/>
                </a:cubicBezTo>
                <a:cubicBezTo>
                  <a:pt x="5180" y="4039"/>
                  <a:pt x="5180" y="4057"/>
                  <a:pt x="5180" y="4075"/>
                </a:cubicBezTo>
                <a:cubicBezTo>
                  <a:pt x="5180" y="4094"/>
                  <a:pt x="5180" y="4094"/>
                  <a:pt x="5180" y="4112"/>
                </a:cubicBezTo>
                <a:lnTo>
                  <a:pt x="5180" y="4112"/>
                </a:lnTo>
                <a:lnTo>
                  <a:pt x="5180" y="4112"/>
                </a:lnTo>
                <a:lnTo>
                  <a:pt x="5180" y="4130"/>
                </a:lnTo>
                <a:lnTo>
                  <a:pt x="5180" y="4148"/>
                </a:lnTo>
                <a:cubicBezTo>
                  <a:pt x="5180" y="4148"/>
                  <a:pt x="5162" y="4166"/>
                  <a:pt x="5162" y="4166"/>
                </a:cubicBezTo>
                <a:cubicBezTo>
                  <a:pt x="5144" y="4202"/>
                  <a:pt x="5126" y="4238"/>
                  <a:pt x="5107" y="4275"/>
                </a:cubicBezTo>
                <a:cubicBezTo>
                  <a:pt x="5107" y="4329"/>
                  <a:pt x="5144" y="4383"/>
                  <a:pt x="5180" y="4438"/>
                </a:cubicBezTo>
                <a:cubicBezTo>
                  <a:pt x="5234" y="4456"/>
                  <a:pt x="5270" y="4492"/>
                  <a:pt x="5289" y="4528"/>
                </a:cubicBezTo>
                <a:cubicBezTo>
                  <a:pt x="5307" y="4582"/>
                  <a:pt x="5325" y="4637"/>
                  <a:pt x="5325" y="4691"/>
                </a:cubicBezTo>
                <a:cubicBezTo>
                  <a:pt x="5325" y="4764"/>
                  <a:pt x="5325" y="4836"/>
                  <a:pt x="5325" y="4908"/>
                </a:cubicBezTo>
                <a:cubicBezTo>
                  <a:pt x="5307" y="4999"/>
                  <a:pt x="5307" y="5071"/>
                  <a:pt x="5289" y="5162"/>
                </a:cubicBezTo>
                <a:cubicBezTo>
                  <a:pt x="5252" y="5234"/>
                  <a:pt x="5234" y="5307"/>
                  <a:pt x="5198" y="5397"/>
                </a:cubicBezTo>
                <a:cubicBezTo>
                  <a:pt x="5198" y="5434"/>
                  <a:pt x="5144" y="5524"/>
                  <a:pt x="5089" y="5524"/>
                </a:cubicBezTo>
                <a:cubicBezTo>
                  <a:pt x="5053" y="5506"/>
                  <a:pt x="5017" y="5542"/>
                  <a:pt x="5035" y="5597"/>
                </a:cubicBezTo>
                <a:cubicBezTo>
                  <a:pt x="5035" y="5615"/>
                  <a:pt x="5053" y="5651"/>
                  <a:pt x="5053" y="5687"/>
                </a:cubicBezTo>
                <a:cubicBezTo>
                  <a:pt x="5053" y="5705"/>
                  <a:pt x="5035" y="5705"/>
                  <a:pt x="5035" y="5723"/>
                </a:cubicBezTo>
                <a:cubicBezTo>
                  <a:pt x="5035" y="5760"/>
                  <a:pt x="4981" y="5778"/>
                  <a:pt x="4945" y="5796"/>
                </a:cubicBezTo>
                <a:cubicBezTo>
                  <a:pt x="4890" y="5814"/>
                  <a:pt x="4854" y="5868"/>
                  <a:pt x="4854" y="5904"/>
                </a:cubicBezTo>
                <a:cubicBezTo>
                  <a:pt x="4836" y="5959"/>
                  <a:pt x="4836" y="6031"/>
                  <a:pt x="4872" y="6067"/>
                </a:cubicBezTo>
                <a:cubicBezTo>
                  <a:pt x="4890" y="6086"/>
                  <a:pt x="4908" y="6104"/>
                  <a:pt x="4945" y="6122"/>
                </a:cubicBezTo>
                <a:lnTo>
                  <a:pt x="4890" y="6122"/>
                </a:lnTo>
                <a:cubicBezTo>
                  <a:pt x="4854" y="6122"/>
                  <a:pt x="4818" y="6176"/>
                  <a:pt x="4854" y="6212"/>
                </a:cubicBezTo>
                <a:lnTo>
                  <a:pt x="4890" y="6230"/>
                </a:lnTo>
                <a:lnTo>
                  <a:pt x="4890" y="6230"/>
                </a:lnTo>
                <a:lnTo>
                  <a:pt x="4981" y="6285"/>
                </a:lnTo>
                <a:cubicBezTo>
                  <a:pt x="4945" y="6303"/>
                  <a:pt x="4926" y="6303"/>
                  <a:pt x="4908" y="6321"/>
                </a:cubicBezTo>
                <a:cubicBezTo>
                  <a:pt x="4908" y="6339"/>
                  <a:pt x="4890" y="6339"/>
                  <a:pt x="4872" y="6357"/>
                </a:cubicBezTo>
                <a:cubicBezTo>
                  <a:pt x="4854" y="6357"/>
                  <a:pt x="4836" y="6357"/>
                  <a:pt x="4818" y="6357"/>
                </a:cubicBezTo>
                <a:lnTo>
                  <a:pt x="4691" y="6357"/>
                </a:lnTo>
                <a:lnTo>
                  <a:pt x="4546" y="6357"/>
                </a:lnTo>
                <a:cubicBezTo>
                  <a:pt x="4510" y="6339"/>
                  <a:pt x="4474" y="6357"/>
                  <a:pt x="4437" y="6375"/>
                </a:cubicBezTo>
                <a:cubicBezTo>
                  <a:pt x="4419" y="6393"/>
                  <a:pt x="4401" y="6412"/>
                  <a:pt x="4401" y="6448"/>
                </a:cubicBezTo>
                <a:cubicBezTo>
                  <a:pt x="4329" y="6466"/>
                  <a:pt x="4256" y="6484"/>
                  <a:pt x="4202" y="6502"/>
                </a:cubicBezTo>
                <a:cubicBezTo>
                  <a:pt x="4148" y="6502"/>
                  <a:pt x="4130" y="6556"/>
                  <a:pt x="4166" y="6593"/>
                </a:cubicBezTo>
                <a:lnTo>
                  <a:pt x="4166" y="6611"/>
                </a:lnTo>
                <a:cubicBezTo>
                  <a:pt x="4166" y="6611"/>
                  <a:pt x="4148" y="6629"/>
                  <a:pt x="4148" y="6629"/>
                </a:cubicBezTo>
                <a:cubicBezTo>
                  <a:pt x="4111" y="6647"/>
                  <a:pt x="4075" y="6647"/>
                  <a:pt x="4057" y="6665"/>
                </a:cubicBezTo>
                <a:cubicBezTo>
                  <a:pt x="4021" y="6665"/>
                  <a:pt x="4003" y="6701"/>
                  <a:pt x="4003" y="6738"/>
                </a:cubicBezTo>
                <a:cubicBezTo>
                  <a:pt x="4021" y="6756"/>
                  <a:pt x="4021" y="6774"/>
                  <a:pt x="4057" y="6792"/>
                </a:cubicBezTo>
                <a:cubicBezTo>
                  <a:pt x="4075" y="6810"/>
                  <a:pt x="4093" y="6846"/>
                  <a:pt x="4057" y="6846"/>
                </a:cubicBezTo>
                <a:cubicBezTo>
                  <a:pt x="4003" y="6864"/>
                  <a:pt x="3967" y="6864"/>
                  <a:pt x="3930" y="6864"/>
                </a:cubicBezTo>
                <a:cubicBezTo>
                  <a:pt x="3840" y="6864"/>
                  <a:pt x="3767" y="6882"/>
                  <a:pt x="3677" y="6901"/>
                </a:cubicBezTo>
                <a:lnTo>
                  <a:pt x="3659" y="6901"/>
                </a:lnTo>
                <a:cubicBezTo>
                  <a:pt x="3604" y="6901"/>
                  <a:pt x="3586" y="6973"/>
                  <a:pt x="3641" y="6991"/>
                </a:cubicBezTo>
                <a:lnTo>
                  <a:pt x="3659" y="7009"/>
                </a:lnTo>
                <a:cubicBezTo>
                  <a:pt x="3767" y="7063"/>
                  <a:pt x="3858" y="7118"/>
                  <a:pt x="3967" y="7154"/>
                </a:cubicBezTo>
                <a:lnTo>
                  <a:pt x="4130" y="7226"/>
                </a:lnTo>
                <a:cubicBezTo>
                  <a:pt x="4148" y="7245"/>
                  <a:pt x="4184" y="7263"/>
                  <a:pt x="4202" y="7281"/>
                </a:cubicBezTo>
                <a:cubicBezTo>
                  <a:pt x="4075" y="7281"/>
                  <a:pt x="3948" y="7263"/>
                  <a:pt x="3822" y="7263"/>
                </a:cubicBezTo>
                <a:cubicBezTo>
                  <a:pt x="3677" y="7245"/>
                  <a:pt x="3532" y="7208"/>
                  <a:pt x="3387" y="7190"/>
                </a:cubicBezTo>
                <a:lnTo>
                  <a:pt x="3387" y="7190"/>
                </a:lnTo>
                <a:cubicBezTo>
                  <a:pt x="3351" y="7190"/>
                  <a:pt x="3315" y="7190"/>
                  <a:pt x="3278" y="7190"/>
                </a:cubicBezTo>
                <a:cubicBezTo>
                  <a:pt x="3224" y="7190"/>
                  <a:pt x="3188" y="7208"/>
                  <a:pt x="3134" y="7208"/>
                </a:cubicBezTo>
                <a:cubicBezTo>
                  <a:pt x="3043" y="7226"/>
                  <a:pt x="2934" y="7263"/>
                  <a:pt x="2844" y="7281"/>
                </a:cubicBezTo>
                <a:cubicBezTo>
                  <a:pt x="2808" y="7299"/>
                  <a:pt x="2789" y="7353"/>
                  <a:pt x="2826" y="7389"/>
                </a:cubicBezTo>
                <a:cubicBezTo>
                  <a:pt x="2844" y="7408"/>
                  <a:pt x="2844" y="7426"/>
                  <a:pt x="2826" y="7444"/>
                </a:cubicBezTo>
                <a:cubicBezTo>
                  <a:pt x="2789" y="7462"/>
                  <a:pt x="2735" y="7480"/>
                  <a:pt x="2699" y="7480"/>
                </a:cubicBezTo>
                <a:cubicBezTo>
                  <a:pt x="2645" y="7498"/>
                  <a:pt x="2626" y="7552"/>
                  <a:pt x="2663" y="7589"/>
                </a:cubicBezTo>
                <a:lnTo>
                  <a:pt x="2663" y="7589"/>
                </a:lnTo>
                <a:lnTo>
                  <a:pt x="2663" y="7589"/>
                </a:lnTo>
                <a:cubicBezTo>
                  <a:pt x="2663" y="7607"/>
                  <a:pt x="2663" y="7607"/>
                  <a:pt x="2645" y="7625"/>
                </a:cubicBezTo>
                <a:cubicBezTo>
                  <a:pt x="2626" y="7643"/>
                  <a:pt x="2590" y="7643"/>
                  <a:pt x="2554" y="7661"/>
                </a:cubicBezTo>
                <a:cubicBezTo>
                  <a:pt x="2500" y="7679"/>
                  <a:pt x="2427" y="7715"/>
                  <a:pt x="2373" y="7752"/>
                </a:cubicBezTo>
                <a:cubicBezTo>
                  <a:pt x="2355" y="7770"/>
                  <a:pt x="2337" y="7788"/>
                  <a:pt x="2301" y="7806"/>
                </a:cubicBezTo>
                <a:cubicBezTo>
                  <a:pt x="2264" y="7824"/>
                  <a:pt x="2246" y="7824"/>
                  <a:pt x="2210" y="7806"/>
                </a:cubicBezTo>
                <a:cubicBezTo>
                  <a:pt x="2174" y="7806"/>
                  <a:pt x="2138" y="7824"/>
                  <a:pt x="2119" y="7860"/>
                </a:cubicBezTo>
                <a:cubicBezTo>
                  <a:pt x="2101" y="7860"/>
                  <a:pt x="2083" y="7878"/>
                  <a:pt x="2065" y="7897"/>
                </a:cubicBezTo>
                <a:lnTo>
                  <a:pt x="1703" y="7806"/>
                </a:lnTo>
                <a:lnTo>
                  <a:pt x="1504" y="7770"/>
                </a:lnTo>
                <a:cubicBezTo>
                  <a:pt x="1449" y="7752"/>
                  <a:pt x="1395" y="7734"/>
                  <a:pt x="1323" y="7734"/>
                </a:cubicBezTo>
                <a:cubicBezTo>
                  <a:pt x="1268" y="7734"/>
                  <a:pt x="1232" y="7770"/>
                  <a:pt x="1214" y="7806"/>
                </a:cubicBezTo>
                <a:cubicBezTo>
                  <a:pt x="1196" y="7824"/>
                  <a:pt x="1196" y="7842"/>
                  <a:pt x="1196" y="7860"/>
                </a:cubicBezTo>
                <a:lnTo>
                  <a:pt x="1105" y="7860"/>
                </a:lnTo>
                <a:lnTo>
                  <a:pt x="725" y="7878"/>
                </a:lnTo>
                <a:cubicBezTo>
                  <a:pt x="508" y="7860"/>
                  <a:pt x="290" y="7897"/>
                  <a:pt x="109" y="7969"/>
                </a:cubicBezTo>
                <a:lnTo>
                  <a:pt x="73" y="7987"/>
                </a:lnTo>
                <a:cubicBezTo>
                  <a:pt x="1" y="8023"/>
                  <a:pt x="19" y="8114"/>
                  <a:pt x="91" y="8114"/>
                </a:cubicBezTo>
                <a:lnTo>
                  <a:pt x="127" y="8114"/>
                </a:lnTo>
                <a:cubicBezTo>
                  <a:pt x="381" y="8150"/>
                  <a:pt x="634" y="8168"/>
                  <a:pt x="888" y="8186"/>
                </a:cubicBezTo>
                <a:cubicBezTo>
                  <a:pt x="942" y="8186"/>
                  <a:pt x="1015" y="8204"/>
                  <a:pt x="1069" y="8222"/>
                </a:cubicBezTo>
                <a:cubicBezTo>
                  <a:pt x="1105" y="8259"/>
                  <a:pt x="1142" y="8277"/>
                  <a:pt x="1196" y="8313"/>
                </a:cubicBezTo>
                <a:cubicBezTo>
                  <a:pt x="1232" y="8349"/>
                  <a:pt x="1286" y="8367"/>
                  <a:pt x="1359" y="8367"/>
                </a:cubicBezTo>
                <a:cubicBezTo>
                  <a:pt x="1413" y="8349"/>
                  <a:pt x="1467" y="8331"/>
                  <a:pt x="1522" y="8313"/>
                </a:cubicBezTo>
                <a:cubicBezTo>
                  <a:pt x="1630" y="8277"/>
                  <a:pt x="1757" y="8295"/>
                  <a:pt x="1866" y="8349"/>
                </a:cubicBezTo>
                <a:cubicBezTo>
                  <a:pt x="1884" y="8349"/>
                  <a:pt x="1884" y="8349"/>
                  <a:pt x="1902" y="8331"/>
                </a:cubicBezTo>
                <a:lnTo>
                  <a:pt x="1938" y="8367"/>
                </a:lnTo>
                <a:cubicBezTo>
                  <a:pt x="1975" y="8385"/>
                  <a:pt x="2011" y="8422"/>
                  <a:pt x="2065" y="8422"/>
                </a:cubicBezTo>
                <a:cubicBezTo>
                  <a:pt x="2101" y="8440"/>
                  <a:pt x="2156" y="8440"/>
                  <a:pt x="2192" y="8458"/>
                </a:cubicBezTo>
                <a:cubicBezTo>
                  <a:pt x="2246" y="8476"/>
                  <a:pt x="2246" y="8530"/>
                  <a:pt x="2264" y="8567"/>
                </a:cubicBezTo>
                <a:cubicBezTo>
                  <a:pt x="2282" y="8603"/>
                  <a:pt x="2319" y="8639"/>
                  <a:pt x="2373" y="8657"/>
                </a:cubicBezTo>
                <a:cubicBezTo>
                  <a:pt x="2409" y="8657"/>
                  <a:pt x="2464" y="8657"/>
                  <a:pt x="2500" y="8675"/>
                </a:cubicBezTo>
                <a:cubicBezTo>
                  <a:pt x="2536" y="8711"/>
                  <a:pt x="2536" y="8730"/>
                  <a:pt x="2554" y="8766"/>
                </a:cubicBezTo>
                <a:cubicBezTo>
                  <a:pt x="2572" y="8802"/>
                  <a:pt x="2590" y="8838"/>
                  <a:pt x="2626" y="8874"/>
                </a:cubicBezTo>
                <a:cubicBezTo>
                  <a:pt x="2645" y="8893"/>
                  <a:pt x="2699" y="8929"/>
                  <a:pt x="2735" y="8929"/>
                </a:cubicBezTo>
                <a:cubicBezTo>
                  <a:pt x="2808" y="8947"/>
                  <a:pt x="2880" y="8929"/>
                  <a:pt x="2952" y="8965"/>
                </a:cubicBezTo>
                <a:cubicBezTo>
                  <a:pt x="2989" y="8965"/>
                  <a:pt x="3007" y="8983"/>
                  <a:pt x="3025" y="9001"/>
                </a:cubicBezTo>
                <a:cubicBezTo>
                  <a:pt x="3025" y="9056"/>
                  <a:pt x="3061" y="9092"/>
                  <a:pt x="3097" y="9110"/>
                </a:cubicBezTo>
                <a:cubicBezTo>
                  <a:pt x="3134" y="9128"/>
                  <a:pt x="3170" y="9146"/>
                  <a:pt x="3224" y="9146"/>
                </a:cubicBezTo>
                <a:cubicBezTo>
                  <a:pt x="3260" y="9146"/>
                  <a:pt x="3297" y="9146"/>
                  <a:pt x="3333" y="9164"/>
                </a:cubicBezTo>
                <a:cubicBezTo>
                  <a:pt x="3351" y="9182"/>
                  <a:pt x="3351" y="9200"/>
                  <a:pt x="3351" y="9219"/>
                </a:cubicBezTo>
                <a:cubicBezTo>
                  <a:pt x="3351" y="9237"/>
                  <a:pt x="3351" y="9255"/>
                  <a:pt x="3369" y="9273"/>
                </a:cubicBezTo>
                <a:cubicBezTo>
                  <a:pt x="3387" y="9327"/>
                  <a:pt x="3405" y="9363"/>
                  <a:pt x="3441" y="9381"/>
                </a:cubicBezTo>
                <a:cubicBezTo>
                  <a:pt x="3460" y="9400"/>
                  <a:pt x="3496" y="9400"/>
                  <a:pt x="3514" y="9400"/>
                </a:cubicBezTo>
                <a:lnTo>
                  <a:pt x="3568" y="9400"/>
                </a:lnTo>
                <a:cubicBezTo>
                  <a:pt x="3568" y="9400"/>
                  <a:pt x="3568" y="9490"/>
                  <a:pt x="3550" y="9508"/>
                </a:cubicBezTo>
                <a:cubicBezTo>
                  <a:pt x="3532" y="9544"/>
                  <a:pt x="3550" y="9563"/>
                  <a:pt x="3586" y="9581"/>
                </a:cubicBezTo>
                <a:lnTo>
                  <a:pt x="3623" y="9581"/>
                </a:lnTo>
                <a:lnTo>
                  <a:pt x="3731" y="9581"/>
                </a:lnTo>
                <a:cubicBezTo>
                  <a:pt x="3731" y="9581"/>
                  <a:pt x="3749" y="9581"/>
                  <a:pt x="3749" y="9581"/>
                </a:cubicBezTo>
                <a:lnTo>
                  <a:pt x="3749" y="9581"/>
                </a:lnTo>
                <a:lnTo>
                  <a:pt x="3822" y="9581"/>
                </a:lnTo>
                <a:cubicBezTo>
                  <a:pt x="3858" y="9599"/>
                  <a:pt x="3894" y="9599"/>
                  <a:pt x="3930" y="9617"/>
                </a:cubicBezTo>
                <a:cubicBezTo>
                  <a:pt x="3985" y="9635"/>
                  <a:pt x="4021" y="9635"/>
                  <a:pt x="4075" y="9599"/>
                </a:cubicBez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93" y="9581"/>
                </a:lnTo>
                <a:cubicBezTo>
                  <a:pt x="4111" y="9599"/>
                  <a:pt x="4111" y="9599"/>
                  <a:pt x="4111" y="9599"/>
                </a:cubicBezTo>
                <a:cubicBezTo>
                  <a:pt x="4111" y="9617"/>
                  <a:pt x="4093" y="9635"/>
                  <a:pt x="4093" y="9653"/>
                </a:cubicBezTo>
                <a:lnTo>
                  <a:pt x="4057" y="9671"/>
                </a:lnTo>
                <a:cubicBezTo>
                  <a:pt x="4003" y="9689"/>
                  <a:pt x="4021" y="9762"/>
                  <a:pt x="4075" y="9780"/>
                </a:cubicBezTo>
                <a:cubicBezTo>
                  <a:pt x="4093" y="9780"/>
                  <a:pt x="4130" y="9798"/>
                  <a:pt x="4148" y="9798"/>
                </a:cubicBezTo>
                <a:cubicBezTo>
                  <a:pt x="4166" y="9816"/>
                  <a:pt x="4184" y="9816"/>
                  <a:pt x="4202" y="9816"/>
                </a:cubicBezTo>
                <a:lnTo>
                  <a:pt x="4220" y="9816"/>
                </a:lnTo>
                <a:cubicBezTo>
                  <a:pt x="4220" y="9852"/>
                  <a:pt x="4256" y="9889"/>
                  <a:pt x="4293" y="9925"/>
                </a:cubicBezTo>
                <a:cubicBezTo>
                  <a:pt x="4311" y="9943"/>
                  <a:pt x="4347" y="9943"/>
                  <a:pt x="4365" y="9961"/>
                </a:cubicBezTo>
                <a:cubicBezTo>
                  <a:pt x="4365" y="9979"/>
                  <a:pt x="4365" y="10015"/>
                  <a:pt x="4365" y="10052"/>
                </a:cubicBezTo>
                <a:cubicBezTo>
                  <a:pt x="4329" y="10196"/>
                  <a:pt x="4419" y="10341"/>
                  <a:pt x="4564" y="10378"/>
                </a:cubicBezTo>
                <a:cubicBezTo>
                  <a:pt x="4673" y="10414"/>
                  <a:pt x="4854" y="10432"/>
                  <a:pt x="4890" y="10577"/>
                </a:cubicBezTo>
                <a:cubicBezTo>
                  <a:pt x="4890" y="10613"/>
                  <a:pt x="4908" y="10649"/>
                  <a:pt x="4926" y="10667"/>
                </a:cubicBezTo>
                <a:cubicBezTo>
                  <a:pt x="4945" y="10703"/>
                  <a:pt x="4981" y="10722"/>
                  <a:pt x="5017" y="10722"/>
                </a:cubicBezTo>
                <a:cubicBezTo>
                  <a:pt x="5035" y="10740"/>
                  <a:pt x="5071" y="10740"/>
                  <a:pt x="5089" y="10758"/>
                </a:cubicBezTo>
                <a:cubicBezTo>
                  <a:pt x="5107" y="10758"/>
                  <a:pt x="5107" y="10812"/>
                  <a:pt x="5107" y="10830"/>
                </a:cubicBezTo>
                <a:cubicBezTo>
                  <a:pt x="5126" y="10903"/>
                  <a:pt x="5198" y="10921"/>
                  <a:pt x="5252" y="10921"/>
                </a:cubicBezTo>
                <a:cubicBezTo>
                  <a:pt x="5289" y="10921"/>
                  <a:pt x="5325" y="10939"/>
                  <a:pt x="5361" y="10957"/>
                </a:cubicBezTo>
                <a:cubicBezTo>
                  <a:pt x="5379" y="10957"/>
                  <a:pt x="5397" y="11011"/>
                  <a:pt x="5361" y="11011"/>
                </a:cubicBezTo>
                <a:cubicBezTo>
                  <a:pt x="5343" y="11029"/>
                  <a:pt x="5343" y="11048"/>
                  <a:pt x="5361" y="11066"/>
                </a:cubicBezTo>
                <a:cubicBezTo>
                  <a:pt x="5361" y="11066"/>
                  <a:pt x="5361" y="11084"/>
                  <a:pt x="5379" y="11084"/>
                </a:cubicBezTo>
                <a:cubicBezTo>
                  <a:pt x="5433" y="11120"/>
                  <a:pt x="5470" y="11192"/>
                  <a:pt x="5506" y="11265"/>
                </a:cubicBezTo>
                <a:cubicBezTo>
                  <a:pt x="5524" y="11319"/>
                  <a:pt x="5542" y="11374"/>
                  <a:pt x="5596" y="11410"/>
                </a:cubicBezTo>
                <a:cubicBezTo>
                  <a:pt x="5542" y="11482"/>
                  <a:pt x="5524" y="11555"/>
                  <a:pt x="5560" y="11645"/>
                </a:cubicBezTo>
                <a:cubicBezTo>
                  <a:pt x="5578" y="11681"/>
                  <a:pt x="5615" y="11718"/>
                  <a:pt x="5669" y="11718"/>
                </a:cubicBezTo>
                <a:lnTo>
                  <a:pt x="5687" y="11718"/>
                </a:lnTo>
                <a:lnTo>
                  <a:pt x="5687" y="11718"/>
                </a:lnTo>
                <a:lnTo>
                  <a:pt x="5687" y="11808"/>
                </a:lnTo>
                <a:cubicBezTo>
                  <a:pt x="5705" y="11917"/>
                  <a:pt x="5705" y="12025"/>
                  <a:pt x="5723" y="12152"/>
                </a:cubicBezTo>
                <a:cubicBezTo>
                  <a:pt x="5741" y="12207"/>
                  <a:pt x="5741" y="12261"/>
                  <a:pt x="5759" y="12315"/>
                </a:cubicBezTo>
                <a:cubicBezTo>
                  <a:pt x="5778" y="12333"/>
                  <a:pt x="5778" y="12370"/>
                  <a:pt x="5778" y="12388"/>
                </a:cubicBezTo>
                <a:cubicBezTo>
                  <a:pt x="5778" y="12424"/>
                  <a:pt x="5759" y="12442"/>
                  <a:pt x="5759" y="12460"/>
                </a:cubicBezTo>
                <a:cubicBezTo>
                  <a:pt x="5759" y="12569"/>
                  <a:pt x="5850" y="12605"/>
                  <a:pt x="5922" y="12605"/>
                </a:cubicBezTo>
                <a:cubicBezTo>
                  <a:pt x="5922" y="12623"/>
                  <a:pt x="5922" y="12641"/>
                  <a:pt x="5922" y="12659"/>
                </a:cubicBezTo>
                <a:cubicBezTo>
                  <a:pt x="5886" y="12696"/>
                  <a:pt x="5868" y="12732"/>
                  <a:pt x="5868" y="12786"/>
                </a:cubicBezTo>
                <a:lnTo>
                  <a:pt x="5868" y="12822"/>
                </a:lnTo>
                <a:cubicBezTo>
                  <a:pt x="5886" y="12822"/>
                  <a:pt x="5886" y="12840"/>
                  <a:pt x="5886" y="12840"/>
                </a:cubicBezTo>
                <a:lnTo>
                  <a:pt x="5886" y="12840"/>
                </a:lnTo>
                <a:cubicBezTo>
                  <a:pt x="5886" y="12859"/>
                  <a:pt x="5868" y="12859"/>
                  <a:pt x="5868" y="12877"/>
                </a:cubicBezTo>
                <a:lnTo>
                  <a:pt x="5759" y="13022"/>
                </a:lnTo>
                <a:cubicBezTo>
                  <a:pt x="5723" y="13058"/>
                  <a:pt x="5759" y="13130"/>
                  <a:pt x="5814" y="13112"/>
                </a:cubicBezTo>
                <a:lnTo>
                  <a:pt x="5868" y="13112"/>
                </a:lnTo>
                <a:cubicBezTo>
                  <a:pt x="5886" y="13112"/>
                  <a:pt x="5904" y="13112"/>
                  <a:pt x="5922" y="13112"/>
                </a:cubicBezTo>
                <a:cubicBezTo>
                  <a:pt x="5959" y="13130"/>
                  <a:pt x="5977" y="13130"/>
                  <a:pt x="5977" y="13166"/>
                </a:cubicBezTo>
                <a:cubicBezTo>
                  <a:pt x="5977" y="13203"/>
                  <a:pt x="5922" y="13239"/>
                  <a:pt x="5886" y="13257"/>
                </a:cubicBezTo>
                <a:cubicBezTo>
                  <a:pt x="5850" y="13311"/>
                  <a:pt x="5832" y="13384"/>
                  <a:pt x="5850" y="13438"/>
                </a:cubicBezTo>
                <a:cubicBezTo>
                  <a:pt x="5814" y="13474"/>
                  <a:pt x="5759" y="13510"/>
                  <a:pt x="5705" y="13547"/>
                </a:cubicBezTo>
                <a:cubicBezTo>
                  <a:pt x="5651" y="13601"/>
                  <a:pt x="5615" y="13655"/>
                  <a:pt x="5596" y="13728"/>
                </a:cubicBezTo>
                <a:cubicBezTo>
                  <a:pt x="5578" y="13800"/>
                  <a:pt x="5596" y="13873"/>
                  <a:pt x="5651" y="13927"/>
                </a:cubicBezTo>
                <a:cubicBezTo>
                  <a:pt x="5651" y="13927"/>
                  <a:pt x="5669" y="13945"/>
                  <a:pt x="5651" y="13963"/>
                </a:cubicBezTo>
                <a:cubicBezTo>
                  <a:pt x="5651" y="13981"/>
                  <a:pt x="5633" y="13999"/>
                  <a:pt x="5615" y="14018"/>
                </a:cubicBezTo>
                <a:lnTo>
                  <a:pt x="5524" y="14126"/>
                </a:lnTo>
                <a:cubicBezTo>
                  <a:pt x="5506" y="14144"/>
                  <a:pt x="5524" y="14181"/>
                  <a:pt x="5542" y="14199"/>
                </a:cubicBezTo>
                <a:lnTo>
                  <a:pt x="5596" y="14217"/>
                </a:lnTo>
                <a:lnTo>
                  <a:pt x="5470" y="14307"/>
                </a:lnTo>
                <a:cubicBezTo>
                  <a:pt x="5397" y="14343"/>
                  <a:pt x="5343" y="14398"/>
                  <a:pt x="5289" y="14452"/>
                </a:cubicBezTo>
                <a:cubicBezTo>
                  <a:pt x="5289" y="14452"/>
                  <a:pt x="5289" y="14470"/>
                  <a:pt x="5289" y="14470"/>
                </a:cubicBezTo>
                <a:cubicBezTo>
                  <a:pt x="5270" y="14488"/>
                  <a:pt x="5252" y="14506"/>
                  <a:pt x="5252" y="14525"/>
                </a:cubicBezTo>
                <a:cubicBezTo>
                  <a:pt x="5234" y="14561"/>
                  <a:pt x="5216" y="14597"/>
                  <a:pt x="5198" y="14615"/>
                </a:cubicBezTo>
                <a:cubicBezTo>
                  <a:pt x="5162" y="14651"/>
                  <a:pt x="5144" y="14688"/>
                  <a:pt x="5144" y="14742"/>
                </a:cubicBezTo>
                <a:cubicBezTo>
                  <a:pt x="5126" y="14760"/>
                  <a:pt x="5126" y="14778"/>
                  <a:pt x="5144" y="14814"/>
                </a:cubicBezTo>
                <a:cubicBezTo>
                  <a:pt x="5144" y="14832"/>
                  <a:pt x="5144" y="14832"/>
                  <a:pt x="5144" y="14869"/>
                </a:cubicBezTo>
                <a:cubicBezTo>
                  <a:pt x="5089" y="14905"/>
                  <a:pt x="5053" y="14941"/>
                  <a:pt x="4999" y="14977"/>
                </a:cubicBezTo>
                <a:cubicBezTo>
                  <a:pt x="4963" y="15014"/>
                  <a:pt x="4981" y="15068"/>
                  <a:pt x="5035" y="15068"/>
                </a:cubicBezTo>
                <a:lnTo>
                  <a:pt x="5053" y="15068"/>
                </a:lnTo>
                <a:lnTo>
                  <a:pt x="5144" y="15068"/>
                </a:lnTo>
                <a:lnTo>
                  <a:pt x="5162" y="15068"/>
                </a:lnTo>
                <a:cubicBezTo>
                  <a:pt x="5162" y="15086"/>
                  <a:pt x="5198" y="15104"/>
                  <a:pt x="5198" y="15068"/>
                </a:cubicBezTo>
                <a:cubicBezTo>
                  <a:pt x="5198" y="15050"/>
                  <a:pt x="5234" y="15050"/>
                  <a:pt x="5234" y="15068"/>
                </a:cubicBezTo>
                <a:lnTo>
                  <a:pt x="5234" y="15122"/>
                </a:lnTo>
                <a:cubicBezTo>
                  <a:pt x="5234" y="15122"/>
                  <a:pt x="5162" y="15177"/>
                  <a:pt x="5126" y="15195"/>
                </a:cubicBezTo>
                <a:lnTo>
                  <a:pt x="5017" y="15249"/>
                </a:lnTo>
                <a:lnTo>
                  <a:pt x="4945" y="15285"/>
                </a:lnTo>
                <a:cubicBezTo>
                  <a:pt x="4945" y="15303"/>
                  <a:pt x="4926" y="15321"/>
                  <a:pt x="4908" y="15321"/>
                </a:cubicBezTo>
                <a:cubicBezTo>
                  <a:pt x="4872" y="15376"/>
                  <a:pt x="4908" y="15430"/>
                  <a:pt x="4963" y="15466"/>
                </a:cubicBezTo>
                <a:cubicBezTo>
                  <a:pt x="4908" y="15521"/>
                  <a:pt x="4854" y="15557"/>
                  <a:pt x="4818" y="15611"/>
                </a:cubicBezTo>
                <a:cubicBezTo>
                  <a:pt x="4800" y="15647"/>
                  <a:pt x="4782" y="15665"/>
                  <a:pt x="4782" y="15702"/>
                </a:cubicBezTo>
                <a:cubicBezTo>
                  <a:pt x="4782" y="15720"/>
                  <a:pt x="4763" y="15738"/>
                  <a:pt x="4763" y="15756"/>
                </a:cubicBezTo>
                <a:cubicBezTo>
                  <a:pt x="4727" y="15774"/>
                  <a:pt x="4709" y="15810"/>
                  <a:pt x="4691" y="15847"/>
                </a:cubicBezTo>
                <a:cubicBezTo>
                  <a:pt x="4619" y="15901"/>
                  <a:pt x="4564" y="15937"/>
                  <a:pt x="4510" y="15991"/>
                </a:cubicBezTo>
                <a:cubicBezTo>
                  <a:pt x="4437" y="16046"/>
                  <a:pt x="4401" y="16118"/>
                  <a:pt x="4365" y="16191"/>
                </a:cubicBezTo>
                <a:cubicBezTo>
                  <a:pt x="4329" y="16209"/>
                  <a:pt x="4274" y="16209"/>
                  <a:pt x="4220" y="16227"/>
                </a:cubicBezTo>
                <a:cubicBezTo>
                  <a:pt x="4166" y="16227"/>
                  <a:pt x="4111" y="16227"/>
                  <a:pt x="4057" y="16245"/>
                </a:cubicBezTo>
                <a:cubicBezTo>
                  <a:pt x="4021" y="16281"/>
                  <a:pt x="3967" y="16299"/>
                  <a:pt x="3930" y="16336"/>
                </a:cubicBezTo>
                <a:lnTo>
                  <a:pt x="3804" y="16444"/>
                </a:lnTo>
                <a:cubicBezTo>
                  <a:pt x="3731" y="16517"/>
                  <a:pt x="3659" y="16607"/>
                  <a:pt x="3586" y="16680"/>
                </a:cubicBezTo>
                <a:cubicBezTo>
                  <a:pt x="3514" y="16752"/>
                  <a:pt x="3441" y="16843"/>
                  <a:pt x="3369" y="16933"/>
                </a:cubicBezTo>
                <a:lnTo>
                  <a:pt x="3351" y="16969"/>
                </a:lnTo>
                <a:cubicBezTo>
                  <a:pt x="3333" y="16987"/>
                  <a:pt x="3333" y="17006"/>
                  <a:pt x="3351" y="17042"/>
                </a:cubicBezTo>
                <a:cubicBezTo>
                  <a:pt x="3369" y="17060"/>
                  <a:pt x="3405" y="17060"/>
                  <a:pt x="3423" y="17060"/>
                </a:cubicBezTo>
                <a:lnTo>
                  <a:pt x="3460" y="17042"/>
                </a:lnTo>
                <a:cubicBezTo>
                  <a:pt x="3641" y="16933"/>
                  <a:pt x="3840" y="16861"/>
                  <a:pt x="4021" y="16770"/>
                </a:cubicBezTo>
                <a:lnTo>
                  <a:pt x="4166" y="16698"/>
                </a:lnTo>
                <a:lnTo>
                  <a:pt x="4256" y="16662"/>
                </a:lnTo>
                <a:cubicBezTo>
                  <a:pt x="4274" y="16662"/>
                  <a:pt x="4311" y="16643"/>
                  <a:pt x="4329" y="16643"/>
                </a:cubicBezTo>
                <a:cubicBezTo>
                  <a:pt x="4383" y="16625"/>
                  <a:pt x="4437" y="16589"/>
                  <a:pt x="4492" y="16571"/>
                </a:cubicBezTo>
                <a:lnTo>
                  <a:pt x="4619" y="16499"/>
                </a:lnTo>
                <a:lnTo>
                  <a:pt x="4854" y="16408"/>
                </a:lnTo>
                <a:lnTo>
                  <a:pt x="4854" y="16408"/>
                </a:lnTo>
                <a:cubicBezTo>
                  <a:pt x="4854" y="16444"/>
                  <a:pt x="4890" y="16480"/>
                  <a:pt x="4926" y="16462"/>
                </a:cubicBezTo>
                <a:cubicBezTo>
                  <a:pt x="5035" y="16408"/>
                  <a:pt x="5144" y="16354"/>
                  <a:pt x="5252" y="16317"/>
                </a:cubicBezTo>
                <a:lnTo>
                  <a:pt x="5234" y="16336"/>
                </a:lnTo>
                <a:cubicBezTo>
                  <a:pt x="5198" y="16354"/>
                  <a:pt x="5198" y="16390"/>
                  <a:pt x="5234" y="16426"/>
                </a:cubicBezTo>
                <a:cubicBezTo>
                  <a:pt x="5270" y="16426"/>
                  <a:pt x="5307" y="16444"/>
                  <a:pt x="5361" y="16444"/>
                </a:cubicBezTo>
                <a:lnTo>
                  <a:pt x="5415" y="16462"/>
                </a:lnTo>
                <a:lnTo>
                  <a:pt x="5415" y="16499"/>
                </a:lnTo>
                <a:cubicBezTo>
                  <a:pt x="5415" y="16535"/>
                  <a:pt x="5433" y="16553"/>
                  <a:pt x="5470" y="16553"/>
                </a:cubicBezTo>
                <a:cubicBezTo>
                  <a:pt x="5524" y="16553"/>
                  <a:pt x="5596" y="16553"/>
                  <a:pt x="5651" y="16535"/>
                </a:cubicBezTo>
                <a:lnTo>
                  <a:pt x="5741" y="16535"/>
                </a:lnTo>
                <a:lnTo>
                  <a:pt x="5759" y="16535"/>
                </a:lnTo>
                <a:cubicBezTo>
                  <a:pt x="5796" y="16535"/>
                  <a:pt x="5832" y="16535"/>
                  <a:pt x="5868" y="16517"/>
                </a:cubicBezTo>
                <a:lnTo>
                  <a:pt x="5977" y="16499"/>
                </a:lnTo>
                <a:lnTo>
                  <a:pt x="6194" y="16426"/>
                </a:lnTo>
                <a:lnTo>
                  <a:pt x="6538" y="16336"/>
                </a:lnTo>
                <a:lnTo>
                  <a:pt x="6502" y="16408"/>
                </a:lnTo>
                <a:lnTo>
                  <a:pt x="6502" y="16426"/>
                </a:lnTo>
                <a:cubicBezTo>
                  <a:pt x="6484" y="16462"/>
                  <a:pt x="6520" y="16499"/>
                  <a:pt x="6556" y="16480"/>
                </a:cubicBezTo>
                <a:lnTo>
                  <a:pt x="6592" y="16480"/>
                </a:lnTo>
                <a:cubicBezTo>
                  <a:pt x="6611" y="16480"/>
                  <a:pt x="6629" y="16480"/>
                  <a:pt x="6647" y="16480"/>
                </a:cubicBezTo>
                <a:cubicBezTo>
                  <a:pt x="6629" y="16535"/>
                  <a:pt x="6665" y="16589"/>
                  <a:pt x="6719" y="16607"/>
                </a:cubicBezTo>
                <a:lnTo>
                  <a:pt x="6683" y="16643"/>
                </a:lnTo>
                <a:cubicBezTo>
                  <a:pt x="6665" y="16662"/>
                  <a:pt x="6647" y="16698"/>
                  <a:pt x="6629" y="16716"/>
                </a:cubicBezTo>
                <a:cubicBezTo>
                  <a:pt x="6611" y="16734"/>
                  <a:pt x="6611" y="16752"/>
                  <a:pt x="6592" y="16770"/>
                </a:cubicBezTo>
                <a:cubicBezTo>
                  <a:pt x="6574" y="16788"/>
                  <a:pt x="6574" y="16806"/>
                  <a:pt x="6556" y="16806"/>
                </a:cubicBezTo>
                <a:lnTo>
                  <a:pt x="6538" y="16843"/>
                </a:lnTo>
                <a:cubicBezTo>
                  <a:pt x="6520" y="16879"/>
                  <a:pt x="6556" y="16915"/>
                  <a:pt x="6592" y="16915"/>
                </a:cubicBezTo>
                <a:cubicBezTo>
                  <a:pt x="6774" y="16879"/>
                  <a:pt x="6973" y="16861"/>
                  <a:pt x="7172" y="16843"/>
                </a:cubicBezTo>
                <a:cubicBezTo>
                  <a:pt x="7371" y="16824"/>
                  <a:pt x="7516" y="16824"/>
                  <a:pt x="7697" y="16824"/>
                </a:cubicBezTo>
                <a:lnTo>
                  <a:pt x="7679" y="16897"/>
                </a:lnTo>
                <a:cubicBezTo>
                  <a:pt x="7661" y="16951"/>
                  <a:pt x="7715" y="16987"/>
                  <a:pt x="7751" y="16969"/>
                </a:cubicBezTo>
                <a:cubicBezTo>
                  <a:pt x="7824" y="16951"/>
                  <a:pt x="7878" y="16969"/>
                  <a:pt x="7933" y="16987"/>
                </a:cubicBezTo>
                <a:cubicBezTo>
                  <a:pt x="8005" y="17024"/>
                  <a:pt x="8077" y="17060"/>
                  <a:pt x="8150" y="17078"/>
                </a:cubicBezTo>
                <a:cubicBezTo>
                  <a:pt x="8186" y="17096"/>
                  <a:pt x="8222" y="17096"/>
                  <a:pt x="8259" y="17096"/>
                </a:cubicBezTo>
                <a:cubicBezTo>
                  <a:pt x="8313" y="17096"/>
                  <a:pt x="8349" y="17078"/>
                  <a:pt x="8385" y="17060"/>
                </a:cubicBezTo>
                <a:cubicBezTo>
                  <a:pt x="8403" y="17060"/>
                  <a:pt x="8422" y="17042"/>
                  <a:pt x="8422" y="17060"/>
                </a:cubicBezTo>
                <a:cubicBezTo>
                  <a:pt x="8440" y="17078"/>
                  <a:pt x="8458" y="17096"/>
                  <a:pt x="8458" y="17096"/>
                </a:cubicBezTo>
                <a:cubicBezTo>
                  <a:pt x="8494" y="17132"/>
                  <a:pt x="8548" y="17132"/>
                  <a:pt x="8585" y="17114"/>
                </a:cubicBezTo>
                <a:cubicBezTo>
                  <a:pt x="8639" y="17096"/>
                  <a:pt x="8693" y="17060"/>
                  <a:pt x="8748" y="17006"/>
                </a:cubicBezTo>
                <a:lnTo>
                  <a:pt x="8820" y="16969"/>
                </a:lnTo>
                <a:lnTo>
                  <a:pt x="8838" y="16951"/>
                </a:lnTo>
                <a:cubicBezTo>
                  <a:pt x="8838" y="16987"/>
                  <a:pt x="8892" y="17024"/>
                  <a:pt x="8929" y="17006"/>
                </a:cubicBezTo>
                <a:lnTo>
                  <a:pt x="8929" y="17006"/>
                </a:lnTo>
                <a:cubicBezTo>
                  <a:pt x="9001" y="16969"/>
                  <a:pt x="9092" y="16933"/>
                  <a:pt x="9182" y="16915"/>
                </a:cubicBezTo>
                <a:cubicBezTo>
                  <a:pt x="9146" y="17024"/>
                  <a:pt x="9128" y="17150"/>
                  <a:pt x="9128" y="17277"/>
                </a:cubicBezTo>
                <a:cubicBezTo>
                  <a:pt x="9110" y="17332"/>
                  <a:pt x="9164" y="17368"/>
                  <a:pt x="9218" y="17332"/>
                </a:cubicBezTo>
                <a:cubicBezTo>
                  <a:pt x="9273" y="17277"/>
                  <a:pt x="9345" y="17259"/>
                  <a:pt x="9418" y="17259"/>
                </a:cubicBezTo>
                <a:cubicBezTo>
                  <a:pt x="9472" y="17259"/>
                  <a:pt x="9544" y="17332"/>
                  <a:pt x="9508" y="17386"/>
                </a:cubicBezTo>
                <a:cubicBezTo>
                  <a:pt x="9508" y="17404"/>
                  <a:pt x="9526" y="17440"/>
                  <a:pt x="9544" y="17422"/>
                </a:cubicBezTo>
                <a:lnTo>
                  <a:pt x="9581" y="17422"/>
                </a:lnTo>
                <a:lnTo>
                  <a:pt x="9653" y="17422"/>
                </a:lnTo>
                <a:lnTo>
                  <a:pt x="9653" y="17531"/>
                </a:lnTo>
                <a:lnTo>
                  <a:pt x="9653" y="17549"/>
                </a:lnTo>
                <a:cubicBezTo>
                  <a:pt x="9653" y="17585"/>
                  <a:pt x="9707" y="17585"/>
                  <a:pt x="9725" y="17567"/>
                </a:cubicBezTo>
                <a:lnTo>
                  <a:pt x="9725" y="17549"/>
                </a:lnTo>
                <a:cubicBezTo>
                  <a:pt x="9762" y="17476"/>
                  <a:pt x="9816" y="17422"/>
                  <a:pt x="9888" y="17386"/>
                </a:cubicBezTo>
                <a:cubicBezTo>
                  <a:pt x="9943" y="17350"/>
                  <a:pt x="10015" y="17386"/>
                  <a:pt x="10033" y="17440"/>
                </a:cubicBezTo>
                <a:cubicBezTo>
                  <a:pt x="10051" y="17476"/>
                  <a:pt x="10069" y="17476"/>
                  <a:pt x="10106" y="17476"/>
                </a:cubicBezTo>
                <a:cubicBezTo>
                  <a:pt x="10124" y="17476"/>
                  <a:pt x="10142" y="17495"/>
                  <a:pt x="10160" y="17513"/>
                </a:cubicBezTo>
                <a:cubicBezTo>
                  <a:pt x="10160" y="17549"/>
                  <a:pt x="10160" y="17603"/>
                  <a:pt x="10142" y="17639"/>
                </a:cubicBezTo>
                <a:cubicBezTo>
                  <a:pt x="10142" y="17676"/>
                  <a:pt x="10160" y="17730"/>
                  <a:pt x="10214" y="17712"/>
                </a:cubicBezTo>
                <a:cubicBezTo>
                  <a:pt x="10251" y="17694"/>
                  <a:pt x="10287" y="17694"/>
                  <a:pt x="10323" y="17730"/>
                </a:cubicBezTo>
                <a:cubicBezTo>
                  <a:pt x="10359" y="17748"/>
                  <a:pt x="10377" y="17784"/>
                  <a:pt x="10377" y="17821"/>
                </a:cubicBezTo>
                <a:cubicBezTo>
                  <a:pt x="10377" y="17857"/>
                  <a:pt x="10432" y="17875"/>
                  <a:pt x="10450" y="17857"/>
                </a:cubicBezTo>
                <a:lnTo>
                  <a:pt x="10486" y="17839"/>
                </a:lnTo>
                <a:lnTo>
                  <a:pt x="10540" y="17821"/>
                </a:lnTo>
                <a:cubicBezTo>
                  <a:pt x="10558" y="17857"/>
                  <a:pt x="10577" y="17893"/>
                  <a:pt x="10595" y="17929"/>
                </a:cubicBezTo>
                <a:cubicBezTo>
                  <a:pt x="10595" y="17947"/>
                  <a:pt x="10613" y="17947"/>
                  <a:pt x="10631" y="17947"/>
                </a:cubicBezTo>
                <a:cubicBezTo>
                  <a:pt x="10649" y="17984"/>
                  <a:pt x="10685" y="18002"/>
                  <a:pt x="10721" y="18020"/>
                </a:cubicBezTo>
                <a:cubicBezTo>
                  <a:pt x="10758" y="18038"/>
                  <a:pt x="10812" y="18038"/>
                  <a:pt x="10866" y="18020"/>
                </a:cubicBezTo>
                <a:lnTo>
                  <a:pt x="10903" y="18020"/>
                </a:lnTo>
                <a:cubicBezTo>
                  <a:pt x="10921" y="18038"/>
                  <a:pt x="10921" y="18056"/>
                  <a:pt x="10903" y="18074"/>
                </a:cubicBezTo>
                <a:cubicBezTo>
                  <a:pt x="10921" y="18110"/>
                  <a:pt x="10939" y="18165"/>
                  <a:pt x="10975" y="18165"/>
                </a:cubicBezTo>
                <a:lnTo>
                  <a:pt x="11029" y="18165"/>
                </a:lnTo>
                <a:lnTo>
                  <a:pt x="11029" y="18165"/>
                </a:lnTo>
                <a:lnTo>
                  <a:pt x="11029" y="18183"/>
                </a:lnTo>
                <a:cubicBezTo>
                  <a:pt x="11029" y="18255"/>
                  <a:pt x="10993" y="18346"/>
                  <a:pt x="11084" y="18382"/>
                </a:cubicBezTo>
                <a:cubicBezTo>
                  <a:pt x="11102" y="18400"/>
                  <a:pt x="11102" y="18400"/>
                  <a:pt x="11120" y="18382"/>
                </a:cubicBezTo>
                <a:cubicBezTo>
                  <a:pt x="11283" y="18255"/>
                  <a:pt x="11428" y="18110"/>
                  <a:pt x="11573" y="17965"/>
                </a:cubicBezTo>
                <a:cubicBezTo>
                  <a:pt x="11645" y="17893"/>
                  <a:pt x="11717" y="17821"/>
                  <a:pt x="11772" y="17748"/>
                </a:cubicBezTo>
                <a:cubicBezTo>
                  <a:pt x="11826" y="17694"/>
                  <a:pt x="11880" y="17621"/>
                  <a:pt x="11917" y="17549"/>
                </a:cubicBezTo>
                <a:cubicBezTo>
                  <a:pt x="11917" y="17639"/>
                  <a:pt x="11880" y="17694"/>
                  <a:pt x="11844" y="17766"/>
                </a:cubicBezTo>
                <a:lnTo>
                  <a:pt x="11717" y="18038"/>
                </a:lnTo>
                <a:cubicBezTo>
                  <a:pt x="11681" y="18074"/>
                  <a:pt x="11663" y="18128"/>
                  <a:pt x="11645" y="18165"/>
                </a:cubicBezTo>
                <a:cubicBezTo>
                  <a:pt x="11609" y="18219"/>
                  <a:pt x="11591" y="18255"/>
                  <a:pt x="11573" y="18291"/>
                </a:cubicBezTo>
                <a:cubicBezTo>
                  <a:pt x="11554" y="18328"/>
                  <a:pt x="11554" y="18346"/>
                  <a:pt x="11573" y="18364"/>
                </a:cubicBezTo>
                <a:cubicBezTo>
                  <a:pt x="11500" y="18454"/>
                  <a:pt x="11410" y="18563"/>
                  <a:pt x="11446" y="18690"/>
                </a:cubicBezTo>
                <a:cubicBezTo>
                  <a:pt x="11464" y="18762"/>
                  <a:pt x="11536" y="18817"/>
                  <a:pt x="11609" y="18817"/>
                </a:cubicBezTo>
                <a:cubicBezTo>
                  <a:pt x="11609" y="18871"/>
                  <a:pt x="11627" y="18925"/>
                  <a:pt x="11645" y="18961"/>
                </a:cubicBezTo>
                <a:cubicBezTo>
                  <a:pt x="11699" y="18998"/>
                  <a:pt x="11754" y="19034"/>
                  <a:pt x="11808" y="19016"/>
                </a:cubicBezTo>
                <a:cubicBezTo>
                  <a:pt x="11844" y="19016"/>
                  <a:pt x="11880" y="19088"/>
                  <a:pt x="11899" y="19161"/>
                </a:cubicBezTo>
                <a:cubicBezTo>
                  <a:pt x="11917" y="19215"/>
                  <a:pt x="11899" y="19324"/>
                  <a:pt x="11899" y="19396"/>
                </a:cubicBezTo>
                <a:cubicBezTo>
                  <a:pt x="11899" y="19432"/>
                  <a:pt x="11935" y="19450"/>
                  <a:pt x="11971" y="19450"/>
                </a:cubicBezTo>
                <a:cubicBezTo>
                  <a:pt x="12007" y="19450"/>
                  <a:pt x="12043" y="19450"/>
                  <a:pt x="12062" y="19450"/>
                </a:cubicBezTo>
                <a:cubicBezTo>
                  <a:pt x="12098" y="19450"/>
                  <a:pt x="12098" y="19468"/>
                  <a:pt x="12098" y="19505"/>
                </a:cubicBezTo>
                <a:cubicBezTo>
                  <a:pt x="12098" y="19541"/>
                  <a:pt x="12098" y="19595"/>
                  <a:pt x="12098" y="19650"/>
                </a:cubicBezTo>
                <a:cubicBezTo>
                  <a:pt x="12098" y="19704"/>
                  <a:pt x="12098" y="19758"/>
                  <a:pt x="12116" y="19813"/>
                </a:cubicBezTo>
                <a:cubicBezTo>
                  <a:pt x="12116" y="19831"/>
                  <a:pt x="12152" y="19849"/>
                  <a:pt x="12170" y="19849"/>
                </a:cubicBezTo>
                <a:cubicBezTo>
                  <a:pt x="12279" y="19813"/>
                  <a:pt x="12279" y="19994"/>
                  <a:pt x="12279" y="20066"/>
                </a:cubicBezTo>
                <a:cubicBezTo>
                  <a:pt x="12279" y="20120"/>
                  <a:pt x="12279" y="20157"/>
                  <a:pt x="12315" y="20211"/>
                </a:cubicBezTo>
                <a:cubicBezTo>
                  <a:pt x="12351" y="20247"/>
                  <a:pt x="12388" y="20247"/>
                  <a:pt x="12424" y="20265"/>
                </a:cubicBezTo>
                <a:cubicBezTo>
                  <a:pt x="12460" y="20283"/>
                  <a:pt x="12496" y="20374"/>
                  <a:pt x="12496" y="20428"/>
                </a:cubicBezTo>
                <a:cubicBezTo>
                  <a:pt x="12478" y="20519"/>
                  <a:pt x="12478" y="20591"/>
                  <a:pt x="12496" y="20664"/>
                </a:cubicBezTo>
                <a:cubicBezTo>
                  <a:pt x="12496" y="20736"/>
                  <a:pt x="12551" y="20809"/>
                  <a:pt x="12623" y="20845"/>
                </a:cubicBezTo>
                <a:cubicBezTo>
                  <a:pt x="12623" y="20917"/>
                  <a:pt x="12641" y="20990"/>
                  <a:pt x="12641" y="21062"/>
                </a:cubicBezTo>
                <a:cubicBezTo>
                  <a:pt x="12641" y="21116"/>
                  <a:pt x="12641" y="21153"/>
                  <a:pt x="12641" y="21189"/>
                </a:cubicBezTo>
                <a:cubicBezTo>
                  <a:pt x="12623" y="21243"/>
                  <a:pt x="12623" y="21279"/>
                  <a:pt x="12641" y="21334"/>
                </a:cubicBezTo>
                <a:cubicBezTo>
                  <a:pt x="12641" y="21352"/>
                  <a:pt x="12677" y="21388"/>
                  <a:pt x="12695" y="21370"/>
                </a:cubicBezTo>
                <a:cubicBezTo>
                  <a:pt x="12713" y="21370"/>
                  <a:pt x="12713" y="21370"/>
                  <a:pt x="12713" y="21370"/>
                </a:cubicBezTo>
                <a:cubicBezTo>
                  <a:pt x="12750" y="21370"/>
                  <a:pt x="12750" y="21424"/>
                  <a:pt x="12750" y="21442"/>
                </a:cubicBezTo>
                <a:cubicBezTo>
                  <a:pt x="12750" y="21479"/>
                  <a:pt x="12750" y="21533"/>
                  <a:pt x="12732" y="21569"/>
                </a:cubicBezTo>
                <a:cubicBezTo>
                  <a:pt x="12732" y="21624"/>
                  <a:pt x="12750" y="21660"/>
                  <a:pt x="12786" y="21696"/>
                </a:cubicBezTo>
                <a:cubicBezTo>
                  <a:pt x="12822" y="21714"/>
                  <a:pt x="12840" y="21750"/>
                  <a:pt x="12840" y="21805"/>
                </a:cubicBezTo>
                <a:cubicBezTo>
                  <a:pt x="12840" y="21841"/>
                  <a:pt x="12840" y="21877"/>
                  <a:pt x="12840" y="21931"/>
                </a:cubicBezTo>
                <a:cubicBezTo>
                  <a:pt x="12840" y="21986"/>
                  <a:pt x="12840" y="22040"/>
                  <a:pt x="12840" y="22094"/>
                </a:cubicBezTo>
                <a:cubicBezTo>
                  <a:pt x="12858" y="22203"/>
                  <a:pt x="12895" y="22312"/>
                  <a:pt x="12931" y="22420"/>
                </a:cubicBezTo>
                <a:cubicBezTo>
                  <a:pt x="12931" y="22475"/>
                  <a:pt x="12967" y="22511"/>
                  <a:pt x="13021" y="22547"/>
                </a:cubicBezTo>
                <a:cubicBezTo>
                  <a:pt x="13039" y="22547"/>
                  <a:pt x="13076" y="22547"/>
                  <a:pt x="13094" y="22547"/>
                </a:cubicBezTo>
                <a:cubicBezTo>
                  <a:pt x="13094" y="22583"/>
                  <a:pt x="13094" y="22638"/>
                  <a:pt x="13112" y="22692"/>
                </a:cubicBezTo>
                <a:lnTo>
                  <a:pt x="13112" y="22746"/>
                </a:lnTo>
                <a:cubicBezTo>
                  <a:pt x="13112" y="22746"/>
                  <a:pt x="13094" y="22764"/>
                  <a:pt x="13094" y="22783"/>
                </a:cubicBezTo>
                <a:cubicBezTo>
                  <a:pt x="13094" y="22837"/>
                  <a:pt x="13094" y="22909"/>
                  <a:pt x="13112" y="22982"/>
                </a:cubicBezTo>
                <a:cubicBezTo>
                  <a:pt x="13112" y="23018"/>
                  <a:pt x="13130" y="23072"/>
                  <a:pt x="13166" y="23127"/>
                </a:cubicBezTo>
                <a:cubicBezTo>
                  <a:pt x="13202" y="23145"/>
                  <a:pt x="13257" y="23145"/>
                  <a:pt x="13293" y="23127"/>
                </a:cubicBezTo>
                <a:cubicBezTo>
                  <a:pt x="13293" y="23127"/>
                  <a:pt x="13293" y="23145"/>
                  <a:pt x="13293" y="23145"/>
                </a:cubicBezTo>
                <a:cubicBezTo>
                  <a:pt x="13329" y="23199"/>
                  <a:pt x="13384" y="23199"/>
                  <a:pt x="13402" y="23145"/>
                </a:cubicBezTo>
                <a:lnTo>
                  <a:pt x="13420" y="23108"/>
                </a:lnTo>
                <a:cubicBezTo>
                  <a:pt x="13474" y="23000"/>
                  <a:pt x="13528" y="22873"/>
                  <a:pt x="13601" y="22764"/>
                </a:cubicBezTo>
                <a:cubicBezTo>
                  <a:pt x="13655" y="22638"/>
                  <a:pt x="13691" y="22565"/>
                  <a:pt x="13746" y="22475"/>
                </a:cubicBezTo>
                <a:cubicBezTo>
                  <a:pt x="13746" y="22547"/>
                  <a:pt x="13746" y="22638"/>
                  <a:pt x="13746" y="22710"/>
                </a:cubicBezTo>
                <a:lnTo>
                  <a:pt x="13710" y="23145"/>
                </a:lnTo>
                <a:cubicBezTo>
                  <a:pt x="13673" y="23416"/>
                  <a:pt x="13673" y="23688"/>
                  <a:pt x="13655" y="23960"/>
                </a:cubicBezTo>
                <a:cubicBezTo>
                  <a:pt x="13655" y="24014"/>
                  <a:pt x="13655" y="24068"/>
                  <a:pt x="13655" y="24123"/>
                </a:cubicBezTo>
                <a:cubicBezTo>
                  <a:pt x="13655" y="24177"/>
                  <a:pt x="13691" y="24231"/>
                  <a:pt x="13746" y="24249"/>
                </a:cubicBezTo>
                <a:cubicBezTo>
                  <a:pt x="13782" y="24267"/>
                  <a:pt x="13800" y="24286"/>
                  <a:pt x="13836" y="24286"/>
                </a:cubicBezTo>
                <a:lnTo>
                  <a:pt x="13836" y="24286"/>
                </a:lnTo>
                <a:lnTo>
                  <a:pt x="13836" y="24304"/>
                </a:lnTo>
                <a:cubicBezTo>
                  <a:pt x="13836" y="24340"/>
                  <a:pt x="13836" y="24394"/>
                  <a:pt x="13854" y="24430"/>
                </a:cubicBezTo>
                <a:cubicBezTo>
                  <a:pt x="13909" y="24503"/>
                  <a:pt x="13999" y="24521"/>
                  <a:pt x="14090" y="24557"/>
                </a:cubicBezTo>
                <a:cubicBezTo>
                  <a:pt x="14126" y="24557"/>
                  <a:pt x="14162" y="24575"/>
                  <a:pt x="14180" y="24612"/>
                </a:cubicBezTo>
                <a:cubicBezTo>
                  <a:pt x="14198" y="24648"/>
                  <a:pt x="14217" y="24702"/>
                  <a:pt x="14253" y="24738"/>
                </a:cubicBezTo>
                <a:cubicBezTo>
                  <a:pt x="14289" y="24775"/>
                  <a:pt x="14343" y="24793"/>
                  <a:pt x="14398" y="24793"/>
                </a:cubicBezTo>
                <a:cubicBezTo>
                  <a:pt x="14416" y="24793"/>
                  <a:pt x="14434" y="24811"/>
                  <a:pt x="14434" y="24829"/>
                </a:cubicBezTo>
                <a:cubicBezTo>
                  <a:pt x="14434" y="24847"/>
                  <a:pt x="14434" y="24883"/>
                  <a:pt x="14452" y="24901"/>
                </a:cubicBezTo>
                <a:cubicBezTo>
                  <a:pt x="14470" y="24974"/>
                  <a:pt x="14524" y="25010"/>
                  <a:pt x="14597" y="24992"/>
                </a:cubicBezTo>
                <a:cubicBezTo>
                  <a:pt x="14615" y="24992"/>
                  <a:pt x="14633" y="24974"/>
                  <a:pt x="14651" y="24956"/>
                </a:cubicBezTo>
                <a:cubicBezTo>
                  <a:pt x="14687" y="25064"/>
                  <a:pt x="14742" y="25173"/>
                  <a:pt x="14796" y="25264"/>
                </a:cubicBezTo>
                <a:cubicBezTo>
                  <a:pt x="14832" y="25300"/>
                  <a:pt x="14869" y="25282"/>
                  <a:pt x="14887" y="25245"/>
                </a:cubicBezTo>
                <a:cubicBezTo>
                  <a:pt x="14923" y="25191"/>
                  <a:pt x="14941" y="25137"/>
                  <a:pt x="14959" y="25064"/>
                </a:cubicBezTo>
                <a:cubicBezTo>
                  <a:pt x="14977" y="25010"/>
                  <a:pt x="14995" y="24938"/>
                  <a:pt x="15013" y="24883"/>
                </a:cubicBezTo>
                <a:cubicBezTo>
                  <a:pt x="15032" y="24775"/>
                  <a:pt x="15032" y="24684"/>
                  <a:pt x="15013" y="24575"/>
                </a:cubicBezTo>
                <a:cubicBezTo>
                  <a:pt x="15068" y="24756"/>
                  <a:pt x="15122" y="24919"/>
                  <a:pt x="15140" y="25101"/>
                </a:cubicBezTo>
                <a:cubicBezTo>
                  <a:pt x="15140" y="25191"/>
                  <a:pt x="15158" y="25282"/>
                  <a:pt x="15194" y="25372"/>
                </a:cubicBezTo>
                <a:cubicBezTo>
                  <a:pt x="15194" y="25426"/>
                  <a:pt x="15231" y="25463"/>
                  <a:pt x="15267" y="25481"/>
                </a:cubicBezTo>
                <a:cubicBezTo>
                  <a:pt x="15285" y="25481"/>
                  <a:pt x="15285" y="25481"/>
                  <a:pt x="15303" y="25499"/>
                </a:cubicBezTo>
                <a:lnTo>
                  <a:pt x="15231" y="25589"/>
                </a:lnTo>
                <a:cubicBezTo>
                  <a:pt x="15158" y="25680"/>
                  <a:pt x="15104" y="25789"/>
                  <a:pt x="15104" y="25897"/>
                </a:cubicBezTo>
                <a:cubicBezTo>
                  <a:pt x="15104" y="25952"/>
                  <a:pt x="15104" y="26006"/>
                  <a:pt x="15104" y="26060"/>
                </a:cubicBezTo>
                <a:lnTo>
                  <a:pt x="15122" y="26133"/>
                </a:lnTo>
                <a:cubicBezTo>
                  <a:pt x="15122" y="26169"/>
                  <a:pt x="15140" y="26187"/>
                  <a:pt x="15140" y="26223"/>
                </a:cubicBezTo>
                <a:cubicBezTo>
                  <a:pt x="15140" y="26332"/>
                  <a:pt x="15122" y="26459"/>
                  <a:pt x="15068" y="26549"/>
                </a:cubicBezTo>
                <a:cubicBezTo>
                  <a:pt x="15050" y="26658"/>
                  <a:pt x="15032" y="26767"/>
                  <a:pt x="15032" y="26875"/>
                </a:cubicBezTo>
                <a:cubicBezTo>
                  <a:pt x="15013" y="27111"/>
                  <a:pt x="15068" y="27328"/>
                  <a:pt x="15158" y="27509"/>
                </a:cubicBezTo>
                <a:cubicBezTo>
                  <a:pt x="15267" y="27708"/>
                  <a:pt x="15394" y="27871"/>
                  <a:pt x="15575" y="27998"/>
                </a:cubicBezTo>
                <a:cubicBezTo>
                  <a:pt x="15303" y="28306"/>
                  <a:pt x="15158" y="28686"/>
                  <a:pt x="15176" y="29103"/>
                </a:cubicBezTo>
                <a:cubicBezTo>
                  <a:pt x="15176" y="29320"/>
                  <a:pt x="15194" y="29537"/>
                  <a:pt x="15267" y="29755"/>
                </a:cubicBezTo>
                <a:cubicBezTo>
                  <a:pt x="15285" y="29791"/>
                  <a:pt x="15285" y="29845"/>
                  <a:pt x="15303" y="29900"/>
                </a:cubicBezTo>
                <a:cubicBezTo>
                  <a:pt x="15303" y="29954"/>
                  <a:pt x="15321" y="30008"/>
                  <a:pt x="15321" y="30063"/>
                </a:cubicBezTo>
                <a:cubicBezTo>
                  <a:pt x="15321" y="30171"/>
                  <a:pt x="15267" y="30262"/>
                  <a:pt x="15213" y="30334"/>
                </a:cubicBezTo>
                <a:cubicBezTo>
                  <a:pt x="15140" y="30425"/>
                  <a:pt x="15050" y="30479"/>
                  <a:pt x="14977" y="30570"/>
                </a:cubicBezTo>
                <a:cubicBezTo>
                  <a:pt x="14941" y="30624"/>
                  <a:pt x="14923" y="30678"/>
                  <a:pt x="14905" y="30733"/>
                </a:cubicBezTo>
                <a:cubicBezTo>
                  <a:pt x="14905" y="30751"/>
                  <a:pt x="14905" y="30787"/>
                  <a:pt x="14905" y="30805"/>
                </a:cubicBezTo>
                <a:cubicBezTo>
                  <a:pt x="14887" y="30877"/>
                  <a:pt x="14869" y="30932"/>
                  <a:pt x="14832" y="30986"/>
                </a:cubicBezTo>
                <a:lnTo>
                  <a:pt x="14742" y="31276"/>
                </a:lnTo>
                <a:cubicBezTo>
                  <a:pt x="14687" y="31457"/>
                  <a:pt x="14615" y="31656"/>
                  <a:pt x="14561" y="31855"/>
                </a:cubicBezTo>
                <a:cubicBezTo>
                  <a:pt x="14506" y="32055"/>
                  <a:pt x="14452" y="32236"/>
                  <a:pt x="14380" y="32435"/>
                </a:cubicBezTo>
                <a:cubicBezTo>
                  <a:pt x="14361" y="32525"/>
                  <a:pt x="14325" y="32616"/>
                  <a:pt x="14289" y="32707"/>
                </a:cubicBezTo>
                <a:cubicBezTo>
                  <a:pt x="14253" y="32797"/>
                  <a:pt x="14217" y="32888"/>
                  <a:pt x="14198" y="32996"/>
                </a:cubicBezTo>
                <a:cubicBezTo>
                  <a:pt x="14180" y="33087"/>
                  <a:pt x="14162" y="33195"/>
                  <a:pt x="14144" y="33304"/>
                </a:cubicBezTo>
                <a:cubicBezTo>
                  <a:pt x="14126" y="33340"/>
                  <a:pt x="14108" y="33377"/>
                  <a:pt x="14090" y="33395"/>
                </a:cubicBezTo>
                <a:cubicBezTo>
                  <a:pt x="14072" y="33431"/>
                  <a:pt x="14035" y="33449"/>
                  <a:pt x="13999" y="33467"/>
                </a:cubicBezTo>
                <a:cubicBezTo>
                  <a:pt x="13981" y="33467"/>
                  <a:pt x="13981" y="33485"/>
                  <a:pt x="13999" y="33503"/>
                </a:cubicBezTo>
                <a:lnTo>
                  <a:pt x="13981" y="33503"/>
                </a:lnTo>
                <a:cubicBezTo>
                  <a:pt x="13927" y="33467"/>
                  <a:pt x="13963" y="33377"/>
                  <a:pt x="13963" y="33322"/>
                </a:cubicBezTo>
                <a:cubicBezTo>
                  <a:pt x="13963" y="33286"/>
                  <a:pt x="13927" y="33268"/>
                  <a:pt x="13909" y="33304"/>
                </a:cubicBezTo>
                <a:cubicBezTo>
                  <a:pt x="13836" y="33377"/>
                  <a:pt x="13836" y="33503"/>
                  <a:pt x="13909" y="33576"/>
                </a:cubicBezTo>
                <a:cubicBezTo>
                  <a:pt x="13872" y="33630"/>
                  <a:pt x="13872" y="33666"/>
                  <a:pt x="13854" y="33721"/>
                </a:cubicBezTo>
                <a:cubicBezTo>
                  <a:pt x="13818" y="33847"/>
                  <a:pt x="13836" y="33956"/>
                  <a:pt x="13891" y="34065"/>
                </a:cubicBezTo>
                <a:cubicBezTo>
                  <a:pt x="13909" y="34137"/>
                  <a:pt x="13963" y="34173"/>
                  <a:pt x="14017" y="34210"/>
                </a:cubicBezTo>
                <a:cubicBezTo>
                  <a:pt x="14072" y="34246"/>
                  <a:pt x="14144" y="34228"/>
                  <a:pt x="14198" y="34191"/>
                </a:cubicBezTo>
                <a:cubicBezTo>
                  <a:pt x="14235" y="34155"/>
                  <a:pt x="14271" y="34119"/>
                  <a:pt x="14307" y="34083"/>
                </a:cubicBezTo>
                <a:cubicBezTo>
                  <a:pt x="14361" y="34029"/>
                  <a:pt x="14416" y="33974"/>
                  <a:pt x="14452" y="33920"/>
                </a:cubicBezTo>
                <a:cubicBezTo>
                  <a:pt x="14470" y="33866"/>
                  <a:pt x="14506" y="33811"/>
                  <a:pt x="14543" y="33757"/>
                </a:cubicBezTo>
                <a:lnTo>
                  <a:pt x="14543" y="33775"/>
                </a:lnTo>
                <a:cubicBezTo>
                  <a:pt x="14524" y="33866"/>
                  <a:pt x="14506" y="33956"/>
                  <a:pt x="14488" y="34029"/>
                </a:cubicBezTo>
                <a:cubicBezTo>
                  <a:pt x="14452" y="34101"/>
                  <a:pt x="14361" y="34137"/>
                  <a:pt x="14307" y="34191"/>
                </a:cubicBezTo>
                <a:cubicBezTo>
                  <a:pt x="14253" y="34246"/>
                  <a:pt x="14253" y="34318"/>
                  <a:pt x="14271" y="34373"/>
                </a:cubicBezTo>
                <a:cubicBezTo>
                  <a:pt x="14253" y="34373"/>
                  <a:pt x="14217" y="34373"/>
                  <a:pt x="14198" y="34354"/>
                </a:cubicBezTo>
                <a:cubicBezTo>
                  <a:pt x="14180" y="34336"/>
                  <a:pt x="14162" y="34336"/>
                  <a:pt x="14144" y="34354"/>
                </a:cubicBezTo>
                <a:cubicBezTo>
                  <a:pt x="14108" y="34391"/>
                  <a:pt x="14162" y="34445"/>
                  <a:pt x="14198" y="34463"/>
                </a:cubicBezTo>
                <a:cubicBezTo>
                  <a:pt x="14235" y="34481"/>
                  <a:pt x="14289" y="34499"/>
                  <a:pt x="14325" y="34499"/>
                </a:cubicBezTo>
                <a:lnTo>
                  <a:pt x="14361" y="34499"/>
                </a:lnTo>
                <a:cubicBezTo>
                  <a:pt x="14416" y="34536"/>
                  <a:pt x="14470" y="34554"/>
                  <a:pt x="14524" y="34572"/>
                </a:cubicBezTo>
                <a:cubicBezTo>
                  <a:pt x="14561" y="34572"/>
                  <a:pt x="14615" y="34572"/>
                  <a:pt x="14669" y="34572"/>
                </a:cubicBezTo>
                <a:cubicBezTo>
                  <a:pt x="14706" y="34554"/>
                  <a:pt x="14742" y="34517"/>
                  <a:pt x="14778" y="34481"/>
                </a:cubicBezTo>
                <a:cubicBezTo>
                  <a:pt x="14905" y="34318"/>
                  <a:pt x="14995" y="34155"/>
                  <a:pt x="15050" y="33974"/>
                </a:cubicBezTo>
                <a:cubicBezTo>
                  <a:pt x="15050" y="33920"/>
                  <a:pt x="15068" y="33884"/>
                  <a:pt x="15086" y="33829"/>
                </a:cubicBezTo>
                <a:cubicBezTo>
                  <a:pt x="15122" y="33793"/>
                  <a:pt x="15140" y="33811"/>
                  <a:pt x="15158" y="33847"/>
                </a:cubicBezTo>
                <a:cubicBezTo>
                  <a:pt x="15176" y="33902"/>
                  <a:pt x="15194" y="33956"/>
                  <a:pt x="15194" y="34010"/>
                </a:cubicBezTo>
                <a:lnTo>
                  <a:pt x="15194" y="34101"/>
                </a:lnTo>
                <a:cubicBezTo>
                  <a:pt x="15140" y="34155"/>
                  <a:pt x="15086" y="34210"/>
                  <a:pt x="15068" y="34264"/>
                </a:cubicBezTo>
                <a:cubicBezTo>
                  <a:pt x="14977" y="34409"/>
                  <a:pt x="14887" y="34590"/>
                  <a:pt x="14977" y="34753"/>
                </a:cubicBezTo>
                <a:lnTo>
                  <a:pt x="14977" y="34753"/>
                </a:lnTo>
                <a:cubicBezTo>
                  <a:pt x="14959" y="34771"/>
                  <a:pt x="14941" y="34789"/>
                  <a:pt x="14923" y="34807"/>
                </a:cubicBezTo>
                <a:cubicBezTo>
                  <a:pt x="14869" y="34843"/>
                  <a:pt x="14814" y="34862"/>
                  <a:pt x="14778" y="34880"/>
                </a:cubicBezTo>
                <a:cubicBezTo>
                  <a:pt x="14742" y="34898"/>
                  <a:pt x="14742" y="34934"/>
                  <a:pt x="14778" y="34934"/>
                </a:cubicBezTo>
                <a:cubicBezTo>
                  <a:pt x="14832" y="34952"/>
                  <a:pt x="14905" y="34934"/>
                  <a:pt x="14977" y="34898"/>
                </a:cubicBezTo>
                <a:cubicBezTo>
                  <a:pt x="15013" y="34880"/>
                  <a:pt x="15050" y="34862"/>
                  <a:pt x="15068" y="34843"/>
                </a:cubicBezTo>
                <a:cubicBezTo>
                  <a:pt x="15104" y="34843"/>
                  <a:pt x="15140" y="34862"/>
                  <a:pt x="15176" y="34843"/>
                </a:cubicBezTo>
                <a:cubicBezTo>
                  <a:pt x="15213" y="34862"/>
                  <a:pt x="15267" y="34843"/>
                  <a:pt x="15303" y="34825"/>
                </a:cubicBezTo>
                <a:cubicBezTo>
                  <a:pt x="15339" y="34807"/>
                  <a:pt x="15357" y="34771"/>
                  <a:pt x="15357" y="34717"/>
                </a:cubicBezTo>
                <a:cubicBezTo>
                  <a:pt x="15357" y="34699"/>
                  <a:pt x="15357" y="34662"/>
                  <a:pt x="15376" y="34644"/>
                </a:cubicBezTo>
                <a:cubicBezTo>
                  <a:pt x="15412" y="34644"/>
                  <a:pt x="15430" y="34626"/>
                  <a:pt x="15466" y="34608"/>
                </a:cubicBezTo>
                <a:cubicBezTo>
                  <a:pt x="15520" y="34590"/>
                  <a:pt x="15575" y="34554"/>
                  <a:pt x="15611" y="34481"/>
                </a:cubicBezTo>
                <a:cubicBezTo>
                  <a:pt x="15629" y="34445"/>
                  <a:pt x="15629" y="34391"/>
                  <a:pt x="15647" y="34354"/>
                </a:cubicBezTo>
                <a:cubicBezTo>
                  <a:pt x="15665" y="34318"/>
                  <a:pt x="15683" y="34282"/>
                  <a:pt x="15702" y="34246"/>
                </a:cubicBezTo>
                <a:cubicBezTo>
                  <a:pt x="15756" y="34499"/>
                  <a:pt x="15846" y="34735"/>
                  <a:pt x="15973" y="34970"/>
                </a:cubicBezTo>
                <a:cubicBezTo>
                  <a:pt x="16100" y="35242"/>
                  <a:pt x="16227" y="35495"/>
                  <a:pt x="16353" y="35767"/>
                </a:cubicBezTo>
                <a:cubicBezTo>
                  <a:pt x="16571" y="36328"/>
                  <a:pt x="16698" y="36908"/>
                  <a:pt x="16734" y="37506"/>
                </a:cubicBezTo>
                <a:cubicBezTo>
                  <a:pt x="16752" y="37795"/>
                  <a:pt x="16734" y="38085"/>
                  <a:pt x="16698" y="38393"/>
                </a:cubicBezTo>
                <a:cubicBezTo>
                  <a:pt x="16679" y="38683"/>
                  <a:pt x="16607" y="38972"/>
                  <a:pt x="16535" y="39244"/>
                </a:cubicBezTo>
                <a:cubicBezTo>
                  <a:pt x="16480" y="39389"/>
                  <a:pt x="16426" y="39516"/>
                  <a:pt x="16353" y="39642"/>
                </a:cubicBezTo>
                <a:cubicBezTo>
                  <a:pt x="16263" y="39751"/>
                  <a:pt x="16172" y="39860"/>
                  <a:pt x="16046" y="39932"/>
                </a:cubicBezTo>
                <a:cubicBezTo>
                  <a:pt x="15937" y="40005"/>
                  <a:pt x="15810" y="40077"/>
                  <a:pt x="15683" y="40150"/>
                </a:cubicBezTo>
                <a:cubicBezTo>
                  <a:pt x="15539" y="40204"/>
                  <a:pt x="15394" y="40276"/>
                  <a:pt x="15267" y="40331"/>
                </a:cubicBezTo>
                <a:cubicBezTo>
                  <a:pt x="15122" y="40385"/>
                  <a:pt x="14977" y="40421"/>
                  <a:pt x="14832" y="40457"/>
                </a:cubicBezTo>
                <a:cubicBezTo>
                  <a:pt x="14669" y="40475"/>
                  <a:pt x="14506" y="40475"/>
                  <a:pt x="14361" y="40457"/>
                </a:cubicBezTo>
                <a:cubicBezTo>
                  <a:pt x="14198" y="40421"/>
                  <a:pt x="14035" y="40403"/>
                  <a:pt x="13872" y="40367"/>
                </a:cubicBezTo>
                <a:cubicBezTo>
                  <a:pt x="13746" y="40331"/>
                  <a:pt x="13601" y="40294"/>
                  <a:pt x="13474" y="40258"/>
                </a:cubicBezTo>
                <a:cubicBezTo>
                  <a:pt x="13365" y="40168"/>
                  <a:pt x="13257" y="40095"/>
                  <a:pt x="13148" y="40005"/>
                </a:cubicBezTo>
                <a:cubicBezTo>
                  <a:pt x="12949" y="39805"/>
                  <a:pt x="12750" y="39588"/>
                  <a:pt x="12605" y="39335"/>
                </a:cubicBezTo>
                <a:cubicBezTo>
                  <a:pt x="12569" y="39280"/>
                  <a:pt x="12551" y="39208"/>
                  <a:pt x="12514" y="39153"/>
                </a:cubicBezTo>
                <a:cubicBezTo>
                  <a:pt x="12587" y="39135"/>
                  <a:pt x="12659" y="39099"/>
                  <a:pt x="12713" y="39045"/>
                </a:cubicBezTo>
                <a:cubicBezTo>
                  <a:pt x="12750" y="39027"/>
                  <a:pt x="12732" y="38972"/>
                  <a:pt x="12695" y="38972"/>
                </a:cubicBezTo>
                <a:cubicBezTo>
                  <a:pt x="12659" y="38991"/>
                  <a:pt x="12569" y="39009"/>
                  <a:pt x="12496" y="39027"/>
                </a:cubicBezTo>
                <a:lnTo>
                  <a:pt x="12478" y="39027"/>
                </a:lnTo>
                <a:cubicBezTo>
                  <a:pt x="12478" y="39009"/>
                  <a:pt x="12478" y="38972"/>
                  <a:pt x="12460" y="38954"/>
                </a:cubicBezTo>
                <a:cubicBezTo>
                  <a:pt x="12460" y="38918"/>
                  <a:pt x="12460" y="38882"/>
                  <a:pt x="12442" y="38864"/>
                </a:cubicBezTo>
                <a:lnTo>
                  <a:pt x="12623" y="38864"/>
                </a:lnTo>
                <a:cubicBezTo>
                  <a:pt x="12750" y="38846"/>
                  <a:pt x="12876" y="38809"/>
                  <a:pt x="13003" y="38773"/>
                </a:cubicBezTo>
                <a:cubicBezTo>
                  <a:pt x="13039" y="38773"/>
                  <a:pt x="13021" y="38719"/>
                  <a:pt x="13003" y="38719"/>
                </a:cubicBezTo>
                <a:cubicBezTo>
                  <a:pt x="12876" y="38755"/>
                  <a:pt x="12750" y="38755"/>
                  <a:pt x="12641" y="38755"/>
                </a:cubicBezTo>
                <a:cubicBezTo>
                  <a:pt x="12569" y="38755"/>
                  <a:pt x="12514" y="38755"/>
                  <a:pt x="12460" y="38737"/>
                </a:cubicBezTo>
                <a:lnTo>
                  <a:pt x="12460" y="38737"/>
                </a:lnTo>
                <a:lnTo>
                  <a:pt x="12460" y="38538"/>
                </a:lnTo>
                <a:cubicBezTo>
                  <a:pt x="12460" y="38520"/>
                  <a:pt x="12460" y="38502"/>
                  <a:pt x="12460" y="38483"/>
                </a:cubicBezTo>
                <a:lnTo>
                  <a:pt x="12460" y="38483"/>
                </a:lnTo>
                <a:cubicBezTo>
                  <a:pt x="12551" y="38465"/>
                  <a:pt x="12623" y="38447"/>
                  <a:pt x="12695" y="38429"/>
                </a:cubicBezTo>
                <a:cubicBezTo>
                  <a:pt x="12768" y="38411"/>
                  <a:pt x="12822" y="38375"/>
                  <a:pt x="12876" y="38339"/>
                </a:cubicBezTo>
                <a:cubicBezTo>
                  <a:pt x="12931" y="38302"/>
                  <a:pt x="12985" y="38248"/>
                  <a:pt x="13021" y="38194"/>
                </a:cubicBezTo>
                <a:cubicBezTo>
                  <a:pt x="13039" y="38176"/>
                  <a:pt x="13003" y="38139"/>
                  <a:pt x="12985" y="38157"/>
                </a:cubicBezTo>
                <a:cubicBezTo>
                  <a:pt x="12931" y="38194"/>
                  <a:pt x="12876" y="38230"/>
                  <a:pt x="12822" y="38248"/>
                </a:cubicBezTo>
                <a:cubicBezTo>
                  <a:pt x="12768" y="38266"/>
                  <a:pt x="12695" y="38284"/>
                  <a:pt x="12641" y="38284"/>
                </a:cubicBezTo>
                <a:lnTo>
                  <a:pt x="12460" y="38320"/>
                </a:lnTo>
                <a:cubicBezTo>
                  <a:pt x="12460" y="38248"/>
                  <a:pt x="12460" y="38194"/>
                  <a:pt x="12460" y="38121"/>
                </a:cubicBezTo>
                <a:lnTo>
                  <a:pt x="12460" y="38121"/>
                </a:lnTo>
                <a:cubicBezTo>
                  <a:pt x="12478" y="38121"/>
                  <a:pt x="12496" y="38103"/>
                  <a:pt x="12532" y="38085"/>
                </a:cubicBezTo>
                <a:cubicBezTo>
                  <a:pt x="12551" y="38067"/>
                  <a:pt x="12569" y="38049"/>
                  <a:pt x="12605" y="38031"/>
                </a:cubicBezTo>
                <a:cubicBezTo>
                  <a:pt x="12623" y="38013"/>
                  <a:pt x="12641" y="37976"/>
                  <a:pt x="12659" y="37958"/>
                </a:cubicBezTo>
                <a:cubicBezTo>
                  <a:pt x="12677" y="37922"/>
                  <a:pt x="12641" y="37904"/>
                  <a:pt x="12623" y="37922"/>
                </a:cubicBezTo>
                <a:cubicBezTo>
                  <a:pt x="12587" y="37940"/>
                  <a:pt x="12569" y="37958"/>
                  <a:pt x="12551" y="37976"/>
                </a:cubicBezTo>
                <a:cubicBezTo>
                  <a:pt x="12514" y="37976"/>
                  <a:pt x="12496" y="37994"/>
                  <a:pt x="12478" y="37994"/>
                </a:cubicBezTo>
                <a:lnTo>
                  <a:pt x="12442" y="38013"/>
                </a:lnTo>
                <a:cubicBezTo>
                  <a:pt x="12442" y="37994"/>
                  <a:pt x="12424" y="37958"/>
                  <a:pt x="12424" y="37940"/>
                </a:cubicBezTo>
                <a:cubicBezTo>
                  <a:pt x="12424" y="37904"/>
                  <a:pt x="12406" y="37868"/>
                  <a:pt x="12388" y="37850"/>
                </a:cubicBezTo>
                <a:cubicBezTo>
                  <a:pt x="12388" y="37813"/>
                  <a:pt x="12351" y="37777"/>
                  <a:pt x="12333" y="37759"/>
                </a:cubicBezTo>
                <a:cubicBezTo>
                  <a:pt x="12243" y="37705"/>
                  <a:pt x="12188" y="37813"/>
                  <a:pt x="12152" y="37868"/>
                </a:cubicBezTo>
                <a:lnTo>
                  <a:pt x="12098" y="37958"/>
                </a:lnTo>
                <a:cubicBezTo>
                  <a:pt x="12025" y="37922"/>
                  <a:pt x="11971" y="37886"/>
                  <a:pt x="11899" y="37831"/>
                </a:cubicBezTo>
                <a:cubicBezTo>
                  <a:pt x="11880" y="37813"/>
                  <a:pt x="11844" y="37850"/>
                  <a:pt x="11862" y="37868"/>
                </a:cubicBezTo>
                <a:cubicBezTo>
                  <a:pt x="11917" y="37940"/>
                  <a:pt x="11989" y="37994"/>
                  <a:pt x="12043" y="38067"/>
                </a:cubicBezTo>
                <a:cubicBezTo>
                  <a:pt x="12043" y="38085"/>
                  <a:pt x="12025" y="38085"/>
                  <a:pt x="12025" y="38103"/>
                </a:cubicBezTo>
                <a:cubicBezTo>
                  <a:pt x="12025" y="38139"/>
                  <a:pt x="12007" y="38157"/>
                  <a:pt x="11989" y="38194"/>
                </a:cubicBezTo>
                <a:lnTo>
                  <a:pt x="11971" y="38194"/>
                </a:lnTo>
                <a:cubicBezTo>
                  <a:pt x="11917" y="38176"/>
                  <a:pt x="11844" y="38157"/>
                  <a:pt x="11790" y="38139"/>
                </a:cubicBezTo>
                <a:cubicBezTo>
                  <a:pt x="11736" y="38103"/>
                  <a:pt x="11663" y="38085"/>
                  <a:pt x="11609" y="38049"/>
                </a:cubicBezTo>
                <a:lnTo>
                  <a:pt x="11536" y="37994"/>
                </a:lnTo>
                <a:cubicBezTo>
                  <a:pt x="11500" y="37976"/>
                  <a:pt x="11482" y="37958"/>
                  <a:pt x="11446" y="37922"/>
                </a:cubicBezTo>
                <a:cubicBezTo>
                  <a:pt x="11446" y="37922"/>
                  <a:pt x="11428" y="37940"/>
                  <a:pt x="11428" y="37958"/>
                </a:cubicBezTo>
                <a:cubicBezTo>
                  <a:pt x="11446" y="37976"/>
                  <a:pt x="11464" y="38013"/>
                  <a:pt x="11500" y="38031"/>
                </a:cubicBezTo>
                <a:cubicBezTo>
                  <a:pt x="11518" y="38049"/>
                  <a:pt x="11536" y="38085"/>
                  <a:pt x="11573" y="38103"/>
                </a:cubicBezTo>
                <a:cubicBezTo>
                  <a:pt x="11627" y="38139"/>
                  <a:pt x="11681" y="38194"/>
                  <a:pt x="11736" y="38230"/>
                </a:cubicBezTo>
                <a:cubicBezTo>
                  <a:pt x="11808" y="38266"/>
                  <a:pt x="11862" y="38302"/>
                  <a:pt x="11935" y="38320"/>
                </a:cubicBezTo>
                <a:lnTo>
                  <a:pt x="11953" y="38320"/>
                </a:lnTo>
                <a:lnTo>
                  <a:pt x="11935" y="38357"/>
                </a:lnTo>
                <a:cubicBezTo>
                  <a:pt x="11917" y="38429"/>
                  <a:pt x="11917" y="38483"/>
                  <a:pt x="11917" y="38556"/>
                </a:cubicBezTo>
                <a:lnTo>
                  <a:pt x="11899" y="38646"/>
                </a:lnTo>
                <a:lnTo>
                  <a:pt x="11862" y="38646"/>
                </a:lnTo>
                <a:cubicBezTo>
                  <a:pt x="11681" y="38592"/>
                  <a:pt x="11518" y="38538"/>
                  <a:pt x="11355" y="38429"/>
                </a:cubicBezTo>
                <a:cubicBezTo>
                  <a:pt x="11337" y="38411"/>
                  <a:pt x="11301" y="38465"/>
                  <a:pt x="11337" y="38483"/>
                </a:cubicBezTo>
                <a:cubicBezTo>
                  <a:pt x="11464" y="38610"/>
                  <a:pt x="11627" y="38719"/>
                  <a:pt x="11808" y="38773"/>
                </a:cubicBezTo>
                <a:lnTo>
                  <a:pt x="11862" y="38791"/>
                </a:lnTo>
                <a:cubicBezTo>
                  <a:pt x="11862" y="38828"/>
                  <a:pt x="11844" y="38882"/>
                  <a:pt x="11844" y="38918"/>
                </a:cubicBezTo>
                <a:cubicBezTo>
                  <a:pt x="11844" y="38972"/>
                  <a:pt x="11844" y="38972"/>
                  <a:pt x="11844" y="39009"/>
                </a:cubicBezTo>
                <a:cubicBezTo>
                  <a:pt x="11772" y="38991"/>
                  <a:pt x="11717" y="38972"/>
                  <a:pt x="11645" y="38936"/>
                </a:cubicBezTo>
                <a:cubicBezTo>
                  <a:pt x="11627" y="38918"/>
                  <a:pt x="11591" y="38954"/>
                  <a:pt x="11609" y="38991"/>
                </a:cubicBezTo>
                <a:cubicBezTo>
                  <a:pt x="11645" y="39009"/>
                  <a:pt x="11681" y="39045"/>
                  <a:pt x="11717" y="39063"/>
                </a:cubicBezTo>
                <a:cubicBezTo>
                  <a:pt x="11754" y="39081"/>
                  <a:pt x="11790" y="39099"/>
                  <a:pt x="11844" y="39117"/>
                </a:cubicBezTo>
                <a:cubicBezTo>
                  <a:pt x="11826" y="39208"/>
                  <a:pt x="11826" y="39298"/>
                  <a:pt x="11844" y="39389"/>
                </a:cubicBezTo>
                <a:cubicBezTo>
                  <a:pt x="11880" y="39679"/>
                  <a:pt x="11953" y="39987"/>
                  <a:pt x="12098" y="40258"/>
                </a:cubicBezTo>
                <a:cubicBezTo>
                  <a:pt x="12369" y="40820"/>
                  <a:pt x="12804" y="41309"/>
                  <a:pt x="13365" y="41616"/>
                </a:cubicBezTo>
                <a:cubicBezTo>
                  <a:pt x="13963" y="41942"/>
                  <a:pt x="14651" y="42123"/>
                  <a:pt x="15339" y="42142"/>
                </a:cubicBezTo>
                <a:cubicBezTo>
                  <a:pt x="16046" y="42178"/>
                  <a:pt x="16752" y="42033"/>
                  <a:pt x="17386" y="41689"/>
                </a:cubicBezTo>
                <a:cubicBezTo>
                  <a:pt x="17911" y="41363"/>
                  <a:pt x="18327" y="40892"/>
                  <a:pt x="18617" y="40331"/>
                </a:cubicBezTo>
                <a:cubicBezTo>
                  <a:pt x="18925" y="39679"/>
                  <a:pt x="19088" y="38954"/>
                  <a:pt x="19070" y="38248"/>
                </a:cubicBezTo>
                <a:cubicBezTo>
                  <a:pt x="19070" y="36672"/>
                  <a:pt x="18436" y="35206"/>
                  <a:pt x="17947" y="33757"/>
                </a:cubicBezTo>
                <a:cubicBezTo>
                  <a:pt x="17820" y="33377"/>
                  <a:pt x="17712" y="32996"/>
                  <a:pt x="17639" y="32616"/>
                </a:cubicBezTo>
                <a:cubicBezTo>
                  <a:pt x="17567" y="32254"/>
                  <a:pt x="17531" y="31873"/>
                  <a:pt x="17531" y="31511"/>
                </a:cubicBezTo>
                <a:cubicBezTo>
                  <a:pt x="17531" y="30751"/>
                  <a:pt x="17657" y="30008"/>
                  <a:pt x="17911" y="29302"/>
                </a:cubicBezTo>
                <a:cubicBezTo>
                  <a:pt x="17947" y="29175"/>
                  <a:pt x="18001" y="29048"/>
                  <a:pt x="18056" y="28922"/>
                </a:cubicBezTo>
                <a:cubicBezTo>
                  <a:pt x="18110" y="28904"/>
                  <a:pt x="18146" y="28885"/>
                  <a:pt x="18201" y="28867"/>
                </a:cubicBezTo>
                <a:cubicBezTo>
                  <a:pt x="18309" y="28831"/>
                  <a:pt x="18400" y="28795"/>
                  <a:pt x="18509" y="28741"/>
                </a:cubicBezTo>
                <a:cubicBezTo>
                  <a:pt x="18617" y="28704"/>
                  <a:pt x="18690" y="28686"/>
                  <a:pt x="18780" y="28650"/>
                </a:cubicBezTo>
                <a:cubicBezTo>
                  <a:pt x="18798" y="28668"/>
                  <a:pt x="18816" y="28686"/>
                  <a:pt x="18816" y="28722"/>
                </a:cubicBezTo>
                <a:cubicBezTo>
                  <a:pt x="18835" y="28759"/>
                  <a:pt x="18853" y="28795"/>
                  <a:pt x="18853" y="28831"/>
                </a:cubicBezTo>
                <a:cubicBezTo>
                  <a:pt x="18871" y="28922"/>
                  <a:pt x="18871" y="28994"/>
                  <a:pt x="18835" y="29085"/>
                </a:cubicBezTo>
                <a:cubicBezTo>
                  <a:pt x="18835" y="29121"/>
                  <a:pt x="18816" y="29157"/>
                  <a:pt x="18780" y="29193"/>
                </a:cubicBezTo>
                <a:cubicBezTo>
                  <a:pt x="18762" y="29229"/>
                  <a:pt x="18726" y="29266"/>
                  <a:pt x="18708" y="29302"/>
                </a:cubicBezTo>
                <a:cubicBezTo>
                  <a:pt x="18690" y="29338"/>
                  <a:pt x="18672" y="29374"/>
                  <a:pt x="18653" y="29411"/>
                </a:cubicBezTo>
                <a:cubicBezTo>
                  <a:pt x="18672" y="29465"/>
                  <a:pt x="18672" y="29501"/>
                  <a:pt x="18690" y="29555"/>
                </a:cubicBezTo>
                <a:cubicBezTo>
                  <a:pt x="18690" y="29610"/>
                  <a:pt x="18635" y="29646"/>
                  <a:pt x="18581" y="29682"/>
                </a:cubicBezTo>
                <a:cubicBezTo>
                  <a:pt x="18509" y="29737"/>
                  <a:pt x="18454" y="29827"/>
                  <a:pt x="18454" y="29918"/>
                </a:cubicBezTo>
                <a:cubicBezTo>
                  <a:pt x="18472" y="30099"/>
                  <a:pt x="18527" y="30280"/>
                  <a:pt x="18617" y="30443"/>
                </a:cubicBezTo>
                <a:cubicBezTo>
                  <a:pt x="18635" y="30551"/>
                  <a:pt x="18653" y="30678"/>
                  <a:pt x="18653" y="30787"/>
                </a:cubicBezTo>
                <a:cubicBezTo>
                  <a:pt x="18653" y="30859"/>
                  <a:pt x="18635" y="30914"/>
                  <a:pt x="18599" y="30986"/>
                </a:cubicBezTo>
                <a:cubicBezTo>
                  <a:pt x="18599" y="30968"/>
                  <a:pt x="18581" y="30968"/>
                  <a:pt x="18581" y="30986"/>
                </a:cubicBezTo>
                <a:cubicBezTo>
                  <a:pt x="18527" y="31004"/>
                  <a:pt x="18454" y="31022"/>
                  <a:pt x="18418" y="31059"/>
                </a:cubicBezTo>
                <a:cubicBezTo>
                  <a:pt x="18346" y="31095"/>
                  <a:pt x="18309" y="31167"/>
                  <a:pt x="18291" y="31222"/>
                </a:cubicBezTo>
                <a:lnTo>
                  <a:pt x="18237" y="31348"/>
                </a:lnTo>
                <a:cubicBezTo>
                  <a:pt x="18219" y="31385"/>
                  <a:pt x="18201" y="31421"/>
                  <a:pt x="18219" y="31457"/>
                </a:cubicBezTo>
                <a:cubicBezTo>
                  <a:pt x="18237" y="31548"/>
                  <a:pt x="18273" y="31620"/>
                  <a:pt x="18291" y="31710"/>
                </a:cubicBezTo>
                <a:cubicBezTo>
                  <a:pt x="18291" y="31729"/>
                  <a:pt x="18291" y="31747"/>
                  <a:pt x="18309" y="31765"/>
                </a:cubicBezTo>
                <a:cubicBezTo>
                  <a:pt x="18255" y="31892"/>
                  <a:pt x="18273" y="32055"/>
                  <a:pt x="18364" y="32163"/>
                </a:cubicBezTo>
                <a:cubicBezTo>
                  <a:pt x="18382" y="32181"/>
                  <a:pt x="18436" y="32163"/>
                  <a:pt x="18418" y="32145"/>
                </a:cubicBezTo>
                <a:cubicBezTo>
                  <a:pt x="18400" y="32073"/>
                  <a:pt x="18400" y="31982"/>
                  <a:pt x="18418" y="31910"/>
                </a:cubicBezTo>
                <a:cubicBezTo>
                  <a:pt x="18472" y="31964"/>
                  <a:pt x="18545" y="31982"/>
                  <a:pt x="18599" y="31946"/>
                </a:cubicBezTo>
                <a:cubicBezTo>
                  <a:pt x="18672" y="31928"/>
                  <a:pt x="18708" y="31873"/>
                  <a:pt x="18708" y="31819"/>
                </a:cubicBezTo>
                <a:cubicBezTo>
                  <a:pt x="18726" y="31783"/>
                  <a:pt x="18726" y="31747"/>
                  <a:pt x="18708" y="31729"/>
                </a:cubicBezTo>
                <a:cubicBezTo>
                  <a:pt x="18708" y="31710"/>
                  <a:pt x="18708" y="31692"/>
                  <a:pt x="18690" y="31674"/>
                </a:cubicBezTo>
                <a:cubicBezTo>
                  <a:pt x="18690" y="31674"/>
                  <a:pt x="18672" y="31656"/>
                  <a:pt x="18672" y="31638"/>
                </a:cubicBezTo>
                <a:cubicBezTo>
                  <a:pt x="18672" y="31620"/>
                  <a:pt x="18672" y="31620"/>
                  <a:pt x="18690" y="31602"/>
                </a:cubicBezTo>
                <a:lnTo>
                  <a:pt x="18726" y="31584"/>
                </a:lnTo>
                <a:cubicBezTo>
                  <a:pt x="18744" y="31584"/>
                  <a:pt x="18780" y="31566"/>
                  <a:pt x="18816" y="31566"/>
                </a:cubicBezTo>
                <a:cubicBezTo>
                  <a:pt x="18835" y="31584"/>
                  <a:pt x="18871" y="31584"/>
                  <a:pt x="18889" y="31584"/>
                </a:cubicBezTo>
                <a:cubicBezTo>
                  <a:pt x="18925" y="31602"/>
                  <a:pt x="18943" y="31620"/>
                  <a:pt x="18961" y="31638"/>
                </a:cubicBezTo>
                <a:lnTo>
                  <a:pt x="18943" y="31656"/>
                </a:lnTo>
                <a:cubicBezTo>
                  <a:pt x="18925" y="31710"/>
                  <a:pt x="18925" y="31765"/>
                  <a:pt x="18961" y="31819"/>
                </a:cubicBezTo>
                <a:cubicBezTo>
                  <a:pt x="18889" y="31910"/>
                  <a:pt x="18853" y="32000"/>
                  <a:pt x="18798" y="32109"/>
                </a:cubicBezTo>
                <a:cubicBezTo>
                  <a:pt x="18762" y="32199"/>
                  <a:pt x="18798" y="32308"/>
                  <a:pt x="18871" y="32362"/>
                </a:cubicBezTo>
                <a:cubicBezTo>
                  <a:pt x="18853" y="32417"/>
                  <a:pt x="18835" y="32471"/>
                  <a:pt x="18798" y="32525"/>
                </a:cubicBezTo>
                <a:cubicBezTo>
                  <a:pt x="18780" y="32580"/>
                  <a:pt x="18726" y="32670"/>
                  <a:pt x="18690" y="32743"/>
                </a:cubicBezTo>
                <a:cubicBezTo>
                  <a:pt x="18653" y="32815"/>
                  <a:pt x="18635" y="32888"/>
                  <a:pt x="18617" y="32978"/>
                </a:cubicBezTo>
                <a:cubicBezTo>
                  <a:pt x="18617" y="32978"/>
                  <a:pt x="18635" y="32978"/>
                  <a:pt x="18635" y="32978"/>
                </a:cubicBezTo>
                <a:cubicBezTo>
                  <a:pt x="18690" y="32906"/>
                  <a:pt x="18726" y="32851"/>
                  <a:pt x="18744" y="32761"/>
                </a:cubicBezTo>
                <a:cubicBezTo>
                  <a:pt x="18780" y="32688"/>
                  <a:pt x="18816" y="32616"/>
                  <a:pt x="18853" y="32544"/>
                </a:cubicBezTo>
                <a:cubicBezTo>
                  <a:pt x="18907" y="32471"/>
                  <a:pt x="18925" y="32453"/>
                  <a:pt x="18943" y="32417"/>
                </a:cubicBezTo>
                <a:cubicBezTo>
                  <a:pt x="18961" y="32417"/>
                  <a:pt x="18979" y="32435"/>
                  <a:pt x="18997" y="32435"/>
                </a:cubicBezTo>
                <a:cubicBezTo>
                  <a:pt x="19034" y="32453"/>
                  <a:pt x="19088" y="32471"/>
                  <a:pt x="19124" y="32471"/>
                </a:cubicBezTo>
                <a:cubicBezTo>
                  <a:pt x="19179" y="32453"/>
                  <a:pt x="19215" y="32435"/>
                  <a:pt x="19233" y="32399"/>
                </a:cubicBezTo>
                <a:cubicBezTo>
                  <a:pt x="19269" y="32362"/>
                  <a:pt x="19287" y="32308"/>
                  <a:pt x="19287" y="32272"/>
                </a:cubicBezTo>
                <a:lnTo>
                  <a:pt x="19287" y="32127"/>
                </a:lnTo>
                <a:cubicBezTo>
                  <a:pt x="19305" y="32091"/>
                  <a:pt x="19323" y="32036"/>
                  <a:pt x="19360" y="32018"/>
                </a:cubicBezTo>
                <a:cubicBezTo>
                  <a:pt x="19378" y="31982"/>
                  <a:pt x="19396" y="31946"/>
                  <a:pt x="19414" y="31910"/>
                </a:cubicBezTo>
                <a:lnTo>
                  <a:pt x="19595" y="31964"/>
                </a:lnTo>
                <a:cubicBezTo>
                  <a:pt x="19595" y="31964"/>
                  <a:pt x="19613" y="31964"/>
                  <a:pt x="19631" y="31982"/>
                </a:cubicBezTo>
                <a:cubicBezTo>
                  <a:pt x="19631" y="32000"/>
                  <a:pt x="19631" y="32000"/>
                  <a:pt x="19631" y="32018"/>
                </a:cubicBezTo>
                <a:cubicBezTo>
                  <a:pt x="19631" y="32055"/>
                  <a:pt x="19613" y="32091"/>
                  <a:pt x="19613" y="32145"/>
                </a:cubicBezTo>
                <a:cubicBezTo>
                  <a:pt x="19559" y="32272"/>
                  <a:pt x="19577" y="32399"/>
                  <a:pt x="19631" y="32525"/>
                </a:cubicBezTo>
                <a:cubicBezTo>
                  <a:pt x="19686" y="32580"/>
                  <a:pt x="19758" y="32634"/>
                  <a:pt x="19831" y="32652"/>
                </a:cubicBezTo>
                <a:cubicBezTo>
                  <a:pt x="19831" y="32688"/>
                  <a:pt x="19831" y="32725"/>
                  <a:pt x="19831" y="32761"/>
                </a:cubicBezTo>
                <a:cubicBezTo>
                  <a:pt x="19812" y="32924"/>
                  <a:pt x="19776" y="33087"/>
                  <a:pt x="19704" y="33250"/>
                </a:cubicBezTo>
                <a:cubicBezTo>
                  <a:pt x="19704" y="33250"/>
                  <a:pt x="19704" y="33268"/>
                  <a:pt x="19722" y="33250"/>
                </a:cubicBezTo>
                <a:cubicBezTo>
                  <a:pt x="19794" y="33195"/>
                  <a:pt x="19831" y="33123"/>
                  <a:pt x="19867" y="33032"/>
                </a:cubicBezTo>
                <a:cubicBezTo>
                  <a:pt x="19903" y="32942"/>
                  <a:pt x="19939" y="32851"/>
                  <a:pt x="19957" y="32761"/>
                </a:cubicBezTo>
                <a:cubicBezTo>
                  <a:pt x="19975" y="32725"/>
                  <a:pt x="19975" y="32688"/>
                  <a:pt x="19975" y="32652"/>
                </a:cubicBezTo>
                <a:lnTo>
                  <a:pt x="20030" y="32634"/>
                </a:lnTo>
                <a:cubicBezTo>
                  <a:pt x="20102" y="32598"/>
                  <a:pt x="20138" y="32562"/>
                  <a:pt x="20156" y="32489"/>
                </a:cubicBezTo>
                <a:cubicBezTo>
                  <a:pt x="20175" y="32417"/>
                  <a:pt x="20175" y="32362"/>
                  <a:pt x="20138" y="32290"/>
                </a:cubicBezTo>
                <a:cubicBezTo>
                  <a:pt x="20138" y="32236"/>
                  <a:pt x="20138" y="32181"/>
                  <a:pt x="20138" y="32145"/>
                </a:cubicBezTo>
                <a:cubicBezTo>
                  <a:pt x="20193" y="32199"/>
                  <a:pt x="20175" y="32326"/>
                  <a:pt x="20193" y="32399"/>
                </a:cubicBezTo>
                <a:cubicBezTo>
                  <a:pt x="20229" y="32507"/>
                  <a:pt x="20283" y="32598"/>
                  <a:pt x="20374" y="32634"/>
                </a:cubicBezTo>
                <a:cubicBezTo>
                  <a:pt x="20392" y="32652"/>
                  <a:pt x="20410" y="32670"/>
                  <a:pt x="20428" y="32670"/>
                </a:cubicBezTo>
                <a:cubicBezTo>
                  <a:pt x="20428" y="32725"/>
                  <a:pt x="20446" y="32761"/>
                  <a:pt x="20446" y="32815"/>
                </a:cubicBezTo>
                <a:cubicBezTo>
                  <a:pt x="20446" y="32888"/>
                  <a:pt x="20446" y="32960"/>
                  <a:pt x="20446" y="33032"/>
                </a:cubicBezTo>
                <a:cubicBezTo>
                  <a:pt x="20446" y="33069"/>
                  <a:pt x="20446" y="33105"/>
                  <a:pt x="20428" y="33141"/>
                </a:cubicBezTo>
                <a:cubicBezTo>
                  <a:pt x="20428" y="33159"/>
                  <a:pt x="20428" y="33177"/>
                  <a:pt x="20428" y="33195"/>
                </a:cubicBezTo>
                <a:cubicBezTo>
                  <a:pt x="20428" y="33232"/>
                  <a:pt x="20428" y="33250"/>
                  <a:pt x="20428" y="33268"/>
                </a:cubicBezTo>
                <a:cubicBezTo>
                  <a:pt x="20428" y="33286"/>
                  <a:pt x="20446" y="33286"/>
                  <a:pt x="20464" y="33268"/>
                </a:cubicBezTo>
                <a:cubicBezTo>
                  <a:pt x="20464" y="33250"/>
                  <a:pt x="20482" y="33232"/>
                  <a:pt x="20482" y="33214"/>
                </a:cubicBezTo>
                <a:cubicBezTo>
                  <a:pt x="20501" y="33195"/>
                  <a:pt x="20501" y="33177"/>
                  <a:pt x="20519" y="33159"/>
                </a:cubicBezTo>
                <a:cubicBezTo>
                  <a:pt x="20519" y="33123"/>
                  <a:pt x="20537" y="33069"/>
                  <a:pt x="20537" y="33032"/>
                </a:cubicBezTo>
                <a:cubicBezTo>
                  <a:pt x="20555" y="32960"/>
                  <a:pt x="20573" y="32888"/>
                  <a:pt x="20573" y="32797"/>
                </a:cubicBezTo>
                <a:lnTo>
                  <a:pt x="20573" y="32688"/>
                </a:lnTo>
                <a:cubicBezTo>
                  <a:pt x="20609" y="32688"/>
                  <a:pt x="20645" y="32670"/>
                  <a:pt x="20664" y="32652"/>
                </a:cubicBezTo>
                <a:cubicBezTo>
                  <a:pt x="20682" y="32670"/>
                  <a:pt x="20718" y="32688"/>
                  <a:pt x="20736" y="32707"/>
                </a:cubicBezTo>
                <a:cubicBezTo>
                  <a:pt x="20772" y="32743"/>
                  <a:pt x="20808" y="32761"/>
                  <a:pt x="20863" y="32761"/>
                </a:cubicBezTo>
                <a:lnTo>
                  <a:pt x="20881" y="32761"/>
                </a:lnTo>
                <a:cubicBezTo>
                  <a:pt x="20881" y="32797"/>
                  <a:pt x="20899" y="32833"/>
                  <a:pt x="20899" y="32888"/>
                </a:cubicBezTo>
                <a:cubicBezTo>
                  <a:pt x="20917" y="32942"/>
                  <a:pt x="20917" y="33014"/>
                  <a:pt x="20899" y="33087"/>
                </a:cubicBezTo>
                <a:cubicBezTo>
                  <a:pt x="20899" y="33123"/>
                  <a:pt x="20881" y="33159"/>
                  <a:pt x="20881" y="33195"/>
                </a:cubicBezTo>
                <a:cubicBezTo>
                  <a:pt x="20881" y="33232"/>
                  <a:pt x="20845" y="33268"/>
                  <a:pt x="20881" y="33304"/>
                </a:cubicBezTo>
                <a:cubicBezTo>
                  <a:pt x="20881" y="33322"/>
                  <a:pt x="20899" y="33340"/>
                  <a:pt x="20917" y="33322"/>
                </a:cubicBezTo>
                <a:lnTo>
                  <a:pt x="20917" y="33322"/>
                </a:lnTo>
                <a:cubicBezTo>
                  <a:pt x="20953" y="33304"/>
                  <a:pt x="20971" y="33268"/>
                  <a:pt x="20971" y="33250"/>
                </a:cubicBezTo>
                <a:lnTo>
                  <a:pt x="20971" y="33232"/>
                </a:lnTo>
                <a:cubicBezTo>
                  <a:pt x="20990" y="33214"/>
                  <a:pt x="21008" y="33177"/>
                  <a:pt x="21026" y="33159"/>
                </a:cubicBezTo>
                <a:cubicBezTo>
                  <a:pt x="21044" y="33105"/>
                  <a:pt x="21062" y="33051"/>
                  <a:pt x="21080" y="32996"/>
                </a:cubicBezTo>
                <a:cubicBezTo>
                  <a:pt x="21080" y="32960"/>
                  <a:pt x="21098" y="32942"/>
                  <a:pt x="21098" y="32906"/>
                </a:cubicBezTo>
                <a:cubicBezTo>
                  <a:pt x="21098" y="32888"/>
                  <a:pt x="21098" y="32870"/>
                  <a:pt x="21098" y="32833"/>
                </a:cubicBezTo>
                <a:cubicBezTo>
                  <a:pt x="21098" y="32833"/>
                  <a:pt x="21116" y="32815"/>
                  <a:pt x="21134" y="32815"/>
                </a:cubicBezTo>
                <a:cubicBezTo>
                  <a:pt x="21134" y="32797"/>
                  <a:pt x="21134" y="32797"/>
                  <a:pt x="21134" y="32779"/>
                </a:cubicBezTo>
                <a:lnTo>
                  <a:pt x="21134" y="32779"/>
                </a:lnTo>
                <a:cubicBezTo>
                  <a:pt x="21153" y="32725"/>
                  <a:pt x="21171" y="32670"/>
                  <a:pt x="21153" y="32616"/>
                </a:cubicBezTo>
                <a:cubicBezTo>
                  <a:pt x="21153" y="32598"/>
                  <a:pt x="21134" y="32562"/>
                  <a:pt x="21134" y="32544"/>
                </a:cubicBezTo>
                <a:cubicBezTo>
                  <a:pt x="21116" y="32525"/>
                  <a:pt x="21116" y="32489"/>
                  <a:pt x="21116" y="32471"/>
                </a:cubicBezTo>
                <a:cubicBezTo>
                  <a:pt x="21116" y="32453"/>
                  <a:pt x="21116" y="32435"/>
                  <a:pt x="21134" y="32417"/>
                </a:cubicBezTo>
                <a:cubicBezTo>
                  <a:pt x="21153" y="32381"/>
                  <a:pt x="21153" y="32362"/>
                  <a:pt x="21171" y="32326"/>
                </a:cubicBezTo>
                <a:cubicBezTo>
                  <a:pt x="21171" y="32290"/>
                  <a:pt x="21171" y="32236"/>
                  <a:pt x="21171" y="32181"/>
                </a:cubicBezTo>
                <a:cubicBezTo>
                  <a:pt x="21134" y="32073"/>
                  <a:pt x="21080" y="31982"/>
                  <a:pt x="21008" y="31910"/>
                </a:cubicBezTo>
                <a:cubicBezTo>
                  <a:pt x="20917" y="31837"/>
                  <a:pt x="20827" y="31783"/>
                  <a:pt x="20754" y="31710"/>
                </a:cubicBezTo>
                <a:cubicBezTo>
                  <a:pt x="20718" y="31674"/>
                  <a:pt x="20664" y="31620"/>
                  <a:pt x="20645" y="31584"/>
                </a:cubicBezTo>
                <a:cubicBezTo>
                  <a:pt x="20609" y="31529"/>
                  <a:pt x="20591" y="31493"/>
                  <a:pt x="20555" y="31439"/>
                </a:cubicBezTo>
                <a:cubicBezTo>
                  <a:pt x="20501" y="31348"/>
                  <a:pt x="20446" y="31258"/>
                  <a:pt x="20392" y="31167"/>
                </a:cubicBezTo>
                <a:cubicBezTo>
                  <a:pt x="20265" y="30950"/>
                  <a:pt x="20156" y="30751"/>
                  <a:pt x="20030" y="30533"/>
                </a:cubicBezTo>
                <a:cubicBezTo>
                  <a:pt x="19957" y="30425"/>
                  <a:pt x="19885" y="30298"/>
                  <a:pt x="19812" y="30171"/>
                </a:cubicBezTo>
                <a:cubicBezTo>
                  <a:pt x="19776" y="30117"/>
                  <a:pt x="19740" y="30063"/>
                  <a:pt x="19722" y="30008"/>
                </a:cubicBezTo>
                <a:lnTo>
                  <a:pt x="19722" y="29990"/>
                </a:lnTo>
                <a:cubicBezTo>
                  <a:pt x="19704" y="29936"/>
                  <a:pt x="19686" y="29863"/>
                  <a:pt x="19686" y="29791"/>
                </a:cubicBezTo>
                <a:cubicBezTo>
                  <a:pt x="19686" y="29682"/>
                  <a:pt x="19704" y="29592"/>
                  <a:pt x="19722" y="29483"/>
                </a:cubicBezTo>
                <a:cubicBezTo>
                  <a:pt x="19794" y="29284"/>
                  <a:pt x="19885" y="29085"/>
                  <a:pt x="19994" y="28904"/>
                </a:cubicBezTo>
                <a:cubicBezTo>
                  <a:pt x="20102" y="28704"/>
                  <a:pt x="20211" y="28523"/>
                  <a:pt x="20319" y="28342"/>
                </a:cubicBezTo>
                <a:cubicBezTo>
                  <a:pt x="20374" y="28252"/>
                  <a:pt x="20428" y="28143"/>
                  <a:pt x="20482" y="28052"/>
                </a:cubicBezTo>
                <a:cubicBezTo>
                  <a:pt x="20537" y="27962"/>
                  <a:pt x="20591" y="27871"/>
                  <a:pt x="20627" y="27763"/>
                </a:cubicBezTo>
                <a:cubicBezTo>
                  <a:pt x="20645" y="27654"/>
                  <a:pt x="20645" y="27527"/>
                  <a:pt x="20627" y="27419"/>
                </a:cubicBezTo>
                <a:cubicBezTo>
                  <a:pt x="20609" y="27310"/>
                  <a:pt x="20573" y="27201"/>
                  <a:pt x="20555" y="27093"/>
                </a:cubicBezTo>
                <a:cubicBezTo>
                  <a:pt x="20591" y="27020"/>
                  <a:pt x="20627" y="26930"/>
                  <a:pt x="20645" y="26821"/>
                </a:cubicBezTo>
                <a:cubicBezTo>
                  <a:pt x="20664" y="26712"/>
                  <a:pt x="20664" y="26567"/>
                  <a:pt x="20645" y="26441"/>
                </a:cubicBezTo>
                <a:cubicBezTo>
                  <a:pt x="20609" y="26332"/>
                  <a:pt x="20555" y="26223"/>
                  <a:pt x="20501" y="26115"/>
                </a:cubicBezTo>
                <a:cubicBezTo>
                  <a:pt x="20446" y="26006"/>
                  <a:pt x="20392" y="25934"/>
                  <a:pt x="20338" y="25861"/>
                </a:cubicBezTo>
                <a:cubicBezTo>
                  <a:pt x="20301" y="25825"/>
                  <a:pt x="20283" y="25807"/>
                  <a:pt x="20247" y="25771"/>
                </a:cubicBezTo>
                <a:cubicBezTo>
                  <a:pt x="20193" y="25752"/>
                  <a:pt x="20156" y="25734"/>
                  <a:pt x="20102" y="25734"/>
                </a:cubicBezTo>
                <a:cubicBezTo>
                  <a:pt x="20048" y="25734"/>
                  <a:pt x="19994" y="25734"/>
                  <a:pt x="19939" y="25734"/>
                </a:cubicBezTo>
                <a:cubicBezTo>
                  <a:pt x="19849" y="25716"/>
                  <a:pt x="19794" y="25662"/>
                  <a:pt x="19740" y="25608"/>
                </a:cubicBezTo>
                <a:cubicBezTo>
                  <a:pt x="19668" y="25535"/>
                  <a:pt x="19595" y="25481"/>
                  <a:pt x="19505" y="25445"/>
                </a:cubicBezTo>
                <a:cubicBezTo>
                  <a:pt x="19450" y="25426"/>
                  <a:pt x="19378" y="25408"/>
                  <a:pt x="19305" y="25426"/>
                </a:cubicBezTo>
                <a:lnTo>
                  <a:pt x="19215" y="25426"/>
                </a:lnTo>
                <a:lnTo>
                  <a:pt x="19233" y="25408"/>
                </a:lnTo>
                <a:cubicBezTo>
                  <a:pt x="19287" y="25336"/>
                  <a:pt x="19287" y="25264"/>
                  <a:pt x="19287" y="25191"/>
                </a:cubicBezTo>
                <a:lnTo>
                  <a:pt x="19360" y="25191"/>
                </a:lnTo>
                <a:cubicBezTo>
                  <a:pt x="19450" y="25191"/>
                  <a:pt x="19523" y="25173"/>
                  <a:pt x="19595" y="25119"/>
                </a:cubicBezTo>
                <a:cubicBezTo>
                  <a:pt x="19649" y="25046"/>
                  <a:pt x="19722" y="24992"/>
                  <a:pt x="19776" y="24919"/>
                </a:cubicBezTo>
                <a:cubicBezTo>
                  <a:pt x="19831" y="24865"/>
                  <a:pt x="19867" y="24793"/>
                  <a:pt x="19885" y="24720"/>
                </a:cubicBezTo>
                <a:cubicBezTo>
                  <a:pt x="19921" y="24720"/>
                  <a:pt x="19957" y="24720"/>
                  <a:pt x="19994" y="24702"/>
                </a:cubicBezTo>
                <a:cubicBezTo>
                  <a:pt x="20030" y="24684"/>
                  <a:pt x="20084" y="24684"/>
                  <a:pt x="20120" y="24648"/>
                </a:cubicBezTo>
                <a:cubicBezTo>
                  <a:pt x="20175" y="24630"/>
                  <a:pt x="20229" y="24557"/>
                  <a:pt x="20247" y="24485"/>
                </a:cubicBezTo>
                <a:cubicBezTo>
                  <a:pt x="20283" y="24503"/>
                  <a:pt x="20319" y="24503"/>
                  <a:pt x="20356" y="24485"/>
                </a:cubicBezTo>
                <a:cubicBezTo>
                  <a:pt x="20410" y="24485"/>
                  <a:pt x="20464" y="24467"/>
                  <a:pt x="20519" y="24412"/>
                </a:cubicBezTo>
                <a:cubicBezTo>
                  <a:pt x="20573" y="24376"/>
                  <a:pt x="20609" y="24322"/>
                  <a:pt x="20627" y="24267"/>
                </a:cubicBezTo>
                <a:cubicBezTo>
                  <a:pt x="20645" y="24231"/>
                  <a:pt x="20645" y="24195"/>
                  <a:pt x="20664" y="24177"/>
                </a:cubicBezTo>
                <a:cubicBezTo>
                  <a:pt x="20664" y="24141"/>
                  <a:pt x="20664" y="24123"/>
                  <a:pt x="20664" y="24105"/>
                </a:cubicBezTo>
                <a:cubicBezTo>
                  <a:pt x="20700" y="24086"/>
                  <a:pt x="20736" y="24032"/>
                  <a:pt x="20754" y="23978"/>
                </a:cubicBezTo>
                <a:cubicBezTo>
                  <a:pt x="20754" y="23960"/>
                  <a:pt x="20754" y="23942"/>
                  <a:pt x="20754" y="23923"/>
                </a:cubicBezTo>
                <a:lnTo>
                  <a:pt x="20754" y="23923"/>
                </a:lnTo>
                <a:cubicBezTo>
                  <a:pt x="20790" y="23923"/>
                  <a:pt x="20827" y="23905"/>
                  <a:pt x="20863" y="23905"/>
                </a:cubicBezTo>
                <a:cubicBezTo>
                  <a:pt x="20899" y="23887"/>
                  <a:pt x="20917" y="23887"/>
                  <a:pt x="20935" y="23869"/>
                </a:cubicBezTo>
                <a:cubicBezTo>
                  <a:pt x="20953" y="23869"/>
                  <a:pt x="20953" y="23851"/>
                  <a:pt x="20971" y="23833"/>
                </a:cubicBezTo>
                <a:lnTo>
                  <a:pt x="20971" y="23833"/>
                </a:lnTo>
                <a:lnTo>
                  <a:pt x="21008" y="23833"/>
                </a:lnTo>
                <a:cubicBezTo>
                  <a:pt x="21026" y="23833"/>
                  <a:pt x="21044" y="23833"/>
                  <a:pt x="21062" y="23815"/>
                </a:cubicBezTo>
                <a:cubicBezTo>
                  <a:pt x="21080" y="23797"/>
                  <a:pt x="21098" y="23797"/>
                  <a:pt x="21098" y="23779"/>
                </a:cubicBezTo>
                <a:cubicBezTo>
                  <a:pt x="21134" y="23797"/>
                  <a:pt x="21171" y="23833"/>
                  <a:pt x="21207" y="23869"/>
                </a:cubicBezTo>
                <a:cubicBezTo>
                  <a:pt x="21243" y="23942"/>
                  <a:pt x="21279" y="23978"/>
                  <a:pt x="21334" y="24014"/>
                </a:cubicBezTo>
                <a:cubicBezTo>
                  <a:pt x="21442" y="24086"/>
                  <a:pt x="21569" y="24086"/>
                  <a:pt x="21660" y="24177"/>
                </a:cubicBezTo>
                <a:cubicBezTo>
                  <a:pt x="21678" y="24177"/>
                  <a:pt x="21678" y="24177"/>
                  <a:pt x="21696" y="24177"/>
                </a:cubicBezTo>
                <a:cubicBezTo>
                  <a:pt x="21750" y="24249"/>
                  <a:pt x="21804" y="24304"/>
                  <a:pt x="21877" y="24376"/>
                </a:cubicBezTo>
                <a:lnTo>
                  <a:pt x="22004" y="24503"/>
                </a:lnTo>
                <a:cubicBezTo>
                  <a:pt x="22040" y="24557"/>
                  <a:pt x="22076" y="24593"/>
                  <a:pt x="22130" y="24630"/>
                </a:cubicBezTo>
                <a:cubicBezTo>
                  <a:pt x="22167" y="24666"/>
                  <a:pt x="22221" y="24684"/>
                  <a:pt x="22257" y="24702"/>
                </a:cubicBezTo>
                <a:cubicBezTo>
                  <a:pt x="22312" y="24720"/>
                  <a:pt x="22330" y="24756"/>
                  <a:pt x="22348" y="24793"/>
                </a:cubicBezTo>
                <a:cubicBezTo>
                  <a:pt x="22366" y="24883"/>
                  <a:pt x="22402" y="24974"/>
                  <a:pt x="22438" y="25046"/>
                </a:cubicBezTo>
                <a:cubicBezTo>
                  <a:pt x="22511" y="25119"/>
                  <a:pt x="22583" y="25173"/>
                  <a:pt x="22692" y="25227"/>
                </a:cubicBezTo>
                <a:cubicBezTo>
                  <a:pt x="22782" y="25264"/>
                  <a:pt x="22891" y="25300"/>
                  <a:pt x="23000" y="25354"/>
                </a:cubicBezTo>
                <a:cubicBezTo>
                  <a:pt x="23090" y="25372"/>
                  <a:pt x="23181" y="25408"/>
                  <a:pt x="23271" y="25463"/>
                </a:cubicBezTo>
                <a:cubicBezTo>
                  <a:pt x="23362" y="25517"/>
                  <a:pt x="23416" y="25608"/>
                  <a:pt x="23471" y="25698"/>
                </a:cubicBezTo>
                <a:cubicBezTo>
                  <a:pt x="23525" y="25789"/>
                  <a:pt x="23615" y="25879"/>
                  <a:pt x="23706" y="25952"/>
                </a:cubicBezTo>
                <a:cubicBezTo>
                  <a:pt x="23760" y="25970"/>
                  <a:pt x="23815" y="25988"/>
                  <a:pt x="23869" y="26006"/>
                </a:cubicBezTo>
                <a:cubicBezTo>
                  <a:pt x="23905" y="26006"/>
                  <a:pt x="23959" y="26024"/>
                  <a:pt x="23978" y="26060"/>
                </a:cubicBezTo>
                <a:cubicBezTo>
                  <a:pt x="23978" y="26078"/>
                  <a:pt x="23996" y="26078"/>
                  <a:pt x="23996" y="26078"/>
                </a:cubicBezTo>
                <a:cubicBezTo>
                  <a:pt x="24032" y="26169"/>
                  <a:pt x="24086" y="26260"/>
                  <a:pt x="24122" y="26350"/>
                </a:cubicBezTo>
                <a:cubicBezTo>
                  <a:pt x="24141" y="26404"/>
                  <a:pt x="24177" y="26441"/>
                  <a:pt x="24213" y="26477"/>
                </a:cubicBezTo>
                <a:cubicBezTo>
                  <a:pt x="24267" y="26495"/>
                  <a:pt x="24322" y="26477"/>
                  <a:pt x="24358" y="26495"/>
                </a:cubicBezTo>
                <a:cubicBezTo>
                  <a:pt x="24412" y="26513"/>
                  <a:pt x="24412" y="26567"/>
                  <a:pt x="24430" y="26604"/>
                </a:cubicBezTo>
                <a:cubicBezTo>
                  <a:pt x="24467" y="26640"/>
                  <a:pt x="24485" y="26676"/>
                  <a:pt x="24539" y="26694"/>
                </a:cubicBezTo>
                <a:cubicBezTo>
                  <a:pt x="24575" y="26730"/>
                  <a:pt x="24630" y="26748"/>
                  <a:pt x="24684" y="26748"/>
                </a:cubicBezTo>
                <a:cubicBezTo>
                  <a:pt x="24720" y="26767"/>
                  <a:pt x="24738" y="26767"/>
                  <a:pt x="24774" y="26767"/>
                </a:cubicBezTo>
                <a:cubicBezTo>
                  <a:pt x="24811" y="26767"/>
                  <a:pt x="24847" y="26767"/>
                  <a:pt x="24883" y="26767"/>
                </a:cubicBezTo>
                <a:cubicBezTo>
                  <a:pt x="24919" y="26767"/>
                  <a:pt x="24937" y="26730"/>
                  <a:pt x="24937" y="26694"/>
                </a:cubicBezTo>
                <a:cubicBezTo>
                  <a:pt x="24937" y="26658"/>
                  <a:pt x="24919" y="26622"/>
                  <a:pt x="24883" y="26586"/>
                </a:cubicBezTo>
                <a:cubicBezTo>
                  <a:pt x="24847" y="26567"/>
                  <a:pt x="24811" y="26549"/>
                  <a:pt x="24774" y="26531"/>
                </a:cubicBezTo>
                <a:cubicBezTo>
                  <a:pt x="24738" y="26495"/>
                  <a:pt x="24774" y="26513"/>
                  <a:pt x="24774" y="26495"/>
                </a:cubicBezTo>
                <a:cubicBezTo>
                  <a:pt x="24774" y="26477"/>
                  <a:pt x="24774" y="26441"/>
                  <a:pt x="24774" y="26423"/>
                </a:cubicBezTo>
                <a:cubicBezTo>
                  <a:pt x="24774" y="26386"/>
                  <a:pt x="24738" y="26350"/>
                  <a:pt x="24720" y="26332"/>
                </a:cubicBezTo>
                <a:cubicBezTo>
                  <a:pt x="24702" y="26314"/>
                  <a:pt x="24666" y="26296"/>
                  <a:pt x="24648" y="26278"/>
                </a:cubicBezTo>
                <a:cubicBezTo>
                  <a:pt x="24648" y="26260"/>
                  <a:pt x="24684" y="26241"/>
                  <a:pt x="24702" y="26223"/>
                </a:cubicBezTo>
                <a:cubicBezTo>
                  <a:pt x="24811" y="26205"/>
                  <a:pt x="24919" y="26205"/>
                  <a:pt x="25010" y="26223"/>
                </a:cubicBezTo>
                <a:cubicBezTo>
                  <a:pt x="25064" y="26260"/>
                  <a:pt x="25137" y="26260"/>
                  <a:pt x="25191" y="26223"/>
                </a:cubicBezTo>
                <a:cubicBezTo>
                  <a:pt x="25209" y="26223"/>
                  <a:pt x="25227" y="26205"/>
                  <a:pt x="25245" y="26187"/>
                </a:cubicBezTo>
                <a:cubicBezTo>
                  <a:pt x="25263" y="26169"/>
                  <a:pt x="25281" y="26151"/>
                  <a:pt x="25300" y="26169"/>
                </a:cubicBezTo>
                <a:cubicBezTo>
                  <a:pt x="25300" y="26169"/>
                  <a:pt x="25318" y="26169"/>
                  <a:pt x="25336" y="26169"/>
                </a:cubicBezTo>
                <a:cubicBezTo>
                  <a:pt x="25372" y="26169"/>
                  <a:pt x="25426" y="26205"/>
                  <a:pt x="25444" y="26260"/>
                </a:cubicBezTo>
                <a:cubicBezTo>
                  <a:pt x="25463" y="26296"/>
                  <a:pt x="25481" y="26350"/>
                  <a:pt x="25499" y="26386"/>
                </a:cubicBezTo>
                <a:cubicBezTo>
                  <a:pt x="25499" y="26441"/>
                  <a:pt x="25517" y="26477"/>
                  <a:pt x="25535" y="26513"/>
                </a:cubicBezTo>
                <a:cubicBezTo>
                  <a:pt x="25553" y="26549"/>
                  <a:pt x="25607" y="26567"/>
                  <a:pt x="25626" y="26604"/>
                </a:cubicBezTo>
                <a:cubicBezTo>
                  <a:pt x="25644" y="26640"/>
                  <a:pt x="25644" y="26676"/>
                  <a:pt x="25626" y="26712"/>
                </a:cubicBezTo>
                <a:cubicBezTo>
                  <a:pt x="25607" y="26767"/>
                  <a:pt x="25589" y="26803"/>
                  <a:pt x="25553" y="26857"/>
                </a:cubicBezTo>
                <a:cubicBezTo>
                  <a:pt x="25535" y="26893"/>
                  <a:pt x="25517" y="26948"/>
                  <a:pt x="25481" y="27002"/>
                </a:cubicBezTo>
                <a:cubicBezTo>
                  <a:pt x="25463" y="27002"/>
                  <a:pt x="25463" y="27038"/>
                  <a:pt x="25481" y="27056"/>
                </a:cubicBezTo>
                <a:cubicBezTo>
                  <a:pt x="25499" y="27074"/>
                  <a:pt x="25535" y="27074"/>
                  <a:pt x="25553" y="27056"/>
                </a:cubicBezTo>
                <a:lnTo>
                  <a:pt x="25571" y="27038"/>
                </a:lnTo>
                <a:cubicBezTo>
                  <a:pt x="25662" y="26966"/>
                  <a:pt x="25716" y="26875"/>
                  <a:pt x="25770" y="26767"/>
                </a:cubicBezTo>
                <a:cubicBezTo>
                  <a:pt x="25770" y="26712"/>
                  <a:pt x="25789" y="26640"/>
                  <a:pt x="25807" y="26586"/>
                </a:cubicBezTo>
                <a:cubicBezTo>
                  <a:pt x="25807" y="26549"/>
                  <a:pt x="25807" y="26513"/>
                  <a:pt x="25825" y="26477"/>
                </a:cubicBezTo>
                <a:lnTo>
                  <a:pt x="25825" y="26441"/>
                </a:lnTo>
                <a:lnTo>
                  <a:pt x="25825" y="26459"/>
                </a:lnTo>
                <a:cubicBezTo>
                  <a:pt x="25843" y="26495"/>
                  <a:pt x="25843" y="26513"/>
                  <a:pt x="25861" y="26549"/>
                </a:cubicBezTo>
                <a:cubicBezTo>
                  <a:pt x="25861" y="26622"/>
                  <a:pt x="25915" y="26694"/>
                  <a:pt x="25970" y="26748"/>
                </a:cubicBezTo>
                <a:cubicBezTo>
                  <a:pt x="25988" y="26767"/>
                  <a:pt x="26006" y="26767"/>
                  <a:pt x="26024" y="26785"/>
                </a:cubicBezTo>
                <a:lnTo>
                  <a:pt x="26042" y="26785"/>
                </a:lnTo>
                <a:lnTo>
                  <a:pt x="26042" y="26785"/>
                </a:lnTo>
                <a:cubicBezTo>
                  <a:pt x="26060" y="26821"/>
                  <a:pt x="26078" y="26857"/>
                  <a:pt x="26078" y="26893"/>
                </a:cubicBezTo>
                <a:cubicBezTo>
                  <a:pt x="26096" y="26984"/>
                  <a:pt x="26115" y="27056"/>
                  <a:pt x="26115" y="27147"/>
                </a:cubicBezTo>
                <a:lnTo>
                  <a:pt x="26115" y="27165"/>
                </a:lnTo>
                <a:cubicBezTo>
                  <a:pt x="26115" y="27201"/>
                  <a:pt x="26187" y="27201"/>
                  <a:pt x="26187" y="27165"/>
                </a:cubicBezTo>
                <a:lnTo>
                  <a:pt x="26187" y="27165"/>
                </a:lnTo>
                <a:cubicBezTo>
                  <a:pt x="26223" y="27074"/>
                  <a:pt x="26241" y="26984"/>
                  <a:pt x="26223" y="26893"/>
                </a:cubicBezTo>
                <a:lnTo>
                  <a:pt x="26223" y="26875"/>
                </a:lnTo>
                <a:cubicBezTo>
                  <a:pt x="26241" y="26875"/>
                  <a:pt x="26241" y="26875"/>
                  <a:pt x="26259" y="26875"/>
                </a:cubicBezTo>
                <a:cubicBezTo>
                  <a:pt x="26259" y="26857"/>
                  <a:pt x="26259" y="26839"/>
                  <a:pt x="26278" y="26821"/>
                </a:cubicBezTo>
                <a:cubicBezTo>
                  <a:pt x="26278" y="26803"/>
                  <a:pt x="26278" y="26785"/>
                  <a:pt x="26278" y="26767"/>
                </a:cubicBezTo>
                <a:lnTo>
                  <a:pt x="26296" y="26676"/>
                </a:lnTo>
                <a:cubicBezTo>
                  <a:pt x="26296" y="26622"/>
                  <a:pt x="26296" y="26567"/>
                  <a:pt x="26296" y="26513"/>
                </a:cubicBezTo>
                <a:cubicBezTo>
                  <a:pt x="26296" y="26441"/>
                  <a:pt x="26278" y="26386"/>
                  <a:pt x="26241" y="26350"/>
                </a:cubicBezTo>
                <a:cubicBezTo>
                  <a:pt x="26241" y="26314"/>
                  <a:pt x="26223" y="26296"/>
                  <a:pt x="26223" y="26278"/>
                </a:cubicBezTo>
                <a:cubicBezTo>
                  <a:pt x="26223" y="26260"/>
                  <a:pt x="26223" y="26241"/>
                  <a:pt x="26205" y="26205"/>
                </a:cubicBezTo>
                <a:cubicBezTo>
                  <a:pt x="26187" y="26169"/>
                  <a:pt x="26169" y="26133"/>
                  <a:pt x="26151" y="26097"/>
                </a:cubicBezTo>
                <a:cubicBezTo>
                  <a:pt x="26133" y="26078"/>
                  <a:pt x="26115" y="26060"/>
                  <a:pt x="26115" y="26042"/>
                </a:cubicBezTo>
                <a:cubicBezTo>
                  <a:pt x="26096" y="26024"/>
                  <a:pt x="26078" y="26006"/>
                  <a:pt x="26042" y="25988"/>
                </a:cubicBezTo>
                <a:cubicBezTo>
                  <a:pt x="26006" y="25970"/>
                  <a:pt x="25970" y="25952"/>
                  <a:pt x="25933" y="25934"/>
                </a:cubicBezTo>
                <a:lnTo>
                  <a:pt x="25879" y="25879"/>
                </a:lnTo>
                <a:lnTo>
                  <a:pt x="25861" y="25879"/>
                </a:lnTo>
                <a:cubicBezTo>
                  <a:pt x="25861" y="25843"/>
                  <a:pt x="25843" y="25807"/>
                  <a:pt x="25825" y="25771"/>
                </a:cubicBezTo>
                <a:cubicBezTo>
                  <a:pt x="25807" y="25734"/>
                  <a:pt x="25789" y="25680"/>
                  <a:pt x="25752" y="25644"/>
                </a:cubicBezTo>
                <a:cubicBezTo>
                  <a:pt x="25698" y="25571"/>
                  <a:pt x="25644" y="25517"/>
                  <a:pt x="25571" y="25463"/>
                </a:cubicBezTo>
                <a:cubicBezTo>
                  <a:pt x="25481" y="25408"/>
                  <a:pt x="25390" y="25390"/>
                  <a:pt x="25281" y="25390"/>
                </a:cubicBezTo>
                <a:cubicBezTo>
                  <a:pt x="25227" y="25390"/>
                  <a:pt x="25173" y="25390"/>
                  <a:pt x="25119" y="25390"/>
                </a:cubicBezTo>
                <a:cubicBezTo>
                  <a:pt x="25100" y="25390"/>
                  <a:pt x="25082" y="25390"/>
                  <a:pt x="25064" y="25390"/>
                </a:cubicBezTo>
                <a:lnTo>
                  <a:pt x="25064" y="25390"/>
                </a:lnTo>
                <a:cubicBezTo>
                  <a:pt x="25028" y="25354"/>
                  <a:pt x="24992" y="25336"/>
                  <a:pt x="24937" y="25318"/>
                </a:cubicBezTo>
                <a:cubicBezTo>
                  <a:pt x="24883" y="25300"/>
                  <a:pt x="24829" y="25282"/>
                  <a:pt x="24793" y="25264"/>
                </a:cubicBezTo>
                <a:cubicBezTo>
                  <a:pt x="24684" y="25245"/>
                  <a:pt x="24575" y="25264"/>
                  <a:pt x="24485" y="25318"/>
                </a:cubicBezTo>
                <a:cubicBezTo>
                  <a:pt x="24430" y="25318"/>
                  <a:pt x="24394" y="25336"/>
                  <a:pt x="24340" y="25336"/>
                </a:cubicBezTo>
                <a:cubicBezTo>
                  <a:pt x="24322" y="25336"/>
                  <a:pt x="24285" y="25336"/>
                  <a:pt x="24267" y="25336"/>
                </a:cubicBezTo>
                <a:lnTo>
                  <a:pt x="24195" y="25300"/>
                </a:lnTo>
                <a:cubicBezTo>
                  <a:pt x="24104" y="25245"/>
                  <a:pt x="24014" y="25191"/>
                  <a:pt x="23941" y="25155"/>
                </a:cubicBezTo>
                <a:cubicBezTo>
                  <a:pt x="23905" y="25137"/>
                  <a:pt x="23887" y="25119"/>
                  <a:pt x="23869" y="25101"/>
                </a:cubicBezTo>
                <a:cubicBezTo>
                  <a:pt x="23778" y="24992"/>
                  <a:pt x="23706" y="24883"/>
                  <a:pt x="23652" y="24775"/>
                </a:cubicBezTo>
                <a:cubicBezTo>
                  <a:pt x="23597" y="24630"/>
                  <a:pt x="23543" y="24503"/>
                  <a:pt x="23471" y="24358"/>
                </a:cubicBezTo>
                <a:cubicBezTo>
                  <a:pt x="23416" y="24304"/>
                  <a:pt x="23380" y="24231"/>
                  <a:pt x="23344" y="24177"/>
                </a:cubicBezTo>
                <a:cubicBezTo>
                  <a:pt x="23271" y="24105"/>
                  <a:pt x="23217" y="24050"/>
                  <a:pt x="23145" y="23996"/>
                </a:cubicBezTo>
                <a:cubicBezTo>
                  <a:pt x="23054" y="23960"/>
                  <a:pt x="22982" y="23887"/>
                  <a:pt x="22909" y="23833"/>
                </a:cubicBezTo>
                <a:cubicBezTo>
                  <a:pt x="22873" y="23779"/>
                  <a:pt x="22855" y="23742"/>
                  <a:pt x="22819" y="23706"/>
                </a:cubicBezTo>
                <a:cubicBezTo>
                  <a:pt x="22800" y="23670"/>
                  <a:pt x="22764" y="23634"/>
                  <a:pt x="22728" y="23616"/>
                </a:cubicBezTo>
                <a:cubicBezTo>
                  <a:pt x="22638" y="23561"/>
                  <a:pt x="22565" y="23489"/>
                  <a:pt x="22493" y="23398"/>
                </a:cubicBezTo>
                <a:cubicBezTo>
                  <a:pt x="22475" y="23380"/>
                  <a:pt x="22456" y="23344"/>
                  <a:pt x="22438" y="23308"/>
                </a:cubicBezTo>
                <a:cubicBezTo>
                  <a:pt x="22475" y="23290"/>
                  <a:pt x="22529" y="23290"/>
                  <a:pt x="22529" y="23308"/>
                </a:cubicBezTo>
                <a:cubicBezTo>
                  <a:pt x="22529" y="23344"/>
                  <a:pt x="22547" y="23362"/>
                  <a:pt x="22583" y="23344"/>
                </a:cubicBezTo>
                <a:cubicBezTo>
                  <a:pt x="22638" y="23326"/>
                  <a:pt x="22674" y="23271"/>
                  <a:pt x="22710" y="23253"/>
                </a:cubicBezTo>
                <a:cubicBezTo>
                  <a:pt x="22728" y="23235"/>
                  <a:pt x="22764" y="23235"/>
                  <a:pt x="22782" y="23253"/>
                </a:cubicBezTo>
                <a:cubicBezTo>
                  <a:pt x="22819" y="23253"/>
                  <a:pt x="22855" y="23253"/>
                  <a:pt x="22891" y="23253"/>
                </a:cubicBezTo>
                <a:cubicBezTo>
                  <a:pt x="22963" y="23235"/>
                  <a:pt x="23000" y="23199"/>
                  <a:pt x="23072" y="23163"/>
                </a:cubicBezTo>
                <a:cubicBezTo>
                  <a:pt x="23108" y="23145"/>
                  <a:pt x="23163" y="23145"/>
                  <a:pt x="23217" y="23163"/>
                </a:cubicBezTo>
                <a:cubicBezTo>
                  <a:pt x="23235" y="23181"/>
                  <a:pt x="23271" y="23181"/>
                  <a:pt x="23289" y="23163"/>
                </a:cubicBezTo>
                <a:cubicBezTo>
                  <a:pt x="23380" y="23090"/>
                  <a:pt x="23452" y="23018"/>
                  <a:pt x="23543" y="22946"/>
                </a:cubicBezTo>
                <a:lnTo>
                  <a:pt x="23652" y="22855"/>
                </a:lnTo>
                <a:cubicBezTo>
                  <a:pt x="23670" y="22837"/>
                  <a:pt x="23742" y="22801"/>
                  <a:pt x="23742" y="22837"/>
                </a:cubicBezTo>
                <a:cubicBezTo>
                  <a:pt x="23760" y="22891"/>
                  <a:pt x="23797" y="22891"/>
                  <a:pt x="23815" y="22855"/>
                </a:cubicBezTo>
                <a:cubicBezTo>
                  <a:pt x="23815" y="22855"/>
                  <a:pt x="23815" y="22855"/>
                  <a:pt x="23815" y="22837"/>
                </a:cubicBezTo>
                <a:cubicBezTo>
                  <a:pt x="23833" y="22819"/>
                  <a:pt x="23851" y="22783"/>
                  <a:pt x="23887" y="22746"/>
                </a:cubicBezTo>
                <a:cubicBezTo>
                  <a:pt x="23923" y="22764"/>
                  <a:pt x="23959" y="22783"/>
                  <a:pt x="23996" y="22801"/>
                </a:cubicBezTo>
                <a:cubicBezTo>
                  <a:pt x="24068" y="22819"/>
                  <a:pt x="24159" y="22855"/>
                  <a:pt x="24231" y="22891"/>
                </a:cubicBezTo>
                <a:cubicBezTo>
                  <a:pt x="24285" y="22964"/>
                  <a:pt x="24358" y="23018"/>
                  <a:pt x="24412" y="23090"/>
                </a:cubicBezTo>
                <a:cubicBezTo>
                  <a:pt x="24539" y="23199"/>
                  <a:pt x="24648" y="23344"/>
                  <a:pt x="24738" y="23489"/>
                </a:cubicBezTo>
                <a:cubicBezTo>
                  <a:pt x="24774" y="23579"/>
                  <a:pt x="24829" y="23670"/>
                  <a:pt x="24847" y="23760"/>
                </a:cubicBezTo>
                <a:lnTo>
                  <a:pt x="24919" y="23905"/>
                </a:lnTo>
                <a:cubicBezTo>
                  <a:pt x="24919" y="23942"/>
                  <a:pt x="24937" y="23960"/>
                  <a:pt x="24956" y="23996"/>
                </a:cubicBezTo>
                <a:lnTo>
                  <a:pt x="24956" y="23996"/>
                </a:lnTo>
                <a:cubicBezTo>
                  <a:pt x="24956" y="24014"/>
                  <a:pt x="24937" y="24050"/>
                  <a:pt x="24937" y="24068"/>
                </a:cubicBezTo>
                <a:cubicBezTo>
                  <a:pt x="24919" y="24105"/>
                  <a:pt x="24901" y="24123"/>
                  <a:pt x="24901" y="24159"/>
                </a:cubicBezTo>
                <a:cubicBezTo>
                  <a:pt x="24883" y="24231"/>
                  <a:pt x="24901" y="24304"/>
                  <a:pt x="24937" y="24358"/>
                </a:cubicBezTo>
                <a:cubicBezTo>
                  <a:pt x="24956" y="24394"/>
                  <a:pt x="25010" y="24412"/>
                  <a:pt x="25046" y="24376"/>
                </a:cubicBezTo>
                <a:lnTo>
                  <a:pt x="25119" y="24249"/>
                </a:lnTo>
                <a:cubicBezTo>
                  <a:pt x="25137" y="24231"/>
                  <a:pt x="25155" y="24213"/>
                  <a:pt x="25173" y="24195"/>
                </a:cubicBezTo>
                <a:lnTo>
                  <a:pt x="25191" y="24195"/>
                </a:lnTo>
                <a:lnTo>
                  <a:pt x="25191" y="24195"/>
                </a:lnTo>
                <a:cubicBezTo>
                  <a:pt x="25227" y="24249"/>
                  <a:pt x="25281" y="24286"/>
                  <a:pt x="25354" y="24286"/>
                </a:cubicBezTo>
                <a:cubicBezTo>
                  <a:pt x="25444" y="24304"/>
                  <a:pt x="25535" y="24304"/>
                  <a:pt x="25626" y="24304"/>
                </a:cubicBezTo>
                <a:cubicBezTo>
                  <a:pt x="25716" y="24304"/>
                  <a:pt x="25825" y="24304"/>
                  <a:pt x="25861" y="24195"/>
                </a:cubicBezTo>
                <a:cubicBezTo>
                  <a:pt x="25879" y="24159"/>
                  <a:pt x="25861" y="24105"/>
                  <a:pt x="25843" y="24086"/>
                </a:cubicBezTo>
                <a:cubicBezTo>
                  <a:pt x="25843" y="24068"/>
                  <a:pt x="25825" y="24050"/>
                  <a:pt x="25825" y="24050"/>
                </a:cubicBezTo>
                <a:cubicBezTo>
                  <a:pt x="25825" y="24032"/>
                  <a:pt x="25825" y="23996"/>
                  <a:pt x="25843" y="23996"/>
                </a:cubicBezTo>
                <a:cubicBezTo>
                  <a:pt x="25843" y="23960"/>
                  <a:pt x="25843" y="23923"/>
                  <a:pt x="25807" y="23905"/>
                </a:cubicBezTo>
                <a:lnTo>
                  <a:pt x="25807" y="23905"/>
                </a:lnTo>
                <a:cubicBezTo>
                  <a:pt x="25807" y="23905"/>
                  <a:pt x="25807" y="23905"/>
                  <a:pt x="25807" y="23887"/>
                </a:cubicBezTo>
                <a:cubicBezTo>
                  <a:pt x="25825" y="23869"/>
                  <a:pt x="25807" y="23833"/>
                  <a:pt x="25789" y="23815"/>
                </a:cubicBezTo>
                <a:cubicBezTo>
                  <a:pt x="25770" y="23815"/>
                  <a:pt x="25752" y="23815"/>
                  <a:pt x="25752" y="23797"/>
                </a:cubicBezTo>
                <a:lnTo>
                  <a:pt x="25752" y="23797"/>
                </a:lnTo>
                <a:cubicBezTo>
                  <a:pt x="25752" y="23797"/>
                  <a:pt x="25752" y="23797"/>
                  <a:pt x="25752" y="23779"/>
                </a:cubicBezTo>
                <a:cubicBezTo>
                  <a:pt x="25752" y="23760"/>
                  <a:pt x="25770" y="23742"/>
                  <a:pt x="25789" y="23724"/>
                </a:cubicBezTo>
                <a:cubicBezTo>
                  <a:pt x="25789" y="23688"/>
                  <a:pt x="25770" y="23634"/>
                  <a:pt x="25734" y="23634"/>
                </a:cubicBezTo>
                <a:cubicBezTo>
                  <a:pt x="25752" y="23616"/>
                  <a:pt x="25752" y="23579"/>
                  <a:pt x="25770" y="23543"/>
                </a:cubicBezTo>
                <a:cubicBezTo>
                  <a:pt x="25770" y="23525"/>
                  <a:pt x="25752" y="23489"/>
                  <a:pt x="25734" y="23489"/>
                </a:cubicBezTo>
                <a:cubicBezTo>
                  <a:pt x="25734" y="23471"/>
                  <a:pt x="25734" y="23471"/>
                  <a:pt x="25734" y="23453"/>
                </a:cubicBezTo>
                <a:cubicBezTo>
                  <a:pt x="25716" y="23434"/>
                  <a:pt x="25698" y="23416"/>
                  <a:pt x="25680" y="23416"/>
                </a:cubicBezTo>
                <a:cubicBezTo>
                  <a:pt x="25680" y="23398"/>
                  <a:pt x="25680" y="23398"/>
                  <a:pt x="25680" y="23398"/>
                </a:cubicBezTo>
                <a:cubicBezTo>
                  <a:pt x="25680" y="23380"/>
                  <a:pt x="25662" y="23362"/>
                  <a:pt x="25644" y="23362"/>
                </a:cubicBezTo>
                <a:cubicBezTo>
                  <a:pt x="25644" y="23362"/>
                  <a:pt x="25626" y="23362"/>
                  <a:pt x="25626" y="23362"/>
                </a:cubicBezTo>
                <a:lnTo>
                  <a:pt x="25626" y="23362"/>
                </a:lnTo>
                <a:cubicBezTo>
                  <a:pt x="25644" y="23326"/>
                  <a:pt x="25662" y="23308"/>
                  <a:pt x="25680" y="23271"/>
                </a:cubicBezTo>
                <a:cubicBezTo>
                  <a:pt x="25680" y="23235"/>
                  <a:pt x="25662" y="23181"/>
                  <a:pt x="25607" y="23199"/>
                </a:cubicBezTo>
                <a:cubicBezTo>
                  <a:pt x="25589" y="23199"/>
                  <a:pt x="25553" y="23199"/>
                  <a:pt x="25535" y="23199"/>
                </a:cubicBezTo>
                <a:cubicBezTo>
                  <a:pt x="25535" y="23181"/>
                  <a:pt x="25535" y="23163"/>
                  <a:pt x="25535" y="23145"/>
                </a:cubicBezTo>
                <a:cubicBezTo>
                  <a:pt x="25517" y="23145"/>
                  <a:pt x="25517" y="23127"/>
                  <a:pt x="25517" y="23127"/>
                </a:cubicBezTo>
                <a:cubicBezTo>
                  <a:pt x="25517" y="23108"/>
                  <a:pt x="25535" y="23090"/>
                  <a:pt x="25535" y="23054"/>
                </a:cubicBezTo>
                <a:cubicBezTo>
                  <a:pt x="25535" y="23036"/>
                  <a:pt x="25517" y="23000"/>
                  <a:pt x="25499" y="23000"/>
                </a:cubicBezTo>
                <a:cubicBezTo>
                  <a:pt x="25463" y="23000"/>
                  <a:pt x="25444" y="23000"/>
                  <a:pt x="25426" y="23000"/>
                </a:cubicBezTo>
                <a:cubicBezTo>
                  <a:pt x="25426" y="22982"/>
                  <a:pt x="25426" y="22982"/>
                  <a:pt x="25426" y="22964"/>
                </a:cubicBezTo>
                <a:cubicBezTo>
                  <a:pt x="25426" y="22946"/>
                  <a:pt x="25408" y="22927"/>
                  <a:pt x="25390" y="22909"/>
                </a:cubicBezTo>
                <a:lnTo>
                  <a:pt x="25372" y="22909"/>
                </a:lnTo>
                <a:lnTo>
                  <a:pt x="25372" y="22909"/>
                </a:lnTo>
                <a:cubicBezTo>
                  <a:pt x="25372" y="22891"/>
                  <a:pt x="25372" y="22891"/>
                  <a:pt x="25372" y="22891"/>
                </a:cubicBez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cubicBezTo>
                  <a:pt x="25390" y="22873"/>
                  <a:pt x="25390" y="22891"/>
                  <a:pt x="25408" y="22891"/>
                </a:cubicBezTo>
                <a:cubicBezTo>
                  <a:pt x="25408" y="22927"/>
                  <a:pt x="25426" y="22946"/>
                  <a:pt x="25444" y="22964"/>
                </a:cubicBezTo>
                <a:cubicBezTo>
                  <a:pt x="25463" y="22982"/>
                  <a:pt x="25499" y="23000"/>
                  <a:pt x="25535" y="23000"/>
                </a:cubicBezTo>
                <a:lnTo>
                  <a:pt x="25589" y="23000"/>
                </a:lnTo>
                <a:lnTo>
                  <a:pt x="25589" y="23000"/>
                </a:lnTo>
                <a:lnTo>
                  <a:pt x="25589" y="23018"/>
                </a:lnTo>
                <a:cubicBezTo>
                  <a:pt x="25607" y="23072"/>
                  <a:pt x="25662" y="23108"/>
                  <a:pt x="25716" y="23108"/>
                </a:cubicBezTo>
                <a:cubicBezTo>
                  <a:pt x="25734" y="23108"/>
                  <a:pt x="25770" y="23108"/>
                  <a:pt x="25807" y="23108"/>
                </a:cubicBezTo>
                <a:lnTo>
                  <a:pt x="25843" y="23108"/>
                </a:lnTo>
                <a:cubicBezTo>
                  <a:pt x="25843" y="23127"/>
                  <a:pt x="25843" y="23145"/>
                  <a:pt x="25843" y="23163"/>
                </a:cubicBezTo>
                <a:cubicBezTo>
                  <a:pt x="25843" y="23181"/>
                  <a:pt x="25879" y="23199"/>
                  <a:pt x="25915" y="23199"/>
                </a:cubicBezTo>
                <a:cubicBezTo>
                  <a:pt x="25933" y="23217"/>
                  <a:pt x="25952" y="23217"/>
                  <a:pt x="25970" y="23199"/>
                </a:cubicBezTo>
                <a:lnTo>
                  <a:pt x="25988" y="23199"/>
                </a:lnTo>
                <a:lnTo>
                  <a:pt x="25988" y="23199"/>
                </a:lnTo>
                <a:cubicBezTo>
                  <a:pt x="26006" y="23235"/>
                  <a:pt x="26006" y="23253"/>
                  <a:pt x="26024" y="23271"/>
                </a:cubicBezTo>
                <a:cubicBezTo>
                  <a:pt x="26060" y="23326"/>
                  <a:pt x="26133" y="23326"/>
                  <a:pt x="26169" y="23290"/>
                </a:cubicBezTo>
                <a:cubicBezTo>
                  <a:pt x="26187" y="23290"/>
                  <a:pt x="26205" y="23290"/>
                  <a:pt x="26223" y="23290"/>
                </a:cubicBezTo>
                <a:cubicBezTo>
                  <a:pt x="26259" y="23290"/>
                  <a:pt x="26278" y="23326"/>
                  <a:pt x="26314" y="23326"/>
                </a:cubicBezTo>
                <a:lnTo>
                  <a:pt x="26350" y="23344"/>
                </a:lnTo>
                <a:cubicBezTo>
                  <a:pt x="26350" y="23362"/>
                  <a:pt x="26350" y="23362"/>
                  <a:pt x="26350" y="23380"/>
                </a:cubicBezTo>
                <a:cubicBezTo>
                  <a:pt x="26332" y="23416"/>
                  <a:pt x="26368" y="23471"/>
                  <a:pt x="26404" y="23453"/>
                </a:cubicBezTo>
                <a:cubicBezTo>
                  <a:pt x="26440" y="23453"/>
                  <a:pt x="26477" y="23434"/>
                  <a:pt x="26495" y="23416"/>
                </a:cubicBezTo>
                <a:lnTo>
                  <a:pt x="26513" y="23416"/>
                </a:lnTo>
                <a:cubicBezTo>
                  <a:pt x="26513" y="23416"/>
                  <a:pt x="26513" y="23434"/>
                  <a:pt x="26513" y="23434"/>
                </a:cubicBezTo>
                <a:cubicBezTo>
                  <a:pt x="26531" y="23471"/>
                  <a:pt x="26549" y="23489"/>
                  <a:pt x="26567" y="23507"/>
                </a:cubicBezTo>
                <a:cubicBezTo>
                  <a:pt x="26622" y="23525"/>
                  <a:pt x="26658" y="23525"/>
                  <a:pt x="26694" y="23489"/>
                </a:cubicBezTo>
                <a:lnTo>
                  <a:pt x="26803" y="23525"/>
                </a:lnTo>
                <a:lnTo>
                  <a:pt x="26803" y="23525"/>
                </a:lnTo>
                <a:cubicBezTo>
                  <a:pt x="26803" y="23561"/>
                  <a:pt x="26821" y="23579"/>
                  <a:pt x="26857" y="23579"/>
                </a:cubicBezTo>
                <a:cubicBezTo>
                  <a:pt x="26875" y="23597"/>
                  <a:pt x="26929" y="23597"/>
                  <a:pt x="26948" y="23579"/>
                </a:cubicBezTo>
                <a:lnTo>
                  <a:pt x="26966" y="23579"/>
                </a:lnTo>
                <a:cubicBezTo>
                  <a:pt x="27038" y="23579"/>
                  <a:pt x="27092" y="23579"/>
                  <a:pt x="27147" y="23579"/>
                </a:cubicBezTo>
                <a:cubicBezTo>
                  <a:pt x="27255" y="23525"/>
                  <a:pt x="27346" y="23434"/>
                  <a:pt x="27382" y="23326"/>
                </a:cubicBezTo>
                <a:cubicBezTo>
                  <a:pt x="27418" y="23271"/>
                  <a:pt x="27437" y="23199"/>
                  <a:pt x="27473" y="23127"/>
                </a:cubicBezTo>
                <a:cubicBezTo>
                  <a:pt x="27473" y="23090"/>
                  <a:pt x="27491" y="23072"/>
                  <a:pt x="27491" y="23036"/>
                </a:cubicBezTo>
                <a:cubicBezTo>
                  <a:pt x="27509" y="23000"/>
                  <a:pt x="27527" y="22964"/>
                  <a:pt x="27527" y="22946"/>
                </a:cubicBezTo>
                <a:cubicBezTo>
                  <a:pt x="27545" y="22873"/>
                  <a:pt x="27545" y="22801"/>
                  <a:pt x="27527" y="22728"/>
                </a:cubicBezTo>
                <a:cubicBezTo>
                  <a:pt x="27491" y="22674"/>
                  <a:pt x="27455" y="22620"/>
                  <a:pt x="27400" y="22583"/>
                </a:cubicBezTo>
                <a:lnTo>
                  <a:pt x="27237" y="22438"/>
                </a:lnTo>
                <a:cubicBezTo>
                  <a:pt x="27129" y="22348"/>
                  <a:pt x="27038" y="22257"/>
                  <a:pt x="26929" y="22149"/>
                </a:cubicBezTo>
                <a:cubicBezTo>
                  <a:pt x="26839" y="22076"/>
                  <a:pt x="26766" y="21986"/>
                  <a:pt x="26712" y="21877"/>
                </a:cubicBezTo>
                <a:cubicBezTo>
                  <a:pt x="26676" y="21805"/>
                  <a:pt x="26676" y="21750"/>
                  <a:pt x="26676" y="21678"/>
                </a:cubicBezTo>
                <a:cubicBezTo>
                  <a:pt x="26658" y="21660"/>
                  <a:pt x="26658" y="21642"/>
                  <a:pt x="26676" y="21624"/>
                </a:cubicBezTo>
                <a:lnTo>
                  <a:pt x="26694" y="21605"/>
                </a:lnTo>
                <a:cubicBezTo>
                  <a:pt x="26712" y="21587"/>
                  <a:pt x="26730" y="21587"/>
                  <a:pt x="26748" y="21569"/>
                </a:cubicBezTo>
                <a:cubicBezTo>
                  <a:pt x="26785" y="21569"/>
                  <a:pt x="26821" y="21569"/>
                  <a:pt x="26839" y="21569"/>
                </a:cubicBezTo>
                <a:lnTo>
                  <a:pt x="26875" y="21569"/>
                </a:lnTo>
                <a:cubicBezTo>
                  <a:pt x="26893" y="21569"/>
                  <a:pt x="26929" y="21569"/>
                  <a:pt x="26929" y="21533"/>
                </a:cubicBezTo>
                <a:cubicBezTo>
                  <a:pt x="26911" y="21497"/>
                  <a:pt x="26929" y="21461"/>
                  <a:pt x="26948" y="21442"/>
                </a:cubicBezTo>
                <a:cubicBezTo>
                  <a:pt x="26984" y="21406"/>
                  <a:pt x="27020" y="21388"/>
                  <a:pt x="27056" y="21388"/>
                </a:cubicBezTo>
                <a:cubicBezTo>
                  <a:pt x="27074" y="21388"/>
                  <a:pt x="27092" y="21388"/>
                  <a:pt x="27111" y="21370"/>
                </a:cubicBezTo>
                <a:cubicBezTo>
                  <a:pt x="27147" y="21370"/>
                  <a:pt x="27147" y="21334"/>
                  <a:pt x="27165" y="21316"/>
                </a:cubicBezTo>
                <a:cubicBezTo>
                  <a:pt x="27183" y="21298"/>
                  <a:pt x="27255" y="21352"/>
                  <a:pt x="27274" y="21370"/>
                </a:cubicBezTo>
                <a:cubicBezTo>
                  <a:pt x="27310" y="21388"/>
                  <a:pt x="27328" y="21370"/>
                  <a:pt x="27346" y="21352"/>
                </a:cubicBezTo>
                <a:cubicBezTo>
                  <a:pt x="27400" y="21261"/>
                  <a:pt x="27473" y="21189"/>
                  <a:pt x="27545" y="21153"/>
                </a:cubicBezTo>
                <a:lnTo>
                  <a:pt x="27690" y="21062"/>
                </a:lnTo>
                <a:lnTo>
                  <a:pt x="27762" y="21026"/>
                </a:lnTo>
                <a:cubicBezTo>
                  <a:pt x="27799" y="21008"/>
                  <a:pt x="27817" y="20990"/>
                  <a:pt x="27835" y="20972"/>
                </a:cubicBezTo>
                <a:cubicBezTo>
                  <a:pt x="27853" y="20953"/>
                  <a:pt x="27853" y="20953"/>
                  <a:pt x="27853" y="20935"/>
                </a:cubicBezTo>
                <a:lnTo>
                  <a:pt x="27853" y="20935"/>
                </a:lnTo>
                <a:lnTo>
                  <a:pt x="27907" y="20917"/>
                </a:lnTo>
                <a:cubicBezTo>
                  <a:pt x="27962" y="20881"/>
                  <a:pt x="28016" y="20863"/>
                  <a:pt x="28070" y="20827"/>
                </a:cubicBezTo>
                <a:cubicBezTo>
                  <a:pt x="28179" y="20772"/>
                  <a:pt x="28288" y="20718"/>
                  <a:pt x="28414" y="20682"/>
                </a:cubicBezTo>
                <a:cubicBezTo>
                  <a:pt x="28523" y="20646"/>
                  <a:pt x="28632" y="20609"/>
                  <a:pt x="28759" y="20573"/>
                </a:cubicBezTo>
                <a:cubicBezTo>
                  <a:pt x="28867" y="20519"/>
                  <a:pt x="28994" y="20501"/>
                  <a:pt x="29103" y="20537"/>
                </a:cubicBezTo>
                <a:lnTo>
                  <a:pt x="29121" y="20537"/>
                </a:lnTo>
                <a:cubicBezTo>
                  <a:pt x="29157" y="20555"/>
                  <a:pt x="29211" y="20501"/>
                  <a:pt x="29175" y="20465"/>
                </a:cubicBezTo>
                <a:lnTo>
                  <a:pt x="29175" y="20465"/>
                </a:lnTo>
                <a:cubicBezTo>
                  <a:pt x="29193" y="20465"/>
                  <a:pt x="29193" y="20465"/>
                  <a:pt x="29211" y="20465"/>
                </a:cubicBezTo>
                <a:lnTo>
                  <a:pt x="29284" y="20465"/>
                </a:lnTo>
                <a:cubicBezTo>
                  <a:pt x="29320" y="20465"/>
                  <a:pt x="29338" y="20446"/>
                  <a:pt x="29374" y="20428"/>
                </a:cubicBezTo>
                <a:cubicBezTo>
                  <a:pt x="29392" y="20410"/>
                  <a:pt x="29392" y="20392"/>
                  <a:pt x="29410" y="20356"/>
                </a:cubicBezTo>
                <a:cubicBezTo>
                  <a:pt x="29429" y="20338"/>
                  <a:pt x="29447" y="20338"/>
                  <a:pt x="29465" y="20338"/>
                </a:cubicBezTo>
                <a:lnTo>
                  <a:pt x="29573" y="20338"/>
                </a:lnTo>
                <a:cubicBezTo>
                  <a:pt x="29628" y="20356"/>
                  <a:pt x="29700" y="20356"/>
                  <a:pt x="29755" y="20338"/>
                </a:cubicBezTo>
                <a:lnTo>
                  <a:pt x="29755" y="20338"/>
                </a:lnTo>
                <a:cubicBezTo>
                  <a:pt x="29863" y="20338"/>
                  <a:pt x="29954" y="20338"/>
                  <a:pt x="30062" y="20338"/>
                </a:cubicBezTo>
                <a:cubicBezTo>
                  <a:pt x="30153" y="20338"/>
                  <a:pt x="30262" y="20302"/>
                  <a:pt x="30370" y="20283"/>
                </a:cubicBezTo>
                <a:cubicBezTo>
                  <a:pt x="30479" y="20283"/>
                  <a:pt x="30588" y="20283"/>
                  <a:pt x="30696" y="20283"/>
                </a:cubicBezTo>
                <a:cubicBezTo>
                  <a:pt x="30805" y="20302"/>
                  <a:pt x="30914" y="20302"/>
                  <a:pt x="31022" y="20265"/>
                </a:cubicBezTo>
                <a:cubicBezTo>
                  <a:pt x="31040" y="20265"/>
                  <a:pt x="31058" y="20247"/>
                  <a:pt x="31077" y="20229"/>
                </a:cubicBezTo>
                <a:cubicBezTo>
                  <a:pt x="31077" y="20211"/>
                  <a:pt x="31077" y="20193"/>
                  <a:pt x="31095" y="20193"/>
                </a:cubicBezTo>
                <a:cubicBezTo>
                  <a:pt x="31113" y="20193"/>
                  <a:pt x="31203" y="20211"/>
                  <a:pt x="31240" y="20229"/>
                </a:cubicBezTo>
                <a:cubicBezTo>
                  <a:pt x="31258" y="20229"/>
                  <a:pt x="31294" y="20229"/>
                  <a:pt x="31312" y="20229"/>
                </a:cubicBezTo>
                <a:cubicBezTo>
                  <a:pt x="31330" y="20229"/>
                  <a:pt x="31348" y="20193"/>
                  <a:pt x="31366" y="20175"/>
                </a:cubicBezTo>
                <a:cubicBezTo>
                  <a:pt x="31384" y="20139"/>
                  <a:pt x="31421" y="20139"/>
                  <a:pt x="31457" y="20157"/>
                </a:cubicBezTo>
                <a:cubicBezTo>
                  <a:pt x="31511" y="20175"/>
                  <a:pt x="31547" y="20193"/>
                  <a:pt x="31602" y="20229"/>
                </a:cubicBezTo>
                <a:cubicBezTo>
                  <a:pt x="31638" y="20247"/>
                  <a:pt x="31692" y="20265"/>
                  <a:pt x="31747" y="20265"/>
                </a:cubicBezTo>
                <a:cubicBezTo>
                  <a:pt x="31837" y="20247"/>
                  <a:pt x="31946" y="20265"/>
                  <a:pt x="32036" y="20302"/>
                </a:cubicBezTo>
                <a:cubicBezTo>
                  <a:pt x="32054" y="20320"/>
                  <a:pt x="32073" y="20338"/>
                  <a:pt x="32109" y="20338"/>
                </a:cubicBezTo>
                <a:cubicBezTo>
                  <a:pt x="32127" y="20356"/>
                  <a:pt x="32163" y="20356"/>
                  <a:pt x="32181" y="20356"/>
                </a:cubicBezTo>
                <a:cubicBezTo>
                  <a:pt x="32217" y="20356"/>
                  <a:pt x="32254" y="20356"/>
                  <a:pt x="32272" y="20338"/>
                </a:cubicBezTo>
                <a:cubicBezTo>
                  <a:pt x="32308" y="20338"/>
                  <a:pt x="32344" y="20338"/>
                  <a:pt x="32362" y="20338"/>
                </a:cubicBezTo>
                <a:cubicBezTo>
                  <a:pt x="32417" y="20338"/>
                  <a:pt x="32471" y="20338"/>
                  <a:pt x="32525" y="20356"/>
                </a:cubicBezTo>
                <a:cubicBezTo>
                  <a:pt x="32580" y="20374"/>
                  <a:pt x="32652" y="20392"/>
                  <a:pt x="32706" y="20392"/>
                </a:cubicBezTo>
                <a:cubicBezTo>
                  <a:pt x="32743" y="20428"/>
                  <a:pt x="32797" y="20446"/>
                  <a:pt x="32833" y="20465"/>
                </a:cubicBezTo>
                <a:cubicBezTo>
                  <a:pt x="32906" y="20483"/>
                  <a:pt x="32960" y="20501"/>
                  <a:pt x="33014" y="20537"/>
                </a:cubicBezTo>
                <a:cubicBezTo>
                  <a:pt x="33123" y="20591"/>
                  <a:pt x="33213" y="20646"/>
                  <a:pt x="33286" y="20736"/>
                </a:cubicBezTo>
                <a:lnTo>
                  <a:pt x="33304" y="20754"/>
                </a:lnTo>
                <a:cubicBezTo>
                  <a:pt x="33340" y="20809"/>
                  <a:pt x="33413" y="20772"/>
                  <a:pt x="33413" y="20718"/>
                </a:cubicBezTo>
                <a:cubicBezTo>
                  <a:pt x="33413" y="20718"/>
                  <a:pt x="33413" y="20700"/>
                  <a:pt x="33413" y="20700"/>
                </a:cubicBezTo>
                <a:cubicBezTo>
                  <a:pt x="33376" y="20555"/>
                  <a:pt x="33286" y="20410"/>
                  <a:pt x="33177" y="20320"/>
                </a:cubicBezTo>
                <a:cubicBezTo>
                  <a:pt x="33123" y="20265"/>
                  <a:pt x="33050" y="20193"/>
                  <a:pt x="32978" y="20157"/>
                </a:cubicBezTo>
                <a:lnTo>
                  <a:pt x="32887" y="20084"/>
                </a:lnTo>
                <a:lnTo>
                  <a:pt x="32869" y="20066"/>
                </a:lnTo>
                <a:cubicBezTo>
                  <a:pt x="32869" y="20048"/>
                  <a:pt x="32887" y="20048"/>
                  <a:pt x="32887" y="20030"/>
                </a:cubicBezTo>
                <a:cubicBezTo>
                  <a:pt x="32887" y="19976"/>
                  <a:pt x="32887" y="19921"/>
                  <a:pt x="32906" y="19867"/>
                </a:cubicBezTo>
                <a:cubicBezTo>
                  <a:pt x="32906" y="19813"/>
                  <a:pt x="32924" y="19776"/>
                  <a:pt x="32960" y="19794"/>
                </a:cubicBezTo>
                <a:cubicBezTo>
                  <a:pt x="32996" y="19794"/>
                  <a:pt x="33032" y="19740"/>
                  <a:pt x="33014" y="19704"/>
                </a:cubicBezTo>
                <a:cubicBezTo>
                  <a:pt x="33014" y="19668"/>
                  <a:pt x="32996" y="19650"/>
                  <a:pt x="32996" y="19613"/>
                </a:cubicBezTo>
                <a:cubicBezTo>
                  <a:pt x="32996" y="19577"/>
                  <a:pt x="32978" y="19541"/>
                  <a:pt x="32978" y="19523"/>
                </a:cubicBezTo>
                <a:cubicBezTo>
                  <a:pt x="32960" y="19450"/>
                  <a:pt x="32887" y="19414"/>
                  <a:pt x="32833" y="19378"/>
                </a:cubicBezTo>
                <a:lnTo>
                  <a:pt x="32815" y="19342"/>
                </a:lnTo>
                <a:lnTo>
                  <a:pt x="32833" y="19342"/>
                </a:lnTo>
                <a:lnTo>
                  <a:pt x="32887" y="19342"/>
                </a:lnTo>
                <a:lnTo>
                  <a:pt x="32978" y="19360"/>
                </a:lnTo>
                <a:cubicBezTo>
                  <a:pt x="33014" y="19360"/>
                  <a:pt x="33050" y="19360"/>
                  <a:pt x="33087" y="19360"/>
                </a:cubicBezTo>
                <a:cubicBezTo>
                  <a:pt x="33105" y="19342"/>
                  <a:pt x="33123" y="19324"/>
                  <a:pt x="33105" y="19287"/>
                </a:cubicBezTo>
                <a:cubicBezTo>
                  <a:pt x="33105" y="19287"/>
                  <a:pt x="33105" y="19287"/>
                  <a:pt x="33105" y="19269"/>
                </a:cubicBezTo>
                <a:cubicBezTo>
                  <a:pt x="33105" y="19251"/>
                  <a:pt x="33105" y="19215"/>
                  <a:pt x="33105" y="19197"/>
                </a:cubicBezTo>
                <a:cubicBezTo>
                  <a:pt x="33105" y="19179"/>
                  <a:pt x="33105" y="19179"/>
                  <a:pt x="33105" y="19179"/>
                </a:cubicBezTo>
                <a:lnTo>
                  <a:pt x="33105" y="19179"/>
                </a:lnTo>
                <a:lnTo>
                  <a:pt x="33105" y="19179"/>
                </a:lnTo>
                <a:cubicBezTo>
                  <a:pt x="33141" y="19143"/>
                  <a:pt x="33177" y="19106"/>
                  <a:pt x="33159" y="19070"/>
                </a:cubicBezTo>
                <a:cubicBezTo>
                  <a:pt x="33159" y="19016"/>
                  <a:pt x="33141" y="18980"/>
                  <a:pt x="33123" y="18925"/>
                </a:cubicBezTo>
                <a:cubicBezTo>
                  <a:pt x="33123" y="18907"/>
                  <a:pt x="33123" y="18871"/>
                  <a:pt x="33105" y="18853"/>
                </a:cubicBezTo>
                <a:lnTo>
                  <a:pt x="33105" y="18817"/>
                </a:lnTo>
                <a:lnTo>
                  <a:pt x="33177" y="18817"/>
                </a:lnTo>
                <a:cubicBezTo>
                  <a:pt x="33213" y="18835"/>
                  <a:pt x="33250" y="18835"/>
                  <a:pt x="33286" y="18853"/>
                </a:cubicBezTo>
                <a:cubicBezTo>
                  <a:pt x="33322" y="18853"/>
                  <a:pt x="33340" y="18853"/>
                  <a:pt x="33358" y="18835"/>
                </a:cubicBezTo>
                <a:cubicBezTo>
                  <a:pt x="33376" y="18780"/>
                  <a:pt x="33395" y="18744"/>
                  <a:pt x="33395" y="18690"/>
                </a:cubicBezTo>
                <a:lnTo>
                  <a:pt x="33395" y="18690"/>
                </a:lnTo>
                <a:lnTo>
                  <a:pt x="33395" y="18690"/>
                </a:lnTo>
                <a:lnTo>
                  <a:pt x="33413" y="18690"/>
                </a:lnTo>
                <a:lnTo>
                  <a:pt x="33485" y="18726"/>
                </a:lnTo>
                <a:cubicBezTo>
                  <a:pt x="33539" y="18726"/>
                  <a:pt x="33576" y="18726"/>
                  <a:pt x="33630" y="18690"/>
                </a:cubicBezTo>
                <a:cubicBezTo>
                  <a:pt x="33666" y="18672"/>
                  <a:pt x="33684" y="18635"/>
                  <a:pt x="33702" y="18599"/>
                </a:cubicBezTo>
                <a:cubicBezTo>
                  <a:pt x="33793" y="18509"/>
                  <a:pt x="33884" y="18436"/>
                  <a:pt x="34010" y="18382"/>
                </a:cubicBezTo>
                <a:cubicBezTo>
                  <a:pt x="34173" y="18309"/>
                  <a:pt x="34354" y="18273"/>
                  <a:pt x="34535" y="18255"/>
                </a:cubicBezTo>
                <a:cubicBezTo>
                  <a:pt x="34735" y="18237"/>
                  <a:pt x="34934" y="18219"/>
                  <a:pt x="35133" y="18219"/>
                </a:cubicBezTo>
                <a:lnTo>
                  <a:pt x="35260" y="18219"/>
                </a:lnTo>
                <a:cubicBezTo>
                  <a:pt x="35314" y="18219"/>
                  <a:pt x="35350" y="18219"/>
                  <a:pt x="35387" y="18201"/>
                </a:cubicBezTo>
                <a:cubicBezTo>
                  <a:pt x="35423" y="18183"/>
                  <a:pt x="35423" y="18128"/>
                  <a:pt x="35423" y="18092"/>
                </a:cubicBezTo>
                <a:cubicBezTo>
                  <a:pt x="35405" y="18074"/>
                  <a:pt x="35423" y="18038"/>
                  <a:pt x="35459" y="18038"/>
                </a:cubicBezTo>
                <a:cubicBezTo>
                  <a:pt x="35531" y="18002"/>
                  <a:pt x="35622" y="18038"/>
                  <a:pt x="35694" y="17984"/>
                </a:cubicBezTo>
                <a:cubicBezTo>
                  <a:pt x="35731" y="17984"/>
                  <a:pt x="35731" y="17965"/>
                  <a:pt x="35767" y="17947"/>
                </a:cubicBezTo>
                <a:cubicBezTo>
                  <a:pt x="35785" y="17947"/>
                  <a:pt x="35803" y="17947"/>
                  <a:pt x="35821" y="17947"/>
                </a:cubicBezTo>
                <a:lnTo>
                  <a:pt x="36002" y="17947"/>
                </a:lnTo>
                <a:cubicBezTo>
                  <a:pt x="36057" y="17929"/>
                  <a:pt x="36057" y="17875"/>
                  <a:pt x="36020" y="17839"/>
                </a:cubicBezTo>
                <a:cubicBezTo>
                  <a:pt x="36002" y="17839"/>
                  <a:pt x="36002" y="17839"/>
                  <a:pt x="36002" y="17839"/>
                </a:cubicBezTo>
                <a:cubicBezTo>
                  <a:pt x="36002" y="17821"/>
                  <a:pt x="36002" y="17821"/>
                  <a:pt x="36002" y="17802"/>
                </a:cubicBezTo>
                <a:cubicBezTo>
                  <a:pt x="36002" y="17784"/>
                  <a:pt x="36002" y="17766"/>
                  <a:pt x="36020" y="17766"/>
                </a:cubicBezTo>
                <a:cubicBezTo>
                  <a:pt x="36093" y="17730"/>
                  <a:pt x="36183" y="17712"/>
                  <a:pt x="36256" y="17730"/>
                </a:cubicBezTo>
                <a:lnTo>
                  <a:pt x="36546" y="17712"/>
                </a:lnTo>
                <a:lnTo>
                  <a:pt x="36600" y="17712"/>
                </a:lnTo>
                <a:cubicBezTo>
                  <a:pt x="36781" y="17730"/>
                  <a:pt x="36962" y="17748"/>
                  <a:pt x="37143" y="17766"/>
                </a:cubicBezTo>
                <a:cubicBezTo>
                  <a:pt x="37252" y="17766"/>
                  <a:pt x="37342" y="17784"/>
                  <a:pt x="37433" y="17784"/>
                </a:cubicBezTo>
                <a:cubicBezTo>
                  <a:pt x="37542" y="17784"/>
                  <a:pt x="37632" y="17802"/>
                  <a:pt x="37723" y="17839"/>
                </a:cubicBezTo>
                <a:cubicBezTo>
                  <a:pt x="37759" y="17857"/>
                  <a:pt x="37777" y="17821"/>
                  <a:pt x="37777" y="17784"/>
                </a:cubicBezTo>
                <a:cubicBezTo>
                  <a:pt x="37777" y="17748"/>
                  <a:pt x="37813" y="17766"/>
                  <a:pt x="37831" y="17766"/>
                </a:cubicBezTo>
                <a:cubicBezTo>
                  <a:pt x="37849" y="17748"/>
                  <a:pt x="37886" y="17748"/>
                  <a:pt x="37922" y="17766"/>
                </a:cubicBezTo>
                <a:cubicBezTo>
                  <a:pt x="37976" y="17766"/>
                  <a:pt x="38049" y="17766"/>
                  <a:pt x="38121" y="17784"/>
                </a:cubicBezTo>
                <a:cubicBezTo>
                  <a:pt x="38248" y="17802"/>
                  <a:pt x="38357" y="17839"/>
                  <a:pt x="38483" y="17911"/>
                </a:cubicBezTo>
                <a:lnTo>
                  <a:pt x="38501" y="17911"/>
                </a:lnTo>
                <a:cubicBezTo>
                  <a:pt x="38520" y="17911"/>
                  <a:pt x="38556" y="17911"/>
                  <a:pt x="38574" y="17875"/>
                </a:cubicBezTo>
                <a:cubicBezTo>
                  <a:pt x="38592" y="17839"/>
                  <a:pt x="38574" y="17802"/>
                  <a:pt x="38538" y="17784"/>
                </a:cubicBezTo>
                <a:close/>
                <a:moveTo>
                  <a:pt x="14561" y="24883"/>
                </a:moveTo>
                <a:lnTo>
                  <a:pt x="14561" y="24883"/>
                </a:lnTo>
                <a:cubicBezTo>
                  <a:pt x="14561" y="24883"/>
                  <a:pt x="14561" y="24901"/>
                  <a:pt x="14561" y="24883"/>
                </a:cubicBezTo>
                <a:close/>
                <a:moveTo>
                  <a:pt x="22583" y="21135"/>
                </a:moveTo>
                <a:lnTo>
                  <a:pt x="22583" y="21135"/>
                </a:lnTo>
                <a:cubicBezTo>
                  <a:pt x="22529" y="21135"/>
                  <a:pt x="22475" y="21135"/>
                  <a:pt x="22420" y="21116"/>
                </a:cubicBezTo>
                <a:cubicBezTo>
                  <a:pt x="22312" y="21116"/>
                  <a:pt x="22221" y="21098"/>
                  <a:pt x="22112" y="21062"/>
                </a:cubicBezTo>
                <a:cubicBezTo>
                  <a:pt x="21913" y="21008"/>
                  <a:pt x="21714" y="20972"/>
                  <a:pt x="21515" y="20953"/>
                </a:cubicBezTo>
                <a:cubicBezTo>
                  <a:pt x="21460" y="20953"/>
                  <a:pt x="21406" y="20972"/>
                  <a:pt x="21370" y="20972"/>
                </a:cubicBezTo>
                <a:cubicBezTo>
                  <a:pt x="21424" y="20917"/>
                  <a:pt x="21478" y="20881"/>
                  <a:pt x="21551" y="20845"/>
                </a:cubicBezTo>
                <a:cubicBezTo>
                  <a:pt x="21696" y="20809"/>
                  <a:pt x="21841" y="20809"/>
                  <a:pt x="22004" y="20845"/>
                </a:cubicBezTo>
                <a:cubicBezTo>
                  <a:pt x="22203" y="20917"/>
                  <a:pt x="22402" y="21008"/>
                  <a:pt x="22601" y="21116"/>
                </a:cubicBezTo>
                <a:close/>
                <a:moveTo>
                  <a:pt x="24811" y="26694"/>
                </a:moveTo>
                <a:lnTo>
                  <a:pt x="24811" y="26694"/>
                </a:lnTo>
                <a:cubicBezTo>
                  <a:pt x="24811" y="26694"/>
                  <a:pt x="24793" y="26694"/>
                  <a:pt x="24811" y="266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0" y="3078010"/>
            <a:ext cx="2386318" cy="1996991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675" y="4718977"/>
            <a:ext cx="9144042" cy="1230724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6537" y="3607058"/>
            <a:ext cx="1933681" cy="1620804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6443210" y="1311230"/>
            <a:ext cx="2452677" cy="1670638"/>
            <a:chOff x="6479785" y="1632505"/>
            <a:chExt cx="2452677" cy="1670638"/>
          </a:xfrm>
        </p:grpSpPr>
        <p:sp>
          <p:nvSpPr>
            <p:cNvPr id="29" name="Google Shape;29;p2"/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140954" y="2109310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70437" y="2248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5062875" y="1870525"/>
            <a:ext cx="4081193" cy="3269141"/>
          </a:xfrm>
          <a:custGeom>
            <a:avLst/>
            <a:gdLst/>
            <a:ahLst/>
            <a:cxnLst/>
            <a:rect l="l" t="t" r="r" b="b"/>
            <a:pathLst>
              <a:path w="53424" h="42794" extrusionOk="0">
                <a:moveTo>
                  <a:pt x="53387" y="18617"/>
                </a:moveTo>
                <a:cubicBezTo>
                  <a:pt x="53297" y="18762"/>
                  <a:pt x="53224" y="18889"/>
                  <a:pt x="53134" y="19016"/>
                </a:cubicBezTo>
                <a:cubicBezTo>
                  <a:pt x="53134" y="19034"/>
                  <a:pt x="53134" y="19034"/>
                  <a:pt x="53134" y="19052"/>
                </a:cubicBezTo>
                <a:lnTo>
                  <a:pt x="53134" y="19052"/>
                </a:lnTo>
                <a:cubicBezTo>
                  <a:pt x="53116" y="19106"/>
                  <a:pt x="53116" y="19179"/>
                  <a:pt x="53134" y="19251"/>
                </a:cubicBezTo>
                <a:cubicBezTo>
                  <a:pt x="53152" y="19269"/>
                  <a:pt x="53170" y="19306"/>
                  <a:pt x="53188" y="19306"/>
                </a:cubicBezTo>
                <a:cubicBezTo>
                  <a:pt x="53188" y="19342"/>
                  <a:pt x="53206" y="19378"/>
                  <a:pt x="53224" y="19396"/>
                </a:cubicBezTo>
                <a:cubicBezTo>
                  <a:pt x="53242" y="19414"/>
                  <a:pt x="53260" y="19432"/>
                  <a:pt x="53297" y="19432"/>
                </a:cubicBezTo>
                <a:lnTo>
                  <a:pt x="53297" y="19577"/>
                </a:lnTo>
                <a:lnTo>
                  <a:pt x="53297" y="19776"/>
                </a:lnTo>
                <a:lnTo>
                  <a:pt x="53297" y="20157"/>
                </a:lnTo>
                <a:lnTo>
                  <a:pt x="53297" y="20555"/>
                </a:lnTo>
                <a:lnTo>
                  <a:pt x="53297" y="20736"/>
                </a:lnTo>
                <a:cubicBezTo>
                  <a:pt x="53297" y="20772"/>
                  <a:pt x="53297" y="20827"/>
                  <a:pt x="53297" y="20863"/>
                </a:cubicBezTo>
                <a:cubicBezTo>
                  <a:pt x="53224" y="20881"/>
                  <a:pt x="53170" y="20935"/>
                  <a:pt x="53170" y="21008"/>
                </a:cubicBezTo>
                <a:cubicBezTo>
                  <a:pt x="53170" y="21044"/>
                  <a:pt x="53170" y="21080"/>
                  <a:pt x="53170" y="21135"/>
                </a:cubicBezTo>
                <a:cubicBezTo>
                  <a:pt x="53170" y="21171"/>
                  <a:pt x="53170" y="21225"/>
                  <a:pt x="53188" y="21261"/>
                </a:cubicBezTo>
                <a:cubicBezTo>
                  <a:pt x="53206" y="21280"/>
                  <a:pt x="53206" y="21298"/>
                  <a:pt x="53224" y="21298"/>
                </a:cubicBezTo>
                <a:cubicBezTo>
                  <a:pt x="53242" y="21316"/>
                  <a:pt x="53278" y="21352"/>
                  <a:pt x="53333" y="21370"/>
                </a:cubicBezTo>
                <a:cubicBezTo>
                  <a:pt x="53369" y="21388"/>
                  <a:pt x="53387" y="21424"/>
                  <a:pt x="53405" y="21479"/>
                </a:cubicBezTo>
                <a:cubicBezTo>
                  <a:pt x="53387" y="21587"/>
                  <a:pt x="53387" y="21696"/>
                  <a:pt x="53369" y="21805"/>
                </a:cubicBezTo>
                <a:cubicBezTo>
                  <a:pt x="53333" y="21805"/>
                  <a:pt x="53315" y="21805"/>
                  <a:pt x="53278" y="21823"/>
                </a:cubicBezTo>
                <a:lnTo>
                  <a:pt x="53278" y="21823"/>
                </a:lnTo>
                <a:cubicBezTo>
                  <a:pt x="53260" y="21841"/>
                  <a:pt x="53260" y="21859"/>
                  <a:pt x="53260" y="21877"/>
                </a:cubicBezTo>
                <a:lnTo>
                  <a:pt x="53260" y="22167"/>
                </a:lnTo>
                <a:cubicBezTo>
                  <a:pt x="53242" y="22239"/>
                  <a:pt x="53260" y="22294"/>
                  <a:pt x="53260" y="22366"/>
                </a:cubicBezTo>
                <a:lnTo>
                  <a:pt x="53188" y="22366"/>
                </a:lnTo>
                <a:lnTo>
                  <a:pt x="53134" y="22366"/>
                </a:lnTo>
                <a:lnTo>
                  <a:pt x="53134" y="22276"/>
                </a:lnTo>
                <a:cubicBezTo>
                  <a:pt x="53134" y="22203"/>
                  <a:pt x="53134" y="22131"/>
                  <a:pt x="53134" y="22058"/>
                </a:cubicBezTo>
                <a:cubicBezTo>
                  <a:pt x="53152" y="21986"/>
                  <a:pt x="53152" y="21913"/>
                  <a:pt x="53134" y="21859"/>
                </a:cubicBezTo>
                <a:cubicBezTo>
                  <a:pt x="53116" y="21805"/>
                  <a:pt x="53061" y="21768"/>
                  <a:pt x="53007" y="21787"/>
                </a:cubicBezTo>
                <a:cubicBezTo>
                  <a:pt x="52934" y="21750"/>
                  <a:pt x="52844" y="21750"/>
                  <a:pt x="52771" y="21732"/>
                </a:cubicBezTo>
                <a:cubicBezTo>
                  <a:pt x="52735" y="21732"/>
                  <a:pt x="52681" y="21732"/>
                  <a:pt x="52645" y="21732"/>
                </a:cubicBezTo>
                <a:cubicBezTo>
                  <a:pt x="52608" y="21732"/>
                  <a:pt x="52572" y="21750"/>
                  <a:pt x="52518" y="21768"/>
                </a:cubicBezTo>
                <a:cubicBezTo>
                  <a:pt x="52518" y="21768"/>
                  <a:pt x="52500" y="21787"/>
                  <a:pt x="52500" y="21805"/>
                </a:cubicBezTo>
                <a:cubicBezTo>
                  <a:pt x="52500" y="21805"/>
                  <a:pt x="52500" y="21805"/>
                  <a:pt x="52500" y="21823"/>
                </a:cubicBezTo>
                <a:cubicBezTo>
                  <a:pt x="52500" y="21913"/>
                  <a:pt x="52500" y="22004"/>
                  <a:pt x="52500" y="22113"/>
                </a:cubicBezTo>
                <a:lnTo>
                  <a:pt x="52500" y="22330"/>
                </a:lnTo>
                <a:cubicBezTo>
                  <a:pt x="52464" y="22312"/>
                  <a:pt x="52409" y="22312"/>
                  <a:pt x="52355" y="22330"/>
                </a:cubicBezTo>
                <a:lnTo>
                  <a:pt x="52355" y="22257"/>
                </a:lnTo>
                <a:lnTo>
                  <a:pt x="52355" y="22094"/>
                </a:lnTo>
                <a:lnTo>
                  <a:pt x="52355" y="21931"/>
                </a:lnTo>
                <a:lnTo>
                  <a:pt x="52355" y="21768"/>
                </a:lnTo>
                <a:cubicBezTo>
                  <a:pt x="52355" y="21750"/>
                  <a:pt x="52337" y="21714"/>
                  <a:pt x="52301" y="21714"/>
                </a:cubicBezTo>
                <a:cubicBezTo>
                  <a:pt x="52210" y="21714"/>
                  <a:pt x="52119" y="21696"/>
                  <a:pt x="52029" y="21696"/>
                </a:cubicBezTo>
                <a:lnTo>
                  <a:pt x="52011" y="21660"/>
                </a:lnTo>
                <a:lnTo>
                  <a:pt x="51902" y="21479"/>
                </a:lnTo>
                <a:cubicBezTo>
                  <a:pt x="51830" y="21352"/>
                  <a:pt x="51757" y="21225"/>
                  <a:pt x="51685" y="21098"/>
                </a:cubicBezTo>
                <a:cubicBezTo>
                  <a:pt x="51558" y="20845"/>
                  <a:pt x="51449" y="20573"/>
                  <a:pt x="51341" y="20302"/>
                </a:cubicBezTo>
                <a:cubicBezTo>
                  <a:pt x="51160" y="19758"/>
                  <a:pt x="51033" y="19179"/>
                  <a:pt x="50997" y="18599"/>
                </a:cubicBezTo>
                <a:cubicBezTo>
                  <a:pt x="50979" y="18436"/>
                  <a:pt x="50960" y="18273"/>
                  <a:pt x="50960" y="18110"/>
                </a:cubicBezTo>
                <a:lnTo>
                  <a:pt x="50960" y="17857"/>
                </a:lnTo>
                <a:lnTo>
                  <a:pt x="50960" y="17621"/>
                </a:lnTo>
                <a:cubicBezTo>
                  <a:pt x="50960" y="17603"/>
                  <a:pt x="50960" y="17603"/>
                  <a:pt x="50960" y="17603"/>
                </a:cubicBezTo>
                <a:cubicBezTo>
                  <a:pt x="51015" y="17549"/>
                  <a:pt x="51069" y="17513"/>
                  <a:pt x="51105" y="17477"/>
                </a:cubicBezTo>
                <a:cubicBezTo>
                  <a:pt x="51178" y="17404"/>
                  <a:pt x="51214" y="17314"/>
                  <a:pt x="51214" y="17223"/>
                </a:cubicBezTo>
                <a:cubicBezTo>
                  <a:pt x="51214" y="17151"/>
                  <a:pt x="51214" y="17096"/>
                  <a:pt x="51196" y="17060"/>
                </a:cubicBezTo>
                <a:cubicBezTo>
                  <a:pt x="51196" y="17042"/>
                  <a:pt x="51196" y="17024"/>
                  <a:pt x="51196" y="17006"/>
                </a:cubicBezTo>
                <a:cubicBezTo>
                  <a:pt x="51250" y="17006"/>
                  <a:pt x="51286" y="16969"/>
                  <a:pt x="51305" y="16933"/>
                </a:cubicBezTo>
                <a:cubicBezTo>
                  <a:pt x="51341" y="16879"/>
                  <a:pt x="51359" y="16806"/>
                  <a:pt x="51341" y="16752"/>
                </a:cubicBezTo>
                <a:cubicBezTo>
                  <a:pt x="51323" y="16662"/>
                  <a:pt x="51250" y="16571"/>
                  <a:pt x="51160" y="16535"/>
                </a:cubicBezTo>
                <a:lnTo>
                  <a:pt x="51160" y="16444"/>
                </a:lnTo>
                <a:lnTo>
                  <a:pt x="51160" y="16299"/>
                </a:lnTo>
                <a:lnTo>
                  <a:pt x="51160" y="16155"/>
                </a:lnTo>
                <a:cubicBezTo>
                  <a:pt x="51160" y="16118"/>
                  <a:pt x="51160" y="16064"/>
                  <a:pt x="51160" y="16028"/>
                </a:cubicBezTo>
                <a:cubicBezTo>
                  <a:pt x="51142" y="15955"/>
                  <a:pt x="51087" y="15901"/>
                  <a:pt x="51033" y="15883"/>
                </a:cubicBezTo>
                <a:lnTo>
                  <a:pt x="50960" y="15847"/>
                </a:lnTo>
                <a:lnTo>
                  <a:pt x="50942" y="15847"/>
                </a:lnTo>
                <a:lnTo>
                  <a:pt x="50942" y="15285"/>
                </a:lnTo>
                <a:cubicBezTo>
                  <a:pt x="50942" y="15177"/>
                  <a:pt x="50942" y="15068"/>
                  <a:pt x="50906" y="14977"/>
                </a:cubicBezTo>
                <a:cubicBezTo>
                  <a:pt x="50852" y="14905"/>
                  <a:pt x="50797" y="14869"/>
                  <a:pt x="50725" y="14833"/>
                </a:cubicBezTo>
                <a:cubicBezTo>
                  <a:pt x="50707" y="14814"/>
                  <a:pt x="50653" y="14814"/>
                  <a:pt x="50634" y="14796"/>
                </a:cubicBezTo>
                <a:cubicBezTo>
                  <a:pt x="50598" y="14778"/>
                  <a:pt x="50580" y="14760"/>
                  <a:pt x="50562" y="14742"/>
                </a:cubicBezTo>
                <a:cubicBezTo>
                  <a:pt x="50580" y="14706"/>
                  <a:pt x="50580" y="14651"/>
                  <a:pt x="50562" y="14615"/>
                </a:cubicBezTo>
                <a:cubicBezTo>
                  <a:pt x="50562" y="14561"/>
                  <a:pt x="50562" y="14525"/>
                  <a:pt x="50544" y="14470"/>
                </a:cubicBezTo>
                <a:lnTo>
                  <a:pt x="50580" y="14470"/>
                </a:lnTo>
                <a:lnTo>
                  <a:pt x="50725" y="14470"/>
                </a:lnTo>
                <a:cubicBezTo>
                  <a:pt x="50761" y="14470"/>
                  <a:pt x="50779" y="14452"/>
                  <a:pt x="50797" y="14434"/>
                </a:cubicBezTo>
                <a:cubicBezTo>
                  <a:pt x="50834" y="14325"/>
                  <a:pt x="50834" y="14217"/>
                  <a:pt x="50779" y="14126"/>
                </a:cubicBezTo>
                <a:cubicBezTo>
                  <a:pt x="50743" y="14054"/>
                  <a:pt x="50671" y="14018"/>
                  <a:pt x="50598" y="13999"/>
                </a:cubicBezTo>
                <a:lnTo>
                  <a:pt x="50598" y="13981"/>
                </a:lnTo>
                <a:cubicBezTo>
                  <a:pt x="50653" y="13999"/>
                  <a:pt x="50725" y="13963"/>
                  <a:pt x="50743" y="13927"/>
                </a:cubicBezTo>
                <a:cubicBezTo>
                  <a:pt x="50797" y="13836"/>
                  <a:pt x="50725" y="13764"/>
                  <a:pt x="50689" y="13710"/>
                </a:cubicBezTo>
                <a:cubicBezTo>
                  <a:pt x="50634" y="13637"/>
                  <a:pt x="50580" y="13583"/>
                  <a:pt x="50526" y="13547"/>
                </a:cubicBezTo>
                <a:cubicBezTo>
                  <a:pt x="50508" y="13511"/>
                  <a:pt x="50472" y="13492"/>
                  <a:pt x="50435" y="13474"/>
                </a:cubicBezTo>
                <a:cubicBezTo>
                  <a:pt x="50417" y="13456"/>
                  <a:pt x="50399" y="13456"/>
                  <a:pt x="50381" y="13438"/>
                </a:cubicBezTo>
                <a:lnTo>
                  <a:pt x="50381" y="13329"/>
                </a:lnTo>
                <a:lnTo>
                  <a:pt x="50381" y="13130"/>
                </a:lnTo>
                <a:lnTo>
                  <a:pt x="50381" y="12750"/>
                </a:lnTo>
                <a:lnTo>
                  <a:pt x="50381" y="11989"/>
                </a:lnTo>
                <a:lnTo>
                  <a:pt x="50381" y="10486"/>
                </a:lnTo>
                <a:lnTo>
                  <a:pt x="50381" y="10052"/>
                </a:lnTo>
                <a:lnTo>
                  <a:pt x="50381" y="9834"/>
                </a:lnTo>
                <a:cubicBezTo>
                  <a:pt x="50381" y="9762"/>
                  <a:pt x="50381" y="9689"/>
                  <a:pt x="50363" y="9617"/>
                </a:cubicBezTo>
                <a:cubicBezTo>
                  <a:pt x="50363" y="9599"/>
                  <a:pt x="50363" y="9599"/>
                  <a:pt x="50345" y="9599"/>
                </a:cubicBezTo>
                <a:cubicBezTo>
                  <a:pt x="50345" y="9563"/>
                  <a:pt x="50327" y="9526"/>
                  <a:pt x="50309" y="9508"/>
                </a:cubicBezTo>
                <a:lnTo>
                  <a:pt x="50236" y="9382"/>
                </a:lnTo>
                <a:lnTo>
                  <a:pt x="50182" y="9273"/>
                </a:lnTo>
                <a:cubicBezTo>
                  <a:pt x="50164" y="9255"/>
                  <a:pt x="50146" y="9219"/>
                  <a:pt x="50127" y="9200"/>
                </a:cubicBezTo>
                <a:cubicBezTo>
                  <a:pt x="50127" y="9164"/>
                  <a:pt x="50109" y="9146"/>
                  <a:pt x="50073" y="9146"/>
                </a:cubicBezTo>
                <a:lnTo>
                  <a:pt x="49747" y="9164"/>
                </a:lnTo>
                <a:lnTo>
                  <a:pt x="49620" y="9164"/>
                </a:lnTo>
                <a:cubicBezTo>
                  <a:pt x="49584" y="9164"/>
                  <a:pt x="49566" y="9164"/>
                  <a:pt x="49530" y="9182"/>
                </a:cubicBezTo>
                <a:cubicBezTo>
                  <a:pt x="49530" y="9128"/>
                  <a:pt x="49512" y="9092"/>
                  <a:pt x="49512" y="9056"/>
                </a:cubicBezTo>
                <a:lnTo>
                  <a:pt x="49475" y="8856"/>
                </a:lnTo>
                <a:lnTo>
                  <a:pt x="49439" y="8657"/>
                </a:lnTo>
                <a:cubicBezTo>
                  <a:pt x="49421" y="8621"/>
                  <a:pt x="49421" y="8567"/>
                  <a:pt x="49403" y="8512"/>
                </a:cubicBezTo>
                <a:lnTo>
                  <a:pt x="49403" y="8096"/>
                </a:lnTo>
                <a:lnTo>
                  <a:pt x="49403" y="7752"/>
                </a:lnTo>
                <a:lnTo>
                  <a:pt x="49403" y="7571"/>
                </a:lnTo>
                <a:cubicBezTo>
                  <a:pt x="49403" y="7498"/>
                  <a:pt x="49403" y="7498"/>
                  <a:pt x="49385" y="7462"/>
                </a:cubicBezTo>
                <a:cubicBezTo>
                  <a:pt x="49385" y="7444"/>
                  <a:pt x="49367" y="7426"/>
                  <a:pt x="49349" y="7408"/>
                </a:cubicBezTo>
                <a:cubicBezTo>
                  <a:pt x="49349" y="7390"/>
                  <a:pt x="49313" y="7390"/>
                  <a:pt x="49313" y="7408"/>
                </a:cubicBezTo>
                <a:cubicBezTo>
                  <a:pt x="49294" y="7426"/>
                  <a:pt x="49276" y="7444"/>
                  <a:pt x="49276" y="7462"/>
                </a:cubicBezTo>
                <a:cubicBezTo>
                  <a:pt x="49276" y="7480"/>
                  <a:pt x="49258" y="7516"/>
                  <a:pt x="49258" y="7534"/>
                </a:cubicBezTo>
                <a:cubicBezTo>
                  <a:pt x="49258" y="7589"/>
                  <a:pt x="49258" y="7643"/>
                  <a:pt x="49258" y="7697"/>
                </a:cubicBezTo>
                <a:lnTo>
                  <a:pt x="49258" y="8023"/>
                </a:lnTo>
                <a:lnTo>
                  <a:pt x="49258" y="8386"/>
                </a:lnTo>
                <a:lnTo>
                  <a:pt x="49186" y="8331"/>
                </a:lnTo>
                <a:cubicBezTo>
                  <a:pt x="49150" y="8277"/>
                  <a:pt x="49113" y="8223"/>
                  <a:pt x="49077" y="8168"/>
                </a:cubicBezTo>
                <a:cubicBezTo>
                  <a:pt x="49023" y="8078"/>
                  <a:pt x="48968" y="8005"/>
                  <a:pt x="48914" y="7915"/>
                </a:cubicBezTo>
                <a:lnTo>
                  <a:pt x="48914" y="7263"/>
                </a:lnTo>
                <a:lnTo>
                  <a:pt x="48914" y="7009"/>
                </a:lnTo>
                <a:cubicBezTo>
                  <a:pt x="48932" y="6937"/>
                  <a:pt x="48914" y="6864"/>
                  <a:pt x="48878" y="6792"/>
                </a:cubicBezTo>
                <a:cubicBezTo>
                  <a:pt x="48860" y="6774"/>
                  <a:pt x="48842" y="6774"/>
                  <a:pt x="48842" y="6792"/>
                </a:cubicBezTo>
                <a:cubicBezTo>
                  <a:pt x="48824" y="6792"/>
                  <a:pt x="48824" y="6810"/>
                  <a:pt x="48824" y="6810"/>
                </a:cubicBezTo>
                <a:cubicBezTo>
                  <a:pt x="48805" y="6810"/>
                  <a:pt x="48805" y="6828"/>
                  <a:pt x="48805" y="6828"/>
                </a:cubicBezTo>
                <a:cubicBezTo>
                  <a:pt x="48787" y="6882"/>
                  <a:pt x="48787" y="6919"/>
                  <a:pt x="48787" y="6973"/>
                </a:cubicBezTo>
                <a:lnTo>
                  <a:pt x="48787" y="7136"/>
                </a:lnTo>
                <a:lnTo>
                  <a:pt x="48787" y="7933"/>
                </a:lnTo>
                <a:lnTo>
                  <a:pt x="48787" y="8005"/>
                </a:lnTo>
                <a:lnTo>
                  <a:pt x="48787" y="8060"/>
                </a:lnTo>
                <a:lnTo>
                  <a:pt x="48787" y="8060"/>
                </a:lnTo>
                <a:cubicBezTo>
                  <a:pt x="48787" y="8096"/>
                  <a:pt x="48787" y="8114"/>
                  <a:pt x="48769" y="8150"/>
                </a:cubicBezTo>
                <a:cubicBezTo>
                  <a:pt x="48769" y="8168"/>
                  <a:pt x="48769" y="8168"/>
                  <a:pt x="48769" y="8168"/>
                </a:cubicBezTo>
                <a:lnTo>
                  <a:pt x="48769" y="8241"/>
                </a:lnTo>
                <a:cubicBezTo>
                  <a:pt x="48769" y="8259"/>
                  <a:pt x="48751" y="8295"/>
                  <a:pt x="48751" y="8331"/>
                </a:cubicBezTo>
                <a:cubicBezTo>
                  <a:pt x="48751" y="8331"/>
                  <a:pt x="48751" y="8349"/>
                  <a:pt x="48751" y="8349"/>
                </a:cubicBezTo>
                <a:cubicBezTo>
                  <a:pt x="48715" y="8458"/>
                  <a:pt x="48697" y="8549"/>
                  <a:pt x="48679" y="8639"/>
                </a:cubicBezTo>
                <a:cubicBezTo>
                  <a:pt x="48642" y="8838"/>
                  <a:pt x="48588" y="9037"/>
                  <a:pt x="48552" y="9237"/>
                </a:cubicBezTo>
                <a:cubicBezTo>
                  <a:pt x="48461" y="9617"/>
                  <a:pt x="48371" y="10015"/>
                  <a:pt x="48262" y="10396"/>
                </a:cubicBezTo>
                <a:cubicBezTo>
                  <a:pt x="48244" y="10468"/>
                  <a:pt x="48226" y="10522"/>
                  <a:pt x="48208" y="10595"/>
                </a:cubicBezTo>
                <a:cubicBezTo>
                  <a:pt x="48117" y="10595"/>
                  <a:pt x="48027" y="10613"/>
                  <a:pt x="47936" y="10613"/>
                </a:cubicBezTo>
                <a:lnTo>
                  <a:pt x="47556" y="10649"/>
                </a:lnTo>
                <a:lnTo>
                  <a:pt x="46777" y="10704"/>
                </a:lnTo>
                <a:lnTo>
                  <a:pt x="46560" y="10722"/>
                </a:lnTo>
                <a:lnTo>
                  <a:pt x="46451" y="10722"/>
                </a:lnTo>
                <a:lnTo>
                  <a:pt x="46415" y="10722"/>
                </a:lnTo>
                <a:cubicBezTo>
                  <a:pt x="46397" y="10649"/>
                  <a:pt x="46361" y="10595"/>
                  <a:pt x="46343" y="10522"/>
                </a:cubicBezTo>
                <a:lnTo>
                  <a:pt x="46198" y="10215"/>
                </a:lnTo>
                <a:cubicBezTo>
                  <a:pt x="46125" y="10015"/>
                  <a:pt x="46035" y="9816"/>
                  <a:pt x="45944" y="9617"/>
                </a:cubicBezTo>
                <a:cubicBezTo>
                  <a:pt x="45763" y="9200"/>
                  <a:pt x="45600" y="8802"/>
                  <a:pt x="45419" y="8404"/>
                </a:cubicBezTo>
                <a:cubicBezTo>
                  <a:pt x="45310" y="8168"/>
                  <a:pt x="45220" y="7951"/>
                  <a:pt x="45093" y="7715"/>
                </a:cubicBezTo>
                <a:cubicBezTo>
                  <a:pt x="45093" y="7715"/>
                  <a:pt x="45075" y="7715"/>
                  <a:pt x="45075" y="7715"/>
                </a:cubicBezTo>
                <a:cubicBezTo>
                  <a:pt x="45057" y="7715"/>
                  <a:pt x="45039" y="7734"/>
                  <a:pt x="45021" y="7752"/>
                </a:cubicBezTo>
                <a:cubicBezTo>
                  <a:pt x="44984" y="7842"/>
                  <a:pt x="44948" y="7951"/>
                  <a:pt x="44912" y="8060"/>
                </a:cubicBezTo>
                <a:cubicBezTo>
                  <a:pt x="44876" y="8150"/>
                  <a:pt x="44858" y="8186"/>
                  <a:pt x="44839" y="8259"/>
                </a:cubicBezTo>
                <a:lnTo>
                  <a:pt x="44785" y="8132"/>
                </a:lnTo>
                <a:cubicBezTo>
                  <a:pt x="44749" y="8078"/>
                  <a:pt x="44713" y="8005"/>
                  <a:pt x="44676" y="7933"/>
                </a:cubicBezTo>
                <a:cubicBezTo>
                  <a:pt x="44640" y="7860"/>
                  <a:pt x="44586" y="7806"/>
                  <a:pt x="44532" y="7752"/>
                </a:cubicBezTo>
                <a:cubicBezTo>
                  <a:pt x="44550" y="7715"/>
                  <a:pt x="44495" y="7697"/>
                  <a:pt x="44495" y="7715"/>
                </a:cubicBezTo>
                <a:cubicBezTo>
                  <a:pt x="44387" y="7915"/>
                  <a:pt x="44278" y="8096"/>
                  <a:pt x="44188" y="8295"/>
                </a:cubicBezTo>
                <a:cubicBezTo>
                  <a:pt x="44097" y="8512"/>
                  <a:pt x="44025" y="8712"/>
                  <a:pt x="43934" y="8911"/>
                </a:cubicBezTo>
                <a:lnTo>
                  <a:pt x="43862" y="9074"/>
                </a:lnTo>
                <a:cubicBezTo>
                  <a:pt x="43843" y="9128"/>
                  <a:pt x="43825" y="9182"/>
                  <a:pt x="43807" y="9237"/>
                </a:cubicBezTo>
                <a:cubicBezTo>
                  <a:pt x="43699" y="9237"/>
                  <a:pt x="43644" y="9418"/>
                  <a:pt x="43753" y="9472"/>
                </a:cubicBezTo>
                <a:lnTo>
                  <a:pt x="43753" y="9472"/>
                </a:lnTo>
                <a:cubicBezTo>
                  <a:pt x="43753" y="9526"/>
                  <a:pt x="43753" y="9581"/>
                  <a:pt x="43753" y="9635"/>
                </a:cubicBezTo>
                <a:lnTo>
                  <a:pt x="43753" y="10830"/>
                </a:lnTo>
                <a:lnTo>
                  <a:pt x="43753" y="10939"/>
                </a:lnTo>
                <a:cubicBezTo>
                  <a:pt x="43753" y="10939"/>
                  <a:pt x="43753" y="10957"/>
                  <a:pt x="43753" y="10975"/>
                </a:cubicBezTo>
                <a:cubicBezTo>
                  <a:pt x="43717" y="10975"/>
                  <a:pt x="43699" y="10975"/>
                  <a:pt x="43662" y="10975"/>
                </a:cubicBezTo>
                <a:lnTo>
                  <a:pt x="43554" y="10975"/>
                </a:lnTo>
                <a:lnTo>
                  <a:pt x="43427" y="10975"/>
                </a:lnTo>
                <a:lnTo>
                  <a:pt x="43354" y="10975"/>
                </a:lnTo>
                <a:lnTo>
                  <a:pt x="43354" y="10450"/>
                </a:lnTo>
                <a:lnTo>
                  <a:pt x="43354" y="10305"/>
                </a:lnTo>
                <a:cubicBezTo>
                  <a:pt x="43354" y="10287"/>
                  <a:pt x="43354" y="10251"/>
                  <a:pt x="43354" y="10233"/>
                </a:cubicBezTo>
                <a:cubicBezTo>
                  <a:pt x="43427" y="10215"/>
                  <a:pt x="43499" y="10142"/>
                  <a:pt x="43499" y="10052"/>
                </a:cubicBezTo>
                <a:cubicBezTo>
                  <a:pt x="43499" y="9979"/>
                  <a:pt x="43445" y="9907"/>
                  <a:pt x="43373" y="9889"/>
                </a:cubicBezTo>
                <a:lnTo>
                  <a:pt x="43373" y="9689"/>
                </a:lnTo>
                <a:lnTo>
                  <a:pt x="43373" y="9581"/>
                </a:lnTo>
                <a:lnTo>
                  <a:pt x="43373" y="9508"/>
                </a:lnTo>
                <a:cubicBezTo>
                  <a:pt x="43463" y="9454"/>
                  <a:pt x="43554" y="9363"/>
                  <a:pt x="43608" y="9255"/>
                </a:cubicBezTo>
                <a:cubicBezTo>
                  <a:pt x="43644" y="9200"/>
                  <a:pt x="43662" y="9146"/>
                  <a:pt x="43699" y="9092"/>
                </a:cubicBezTo>
                <a:cubicBezTo>
                  <a:pt x="43699" y="9056"/>
                  <a:pt x="43717" y="9037"/>
                  <a:pt x="43717" y="9001"/>
                </a:cubicBezTo>
                <a:cubicBezTo>
                  <a:pt x="43717" y="8983"/>
                  <a:pt x="43735" y="8965"/>
                  <a:pt x="43735" y="8929"/>
                </a:cubicBezTo>
                <a:cubicBezTo>
                  <a:pt x="43735" y="8875"/>
                  <a:pt x="43735" y="8820"/>
                  <a:pt x="43735" y="8766"/>
                </a:cubicBezTo>
                <a:lnTo>
                  <a:pt x="43735" y="8585"/>
                </a:lnTo>
                <a:lnTo>
                  <a:pt x="43735" y="8223"/>
                </a:lnTo>
                <a:lnTo>
                  <a:pt x="43735" y="7860"/>
                </a:lnTo>
                <a:lnTo>
                  <a:pt x="43735" y="7679"/>
                </a:lnTo>
                <a:lnTo>
                  <a:pt x="43735" y="7589"/>
                </a:lnTo>
                <a:cubicBezTo>
                  <a:pt x="43735" y="7571"/>
                  <a:pt x="43735" y="7571"/>
                  <a:pt x="43735" y="7553"/>
                </a:cubicBezTo>
                <a:lnTo>
                  <a:pt x="43735" y="7534"/>
                </a:lnTo>
                <a:cubicBezTo>
                  <a:pt x="43735" y="7498"/>
                  <a:pt x="43717" y="7480"/>
                  <a:pt x="43699" y="7444"/>
                </a:cubicBezTo>
                <a:cubicBezTo>
                  <a:pt x="43699" y="7426"/>
                  <a:pt x="43680" y="7390"/>
                  <a:pt x="43662" y="7353"/>
                </a:cubicBezTo>
                <a:cubicBezTo>
                  <a:pt x="43662" y="7335"/>
                  <a:pt x="43608" y="7245"/>
                  <a:pt x="43590" y="7172"/>
                </a:cubicBezTo>
                <a:cubicBezTo>
                  <a:pt x="43554" y="7064"/>
                  <a:pt x="43499" y="6937"/>
                  <a:pt x="43463" y="6810"/>
                </a:cubicBezTo>
                <a:cubicBezTo>
                  <a:pt x="43391" y="6556"/>
                  <a:pt x="43336" y="6303"/>
                  <a:pt x="43282" y="6049"/>
                </a:cubicBezTo>
                <a:lnTo>
                  <a:pt x="43246" y="5850"/>
                </a:lnTo>
                <a:cubicBezTo>
                  <a:pt x="43246" y="5814"/>
                  <a:pt x="43246" y="5778"/>
                  <a:pt x="43228" y="5742"/>
                </a:cubicBezTo>
                <a:cubicBezTo>
                  <a:pt x="43228" y="5705"/>
                  <a:pt x="43228" y="5669"/>
                  <a:pt x="43210" y="5651"/>
                </a:cubicBezTo>
                <a:cubicBezTo>
                  <a:pt x="43210" y="5651"/>
                  <a:pt x="43210" y="5633"/>
                  <a:pt x="43210" y="5633"/>
                </a:cubicBezTo>
                <a:cubicBezTo>
                  <a:pt x="43210" y="5597"/>
                  <a:pt x="43173" y="5597"/>
                  <a:pt x="43155" y="5633"/>
                </a:cubicBezTo>
                <a:cubicBezTo>
                  <a:pt x="43137" y="5687"/>
                  <a:pt x="43119" y="5760"/>
                  <a:pt x="43119" y="5814"/>
                </a:cubicBezTo>
                <a:lnTo>
                  <a:pt x="43083" y="6013"/>
                </a:lnTo>
                <a:cubicBezTo>
                  <a:pt x="43065" y="6140"/>
                  <a:pt x="43029" y="6285"/>
                  <a:pt x="43010" y="6412"/>
                </a:cubicBezTo>
                <a:cubicBezTo>
                  <a:pt x="42938" y="6665"/>
                  <a:pt x="42884" y="6919"/>
                  <a:pt x="42793" y="7172"/>
                </a:cubicBezTo>
                <a:cubicBezTo>
                  <a:pt x="42775" y="7245"/>
                  <a:pt x="42757" y="7317"/>
                  <a:pt x="42721" y="7371"/>
                </a:cubicBezTo>
                <a:lnTo>
                  <a:pt x="42684" y="7480"/>
                </a:lnTo>
                <a:cubicBezTo>
                  <a:pt x="42684" y="7516"/>
                  <a:pt x="42666" y="7553"/>
                  <a:pt x="42666" y="7589"/>
                </a:cubicBezTo>
                <a:cubicBezTo>
                  <a:pt x="42648" y="7607"/>
                  <a:pt x="42648" y="7607"/>
                  <a:pt x="42666" y="7625"/>
                </a:cubicBezTo>
                <a:cubicBezTo>
                  <a:pt x="42648" y="7643"/>
                  <a:pt x="42648" y="7679"/>
                  <a:pt x="42666" y="7715"/>
                </a:cubicBezTo>
                <a:lnTo>
                  <a:pt x="42666" y="7824"/>
                </a:lnTo>
                <a:lnTo>
                  <a:pt x="42666" y="8041"/>
                </a:lnTo>
                <a:lnTo>
                  <a:pt x="42594" y="8041"/>
                </a:lnTo>
                <a:cubicBezTo>
                  <a:pt x="42576" y="8023"/>
                  <a:pt x="42558" y="8023"/>
                  <a:pt x="42540" y="8041"/>
                </a:cubicBezTo>
                <a:lnTo>
                  <a:pt x="42449" y="8041"/>
                </a:lnTo>
                <a:lnTo>
                  <a:pt x="42250" y="8041"/>
                </a:lnTo>
                <a:lnTo>
                  <a:pt x="42051" y="8041"/>
                </a:lnTo>
                <a:cubicBezTo>
                  <a:pt x="41996" y="8023"/>
                  <a:pt x="41942" y="8023"/>
                  <a:pt x="41888" y="8060"/>
                </a:cubicBezTo>
                <a:cubicBezTo>
                  <a:pt x="41869" y="8060"/>
                  <a:pt x="41869" y="8078"/>
                  <a:pt x="41888" y="8078"/>
                </a:cubicBezTo>
                <a:cubicBezTo>
                  <a:pt x="41869" y="8078"/>
                  <a:pt x="41869" y="8096"/>
                  <a:pt x="41888" y="8096"/>
                </a:cubicBezTo>
                <a:cubicBezTo>
                  <a:pt x="41869" y="8223"/>
                  <a:pt x="41869" y="8331"/>
                  <a:pt x="41869" y="8440"/>
                </a:cubicBezTo>
                <a:cubicBezTo>
                  <a:pt x="41869" y="8567"/>
                  <a:pt x="41869" y="8693"/>
                  <a:pt x="41869" y="8802"/>
                </a:cubicBezTo>
                <a:lnTo>
                  <a:pt x="41869" y="9164"/>
                </a:lnTo>
                <a:lnTo>
                  <a:pt x="41869" y="9327"/>
                </a:lnTo>
                <a:lnTo>
                  <a:pt x="41869" y="9382"/>
                </a:lnTo>
                <a:lnTo>
                  <a:pt x="41797" y="9382"/>
                </a:lnTo>
                <a:lnTo>
                  <a:pt x="41743" y="9400"/>
                </a:lnTo>
                <a:lnTo>
                  <a:pt x="41743" y="9400"/>
                </a:lnTo>
                <a:lnTo>
                  <a:pt x="41743" y="9309"/>
                </a:lnTo>
                <a:lnTo>
                  <a:pt x="41743" y="9146"/>
                </a:lnTo>
                <a:lnTo>
                  <a:pt x="41725" y="8784"/>
                </a:lnTo>
                <a:cubicBezTo>
                  <a:pt x="41725" y="8675"/>
                  <a:pt x="41707" y="8567"/>
                  <a:pt x="41707" y="8440"/>
                </a:cubicBezTo>
                <a:cubicBezTo>
                  <a:pt x="41707" y="8331"/>
                  <a:pt x="41688" y="8241"/>
                  <a:pt x="41688" y="8150"/>
                </a:cubicBezTo>
                <a:lnTo>
                  <a:pt x="41688" y="8132"/>
                </a:lnTo>
                <a:lnTo>
                  <a:pt x="41688" y="7915"/>
                </a:lnTo>
                <a:lnTo>
                  <a:pt x="41688" y="7516"/>
                </a:lnTo>
                <a:lnTo>
                  <a:pt x="41688" y="7118"/>
                </a:lnTo>
                <a:lnTo>
                  <a:pt x="41688" y="6901"/>
                </a:lnTo>
                <a:cubicBezTo>
                  <a:pt x="41688" y="6828"/>
                  <a:pt x="41670" y="6756"/>
                  <a:pt x="41670" y="6701"/>
                </a:cubicBezTo>
                <a:cubicBezTo>
                  <a:pt x="41670" y="6683"/>
                  <a:pt x="41652" y="6683"/>
                  <a:pt x="41634" y="6683"/>
                </a:cubicBezTo>
                <a:lnTo>
                  <a:pt x="41616" y="6683"/>
                </a:lnTo>
                <a:cubicBezTo>
                  <a:pt x="41598" y="6719"/>
                  <a:pt x="41598" y="6774"/>
                  <a:pt x="41598" y="6828"/>
                </a:cubicBezTo>
                <a:lnTo>
                  <a:pt x="41598" y="6973"/>
                </a:lnTo>
                <a:lnTo>
                  <a:pt x="41598" y="7281"/>
                </a:lnTo>
                <a:cubicBezTo>
                  <a:pt x="41598" y="7371"/>
                  <a:pt x="41598" y="7480"/>
                  <a:pt x="41580" y="7589"/>
                </a:cubicBezTo>
                <a:cubicBezTo>
                  <a:pt x="41580" y="7643"/>
                  <a:pt x="41580" y="7679"/>
                  <a:pt x="41562" y="7734"/>
                </a:cubicBezTo>
                <a:cubicBezTo>
                  <a:pt x="41562" y="7788"/>
                  <a:pt x="41562" y="7770"/>
                  <a:pt x="41562" y="7806"/>
                </a:cubicBezTo>
                <a:lnTo>
                  <a:pt x="41525" y="7806"/>
                </a:lnTo>
                <a:lnTo>
                  <a:pt x="41471" y="7806"/>
                </a:lnTo>
                <a:lnTo>
                  <a:pt x="41417" y="7806"/>
                </a:lnTo>
                <a:cubicBezTo>
                  <a:pt x="41381" y="7788"/>
                  <a:pt x="41326" y="7788"/>
                  <a:pt x="41272" y="7806"/>
                </a:cubicBezTo>
                <a:lnTo>
                  <a:pt x="40692" y="7806"/>
                </a:lnTo>
                <a:lnTo>
                  <a:pt x="40692" y="7498"/>
                </a:lnTo>
                <a:lnTo>
                  <a:pt x="40692" y="6774"/>
                </a:lnTo>
                <a:lnTo>
                  <a:pt x="40692" y="6556"/>
                </a:lnTo>
                <a:lnTo>
                  <a:pt x="40692" y="6430"/>
                </a:lnTo>
                <a:lnTo>
                  <a:pt x="40747" y="6394"/>
                </a:lnTo>
                <a:lnTo>
                  <a:pt x="40801" y="6321"/>
                </a:lnTo>
                <a:cubicBezTo>
                  <a:pt x="40837" y="6303"/>
                  <a:pt x="40855" y="6285"/>
                  <a:pt x="40873" y="6249"/>
                </a:cubicBezTo>
                <a:cubicBezTo>
                  <a:pt x="40873" y="6249"/>
                  <a:pt x="40873" y="6231"/>
                  <a:pt x="40873" y="6231"/>
                </a:cubicBezTo>
                <a:cubicBezTo>
                  <a:pt x="40873" y="6194"/>
                  <a:pt x="40873" y="6158"/>
                  <a:pt x="40873" y="6122"/>
                </a:cubicBezTo>
                <a:lnTo>
                  <a:pt x="40928" y="6122"/>
                </a:lnTo>
                <a:cubicBezTo>
                  <a:pt x="40964" y="6122"/>
                  <a:pt x="41018" y="6140"/>
                  <a:pt x="41073" y="6140"/>
                </a:cubicBezTo>
                <a:lnTo>
                  <a:pt x="41218" y="6140"/>
                </a:lnTo>
                <a:cubicBezTo>
                  <a:pt x="41254" y="6140"/>
                  <a:pt x="41308" y="6122"/>
                  <a:pt x="41344" y="6104"/>
                </a:cubicBezTo>
                <a:cubicBezTo>
                  <a:pt x="41362" y="6104"/>
                  <a:pt x="41362" y="6086"/>
                  <a:pt x="41344" y="6068"/>
                </a:cubicBezTo>
                <a:cubicBezTo>
                  <a:pt x="41362" y="6068"/>
                  <a:pt x="41362" y="6049"/>
                  <a:pt x="41344" y="6049"/>
                </a:cubicBezTo>
                <a:cubicBezTo>
                  <a:pt x="41326" y="6031"/>
                  <a:pt x="41290" y="6031"/>
                  <a:pt x="41272" y="6031"/>
                </a:cubicBezTo>
                <a:lnTo>
                  <a:pt x="41199" y="6031"/>
                </a:lnTo>
                <a:lnTo>
                  <a:pt x="41018" y="6031"/>
                </a:lnTo>
                <a:lnTo>
                  <a:pt x="40873" y="6031"/>
                </a:lnTo>
                <a:lnTo>
                  <a:pt x="40873" y="5995"/>
                </a:lnTo>
                <a:lnTo>
                  <a:pt x="40873" y="5850"/>
                </a:lnTo>
                <a:cubicBezTo>
                  <a:pt x="40892" y="5814"/>
                  <a:pt x="40873" y="5778"/>
                  <a:pt x="40873" y="5742"/>
                </a:cubicBezTo>
                <a:cubicBezTo>
                  <a:pt x="40873" y="5723"/>
                  <a:pt x="40873" y="5687"/>
                  <a:pt x="40855" y="5687"/>
                </a:cubicBezTo>
                <a:cubicBezTo>
                  <a:pt x="40801" y="5669"/>
                  <a:pt x="40765" y="5651"/>
                  <a:pt x="40710" y="5615"/>
                </a:cubicBezTo>
                <a:cubicBezTo>
                  <a:pt x="40674" y="5615"/>
                  <a:pt x="40656" y="5597"/>
                  <a:pt x="40620" y="5579"/>
                </a:cubicBezTo>
                <a:cubicBezTo>
                  <a:pt x="40620" y="5560"/>
                  <a:pt x="40620" y="5542"/>
                  <a:pt x="40620" y="5506"/>
                </a:cubicBezTo>
                <a:cubicBezTo>
                  <a:pt x="40620" y="5488"/>
                  <a:pt x="40620" y="5470"/>
                  <a:pt x="40620" y="5452"/>
                </a:cubicBezTo>
                <a:lnTo>
                  <a:pt x="40620" y="5325"/>
                </a:lnTo>
                <a:lnTo>
                  <a:pt x="40620" y="5090"/>
                </a:lnTo>
                <a:cubicBezTo>
                  <a:pt x="40620" y="4945"/>
                  <a:pt x="40620" y="4782"/>
                  <a:pt x="40602" y="4637"/>
                </a:cubicBezTo>
                <a:lnTo>
                  <a:pt x="40602" y="4637"/>
                </a:lnTo>
                <a:cubicBezTo>
                  <a:pt x="40656" y="4619"/>
                  <a:pt x="40710" y="4637"/>
                  <a:pt x="40765" y="4637"/>
                </a:cubicBezTo>
                <a:cubicBezTo>
                  <a:pt x="40819" y="4637"/>
                  <a:pt x="40873" y="4601"/>
                  <a:pt x="40873" y="4546"/>
                </a:cubicBezTo>
                <a:cubicBezTo>
                  <a:pt x="40892" y="4492"/>
                  <a:pt x="40855" y="4438"/>
                  <a:pt x="40819" y="4420"/>
                </a:cubicBezTo>
                <a:cubicBezTo>
                  <a:pt x="40783" y="4420"/>
                  <a:pt x="40765" y="4401"/>
                  <a:pt x="40729" y="4401"/>
                </a:cubicBezTo>
                <a:cubicBezTo>
                  <a:pt x="40710" y="4401"/>
                  <a:pt x="40674" y="4401"/>
                  <a:pt x="40656" y="4401"/>
                </a:cubicBezTo>
                <a:cubicBezTo>
                  <a:pt x="40457" y="3858"/>
                  <a:pt x="40294" y="3315"/>
                  <a:pt x="40167" y="2735"/>
                </a:cubicBezTo>
                <a:cubicBezTo>
                  <a:pt x="40040" y="2174"/>
                  <a:pt x="39968" y="1594"/>
                  <a:pt x="39932" y="997"/>
                </a:cubicBezTo>
                <a:cubicBezTo>
                  <a:pt x="39932" y="834"/>
                  <a:pt x="39914" y="671"/>
                  <a:pt x="39914" y="508"/>
                </a:cubicBezTo>
                <a:lnTo>
                  <a:pt x="39914" y="272"/>
                </a:lnTo>
                <a:cubicBezTo>
                  <a:pt x="39914" y="182"/>
                  <a:pt x="39914" y="110"/>
                  <a:pt x="39896" y="19"/>
                </a:cubicBezTo>
                <a:cubicBezTo>
                  <a:pt x="39896" y="1"/>
                  <a:pt x="39859" y="1"/>
                  <a:pt x="39859" y="19"/>
                </a:cubicBezTo>
                <a:cubicBezTo>
                  <a:pt x="39859" y="37"/>
                  <a:pt x="39859" y="55"/>
                  <a:pt x="39859" y="73"/>
                </a:cubicBezTo>
                <a:lnTo>
                  <a:pt x="39859" y="19"/>
                </a:lnTo>
                <a:cubicBezTo>
                  <a:pt x="39859" y="1"/>
                  <a:pt x="39841" y="1"/>
                  <a:pt x="39841" y="19"/>
                </a:cubicBezTo>
                <a:lnTo>
                  <a:pt x="39841" y="924"/>
                </a:lnTo>
                <a:cubicBezTo>
                  <a:pt x="39841" y="1232"/>
                  <a:pt x="39823" y="1522"/>
                  <a:pt x="39805" y="1830"/>
                </a:cubicBezTo>
                <a:cubicBezTo>
                  <a:pt x="39751" y="2409"/>
                  <a:pt x="39660" y="2971"/>
                  <a:pt x="39497" y="3514"/>
                </a:cubicBezTo>
                <a:cubicBezTo>
                  <a:pt x="39425" y="3822"/>
                  <a:pt x="39316" y="4130"/>
                  <a:pt x="39189" y="4420"/>
                </a:cubicBezTo>
                <a:lnTo>
                  <a:pt x="39189" y="4420"/>
                </a:lnTo>
                <a:cubicBezTo>
                  <a:pt x="39153" y="4420"/>
                  <a:pt x="39135" y="4420"/>
                  <a:pt x="39117" y="4438"/>
                </a:cubicBezTo>
                <a:cubicBezTo>
                  <a:pt x="39081" y="4438"/>
                  <a:pt x="39026" y="4438"/>
                  <a:pt x="38990" y="4438"/>
                </a:cubicBezTo>
                <a:cubicBezTo>
                  <a:pt x="38990" y="4438"/>
                  <a:pt x="38972" y="4456"/>
                  <a:pt x="38972" y="4456"/>
                </a:cubicBezTo>
                <a:cubicBezTo>
                  <a:pt x="38881" y="4474"/>
                  <a:pt x="38827" y="4583"/>
                  <a:pt x="38900" y="4637"/>
                </a:cubicBezTo>
                <a:cubicBezTo>
                  <a:pt x="38954" y="4673"/>
                  <a:pt x="39008" y="4655"/>
                  <a:pt x="39063" y="4655"/>
                </a:cubicBezTo>
                <a:lnTo>
                  <a:pt x="39153" y="4655"/>
                </a:lnTo>
                <a:lnTo>
                  <a:pt x="39153" y="4746"/>
                </a:lnTo>
                <a:lnTo>
                  <a:pt x="39153" y="4890"/>
                </a:lnTo>
                <a:lnTo>
                  <a:pt x="39153" y="5162"/>
                </a:lnTo>
                <a:lnTo>
                  <a:pt x="39153" y="5416"/>
                </a:lnTo>
                <a:lnTo>
                  <a:pt x="39153" y="5560"/>
                </a:lnTo>
                <a:lnTo>
                  <a:pt x="39153" y="5633"/>
                </a:lnTo>
                <a:lnTo>
                  <a:pt x="39044" y="5669"/>
                </a:lnTo>
                <a:cubicBezTo>
                  <a:pt x="38990" y="5687"/>
                  <a:pt x="38936" y="5705"/>
                  <a:pt x="38881" y="5723"/>
                </a:cubicBezTo>
                <a:lnTo>
                  <a:pt x="38881" y="5723"/>
                </a:lnTo>
                <a:lnTo>
                  <a:pt x="38881" y="5723"/>
                </a:lnTo>
                <a:cubicBezTo>
                  <a:pt x="38863" y="5742"/>
                  <a:pt x="38863" y="5760"/>
                  <a:pt x="38863" y="5778"/>
                </a:cubicBezTo>
                <a:lnTo>
                  <a:pt x="38863" y="5850"/>
                </a:lnTo>
                <a:lnTo>
                  <a:pt x="38863" y="6013"/>
                </a:lnTo>
                <a:lnTo>
                  <a:pt x="38863" y="6104"/>
                </a:lnTo>
                <a:lnTo>
                  <a:pt x="38610" y="6104"/>
                </a:lnTo>
                <a:lnTo>
                  <a:pt x="38519" y="6104"/>
                </a:lnTo>
                <a:cubicBezTo>
                  <a:pt x="38501" y="6104"/>
                  <a:pt x="38465" y="6122"/>
                  <a:pt x="38429" y="6122"/>
                </a:cubicBezTo>
                <a:cubicBezTo>
                  <a:pt x="38411" y="6140"/>
                  <a:pt x="38411" y="6158"/>
                  <a:pt x="38429" y="6176"/>
                </a:cubicBezTo>
                <a:lnTo>
                  <a:pt x="38429" y="6176"/>
                </a:lnTo>
                <a:lnTo>
                  <a:pt x="38429" y="6176"/>
                </a:lnTo>
                <a:cubicBezTo>
                  <a:pt x="38501" y="6194"/>
                  <a:pt x="38555" y="6194"/>
                  <a:pt x="38628" y="6194"/>
                </a:cubicBezTo>
                <a:lnTo>
                  <a:pt x="38845" y="6194"/>
                </a:lnTo>
                <a:cubicBezTo>
                  <a:pt x="38845" y="6231"/>
                  <a:pt x="38845" y="6267"/>
                  <a:pt x="38863" y="6285"/>
                </a:cubicBezTo>
                <a:cubicBezTo>
                  <a:pt x="38863" y="6303"/>
                  <a:pt x="38863" y="6303"/>
                  <a:pt x="38863" y="6303"/>
                </a:cubicBezTo>
                <a:cubicBezTo>
                  <a:pt x="38881" y="6339"/>
                  <a:pt x="38900" y="6375"/>
                  <a:pt x="38918" y="6412"/>
                </a:cubicBezTo>
                <a:lnTo>
                  <a:pt x="38990" y="6484"/>
                </a:lnTo>
                <a:lnTo>
                  <a:pt x="38990" y="6629"/>
                </a:lnTo>
                <a:lnTo>
                  <a:pt x="38990" y="7480"/>
                </a:lnTo>
                <a:lnTo>
                  <a:pt x="38990" y="8621"/>
                </a:lnTo>
                <a:lnTo>
                  <a:pt x="38990" y="8947"/>
                </a:lnTo>
                <a:lnTo>
                  <a:pt x="38990" y="9128"/>
                </a:lnTo>
                <a:cubicBezTo>
                  <a:pt x="38954" y="9146"/>
                  <a:pt x="38918" y="9164"/>
                  <a:pt x="38881" y="9182"/>
                </a:cubicBezTo>
                <a:cubicBezTo>
                  <a:pt x="38827" y="9200"/>
                  <a:pt x="38773" y="9200"/>
                  <a:pt x="38755" y="9237"/>
                </a:cubicBezTo>
                <a:cubicBezTo>
                  <a:pt x="38737" y="9291"/>
                  <a:pt x="38737" y="9345"/>
                  <a:pt x="38737" y="9382"/>
                </a:cubicBezTo>
                <a:lnTo>
                  <a:pt x="38737" y="9472"/>
                </a:lnTo>
                <a:cubicBezTo>
                  <a:pt x="38737" y="9490"/>
                  <a:pt x="38755" y="9508"/>
                  <a:pt x="38755" y="9545"/>
                </a:cubicBezTo>
                <a:cubicBezTo>
                  <a:pt x="38773" y="9563"/>
                  <a:pt x="38791" y="9563"/>
                  <a:pt x="38809" y="9545"/>
                </a:cubicBezTo>
                <a:lnTo>
                  <a:pt x="38809" y="9545"/>
                </a:lnTo>
                <a:cubicBezTo>
                  <a:pt x="38827" y="9563"/>
                  <a:pt x="38845" y="9581"/>
                  <a:pt x="38881" y="9599"/>
                </a:cubicBezTo>
                <a:lnTo>
                  <a:pt x="38972" y="9671"/>
                </a:lnTo>
                <a:cubicBezTo>
                  <a:pt x="38954" y="9726"/>
                  <a:pt x="38954" y="9780"/>
                  <a:pt x="38954" y="9834"/>
                </a:cubicBezTo>
                <a:cubicBezTo>
                  <a:pt x="38954" y="9889"/>
                  <a:pt x="38954" y="9943"/>
                  <a:pt x="38936" y="9997"/>
                </a:cubicBezTo>
                <a:cubicBezTo>
                  <a:pt x="38936" y="10106"/>
                  <a:pt x="38918" y="10233"/>
                  <a:pt x="38900" y="10323"/>
                </a:cubicBezTo>
                <a:cubicBezTo>
                  <a:pt x="38881" y="10432"/>
                  <a:pt x="38863" y="10559"/>
                  <a:pt x="38827" y="10649"/>
                </a:cubicBezTo>
                <a:cubicBezTo>
                  <a:pt x="38827" y="10704"/>
                  <a:pt x="38809" y="10758"/>
                  <a:pt x="38791" y="10812"/>
                </a:cubicBezTo>
                <a:lnTo>
                  <a:pt x="38773" y="10921"/>
                </a:lnTo>
                <a:cubicBezTo>
                  <a:pt x="38737" y="10921"/>
                  <a:pt x="38700" y="10939"/>
                  <a:pt x="38682" y="10939"/>
                </a:cubicBezTo>
                <a:lnTo>
                  <a:pt x="38519" y="10975"/>
                </a:lnTo>
                <a:lnTo>
                  <a:pt x="38356" y="11030"/>
                </a:lnTo>
                <a:cubicBezTo>
                  <a:pt x="38302" y="11030"/>
                  <a:pt x="38266" y="11048"/>
                  <a:pt x="38248" y="11102"/>
                </a:cubicBezTo>
                <a:cubicBezTo>
                  <a:pt x="38229" y="11120"/>
                  <a:pt x="38229" y="11156"/>
                  <a:pt x="38229" y="11174"/>
                </a:cubicBezTo>
                <a:lnTo>
                  <a:pt x="38229" y="11174"/>
                </a:lnTo>
                <a:lnTo>
                  <a:pt x="38139" y="11193"/>
                </a:lnTo>
                <a:cubicBezTo>
                  <a:pt x="38085" y="11211"/>
                  <a:pt x="38030" y="11229"/>
                  <a:pt x="37958" y="11229"/>
                </a:cubicBezTo>
                <a:cubicBezTo>
                  <a:pt x="37922" y="11229"/>
                  <a:pt x="37849" y="11229"/>
                  <a:pt x="37813" y="11247"/>
                </a:cubicBezTo>
                <a:cubicBezTo>
                  <a:pt x="37795" y="11283"/>
                  <a:pt x="37795" y="11319"/>
                  <a:pt x="37813" y="11337"/>
                </a:cubicBezTo>
                <a:lnTo>
                  <a:pt x="37813" y="11337"/>
                </a:lnTo>
                <a:cubicBezTo>
                  <a:pt x="37831" y="11356"/>
                  <a:pt x="37849" y="11374"/>
                  <a:pt x="37867" y="11374"/>
                </a:cubicBezTo>
                <a:cubicBezTo>
                  <a:pt x="37904" y="11374"/>
                  <a:pt x="37958" y="11374"/>
                  <a:pt x="37994" y="11374"/>
                </a:cubicBezTo>
                <a:lnTo>
                  <a:pt x="38175" y="11374"/>
                </a:lnTo>
                <a:cubicBezTo>
                  <a:pt x="38193" y="11464"/>
                  <a:pt x="38302" y="11537"/>
                  <a:pt x="38374" y="11591"/>
                </a:cubicBezTo>
                <a:cubicBezTo>
                  <a:pt x="38447" y="11663"/>
                  <a:pt x="38465" y="11681"/>
                  <a:pt x="38519" y="11718"/>
                </a:cubicBezTo>
                <a:lnTo>
                  <a:pt x="38592" y="11790"/>
                </a:lnTo>
                <a:lnTo>
                  <a:pt x="38628" y="11826"/>
                </a:lnTo>
                <a:cubicBezTo>
                  <a:pt x="38592" y="11953"/>
                  <a:pt x="38574" y="12098"/>
                  <a:pt x="38537" y="12225"/>
                </a:cubicBezTo>
                <a:cubicBezTo>
                  <a:pt x="38519" y="12370"/>
                  <a:pt x="38483" y="12533"/>
                  <a:pt x="38447" y="12677"/>
                </a:cubicBezTo>
                <a:cubicBezTo>
                  <a:pt x="38392" y="12985"/>
                  <a:pt x="38320" y="13293"/>
                  <a:pt x="38229" y="13583"/>
                </a:cubicBezTo>
                <a:cubicBezTo>
                  <a:pt x="38211" y="13674"/>
                  <a:pt x="38175" y="13764"/>
                  <a:pt x="38157" y="13836"/>
                </a:cubicBezTo>
                <a:lnTo>
                  <a:pt x="38121" y="13927"/>
                </a:lnTo>
                <a:cubicBezTo>
                  <a:pt x="38103" y="13927"/>
                  <a:pt x="38066" y="13927"/>
                  <a:pt x="38048" y="13927"/>
                </a:cubicBezTo>
                <a:lnTo>
                  <a:pt x="37994" y="13927"/>
                </a:lnTo>
                <a:cubicBezTo>
                  <a:pt x="37976" y="13855"/>
                  <a:pt x="37958" y="13782"/>
                  <a:pt x="37940" y="13710"/>
                </a:cubicBezTo>
                <a:cubicBezTo>
                  <a:pt x="37904" y="13619"/>
                  <a:pt x="37885" y="13511"/>
                  <a:pt x="37849" y="13420"/>
                </a:cubicBezTo>
                <a:cubicBezTo>
                  <a:pt x="37795" y="13239"/>
                  <a:pt x="37759" y="13058"/>
                  <a:pt x="37704" y="12859"/>
                </a:cubicBezTo>
                <a:cubicBezTo>
                  <a:pt x="37614" y="12496"/>
                  <a:pt x="37541" y="12116"/>
                  <a:pt x="37487" y="11736"/>
                </a:cubicBezTo>
                <a:cubicBezTo>
                  <a:pt x="37469" y="11627"/>
                  <a:pt x="37451" y="11518"/>
                  <a:pt x="37433" y="11410"/>
                </a:cubicBezTo>
                <a:cubicBezTo>
                  <a:pt x="37415" y="11301"/>
                  <a:pt x="37396" y="11193"/>
                  <a:pt x="37378" y="11084"/>
                </a:cubicBezTo>
                <a:cubicBezTo>
                  <a:pt x="37360" y="11084"/>
                  <a:pt x="37342" y="11084"/>
                  <a:pt x="37342" y="11084"/>
                </a:cubicBezTo>
                <a:lnTo>
                  <a:pt x="37342" y="11084"/>
                </a:lnTo>
                <a:cubicBezTo>
                  <a:pt x="37324" y="11084"/>
                  <a:pt x="37306" y="11084"/>
                  <a:pt x="37306" y="11102"/>
                </a:cubicBezTo>
                <a:cubicBezTo>
                  <a:pt x="37270" y="11283"/>
                  <a:pt x="37270" y="11464"/>
                  <a:pt x="37252" y="11645"/>
                </a:cubicBezTo>
                <a:cubicBezTo>
                  <a:pt x="37233" y="11826"/>
                  <a:pt x="37197" y="12007"/>
                  <a:pt x="37161" y="12189"/>
                </a:cubicBezTo>
                <a:cubicBezTo>
                  <a:pt x="37107" y="12533"/>
                  <a:pt x="37016" y="12895"/>
                  <a:pt x="36907" y="13221"/>
                </a:cubicBezTo>
                <a:cubicBezTo>
                  <a:pt x="36871" y="13329"/>
                  <a:pt x="36853" y="13420"/>
                  <a:pt x="36817" y="13511"/>
                </a:cubicBezTo>
                <a:cubicBezTo>
                  <a:pt x="36799" y="13565"/>
                  <a:pt x="36781" y="13601"/>
                  <a:pt x="36763" y="13655"/>
                </a:cubicBezTo>
                <a:lnTo>
                  <a:pt x="36726" y="13746"/>
                </a:lnTo>
                <a:lnTo>
                  <a:pt x="36690" y="13782"/>
                </a:lnTo>
                <a:cubicBezTo>
                  <a:pt x="36654" y="13800"/>
                  <a:pt x="36600" y="13818"/>
                  <a:pt x="36582" y="13873"/>
                </a:cubicBezTo>
                <a:cubicBezTo>
                  <a:pt x="36545" y="13909"/>
                  <a:pt x="36527" y="14090"/>
                  <a:pt x="36618" y="14108"/>
                </a:cubicBezTo>
                <a:lnTo>
                  <a:pt x="36618" y="14217"/>
                </a:lnTo>
                <a:lnTo>
                  <a:pt x="36618" y="15050"/>
                </a:lnTo>
                <a:cubicBezTo>
                  <a:pt x="36618" y="15158"/>
                  <a:pt x="36618" y="15249"/>
                  <a:pt x="36618" y="15340"/>
                </a:cubicBezTo>
                <a:cubicBezTo>
                  <a:pt x="36600" y="15340"/>
                  <a:pt x="36582" y="15358"/>
                  <a:pt x="36582" y="15358"/>
                </a:cubicBezTo>
                <a:cubicBezTo>
                  <a:pt x="36545" y="15412"/>
                  <a:pt x="36527" y="15448"/>
                  <a:pt x="36527" y="15503"/>
                </a:cubicBezTo>
                <a:cubicBezTo>
                  <a:pt x="36509" y="15539"/>
                  <a:pt x="36509" y="15593"/>
                  <a:pt x="36545" y="15629"/>
                </a:cubicBezTo>
                <a:cubicBezTo>
                  <a:pt x="36545" y="15647"/>
                  <a:pt x="36582" y="15666"/>
                  <a:pt x="36600" y="15666"/>
                </a:cubicBezTo>
                <a:cubicBezTo>
                  <a:pt x="36600" y="15666"/>
                  <a:pt x="36618" y="15666"/>
                  <a:pt x="36636" y="15666"/>
                </a:cubicBezTo>
                <a:cubicBezTo>
                  <a:pt x="36636" y="15684"/>
                  <a:pt x="36636" y="15702"/>
                  <a:pt x="36636" y="15720"/>
                </a:cubicBezTo>
                <a:lnTo>
                  <a:pt x="36636" y="15829"/>
                </a:lnTo>
                <a:cubicBezTo>
                  <a:pt x="36636" y="15883"/>
                  <a:pt x="36636" y="15919"/>
                  <a:pt x="36636" y="15955"/>
                </a:cubicBezTo>
                <a:cubicBezTo>
                  <a:pt x="36636" y="15992"/>
                  <a:pt x="36636" y="16010"/>
                  <a:pt x="36654" y="16046"/>
                </a:cubicBezTo>
                <a:cubicBezTo>
                  <a:pt x="36618" y="16064"/>
                  <a:pt x="36600" y="16100"/>
                  <a:pt x="36582" y="16118"/>
                </a:cubicBezTo>
                <a:cubicBezTo>
                  <a:pt x="36563" y="16155"/>
                  <a:pt x="36545" y="16209"/>
                  <a:pt x="36545" y="16245"/>
                </a:cubicBezTo>
                <a:cubicBezTo>
                  <a:pt x="36527" y="16317"/>
                  <a:pt x="36582" y="16390"/>
                  <a:pt x="36654" y="16390"/>
                </a:cubicBezTo>
                <a:lnTo>
                  <a:pt x="36654" y="16480"/>
                </a:lnTo>
                <a:cubicBezTo>
                  <a:pt x="36654" y="16535"/>
                  <a:pt x="36672" y="16571"/>
                  <a:pt x="36708" y="16607"/>
                </a:cubicBezTo>
                <a:cubicBezTo>
                  <a:pt x="36745" y="16643"/>
                  <a:pt x="36799" y="16680"/>
                  <a:pt x="36853" y="16680"/>
                </a:cubicBezTo>
                <a:lnTo>
                  <a:pt x="36853" y="16734"/>
                </a:lnTo>
                <a:lnTo>
                  <a:pt x="36853" y="16843"/>
                </a:lnTo>
                <a:cubicBezTo>
                  <a:pt x="36853" y="16879"/>
                  <a:pt x="36835" y="16969"/>
                  <a:pt x="36889" y="17006"/>
                </a:cubicBezTo>
                <a:cubicBezTo>
                  <a:pt x="36907" y="17024"/>
                  <a:pt x="36944" y="17024"/>
                  <a:pt x="36962" y="17024"/>
                </a:cubicBezTo>
                <a:lnTo>
                  <a:pt x="36980" y="17024"/>
                </a:lnTo>
                <a:cubicBezTo>
                  <a:pt x="36980" y="17024"/>
                  <a:pt x="36980" y="17042"/>
                  <a:pt x="36980" y="17042"/>
                </a:cubicBezTo>
                <a:cubicBezTo>
                  <a:pt x="36962" y="17078"/>
                  <a:pt x="36962" y="17114"/>
                  <a:pt x="36980" y="17132"/>
                </a:cubicBezTo>
                <a:lnTo>
                  <a:pt x="36980" y="17151"/>
                </a:lnTo>
                <a:cubicBezTo>
                  <a:pt x="36980" y="17169"/>
                  <a:pt x="36980" y="17205"/>
                  <a:pt x="36980" y="17223"/>
                </a:cubicBezTo>
                <a:lnTo>
                  <a:pt x="36980" y="17350"/>
                </a:lnTo>
                <a:lnTo>
                  <a:pt x="36980" y="17585"/>
                </a:lnTo>
                <a:lnTo>
                  <a:pt x="36980" y="18599"/>
                </a:lnTo>
                <a:cubicBezTo>
                  <a:pt x="36944" y="18599"/>
                  <a:pt x="36926" y="18599"/>
                  <a:pt x="36889" y="18599"/>
                </a:cubicBezTo>
                <a:lnTo>
                  <a:pt x="36799" y="18599"/>
                </a:lnTo>
                <a:cubicBezTo>
                  <a:pt x="36817" y="18563"/>
                  <a:pt x="36799" y="18527"/>
                  <a:pt x="36763" y="18491"/>
                </a:cubicBezTo>
                <a:cubicBezTo>
                  <a:pt x="36726" y="18491"/>
                  <a:pt x="36690" y="18491"/>
                  <a:pt x="36654" y="18491"/>
                </a:cubicBezTo>
                <a:cubicBezTo>
                  <a:pt x="36636" y="18473"/>
                  <a:pt x="36600" y="18473"/>
                  <a:pt x="36563" y="18491"/>
                </a:cubicBezTo>
                <a:cubicBezTo>
                  <a:pt x="36491" y="18527"/>
                  <a:pt x="36509" y="18617"/>
                  <a:pt x="36509" y="18690"/>
                </a:cubicBezTo>
                <a:cubicBezTo>
                  <a:pt x="36509" y="18744"/>
                  <a:pt x="36509" y="18762"/>
                  <a:pt x="36509" y="18780"/>
                </a:cubicBezTo>
                <a:lnTo>
                  <a:pt x="36491" y="18817"/>
                </a:lnTo>
                <a:cubicBezTo>
                  <a:pt x="36455" y="18835"/>
                  <a:pt x="36437" y="18871"/>
                  <a:pt x="36419" y="18889"/>
                </a:cubicBezTo>
                <a:lnTo>
                  <a:pt x="36274" y="19052"/>
                </a:lnTo>
                <a:lnTo>
                  <a:pt x="36147" y="19215"/>
                </a:lnTo>
                <a:lnTo>
                  <a:pt x="36093" y="19287"/>
                </a:lnTo>
                <a:cubicBezTo>
                  <a:pt x="36093" y="19251"/>
                  <a:pt x="36093" y="19215"/>
                  <a:pt x="36074" y="19197"/>
                </a:cubicBezTo>
                <a:cubicBezTo>
                  <a:pt x="36038" y="19161"/>
                  <a:pt x="36002" y="19179"/>
                  <a:pt x="35966" y="19179"/>
                </a:cubicBezTo>
                <a:lnTo>
                  <a:pt x="35821" y="19197"/>
                </a:lnTo>
                <a:cubicBezTo>
                  <a:pt x="35803" y="19197"/>
                  <a:pt x="35785" y="19215"/>
                  <a:pt x="35785" y="19233"/>
                </a:cubicBezTo>
                <a:lnTo>
                  <a:pt x="35785" y="19233"/>
                </a:lnTo>
                <a:cubicBezTo>
                  <a:pt x="35767" y="19306"/>
                  <a:pt x="35767" y="19360"/>
                  <a:pt x="35767" y="19414"/>
                </a:cubicBezTo>
                <a:lnTo>
                  <a:pt x="35767" y="19613"/>
                </a:lnTo>
                <a:lnTo>
                  <a:pt x="35767" y="19976"/>
                </a:lnTo>
                <a:lnTo>
                  <a:pt x="35767" y="20338"/>
                </a:lnTo>
                <a:lnTo>
                  <a:pt x="35767" y="20519"/>
                </a:lnTo>
                <a:cubicBezTo>
                  <a:pt x="35767" y="20555"/>
                  <a:pt x="35767" y="20609"/>
                  <a:pt x="35767" y="20646"/>
                </a:cubicBezTo>
                <a:cubicBezTo>
                  <a:pt x="35712" y="20646"/>
                  <a:pt x="35676" y="20646"/>
                  <a:pt x="35622" y="20646"/>
                </a:cubicBezTo>
                <a:lnTo>
                  <a:pt x="35441" y="20646"/>
                </a:lnTo>
                <a:lnTo>
                  <a:pt x="35078" y="20646"/>
                </a:lnTo>
                <a:cubicBezTo>
                  <a:pt x="35060" y="20646"/>
                  <a:pt x="35042" y="20664"/>
                  <a:pt x="35042" y="20682"/>
                </a:cubicBezTo>
                <a:cubicBezTo>
                  <a:pt x="35024" y="20682"/>
                  <a:pt x="35006" y="20682"/>
                  <a:pt x="35006" y="20700"/>
                </a:cubicBezTo>
                <a:cubicBezTo>
                  <a:pt x="34988" y="20754"/>
                  <a:pt x="34988" y="20809"/>
                  <a:pt x="35006" y="20863"/>
                </a:cubicBezTo>
                <a:lnTo>
                  <a:pt x="35006" y="21044"/>
                </a:lnTo>
                <a:lnTo>
                  <a:pt x="35006" y="21406"/>
                </a:lnTo>
                <a:lnTo>
                  <a:pt x="35006" y="21442"/>
                </a:lnTo>
                <a:cubicBezTo>
                  <a:pt x="34988" y="21442"/>
                  <a:pt x="34970" y="21442"/>
                  <a:pt x="34970" y="21442"/>
                </a:cubicBezTo>
                <a:cubicBezTo>
                  <a:pt x="34970" y="21442"/>
                  <a:pt x="34952" y="21461"/>
                  <a:pt x="34934" y="21479"/>
                </a:cubicBezTo>
                <a:cubicBezTo>
                  <a:pt x="34934" y="21479"/>
                  <a:pt x="34934" y="21497"/>
                  <a:pt x="34934" y="21497"/>
                </a:cubicBezTo>
                <a:lnTo>
                  <a:pt x="34934" y="21497"/>
                </a:lnTo>
                <a:cubicBezTo>
                  <a:pt x="34934" y="21569"/>
                  <a:pt x="34915" y="21624"/>
                  <a:pt x="34934" y="21696"/>
                </a:cubicBezTo>
                <a:lnTo>
                  <a:pt x="34934" y="22076"/>
                </a:lnTo>
                <a:lnTo>
                  <a:pt x="34915" y="22076"/>
                </a:lnTo>
                <a:cubicBezTo>
                  <a:pt x="34879" y="22076"/>
                  <a:pt x="34843" y="22076"/>
                  <a:pt x="34825" y="22076"/>
                </a:cubicBezTo>
                <a:lnTo>
                  <a:pt x="34825" y="22040"/>
                </a:lnTo>
                <a:lnTo>
                  <a:pt x="34825" y="21841"/>
                </a:lnTo>
                <a:lnTo>
                  <a:pt x="34825" y="21660"/>
                </a:lnTo>
                <a:cubicBezTo>
                  <a:pt x="34825" y="21605"/>
                  <a:pt x="34807" y="21551"/>
                  <a:pt x="34789" y="21515"/>
                </a:cubicBezTo>
                <a:lnTo>
                  <a:pt x="34789" y="21515"/>
                </a:lnTo>
                <a:cubicBezTo>
                  <a:pt x="34807" y="21497"/>
                  <a:pt x="34807" y="21497"/>
                  <a:pt x="34789" y="21479"/>
                </a:cubicBezTo>
                <a:cubicBezTo>
                  <a:pt x="34771" y="21442"/>
                  <a:pt x="34734" y="21461"/>
                  <a:pt x="34680" y="21461"/>
                </a:cubicBezTo>
                <a:lnTo>
                  <a:pt x="34408" y="21461"/>
                </a:lnTo>
                <a:cubicBezTo>
                  <a:pt x="34390" y="21461"/>
                  <a:pt x="34354" y="21461"/>
                  <a:pt x="34318" y="21461"/>
                </a:cubicBezTo>
                <a:cubicBezTo>
                  <a:pt x="34318" y="21406"/>
                  <a:pt x="34318" y="21370"/>
                  <a:pt x="34318" y="21316"/>
                </a:cubicBezTo>
                <a:cubicBezTo>
                  <a:pt x="34318" y="21261"/>
                  <a:pt x="34300" y="21189"/>
                  <a:pt x="34263" y="21135"/>
                </a:cubicBezTo>
                <a:cubicBezTo>
                  <a:pt x="34227" y="21098"/>
                  <a:pt x="34173" y="21044"/>
                  <a:pt x="34137" y="21008"/>
                </a:cubicBezTo>
                <a:lnTo>
                  <a:pt x="34046" y="20935"/>
                </a:lnTo>
                <a:lnTo>
                  <a:pt x="34028" y="20917"/>
                </a:lnTo>
                <a:cubicBezTo>
                  <a:pt x="34028" y="20899"/>
                  <a:pt x="34028" y="20881"/>
                  <a:pt x="34028" y="20863"/>
                </a:cubicBezTo>
                <a:lnTo>
                  <a:pt x="34028" y="20754"/>
                </a:lnTo>
                <a:lnTo>
                  <a:pt x="34028" y="20519"/>
                </a:lnTo>
                <a:lnTo>
                  <a:pt x="34028" y="20302"/>
                </a:lnTo>
                <a:cubicBezTo>
                  <a:pt x="34028" y="20247"/>
                  <a:pt x="34028" y="20175"/>
                  <a:pt x="34010" y="20102"/>
                </a:cubicBezTo>
                <a:cubicBezTo>
                  <a:pt x="34010" y="20084"/>
                  <a:pt x="34010" y="20084"/>
                  <a:pt x="33992" y="20084"/>
                </a:cubicBezTo>
                <a:cubicBezTo>
                  <a:pt x="33992" y="20048"/>
                  <a:pt x="33974" y="20012"/>
                  <a:pt x="33974" y="19994"/>
                </a:cubicBezTo>
                <a:cubicBezTo>
                  <a:pt x="33938" y="19921"/>
                  <a:pt x="33865" y="19867"/>
                  <a:pt x="33793" y="19867"/>
                </a:cubicBezTo>
                <a:cubicBezTo>
                  <a:pt x="33720" y="19867"/>
                  <a:pt x="33648" y="19903"/>
                  <a:pt x="33630" y="19976"/>
                </a:cubicBezTo>
                <a:lnTo>
                  <a:pt x="33630" y="19976"/>
                </a:lnTo>
                <a:lnTo>
                  <a:pt x="33630" y="19650"/>
                </a:lnTo>
                <a:lnTo>
                  <a:pt x="33630" y="19251"/>
                </a:lnTo>
                <a:lnTo>
                  <a:pt x="33630" y="19052"/>
                </a:lnTo>
                <a:cubicBezTo>
                  <a:pt x="33630" y="18998"/>
                  <a:pt x="33630" y="18961"/>
                  <a:pt x="33630" y="18907"/>
                </a:cubicBezTo>
                <a:cubicBezTo>
                  <a:pt x="33666" y="18907"/>
                  <a:pt x="33702" y="18907"/>
                  <a:pt x="33738" y="18871"/>
                </a:cubicBezTo>
                <a:cubicBezTo>
                  <a:pt x="33775" y="18835"/>
                  <a:pt x="33793" y="18780"/>
                  <a:pt x="33793" y="18708"/>
                </a:cubicBezTo>
                <a:cubicBezTo>
                  <a:pt x="33775" y="18654"/>
                  <a:pt x="33738" y="18599"/>
                  <a:pt x="33684" y="18563"/>
                </a:cubicBezTo>
                <a:cubicBezTo>
                  <a:pt x="33666" y="18545"/>
                  <a:pt x="33630" y="18527"/>
                  <a:pt x="33612" y="18509"/>
                </a:cubicBezTo>
                <a:lnTo>
                  <a:pt x="33557" y="18491"/>
                </a:lnTo>
                <a:cubicBezTo>
                  <a:pt x="33358" y="18038"/>
                  <a:pt x="33159" y="17585"/>
                  <a:pt x="32978" y="17114"/>
                </a:cubicBezTo>
                <a:cubicBezTo>
                  <a:pt x="32887" y="16879"/>
                  <a:pt x="32797" y="16643"/>
                  <a:pt x="32706" y="16390"/>
                </a:cubicBezTo>
                <a:cubicBezTo>
                  <a:pt x="32616" y="16155"/>
                  <a:pt x="32543" y="15937"/>
                  <a:pt x="32471" y="15684"/>
                </a:cubicBezTo>
                <a:cubicBezTo>
                  <a:pt x="32434" y="15557"/>
                  <a:pt x="32416" y="15412"/>
                  <a:pt x="32398" y="15285"/>
                </a:cubicBezTo>
                <a:cubicBezTo>
                  <a:pt x="32398" y="15213"/>
                  <a:pt x="32380" y="15140"/>
                  <a:pt x="32362" y="15068"/>
                </a:cubicBezTo>
                <a:cubicBezTo>
                  <a:pt x="32362" y="15014"/>
                  <a:pt x="32362" y="14996"/>
                  <a:pt x="32362" y="14959"/>
                </a:cubicBezTo>
                <a:cubicBezTo>
                  <a:pt x="32398" y="14887"/>
                  <a:pt x="32362" y="14814"/>
                  <a:pt x="32290" y="14796"/>
                </a:cubicBezTo>
                <a:cubicBezTo>
                  <a:pt x="32271" y="14796"/>
                  <a:pt x="32253" y="14796"/>
                  <a:pt x="32253" y="14796"/>
                </a:cubicBezTo>
                <a:cubicBezTo>
                  <a:pt x="32253" y="14706"/>
                  <a:pt x="32253" y="14615"/>
                  <a:pt x="32253" y="14543"/>
                </a:cubicBezTo>
                <a:cubicBezTo>
                  <a:pt x="32253" y="14416"/>
                  <a:pt x="32235" y="14307"/>
                  <a:pt x="32217" y="14199"/>
                </a:cubicBezTo>
                <a:cubicBezTo>
                  <a:pt x="32217" y="13963"/>
                  <a:pt x="32199" y="13746"/>
                  <a:pt x="32163" y="13529"/>
                </a:cubicBezTo>
                <a:cubicBezTo>
                  <a:pt x="32163" y="13474"/>
                  <a:pt x="32163" y="13402"/>
                  <a:pt x="32145" y="13348"/>
                </a:cubicBezTo>
                <a:cubicBezTo>
                  <a:pt x="32145" y="13275"/>
                  <a:pt x="32145" y="13275"/>
                  <a:pt x="32145" y="13257"/>
                </a:cubicBezTo>
                <a:cubicBezTo>
                  <a:pt x="32145" y="13221"/>
                  <a:pt x="32145" y="13185"/>
                  <a:pt x="32127" y="13166"/>
                </a:cubicBezTo>
                <a:lnTo>
                  <a:pt x="32108" y="13166"/>
                </a:lnTo>
                <a:lnTo>
                  <a:pt x="32108" y="13166"/>
                </a:lnTo>
                <a:cubicBezTo>
                  <a:pt x="32090" y="13148"/>
                  <a:pt x="32072" y="13148"/>
                  <a:pt x="32054" y="13166"/>
                </a:cubicBezTo>
                <a:cubicBezTo>
                  <a:pt x="32018" y="13166"/>
                  <a:pt x="32000" y="13166"/>
                  <a:pt x="31982" y="13185"/>
                </a:cubicBezTo>
                <a:lnTo>
                  <a:pt x="31982" y="13185"/>
                </a:lnTo>
                <a:cubicBezTo>
                  <a:pt x="31964" y="13185"/>
                  <a:pt x="31945" y="13185"/>
                  <a:pt x="31945" y="13185"/>
                </a:cubicBezTo>
                <a:cubicBezTo>
                  <a:pt x="31909" y="13293"/>
                  <a:pt x="31891" y="13420"/>
                  <a:pt x="31891" y="13529"/>
                </a:cubicBezTo>
                <a:cubicBezTo>
                  <a:pt x="31873" y="13655"/>
                  <a:pt x="31873" y="13782"/>
                  <a:pt x="31855" y="13909"/>
                </a:cubicBezTo>
                <a:cubicBezTo>
                  <a:pt x="31819" y="14144"/>
                  <a:pt x="31801" y="14380"/>
                  <a:pt x="31764" y="14633"/>
                </a:cubicBezTo>
                <a:cubicBezTo>
                  <a:pt x="31764" y="14688"/>
                  <a:pt x="31746" y="14760"/>
                  <a:pt x="31746" y="14814"/>
                </a:cubicBezTo>
                <a:lnTo>
                  <a:pt x="31692" y="14833"/>
                </a:lnTo>
                <a:cubicBezTo>
                  <a:pt x="31656" y="14851"/>
                  <a:pt x="31638" y="14887"/>
                  <a:pt x="31620" y="14923"/>
                </a:cubicBezTo>
                <a:cubicBezTo>
                  <a:pt x="31620" y="14941"/>
                  <a:pt x="31620" y="14959"/>
                  <a:pt x="31620" y="14977"/>
                </a:cubicBezTo>
                <a:cubicBezTo>
                  <a:pt x="31620" y="14996"/>
                  <a:pt x="31620" y="15014"/>
                  <a:pt x="31620" y="15014"/>
                </a:cubicBezTo>
                <a:cubicBezTo>
                  <a:pt x="31601" y="15122"/>
                  <a:pt x="31601" y="15249"/>
                  <a:pt x="31583" y="15340"/>
                </a:cubicBezTo>
                <a:cubicBezTo>
                  <a:pt x="31565" y="15466"/>
                  <a:pt x="31547" y="15593"/>
                  <a:pt x="31511" y="15702"/>
                </a:cubicBezTo>
                <a:cubicBezTo>
                  <a:pt x="31438" y="15937"/>
                  <a:pt x="31348" y="16155"/>
                  <a:pt x="31239" y="16372"/>
                </a:cubicBezTo>
                <a:cubicBezTo>
                  <a:pt x="31040" y="16843"/>
                  <a:pt x="30859" y="17314"/>
                  <a:pt x="30642" y="17766"/>
                </a:cubicBezTo>
                <a:cubicBezTo>
                  <a:pt x="30515" y="18020"/>
                  <a:pt x="30406" y="18273"/>
                  <a:pt x="30261" y="18509"/>
                </a:cubicBezTo>
                <a:cubicBezTo>
                  <a:pt x="30225" y="18509"/>
                  <a:pt x="30171" y="18509"/>
                  <a:pt x="30135" y="18509"/>
                </a:cubicBezTo>
                <a:cubicBezTo>
                  <a:pt x="30080" y="18527"/>
                  <a:pt x="30026" y="18545"/>
                  <a:pt x="29990" y="18581"/>
                </a:cubicBezTo>
                <a:cubicBezTo>
                  <a:pt x="29953" y="18599"/>
                  <a:pt x="29953" y="18617"/>
                  <a:pt x="29972" y="18654"/>
                </a:cubicBezTo>
                <a:cubicBezTo>
                  <a:pt x="29953" y="18672"/>
                  <a:pt x="29953" y="18708"/>
                  <a:pt x="29972" y="18744"/>
                </a:cubicBezTo>
                <a:lnTo>
                  <a:pt x="29972" y="18907"/>
                </a:lnTo>
                <a:lnTo>
                  <a:pt x="29972" y="19215"/>
                </a:lnTo>
                <a:lnTo>
                  <a:pt x="29972" y="19813"/>
                </a:lnTo>
                <a:cubicBezTo>
                  <a:pt x="29935" y="19795"/>
                  <a:pt x="29899" y="19795"/>
                  <a:pt x="29863" y="19813"/>
                </a:cubicBezTo>
                <a:cubicBezTo>
                  <a:pt x="29809" y="19813"/>
                  <a:pt x="29772" y="19813"/>
                  <a:pt x="29736" y="19831"/>
                </a:cubicBezTo>
                <a:cubicBezTo>
                  <a:pt x="29682" y="19849"/>
                  <a:pt x="29664" y="19867"/>
                  <a:pt x="29627" y="19885"/>
                </a:cubicBezTo>
                <a:lnTo>
                  <a:pt x="29627" y="19885"/>
                </a:lnTo>
                <a:cubicBezTo>
                  <a:pt x="29646" y="19885"/>
                  <a:pt x="29646" y="19867"/>
                  <a:pt x="29646" y="19849"/>
                </a:cubicBezTo>
                <a:cubicBezTo>
                  <a:pt x="29591" y="19722"/>
                  <a:pt x="29537" y="19595"/>
                  <a:pt x="29483" y="19469"/>
                </a:cubicBezTo>
                <a:cubicBezTo>
                  <a:pt x="29428" y="19342"/>
                  <a:pt x="29374" y="19215"/>
                  <a:pt x="29320" y="19070"/>
                </a:cubicBezTo>
                <a:cubicBezTo>
                  <a:pt x="29211" y="18817"/>
                  <a:pt x="29120" y="18563"/>
                  <a:pt x="29048" y="18291"/>
                </a:cubicBezTo>
                <a:cubicBezTo>
                  <a:pt x="28885" y="17748"/>
                  <a:pt x="28776" y="17205"/>
                  <a:pt x="28686" y="16662"/>
                </a:cubicBezTo>
                <a:cubicBezTo>
                  <a:pt x="28668" y="16499"/>
                  <a:pt x="28650" y="16354"/>
                  <a:pt x="28631" y="16191"/>
                </a:cubicBezTo>
                <a:cubicBezTo>
                  <a:pt x="28631" y="16118"/>
                  <a:pt x="28613" y="16046"/>
                  <a:pt x="28613" y="15973"/>
                </a:cubicBezTo>
                <a:cubicBezTo>
                  <a:pt x="28613" y="15901"/>
                  <a:pt x="28613" y="15865"/>
                  <a:pt x="28613" y="15829"/>
                </a:cubicBezTo>
                <a:lnTo>
                  <a:pt x="28613" y="15829"/>
                </a:lnTo>
                <a:lnTo>
                  <a:pt x="28613" y="15756"/>
                </a:lnTo>
                <a:cubicBezTo>
                  <a:pt x="28613" y="15738"/>
                  <a:pt x="28595" y="15647"/>
                  <a:pt x="28541" y="15647"/>
                </a:cubicBezTo>
                <a:cubicBezTo>
                  <a:pt x="28487" y="15629"/>
                  <a:pt x="28414" y="15738"/>
                  <a:pt x="28414" y="15792"/>
                </a:cubicBezTo>
                <a:cubicBezTo>
                  <a:pt x="28396" y="15955"/>
                  <a:pt x="28378" y="16118"/>
                  <a:pt x="28360" y="16281"/>
                </a:cubicBezTo>
                <a:cubicBezTo>
                  <a:pt x="28324" y="16426"/>
                  <a:pt x="28305" y="16607"/>
                  <a:pt x="28269" y="16770"/>
                </a:cubicBezTo>
                <a:cubicBezTo>
                  <a:pt x="28233" y="17114"/>
                  <a:pt x="28161" y="17440"/>
                  <a:pt x="28088" y="17766"/>
                </a:cubicBezTo>
                <a:cubicBezTo>
                  <a:pt x="27943" y="18364"/>
                  <a:pt x="27744" y="18961"/>
                  <a:pt x="27472" y="19505"/>
                </a:cubicBezTo>
                <a:cubicBezTo>
                  <a:pt x="27382" y="19668"/>
                  <a:pt x="27291" y="19813"/>
                  <a:pt x="27201" y="19958"/>
                </a:cubicBezTo>
                <a:cubicBezTo>
                  <a:pt x="27110" y="20084"/>
                  <a:pt x="27002" y="20229"/>
                  <a:pt x="26911" y="20374"/>
                </a:cubicBezTo>
                <a:cubicBezTo>
                  <a:pt x="26875" y="20374"/>
                  <a:pt x="26857" y="20392"/>
                  <a:pt x="26820" y="20392"/>
                </a:cubicBezTo>
                <a:cubicBezTo>
                  <a:pt x="26784" y="20428"/>
                  <a:pt x="26748" y="20465"/>
                  <a:pt x="26748" y="20501"/>
                </a:cubicBezTo>
                <a:cubicBezTo>
                  <a:pt x="26730" y="20555"/>
                  <a:pt x="26712" y="20591"/>
                  <a:pt x="26730" y="20646"/>
                </a:cubicBezTo>
                <a:cubicBezTo>
                  <a:pt x="26730" y="20664"/>
                  <a:pt x="26748" y="20682"/>
                  <a:pt x="26766" y="20700"/>
                </a:cubicBezTo>
                <a:cubicBezTo>
                  <a:pt x="26802" y="20718"/>
                  <a:pt x="26820" y="20700"/>
                  <a:pt x="26839" y="20718"/>
                </a:cubicBezTo>
                <a:lnTo>
                  <a:pt x="26839" y="20718"/>
                </a:lnTo>
                <a:cubicBezTo>
                  <a:pt x="26839" y="20754"/>
                  <a:pt x="26839" y="20791"/>
                  <a:pt x="26839" y="20827"/>
                </a:cubicBezTo>
                <a:lnTo>
                  <a:pt x="26839" y="21026"/>
                </a:lnTo>
                <a:lnTo>
                  <a:pt x="26839" y="21406"/>
                </a:lnTo>
                <a:lnTo>
                  <a:pt x="26839" y="21787"/>
                </a:lnTo>
                <a:lnTo>
                  <a:pt x="26839" y="21986"/>
                </a:lnTo>
                <a:cubicBezTo>
                  <a:pt x="26839" y="22040"/>
                  <a:pt x="26839" y="22076"/>
                  <a:pt x="26839" y="22131"/>
                </a:cubicBezTo>
                <a:cubicBezTo>
                  <a:pt x="26784" y="22149"/>
                  <a:pt x="26730" y="22185"/>
                  <a:pt x="26694" y="22257"/>
                </a:cubicBezTo>
                <a:cubicBezTo>
                  <a:pt x="26676" y="22312"/>
                  <a:pt x="26658" y="22439"/>
                  <a:pt x="26748" y="22475"/>
                </a:cubicBezTo>
                <a:lnTo>
                  <a:pt x="26784" y="22475"/>
                </a:lnTo>
                <a:cubicBezTo>
                  <a:pt x="26784" y="22475"/>
                  <a:pt x="26802" y="22457"/>
                  <a:pt x="26802" y="22457"/>
                </a:cubicBezTo>
                <a:cubicBezTo>
                  <a:pt x="26820" y="22457"/>
                  <a:pt x="26820" y="22457"/>
                  <a:pt x="26820" y="22475"/>
                </a:cubicBezTo>
                <a:cubicBezTo>
                  <a:pt x="26820" y="22493"/>
                  <a:pt x="26820" y="22529"/>
                  <a:pt x="26820" y="22547"/>
                </a:cubicBezTo>
                <a:lnTo>
                  <a:pt x="26820" y="22620"/>
                </a:lnTo>
                <a:lnTo>
                  <a:pt x="26820" y="22783"/>
                </a:lnTo>
                <a:cubicBezTo>
                  <a:pt x="26820" y="22819"/>
                  <a:pt x="26820" y="22873"/>
                  <a:pt x="26839" y="22927"/>
                </a:cubicBezTo>
                <a:cubicBezTo>
                  <a:pt x="26857" y="22927"/>
                  <a:pt x="26875" y="22927"/>
                  <a:pt x="26893" y="22927"/>
                </a:cubicBezTo>
                <a:lnTo>
                  <a:pt x="26929" y="22946"/>
                </a:lnTo>
                <a:lnTo>
                  <a:pt x="26965" y="22946"/>
                </a:lnTo>
                <a:cubicBezTo>
                  <a:pt x="26947" y="23054"/>
                  <a:pt x="26947" y="23163"/>
                  <a:pt x="26965" y="23253"/>
                </a:cubicBezTo>
                <a:lnTo>
                  <a:pt x="26965" y="25970"/>
                </a:lnTo>
                <a:lnTo>
                  <a:pt x="26965" y="26404"/>
                </a:lnTo>
                <a:lnTo>
                  <a:pt x="26965" y="26640"/>
                </a:lnTo>
                <a:lnTo>
                  <a:pt x="26965" y="26821"/>
                </a:lnTo>
                <a:cubicBezTo>
                  <a:pt x="26929" y="26839"/>
                  <a:pt x="26911" y="26857"/>
                  <a:pt x="26875" y="26857"/>
                </a:cubicBezTo>
                <a:cubicBezTo>
                  <a:pt x="26839" y="26875"/>
                  <a:pt x="26802" y="26893"/>
                  <a:pt x="26766" y="26893"/>
                </a:cubicBezTo>
                <a:cubicBezTo>
                  <a:pt x="26676" y="26912"/>
                  <a:pt x="26603" y="26948"/>
                  <a:pt x="26531" y="27002"/>
                </a:cubicBezTo>
                <a:cubicBezTo>
                  <a:pt x="26476" y="27093"/>
                  <a:pt x="26440" y="27219"/>
                  <a:pt x="26440" y="27328"/>
                </a:cubicBezTo>
                <a:lnTo>
                  <a:pt x="26440" y="27527"/>
                </a:lnTo>
                <a:cubicBezTo>
                  <a:pt x="26440" y="27545"/>
                  <a:pt x="26440" y="27582"/>
                  <a:pt x="26440" y="27618"/>
                </a:cubicBezTo>
                <a:lnTo>
                  <a:pt x="26440" y="27654"/>
                </a:lnTo>
                <a:cubicBezTo>
                  <a:pt x="26440" y="27672"/>
                  <a:pt x="26458" y="27690"/>
                  <a:pt x="26458" y="27708"/>
                </a:cubicBezTo>
                <a:cubicBezTo>
                  <a:pt x="26476" y="27745"/>
                  <a:pt x="26513" y="27745"/>
                  <a:pt x="26531" y="27726"/>
                </a:cubicBezTo>
                <a:cubicBezTo>
                  <a:pt x="26549" y="27726"/>
                  <a:pt x="26549" y="27726"/>
                  <a:pt x="26567" y="27726"/>
                </a:cubicBezTo>
                <a:cubicBezTo>
                  <a:pt x="26585" y="27745"/>
                  <a:pt x="26603" y="27763"/>
                  <a:pt x="26621" y="27781"/>
                </a:cubicBezTo>
                <a:cubicBezTo>
                  <a:pt x="26658" y="27817"/>
                  <a:pt x="26694" y="27853"/>
                  <a:pt x="26712" y="27908"/>
                </a:cubicBezTo>
                <a:cubicBezTo>
                  <a:pt x="26748" y="28016"/>
                  <a:pt x="26784" y="28143"/>
                  <a:pt x="26802" y="28270"/>
                </a:cubicBezTo>
                <a:cubicBezTo>
                  <a:pt x="26875" y="28523"/>
                  <a:pt x="26929" y="28795"/>
                  <a:pt x="26983" y="29048"/>
                </a:cubicBezTo>
                <a:cubicBezTo>
                  <a:pt x="27002" y="29121"/>
                  <a:pt x="27020" y="29193"/>
                  <a:pt x="27038" y="29284"/>
                </a:cubicBezTo>
                <a:cubicBezTo>
                  <a:pt x="27038" y="29356"/>
                  <a:pt x="27074" y="29447"/>
                  <a:pt x="27110" y="29501"/>
                </a:cubicBezTo>
                <a:lnTo>
                  <a:pt x="27110" y="29501"/>
                </a:lnTo>
                <a:cubicBezTo>
                  <a:pt x="27110" y="29519"/>
                  <a:pt x="27110" y="29537"/>
                  <a:pt x="27146" y="29556"/>
                </a:cubicBezTo>
                <a:cubicBezTo>
                  <a:pt x="27201" y="29556"/>
                  <a:pt x="27273" y="29556"/>
                  <a:pt x="27328" y="29556"/>
                </a:cubicBezTo>
                <a:lnTo>
                  <a:pt x="27491" y="29556"/>
                </a:lnTo>
                <a:lnTo>
                  <a:pt x="27491" y="29755"/>
                </a:lnTo>
                <a:lnTo>
                  <a:pt x="27491" y="30063"/>
                </a:lnTo>
                <a:lnTo>
                  <a:pt x="27491" y="35206"/>
                </a:lnTo>
                <a:cubicBezTo>
                  <a:pt x="27491" y="35405"/>
                  <a:pt x="27491" y="35604"/>
                  <a:pt x="27491" y="35785"/>
                </a:cubicBezTo>
                <a:cubicBezTo>
                  <a:pt x="27491" y="35803"/>
                  <a:pt x="27491" y="35803"/>
                  <a:pt x="27491" y="35803"/>
                </a:cubicBezTo>
                <a:cubicBezTo>
                  <a:pt x="27491" y="35821"/>
                  <a:pt x="27491" y="35858"/>
                  <a:pt x="27491" y="35876"/>
                </a:cubicBezTo>
                <a:cubicBezTo>
                  <a:pt x="27491" y="35894"/>
                  <a:pt x="27491" y="35912"/>
                  <a:pt x="27491" y="35930"/>
                </a:cubicBezTo>
                <a:lnTo>
                  <a:pt x="27491" y="35984"/>
                </a:lnTo>
                <a:cubicBezTo>
                  <a:pt x="27418" y="35984"/>
                  <a:pt x="27328" y="35966"/>
                  <a:pt x="27237" y="35966"/>
                </a:cubicBezTo>
                <a:cubicBezTo>
                  <a:pt x="27146" y="35966"/>
                  <a:pt x="27038" y="35966"/>
                  <a:pt x="26929" y="35966"/>
                </a:cubicBezTo>
                <a:cubicBezTo>
                  <a:pt x="26893" y="35966"/>
                  <a:pt x="26857" y="36003"/>
                  <a:pt x="26875" y="36039"/>
                </a:cubicBezTo>
                <a:cubicBezTo>
                  <a:pt x="26893" y="36129"/>
                  <a:pt x="26839" y="36220"/>
                  <a:pt x="26766" y="36274"/>
                </a:cubicBezTo>
                <a:cubicBezTo>
                  <a:pt x="26676" y="36328"/>
                  <a:pt x="26567" y="36347"/>
                  <a:pt x="26440" y="36347"/>
                </a:cubicBezTo>
                <a:lnTo>
                  <a:pt x="26169" y="36347"/>
                </a:lnTo>
                <a:lnTo>
                  <a:pt x="26150" y="36310"/>
                </a:lnTo>
                <a:cubicBezTo>
                  <a:pt x="26150" y="36310"/>
                  <a:pt x="26132" y="36292"/>
                  <a:pt x="26132" y="36292"/>
                </a:cubicBezTo>
                <a:cubicBezTo>
                  <a:pt x="26132" y="36274"/>
                  <a:pt x="26114" y="36256"/>
                  <a:pt x="26096" y="36256"/>
                </a:cubicBezTo>
                <a:cubicBezTo>
                  <a:pt x="26078" y="36238"/>
                  <a:pt x="26078" y="36220"/>
                  <a:pt x="26078" y="36184"/>
                </a:cubicBezTo>
                <a:lnTo>
                  <a:pt x="26078" y="36184"/>
                </a:lnTo>
                <a:cubicBezTo>
                  <a:pt x="26096" y="36165"/>
                  <a:pt x="26078" y="36129"/>
                  <a:pt x="26042" y="36129"/>
                </a:cubicBezTo>
                <a:cubicBezTo>
                  <a:pt x="25915" y="36129"/>
                  <a:pt x="25915" y="35948"/>
                  <a:pt x="25933" y="35858"/>
                </a:cubicBezTo>
                <a:cubicBezTo>
                  <a:pt x="25951" y="35731"/>
                  <a:pt x="26006" y="35604"/>
                  <a:pt x="26114" y="35514"/>
                </a:cubicBezTo>
                <a:cubicBezTo>
                  <a:pt x="26150" y="35477"/>
                  <a:pt x="26132" y="35423"/>
                  <a:pt x="26096" y="35423"/>
                </a:cubicBezTo>
                <a:lnTo>
                  <a:pt x="25824" y="35314"/>
                </a:lnTo>
                <a:cubicBezTo>
                  <a:pt x="25824" y="35188"/>
                  <a:pt x="25806" y="35079"/>
                  <a:pt x="25770" y="34970"/>
                </a:cubicBezTo>
                <a:cubicBezTo>
                  <a:pt x="25716" y="34862"/>
                  <a:pt x="25607" y="34807"/>
                  <a:pt x="25498" y="34789"/>
                </a:cubicBezTo>
                <a:cubicBezTo>
                  <a:pt x="25390" y="34807"/>
                  <a:pt x="25281" y="34880"/>
                  <a:pt x="25245" y="34988"/>
                </a:cubicBezTo>
                <a:cubicBezTo>
                  <a:pt x="25191" y="35097"/>
                  <a:pt x="25154" y="35242"/>
                  <a:pt x="25154" y="35369"/>
                </a:cubicBezTo>
                <a:cubicBezTo>
                  <a:pt x="25136" y="35514"/>
                  <a:pt x="25118" y="35658"/>
                  <a:pt x="25118" y="35785"/>
                </a:cubicBezTo>
                <a:cubicBezTo>
                  <a:pt x="25082" y="35785"/>
                  <a:pt x="25064" y="35803"/>
                  <a:pt x="25028" y="35803"/>
                </a:cubicBezTo>
                <a:cubicBezTo>
                  <a:pt x="24991" y="35821"/>
                  <a:pt x="24955" y="35858"/>
                  <a:pt x="24901" y="35876"/>
                </a:cubicBezTo>
                <a:cubicBezTo>
                  <a:pt x="24792" y="35912"/>
                  <a:pt x="24756" y="35767"/>
                  <a:pt x="24756" y="35695"/>
                </a:cubicBezTo>
                <a:cubicBezTo>
                  <a:pt x="24756" y="35568"/>
                  <a:pt x="24828" y="35423"/>
                  <a:pt x="24756" y="35296"/>
                </a:cubicBezTo>
                <a:cubicBezTo>
                  <a:pt x="24702" y="35224"/>
                  <a:pt x="24629" y="35169"/>
                  <a:pt x="24539" y="35169"/>
                </a:cubicBezTo>
                <a:cubicBezTo>
                  <a:pt x="24448" y="35151"/>
                  <a:pt x="24376" y="35169"/>
                  <a:pt x="24303" y="35224"/>
                </a:cubicBezTo>
                <a:cubicBezTo>
                  <a:pt x="24267" y="35097"/>
                  <a:pt x="24285" y="34952"/>
                  <a:pt x="24213" y="34825"/>
                </a:cubicBezTo>
                <a:cubicBezTo>
                  <a:pt x="24176" y="34717"/>
                  <a:pt x="24068" y="34644"/>
                  <a:pt x="23941" y="34626"/>
                </a:cubicBezTo>
                <a:cubicBezTo>
                  <a:pt x="23923" y="34518"/>
                  <a:pt x="23905" y="34409"/>
                  <a:pt x="23869" y="34300"/>
                </a:cubicBezTo>
                <a:cubicBezTo>
                  <a:pt x="23832" y="34210"/>
                  <a:pt x="23832" y="34083"/>
                  <a:pt x="23923" y="34029"/>
                </a:cubicBezTo>
                <a:cubicBezTo>
                  <a:pt x="23941" y="34010"/>
                  <a:pt x="23941" y="33956"/>
                  <a:pt x="23923" y="33956"/>
                </a:cubicBezTo>
                <a:lnTo>
                  <a:pt x="23887" y="33956"/>
                </a:lnTo>
                <a:cubicBezTo>
                  <a:pt x="23814" y="33956"/>
                  <a:pt x="23742" y="33920"/>
                  <a:pt x="23688" y="33866"/>
                </a:cubicBezTo>
                <a:cubicBezTo>
                  <a:pt x="23669" y="33847"/>
                  <a:pt x="23669" y="33811"/>
                  <a:pt x="23669" y="33775"/>
                </a:cubicBezTo>
                <a:cubicBezTo>
                  <a:pt x="23688" y="33739"/>
                  <a:pt x="23742" y="33721"/>
                  <a:pt x="23760" y="33684"/>
                </a:cubicBezTo>
                <a:cubicBezTo>
                  <a:pt x="23796" y="33630"/>
                  <a:pt x="23796" y="33540"/>
                  <a:pt x="23760" y="33485"/>
                </a:cubicBezTo>
                <a:cubicBezTo>
                  <a:pt x="23724" y="33431"/>
                  <a:pt x="23669" y="33395"/>
                  <a:pt x="23615" y="33377"/>
                </a:cubicBezTo>
                <a:cubicBezTo>
                  <a:pt x="23651" y="33322"/>
                  <a:pt x="23651" y="33268"/>
                  <a:pt x="23633" y="33214"/>
                </a:cubicBezTo>
                <a:cubicBezTo>
                  <a:pt x="23488" y="33232"/>
                  <a:pt x="23380" y="33123"/>
                  <a:pt x="23398" y="32996"/>
                </a:cubicBezTo>
                <a:cubicBezTo>
                  <a:pt x="23362" y="32906"/>
                  <a:pt x="23235" y="32870"/>
                  <a:pt x="23199" y="32779"/>
                </a:cubicBezTo>
                <a:cubicBezTo>
                  <a:pt x="23199" y="32725"/>
                  <a:pt x="23199" y="32670"/>
                  <a:pt x="23199" y="32634"/>
                </a:cubicBezTo>
                <a:cubicBezTo>
                  <a:pt x="23199" y="32580"/>
                  <a:pt x="23217" y="32525"/>
                  <a:pt x="23235" y="32453"/>
                </a:cubicBezTo>
                <a:cubicBezTo>
                  <a:pt x="23253" y="32363"/>
                  <a:pt x="23217" y="32254"/>
                  <a:pt x="23144" y="32200"/>
                </a:cubicBezTo>
                <a:cubicBezTo>
                  <a:pt x="23090" y="32145"/>
                  <a:pt x="22999" y="32145"/>
                  <a:pt x="22945" y="32200"/>
                </a:cubicBezTo>
                <a:cubicBezTo>
                  <a:pt x="22746" y="32200"/>
                  <a:pt x="22655" y="32471"/>
                  <a:pt x="22565" y="32616"/>
                </a:cubicBezTo>
                <a:cubicBezTo>
                  <a:pt x="22529" y="32707"/>
                  <a:pt x="22474" y="32779"/>
                  <a:pt x="22402" y="32851"/>
                </a:cubicBezTo>
                <a:cubicBezTo>
                  <a:pt x="22384" y="32851"/>
                  <a:pt x="22366" y="32870"/>
                  <a:pt x="22329" y="32870"/>
                </a:cubicBezTo>
                <a:cubicBezTo>
                  <a:pt x="22293" y="32870"/>
                  <a:pt x="22239" y="32870"/>
                  <a:pt x="22203" y="32870"/>
                </a:cubicBezTo>
                <a:cubicBezTo>
                  <a:pt x="22112" y="32870"/>
                  <a:pt x="22040" y="32888"/>
                  <a:pt x="21967" y="32924"/>
                </a:cubicBezTo>
                <a:cubicBezTo>
                  <a:pt x="21822" y="33033"/>
                  <a:pt x="21714" y="33141"/>
                  <a:pt x="21623" y="33286"/>
                </a:cubicBezTo>
                <a:cubicBezTo>
                  <a:pt x="21569" y="33377"/>
                  <a:pt x="21514" y="33449"/>
                  <a:pt x="21460" y="33522"/>
                </a:cubicBezTo>
                <a:cubicBezTo>
                  <a:pt x="21406" y="33612"/>
                  <a:pt x="21370" y="33684"/>
                  <a:pt x="21333" y="33775"/>
                </a:cubicBezTo>
                <a:cubicBezTo>
                  <a:pt x="21225" y="34065"/>
                  <a:pt x="21116" y="34355"/>
                  <a:pt x="21044" y="34644"/>
                </a:cubicBezTo>
                <a:cubicBezTo>
                  <a:pt x="20989" y="34807"/>
                  <a:pt x="20935" y="34952"/>
                  <a:pt x="20844" y="35097"/>
                </a:cubicBezTo>
                <a:cubicBezTo>
                  <a:pt x="20790" y="35206"/>
                  <a:pt x="20718" y="35296"/>
                  <a:pt x="20645" y="35387"/>
                </a:cubicBezTo>
                <a:cubicBezTo>
                  <a:pt x="20627" y="35169"/>
                  <a:pt x="20627" y="34952"/>
                  <a:pt x="20609" y="34753"/>
                </a:cubicBezTo>
                <a:cubicBezTo>
                  <a:pt x="20591" y="34536"/>
                  <a:pt x="20591" y="34264"/>
                  <a:pt x="20591" y="34029"/>
                </a:cubicBezTo>
                <a:cubicBezTo>
                  <a:pt x="20591" y="33829"/>
                  <a:pt x="20663" y="33630"/>
                  <a:pt x="20772" y="33467"/>
                </a:cubicBezTo>
                <a:cubicBezTo>
                  <a:pt x="20808" y="33431"/>
                  <a:pt x="20772" y="33395"/>
                  <a:pt x="20736" y="33395"/>
                </a:cubicBezTo>
                <a:cubicBezTo>
                  <a:pt x="20699" y="33395"/>
                  <a:pt x="20699" y="33340"/>
                  <a:pt x="20699" y="33322"/>
                </a:cubicBezTo>
                <a:cubicBezTo>
                  <a:pt x="20699" y="33286"/>
                  <a:pt x="20718" y="33214"/>
                  <a:pt x="20699" y="33159"/>
                </a:cubicBezTo>
                <a:cubicBezTo>
                  <a:pt x="20681" y="33033"/>
                  <a:pt x="20573" y="33014"/>
                  <a:pt x="20482" y="32978"/>
                </a:cubicBezTo>
                <a:cubicBezTo>
                  <a:pt x="20446" y="32978"/>
                  <a:pt x="20410" y="32960"/>
                  <a:pt x="20392" y="32906"/>
                </a:cubicBezTo>
                <a:cubicBezTo>
                  <a:pt x="20392" y="32870"/>
                  <a:pt x="20410" y="32815"/>
                  <a:pt x="20428" y="32779"/>
                </a:cubicBezTo>
                <a:cubicBezTo>
                  <a:pt x="20482" y="32688"/>
                  <a:pt x="20573" y="32580"/>
                  <a:pt x="20518" y="32453"/>
                </a:cubicBezTo>
                <a:cubicBezTo>
                  <a:pt x="20500" y="32381"/>
                  <a:pt x="20428" y="32326"/>
                  <a:pt x="20337" y="32308"/>
                </a:cubicBezTo>
                <a:cubicBezTo>
                  <a:pt x="20374" y="32163"/>
                  <a:pt x="20355" y="32037"/>
                  <a:pt x="20283" y="31910"/>
                </a:cubicBezTo>
                <a:cubicBezTo>
                  <a:pt x="20247" y="31837"/>
                  <a:pt x="20192" y="31783"/>
                  <a:pt x="20120" y="31747"/>
                </a:cubicBezTo>
                <a:cubicBezTo>
                  <a:pt x="20084" y="31729"/>
                  <a:pt x="20011" y="31674"/>
                  <a:pt x="20011" y="31620"/>
                </a:cubicBezTo>
                <a:cubicBezTo>
                  <a:pt x="20084" y="31620"/>
                  <a:pt x="20156" y="31566"/>
                  <a:pt x="20211" y="31511"/>
                </a:cubicBezTo>
                <a:cubicBezTo>
                  <a:pt x="20265" y="31439"/>
                  <a:pt x="20283" y="31330"/>
                  <a:pt x="20229" y="31258"/>
                </a:cubicBezTo>
                <a:cubicBezTo>
                  <a:pt x="20174" y="31167"/>
                  <a:pt x="20084" y="31131"/>
                  <a:pt x="19993" y="31167"/>
                </a:cubicBezTo>
                <a:cubicBezTo>
                  <a:pt x="19921" y="31185"/>
                  <a:pt x="19885" y="31258"/>
                  <a:pt x="19812" y="31294"/>
                </a:cubicBezTo>
                <a:cubicBezTo>
                  <a:pt x="19776" y="31240"/>
                  <a:pt x="19812" y="31149"/>
                  <a:pt x="19830" y="31095"/>
                </a:cubicBezTo>
                <a:cubicBezTo>
                  <a:pt x="19866" y="31004"/>
                  <a:pt x="19866" y="30914"/>
                  <a:pt x="19830" y="30841"/>
                </a:cubicBezTo>
                <a:cubicBezTo>
                  <a:pt x="19812" y="30787"/>
                  <a:pt x="19776" y="30751"/>
                  <a:pt x="19740" y="30733"/>
                </a:cubicBezTo>
                <a:cubicBezTo>
                  <a:pt x="19722" y="30715"/>
                  <a:pt x="19703" y="30696"/>
                  <a:pt x="19685" y="30678"/>
                </a:cubicBezTo>
                <a:cubicBezTo>
                  <a:pt x="19685" y="30660"/>
                  <a:pt x="19685" y="30660"/>
                  <a:pt x="19703" y="30660"/>
                </a:cubicBezTo>
                <a:cubicBezTo>
                  <a:pt x="19758" y="30624"/>
                  <a:pt x="19794" y="30570"/>
                  <a:pt x="19812" y="30515"/>
                </a:cubicBezTo>
                <a:cubicBezTo>
                  <a:pt x="19830" y="30461"/>
                  <a:pt x="19830" y="30389"/>
                  <a:pt x="19812" y="30334"/>
                </a:cubicBezTo>
                <a:cubicBezTo>
                  <a:pt x="19812" y="30262"/>
                  <a:pt x="19794" y="30189"/>
                  <a:pt x="19740" y="30135"/>
                </a:cubicBezTo>
                <a:cubicBezTo>
                  <a:pt x="19703" y="30117"/>
                  <a:pt x="19667" y="30099"/>
                  <a:pt x="19631" y="30081"/>
                </a:cubicBezTo>
                <a:cubicBezTo>
                  <a:pt x="19649" y="30044"/>
                  <a:pt x="19649" y="30008"/>
                  <a:pt x="19649" y="29972"/>
                </a:cubicBezTo>
                <a:cubicBezTo>
                  <a:pt x="19649" y="29954"/>
                  <a:pt x="19649" y="29954"/>
                  <a:pt x="19649" y="29936"/>
                </a:cubicBezTo>
                <a:cubicBezTo>
                  <a:pt x="19649" y="29900"/>
                  <a:pt x="19613" y="29882"/>
                  <a:pt x="19577" y="29882"/>
                </a:cubicBezTo>
                <a:lnTo>
                  <a:pt x="19577" y="29882"/>
                </a:lnTo>
                <a:cubicBezTo>
                  <a:pt x="19577" y="29882"/>
                  <a:pt x="19577" y="29863"/>
                  <a:pt x="19595" y="29845"/>
                </a:cubicBezTo>
                <a:cubicBezTo>
                  <a:pt x="19613" y="29809"/>
                  <a:pt x="19631" y="29773"/>
                  <a:pt x="19649" y="29737"/>
                </a:cubicBezTo>
                <a:cubicBezTo>
                  <a:pt x="19667" y="29646"/>
                  <a:pt x="19649" y="29556"/>
                  <a:pt x="19631" y="29483"/>
                </a:cubicBezTo>
                <a:cubicBezTo>
                  <a:pt x="19595" y="29411"/>
                  <a:pt x="19540" y="29374"/>
                  <a:pt x="19468" y="29393"/>
                </a:cubicBezTo>
                <a:cubicBezTo>
                  <a:pt x="19450" y="29338"/>
                  <a:pt x="19432" y="29284"/>
                  <a:pt x="19414" y="29248"/>
                </a:cubicBezTo>
                <a:cubicBezTo>
                  <a:pt x="19396" y="29230"/>
                  <a:pt x="19377" y="29211"/>
                  <a:pt x="19359" y="29193"/>
                </a:cubicBezTo>
                <a:cubicBezTo>
                  <a:pt x="19359" y="29193"/>
                  <a:pt x="19323" y="29157"/>
                  <a:pt x="19323" y="29139"/>
                </a:cubicBezTo>
                <a:cubicBezTo>
                  <a:pt x="19323" y="29121"/>
                  <a:pt x="19341" y="29103"/>
                  <a:pt x="19359" y="29103"/>
                </a:cubicBezTo>
                <a:cubicBezTo>
                  <a:pt x="19359" y="29085"/>
                  <a:pt x="19377" y="29067"/>
                  <a:pt x="19377" y="29048"/>
                </a:cubicBezTo>
                <a:cubicBezTo>
                  <a:pt x="19432" y="28940"/>
                  <a:pt x="19377" y="28795"/>
                  <a:pt x="19269" y="28741"/>
                </a:cubicBezTo>
                <a:lnTo>
                  <a:pt x="19341" y="28650"/>
                </a:lnTo>
                <a:cubicBezTo>
                  <a:pt x="19341" y="28632"/>
                  <a:pt x="19341" y="28596"/>
                  <a:pt x="19305" y="28578"/>
                </a:cubicBezTo>
                <a:cubicBezTo>
                  <a:pt x="19214" y="28560"/>
                  <a:pt x="19124" y="28560"/>
                  <a:pt x="19052" y="28578"/>
                </a:cubicBezTo>
                <a:cubicBezTo>
                  <a:pt x="19015" y="28433"/>
                  <a:pt x="18997" y="28288"/>
                  <a:pt x="18961" y="28161"/>
                </a:cubicBezTo>
                <a:cubicBezTo>
                  <a:pt x="18961" y="28125"/>
                  <a:pt x="18943" y="28125"/>
                  <a:pt x="18925" y="28125"/>
                </a:cubicBezTo>
                <a:lnTo>
                  <a:pt x="18744" y="28125"/>
                </a:lnTo>
                <a:cubicBezTo>
                  <a:pt x="18780" y="28071"/>
                  <a:pt x="18798" y="28016"/>
                  <a:pt x="18816" y="27962"/>
                </a:cubicBezTo>
                <a:cubicBezTo>
                  <a:pt x="18834" y="27889"/>
                  <a:pt x="18816" y="27799"/>
                  <a:pt x="18780" y="27726"/>
                </a:cubicBezTo>
                <a:cubicBezTo>
                  <a:pt x="18744" y="27708"/>
                  <a:pt x="18707" y="27672"/>
                  <a:pt x="18671" y="27672"/>
                </a:cubicBezTo>
                <a:cubicBezTo>
                  <a:pt x="18635" y="27672"/>
                  <a:pt x="18599" y="27672"/>
                  <a:pt x="18563" y="27636"/>
                </a:cubicBezTo>
                <a:cubicBezTo>
                  <a:pt x="18526" y="27582"/>
                  <a:pt x="18508" y="27527"/>
                  <a:pt x="18508" y="27473"/>
                </a:cubicBezTo>
                <a:cubicBezTo>
                  <a:pt x="18472" y="27419"/>
                  <a:pt x="18436" y="27346"/>
                  <a:pt x="18363" y="27346"/>
                </a:cubicBezTo>
                <a:cubicBezTo>
                  <a:pt x="18327" y="27346"/>
                  <a:pt x="18309" y="27364"/>
                  <a:pt x="18309" y="27401"/>
                </a:cubicBezTo>
                <a:cubicBezTo>
                  <a:pt x="18309" y="27455"/>
                  <a:pt x="18291" y="27509"/>
                  <a:pt x="18291" y="27545"/>
                </a:cubicBezTo>
                <a:lnTo>
                  <a:pt x="18237" y="27527"/>
                </a:lnTo>
                <a:cubicBezTo>
                  <a:pt x="18200" y="27509"/>
                  <a:pt x="18164" y="27527"/>
                  <a:pt x="18164" y="27545"/>
                </a:cubicBezTo>
                <a:cubicBezTo>
                  <a:pt x="18128" y="27654"/>
                  <a:pt x="18092" y="27745"/>
                  <a:pt x="18037" y="27835"/>
                </a:cubicBezTo>
                <a:cubicBezTo>
                  <a:pt x="18019" y="27853"/>
                  <a:pt x="18001" y="27889"/>
                  <a:pt x="17983" y="27908"/>
                </a:cubicBezTo>
                <a:cubicBezTo>
                  <a:pt x="17965" y="27926"/>
                  <a:pt x="17965" y="27962"/>
                  <a:pt x="17983" y="27980"/>
                </a:cubicBezTo>
                <a:cubicBezTo>
                  <a:pt x="17965" y="28034"/>
                  <a:pt x="17965" y="28089"/>
                  <a:pt x="17947" y="28125"/>
                </a:cubicBezTo>
                <a:cubicBezTo>
                  <a:pt x="17911" y="28107"/>
                  <a:pt x="17874" y="28089"/>
                  <a:pt x="17838" y="28071"/>
                </a:cubicBezTo>
                <a:cubicBezTo>
                  <a:pt x="17802" y="28052"/>
                  <a:pt x="17730" y="28016"/>
                  <a:pt x="17675" y="28052"/>
                </a:cubicBezTo>
                <a:cubicBezTo>
                  <a:pt x="17657" y="28071"/>
                  <a:pt x="17621" y="28107"/>
                  <a:pt x="17621" y="28161"/>
                </a:cubicBezTo>
                <a:cubicBezTo>
                  <a:pt x="17621" y="28197"/>
                  <a:pt x="17621" y="28234"/>
                  <a:pt x="17621" y="28288"/>
                </a:cubicBezTo>
                <a:cubicBezTo>
                  <a:pt x="17639" y="28324"/>
                  <a:pt x="17657" y="28360"/>
                  <a:pt x="17693" y="28378"/>
                </a:cubicBezTo>
                <a:lnTo>
                  <a:pt x="17693" y="28378"/>
                </a:lnTo>
                <a:lnTo>
                  <a:pt x="17603" y="28360"/>
                </a:lnTo>
                <a:lnTo>
                  <a:pt x="17422" y="28324"/>
                </a:lnTo>
                <a:cubicBezTo>
                  <a:pt x="17385" y="28306"/>
                  <a:pt x="17349" y="28324"/>
                  <a:pt x="17349" y="28360"/>
                </a:cubicBezTo>
                <a:lnTo>
                  <a:pt x="17349" y="28469"/>
                </a:lnTo>
                <a:cubicBezTo>
                  <a:pt x="17295" y="28469"/>
                  <a:pt x="17241" y="28469"/>
                  <a:pt x="17186" y="28505"/>
                </a:cubicBezTo>
                <a:cubicBezTo>
                  <a:pt x="17150" y="28541"/>
                  <a:pt x="17132" y="28578"/>
                  <a:pt x="17114" y="28632"/>
                </a:cubicBezTo>
                <a:cubicBezTo>
                  <a:pt x="17114" y="28668"/>
                  <a:pt x="17114" y="28704"/>
                  <a:pt x="17078" y="28722"/>
                </a:cubicBezTo>
                <a:cubicBezTo>
                  <a:pt x="17041" y="28741"/>
                  <a:pt x="17005" y="28777"/>
                  <a:pt x="16987" y="28795"/>
                </a:cubicBezTo>
                <a:cubicBezTo>
                  <a:pt x="16951" y="28831"/>
                  <a:pt x="16933" y="28867"/>
                  <a:pt x="16933" y="28922"/>
                </a:cubicBezTo>
                <a:cubicBezTo>
                  <a:pt x="16951" y="28976"/>
                  <a:pt x="16969" y="29012"/>
                  <a:pt x="16987" y="29048"/>
                </a:cubicBezTo>
                <a:cubicBezTo>
                  <a:pt x="17005" y="29103"/>
                  <a:pt x="16987" y="29121"/>
                  <a:pt x="16951" y="29139"/>
                </a:cubicBezTo>
                <a:cubicBezTo>
                  <a:pt x="16896" y="29175"/>
                  <a:pt x="16860" y="29211"/>
                  <a:pt x="16860" y="29266"/>
                </a:cubicBezTo>
                <a:cubicBezTo>
                  <a:pt x="16860" y="29284"/>
                  <a:pt x="16860" y="29302"/>
                  <a:pt x="16860" y="29320"/>
                </a:cubicBezTo>
                <a:cubicBezTo>
                  <a:pt x="16806" y="29338"/>
                  <a:pt x="16752" y="29374"/>
                  <a:pt x="16733" y="29447"/>
                </a:cubicBezTo>
                <a:cubicBezTo>
                  <a:pt x="16715" y="29537"/>
                  <a:pt x="16788" y="29592"/>
                  <a:pt x="16860" y="29610"/>
                </a:cubicBezTo>
                <a:cubicBezTo>
                  <a:pt x="16878" y="29610"/>
                  <a:pt x="16915" y="29628"/>
                  <a:pt x="16915" y="29646"/>
                </a:cubicBezTo>
                <a:cubicBezTo>
                  <a:pt x="16933" y="29664"/>
                  <a:pt x="16915" y="29700"/>
                  <a:pt x="16878" y="29700"/>
                </a:cubicBezTo>
                <a:cubicBezTo>
                  <a:pt x="16842" y="29719"/>
                  <a:pt x="16788" y="29700"/>
                  <a:pt x="16770" y="29664"/>
                </a:cubicBezTo>
                <a:cubicBezTo>
                  <a:pt x="16752" y="29628"/>
                  <a:pt x="16733" y="29628"/>
                  <a:pt x="16715" y="29628"/>
                </a:cubicBezTo>
                <a:cubicBezTo>
                  <a:pt x="16643" y="29628"/>
                  <a:pt x="16589" y="29664"/>
                  <a:pt x="16589" y="29737"/>
                </a:cubicBezTo>
                <a:cubicBezTo>
                  <a:pt x="16571" y="29773"/>
                  <a:pt x="16571" y="29809"/>
                  <a:pt x="16589" y="29827"/>
                </a:cubicBezTo>
                <a:lnTo>
                  <a:pt x="16589" y="29918"/>
                </a:lnTo>
                <a:cubicBezTo>
                  <a:pt x="16589" y="29936"/>
                  <a:pt x="16534" y="29918"/>
                  <a:pt x="16516" y="29918"/>
                </a:cubicBezTo>
                <a:cubicBezTo>
                  <a:pt x="16480" y="29918"/>
                  <a:pt x="16444" y="29918"/>
                  <a:pt x="16408" y="29918"/>
                </a:cubicBezTo>
                <a:cubicBezTo>
                  <a:pt x="16353" y="29918"/>
                  <a:pt x="16317" y="29936"/>
                  <a:pt x="16281" y="29954"/>
                </a:cubicBezTo>
                <a:cubicBezTo>
                  <a:pt x="16281" y="29809"/>
                  <a:pt x="16317" y="29664"/>
                  <a:pt x="16408" y="29537"/>
                </a:cubicBezTo>
                <a:cubicBezTo>
                  <a:pt x="16426" y="29519"/>
                  <a:pt x="16426" y="29501"/>
                  <a:pt x="16408" y="29483"/>
                </a:cubicBezTo>
                <a:cubicBezTo>
                  <a:pt x="16389" y="29447"/>
                  <a:pt x="16353" y="29429"/>
                  <a:pt x="16299" y="29429"/>
                </a:cubicBezTo>
                <a:cubicBezTo>
                  <a:pt x="16281" y="29429"/>
                  <a:pt x="16226" y="29429"/>
                  <a:pt x="16208" y="29393"/>
                </a:cubicBezTo>
                <a:cubicBezTo>
                  <a:pt x="16208" y="29356"/>
                  <a:pt x="16245" y="29320"/>
                  <a:pt x="16245" y="29302"/>
                </a:cubicBezTo>
                <a:cubicBezTo>
                  <a:pt x="16281" y="29266"/>
                  <a:pt x="16299" y="29211"/>
                  <a:pt x="16299" y="29175"/>
                </a:cubicBezTo>
                <a:cubicBezTo>
                  <a:pt x="16299" y="29067"/>
                  <a:pt x="16208" y="28994"/>
                  <a:pt x="16100" y="28994"/>
                </a:cubicBezTo>
                <a:cubicBezTo>
                  <a:pt x="16009" y="28994"/>
                  <a:pt x="15919" y="29085"/>
                  <a:pt x="15900" y="29175"/>
                </a:cubicBezTo>
                <a:cubicBezTo>
                  <a:pt x="15900" y="29230"/>
                  <a:pt x="15900" y="29284"/>
                  <a:pt x="15919" y="29338"/>
                </a:cubicBezTo>
                <a:cubicBezTo>
                  <a:pt x="15919" y="29393"/>
                  <a:pt x="15882" y="29411"/>
                  <a:pt x="15864" y="29465"/>
                </a:cubicBezTo>
                <a:cubicBezTo>
                  <a:pt x="15810" y="29556"/>
                  <a:pt x="15864" y="29628"/>
                  <a:pt x="15900" y="29719"/>
                </a:cubicBezTo>
                <a:cubicBezTo>
                  <a:pt x="15919" y="29737"/>
                  <a:pt x="15937" y="29773"/>
                  <a:pt x="15900" y="29791"/>
                </a:cubicBezTo>
                <a:cubicBezTo>
                  <a:pt x="15882" y="29827"/>
                  <a:pt x="15828" y="29827"/>
                  <a:pt x="15810" y="29827"/>
                </a:cubicBezTo>
                <a:cubicBezTo>
                  <a:pt x="15756" y="29827"/>
                  <a:pt x="15701" y="29845"/>
                  <a:pt x="15647" y="29863"/>
                </a:cubicBezTo>
                <a:cubicBezTo>
                  <a:pt x="15611" y="29882"/>
                  <a:pt x="15574" y="29918"/>
                  <a:pt x="15538" y="29954"/>
                </a:cubicBezTo>
                <a:cubicBezTo>
                  <a:pt x="15466" y="30081"/>
                  <a:pt x="15430" y="30207"/>
                  <a:pt x="15430" y="30334"/>
                </a:cubicBezTo>
                <a:cubicBezTo>
                  <a:pt x="15411" y="30407"/>
                  <a:pt x="15375" y="30479"/>
                  <a:pt x="15357" y="30552"/>
                </a:cubicBezTo>
                <a:cubicBezTo>
                  <a:pt x="15339" y="30588"/>
                  <a:pt x="15321" y="30642"/>
                  <a:pt x="15303" y="30696"/>
                </a:cubicBezTo>
                <a:lnTo>
                  <a:pt x="15303" y="30696"/>
                </a:lnTo>
                <a:cubicBezTo>
                  <a:pt x="15285" y="30678"/>
                  <a:pt x="15249" y="30715"/>
                  <a:pt x="15267" y="30733"/>
                </a:cubicBezTo>
                <a:lnTo>
                  <a:pt x="15285" y="30751"/>
                </a:lnTo>
                <a:cubicBezTo>
                  <a:pt x="15285" y="30769"/>
                  <a:pt x="15285" y="30787"/>
                  <a:pt x="15285" y="30787"/>
                </a:cubicBezTo>
                <a:cubicBezTo>
                  <a:pt x="15285" y="30859"/>
                  <a:pt x="15230" y="30932"/>
                  <a:pt x="15176" y="30968"/>
                </a:cubicBezTo>
                <a:cubicBezTo>
                  <a:pt x="15086" y="31041"/>
                  <a:pt x="14995" y="31095"/>
                  <a:pt x="14959" y="31222"/>
                </a:cubicBezTo>
                <a:cubicBezTo>
                  <a:pt x="14923" y="31330"/>
                  <a:pt x="14959" y="31439"/>
                  <a:pt x="14941" y="31548"/>
                </a:cubicBezTo>
                <a:cubicBezTo>
                  <a:pt x="14904" y="31674"/>
                  <a:pt x="14778" y="31747"/>
                  <a:pt x="14687" y="31801"/>
                </a:cubicBezTo>
                <a:cubicBezTo>
                  <a:pt x="14633" y="31819"/>
                  <a:pt x="14578" y="31874"/>
                  <a:pt x="14542" y="31928"/>
                </a:cubicBezTo>
                <a:cubicBezTo>
                  <a:pt x="14524" y="31964"/>
                  <a:pt x="14506" y="32000"/>
                  <a:pt x="14524" y="32055"/>
                </a:cubicBezTo>
                <a:cubicBezTo>
                  <a:pt x="14470" y="32055"/>
                  <a:pt x="14415" y="32091"/>
                  <a:pt x="14397" y="32127"/>
                </a:cubicBezTo>
                <a:cubicBezTo>
                  <a:pt x="14343" y="32200"/>
                  <a:pt x="14343" y="32290"/>
                  <a:pt x="14397" y="32363"/>
                </a:cubicBezTo>
                <a:cubicBezTo>
                  <a:pt x="14415" y="32417"/>
                  <a:pt x="14470" y="32471"/>
                  <a:pt x="14415" y="32525"/>
                </a:cubicBezTo>
                <a:cubicBezTo>
                  <a:pt x="14397" y="32562"/>
                  <a:pt x="14361" y="32598"/>
                  <a:pt x="14325" y="32616"/>
                </a:cubicBezTo>
                <a:lnTo>
                  <a:pt x="14216" y="32725"/>
                </a:lnTo>
                <a:cubicBezTo>
                  <a:pt x="14216" y="32725"/>
                  <a:pt x="14180" y="32779"/>
                  <a:pt x="14162" y="32779"/>
                </a:cubicBezTo>
                <a:lnTo>
                  <a:pt x="14144" y="32761"/>
                </a:lnTo>
                <a:cubicBezTo>
                  <a:pt x="14108" y="32743"/>
                  <a:pt x="14053" y="32743"/>
                  <a:pt x="14017" y="32761"/>
                </a:cubicBezTo>
                <a:cubicBezTo>
                  <a:pt x="13963" y="32815"/>
                  <a:pt x="13945" y="32888"/>
                  <a:pt x="13963" y="32942"/>
                </a:cubicBezTo>
                <a:cubicBezTo>
                  <a:pt x="13981" y="32996"/>
                  <a:pt x="14053" y="33087"/>
                  <a:pt x="13981" y="33123"/>
                </a:cubicBezTo>
                <a:cubicBezTo>
                  <a:pt x="13927" y="33159"/>
                  <a:pt x="13872" y="33105"/>
                  <a:pt x="13818" y="33069"/>
                </a:cubicBezTo>
                <a:cubicBezTo>
                  <a:pt x="13691" y="32924"/>
                  <a:pt x="13601" y="32761"/>
                  <a:pt x="13564" y="32562"/>
                </a:cubicBezTo>
                <a:cubicBezTo>
                  <a:pt x="13564" y="32544"/>
                  <a:pt x="13546" y="32525"/>
                  <a:pt x="13510" y="32525"/>
                </a:cubicBezTo>
                <a:cubicBezTo>
                  <a:pt x="13456" y="32525"/>
                  <a:pt x="13401" y="32507"/>
                  <a:pt x="13365" y="32471"/>
                </a:cubicBezTo>
                <a:lnTo>
                  <a:pt x="13347" y="32453"/>
                </a:lnTo>
                <a:cubicBezTo>
                  <a:pt x="13293" y="32399"/>
                  <a:pt x="13220" y="32453"/>
                  <a:pt x="13238" y="32507"/>
                </a:cubicBezTo>
                <a:cubicBezTo>
                  <a:pt x="13238" y="32507"/>
                  <a:pt x="13238" y="32525"/>
                  <a:pt x="13238" y="32525"/>
                </a:cubicBezTo>
                <a:cubicBezTo>
                  <a:pt x="13238" y="32544"/>
                  <a:pt x="13220" y="32580"/>
                  <a:pt x="13202" y="32580"/>
                </a:cubicBezTo>
                <a:cubicBezTo>
                  <a:pt x="13166" y="32580"/>
                  <a:pt x="13148" y="32598"/>
                  <a:pt x="13130" y="32616"/>
                </a:cubicBezTo>
                <a:cubicBezTo>
                  <a:pt x="13093" y="32652"/>
                  <a:pt x="13093" y="32670"/>
                  <a:pt x="13093" y="32707"/>
                </a:cubicBezTo>
                <a:cubicBezTo>
                  <a:pt x="13093" y="32761"/>
                  <a:pt x="13112" y="32815"/>
                  <a:pt x="13148" y="32851"/>
                </a:cubicBezTo>
                <a:cubicBezTo>
                  <a:pt x="13166" y="32851"/>
                  <a:pt x="13166" y="32870"/>
                  <a:pt x="13166" y="32888"/>
                </a:cubicBezTo>
                <a:cubicBezTo>
                  <a:pt x="13166" y="32906"/>
                  <a:pt x="13148" y="32924"/>
                  <a:pt x="13148" y="32942"/>
                </a:cubicBezTo>
                <a:cubicBezTo>
                  <a:pt x="13130" y="32960"/>
                  <a:pt x="13112" y="32978"/>
                  <a:pt x="13093" y="33014"/>
                </a:cubicBezTo>
                <a:cubicBezTo>
                  <a:pt x="13093" y="32996"/>
                  <a:pt x="13093" y="32978"/>
                  <a:pt x="13075" y="32960"/>
                </a:cubicBezTo>
                <a:lnTo>
                  <a:pt x="12876" y="32779"/>
                </a:lnTo>
                <a:lnTo>
                  <a:pt x="12768" y="32707"/>
                </a:lnTo>
                <a:cubicBezTo>
                  <a:pt x="12749" y="32688"/>
                  <a:pt x="12749" y="32670"/>
                  <a:pt x="12731" y="32670"/>
                </a:cubicBezTo>
                <a:lnTo>
                  <a:pt x="12731" y="32652"/>
                </a:lnTo>
                <a:cubicBezTo>
                  <a:pt x="12731" y="32616"/>
                  <a:pt x="12713" y="32580"/>
                  <a:pt x="12677" y="32580"/>
                </a:cubicBezTo>
                <a:cubicBezTo>
                  <a:pt x="12568" y="32562"/>
                  <a:pt x="12478" y="32598"/>
                  <a:pt x="12387" y="32670"/>
                </a:cubicBezTo>
                <a:cubicBezTo>
                  <a:pt x="12351" y="32688"/>
                  <a:pt x="12333" y="32743"/>
                  <a:pt x="12333" y="32797"/>
                </a:cubicBezTo>
                <a:cubicBezTo>
                  <a:pt x="12260" y="32779"/>
                  <a:pt x="12188" y="32797"/>
                  <a:pt x="12134" y="32815"/>
                </a:cubicBezTo>
                <a:cubicBezTo>
                  <a:pt x="12061" y="32815"/>
                  <a:pt x="11989" y="32870"/>
                  <a:pt x="11953" y="32942"/>
                </a:cubicBezTo>
                <a:cubicBezTo>
                  <a:pt x="11934" y="32978"/>
                  <a:pt x="11934" y="33033"/>
                  <a:pt x="11916" y="33069"/>
                </a:cubicBezTo>
                <a:cubicBezTo>
                  <a:pt x="11880" y="33123"/>
                  <a:pt x="11790" y="33159"/>
                  <a:pt x="11753" y="33214"/>
                </a:cubicBezTo>
                <a:cubicBezTo>
                  <a:pt x="11717" y="33232"/>
                  <a:pt x="11699" y="33286"/>
                  <a:pt x="11699" y="33322"/>
                </a:cubicBezTo>
                <a:cubicBezTo>
                  <a:pt x="11699" y="33359"/>
                  <a:pt x="11699" y="33377"/>
                  <a:pt x="11717" y="33395"/>
                </a:cubicBezTo>
                <a:cubicBezTo>
                  <a:pt x="11717" y="33431"/>
                  <a:pt x="11753" y="33449"/>
                  <a:pt x="11753" y="33467"/>
                </a:cubicBezTo>
                <a:cubicBezTo>
                  <a:pt x="11771" y="33485"/>
                  <a:pt x="11735" y="33558"/>
                  <a:pt x="11699" y="33558"/>
                </a:cubicBezTo>
                <a:cubicBezTo>
                  <a:pt x="11627" y="33576"/>
                  <a:pt x="11572" y="33576"/>
                  <a:pt x="11500" y="33558"/>
                </a:cubicBezTo>
                <a:cubicBezTo>
                  <a:pt x="11464" y="33558"/>
                  <a:pt x="11446" y="33576"/>
                  <a:pt x="11427" y="33612"/>
                </a:cubicBezTo>
                <a:cubicBezTo>
                  <a:pt x="11391" y="33721"/>
                  <a:pt x="11409" y="33847"/>
                  <a:pt x="11446" y="33956"/>
                </a:cubicBezTo>
                <a:cubicBezTo>
                  <a:pt x="11427" y="33992"/>
                  <a:pt x="11391" y="34029"/>
                  <a:pt x="11391" y="34083"/>
                </a:cubicBezTo>
                <a:cubicBezTo>
                  <a:pt x="11337" y="34065"/>
                  <a:pt x="11301" y="34010"/>
                  <a:pt x="11283" y="33974"/>
                </a:cubicBezTo>
                <a:cubicBezTo>
                  <a:pt x="11246" y="33902"/>
                  <a:pt x="11210" y="33847"/>
                  <a:pt x="11156" y="33793"/>
                </a:cubicBezTo>
                <a:cubicBezTo>
                  <a:pt x="11120" y="33775"/>
                  <a:pt x="11083" y="33775"/>
                  <a:pt x="11047" y="33775"/>
                </a:cubicBezTo>
                <a:cubicBezTo>
                  <a:pt x="11011" y="33775"/>
                  <a:pt x="11011" y="33739"/>
                  <a:pt x="11011" y="33703"/>
                </a:cubicBezTo>
                <a:cubicBezTo>
                  <a:pt x="11029" y="33612"/>
                  <a:pt x="11065" y="33522"/>
                  <a:pt x="11120" y="33449"/>
                </a:cubicBezTo>
                <a:cubicBezTo>
                  <a:pt x="11138" y="33413"/>
                  <a:pt x="11120" y="33377"/>
                  <a:pt x="11083" y="33359"/>
                </a:cubicBezTo>
                <a:cubicBezTo>
                  <a:pt x="11029" y="33340"/>
                  <a:pt x="10993" y="33322"/>
                  <a:pt x="10957" y="33286"/>
                </a:cubicBezTo>
                <a:cubicBezTo>
                  <a:pt x="10957" y="33268"/>
                  <a:pt x="10957" y="33250"/>
                  <a:pt x="10957" y="33232"/>
                </a:cubicBezTo>
                <a:cubicBezTo>
                  <a:pt x="10975" y="33214"/>
                  <a:pt x="10993" y="33177"/>
                  <a:pt x="10993" y="33141"/>
                </a:cubicBezTo>
                <a:cubicBezTo>
                  <a:pt x="10993" y="33105"/>
                  <a:pt x="10993" y="33069"/>
                  <a:pt x="10975" y="33033"/>
                </a:cubicBezTo>
                <a:cubicBezTo>
                  <a:pt x="10957" y="33014"/>
                  <a:pt x="10938" y="32996"/>
                  <a:pt x="10938" y="32978"/>
                </a:cubicBezTo>
                <a:lnTo>
                  <a:pt x="10938" y="32779"/>
                </a:lnTo>
                <a:cubicBezTo>
                  <a:pt x="10938" y="32761"/>
                  <a:pt x="10920" y="32725"/>
                  <a:pt x="10902" y="32707"/>
                </a:cubicBezTo>
                <a:cubicBezTo>
                  <a:pt x="10866" y="32670"/>
                  <a:pt x="10848" y="32652"/>
                  <a:pt x="10812" y="32634"/>
                </a:cubicBezTo>
                <a:cubicBezTo>
                  <a:pt x="10794" y="32634"/>
                  <a:pt x="10775" y="32598"/>
                  <a:pt x="10757" y="32580"/>
                </a:cubicBezTo>
                <a:cubicBezTo>
                  <a:pt x="10739" y="32544"/>
                  <a:pt x="10721" y="32525"/>
                  <a:pt x="10703" y="32507"/>
                </a:cubicBezTo>
                <a:cubicBezTo>
                  <a:pt x="10612" y="32435"/>
                  <a:pt x="10486" y="32417"/>
                  <a:pt x="10377" y="32471"/>
                </a:cubicBezTo>
                <a:cubicBezTo>
                  <a:pt x="10250" y="32525"/>
                  <a:pt x="10232" y="32670"/>
                  <a:pt x="10214" y="32797"/>
                </a:cubicBezTo>
                <a:cubicBezTo>
                  <a:pt x="10214" y="32870"/>
                  <a:pt x="10196" y="32924"/>
                  <a:pt x="10160" y="32978"/>
                </a:cubicBezTo>
                <a:cubicBezTo>
                  <a:pt x="10160" y="32996"/>
                  <a:pt x="10142" y="32996"/>
                  <a:pt x="10124" y="33014"/>
                </a:cubicBezTo>
                <a:cubicBezTo>
                  <a:pt x="10105" y="33014"/>
                  <a:pt x="10051" y="33014"/>
                  <a:pt x="10033" y="33014"/>
                </a:cubicBezTo>
                <a:cubicBezTo>
                  <a:pt x="9961" y="33014"/>
                  <a:pt x="9906" y="33033"/>
                  <a:pt x="9870" y="33105"/>
                </a:cubicBezTo>
                <a:cubicBezTo>
                  <a:pt x="9852" y="33141"/>
                  <a:pt x="9834" y="33177"/>
                  <a:pt x="9816" y="33232"/>
                </a:cubicBezTo>
                <a:lnTo>
                  <a:pt x="9816" y="33232"/>
                </a:lnTo>
                <a:lnTo>
                  <a:pt x="9798" y="33232"/>
                </a:lnTo>
                <a:cubicBezTo>
                  <a:pt x="9743" y="33214"/>
                  <a:pt x="9707" y="33232"/>
                  <a:pt x="9671" y="33250"/>
                </a:cubicBezTo>
                <a:cubicBezTo>
                  <a:pt x="9616" y="33304"/>
                  <a:pt x="9616" y="33359"/>
                  <a:pt x="9635" y="33431"/>
                </a:cubicBezTo>
                <a:cubicBezTo>
                  <a:pt x="9653" y="33485"/>
                  <a:pt x="9689" y="33540"/>
                  <a:pt x="9707" y="33594"/>
                </a:cubicBezTo>
                <a:cubicBezTo>
                  <a:pt x="9707" y="33612"/>
                  <a:pt x="9707" y="33612"/>
                  <a:pt x="9707" y="33630"/>
                </a:cubicBezTo>
                <a:lnTo>
                  <a:pt x="9707" y="33630"/>
                </a:lnTo>
                <a:lnTo>
                  <a:pt x="9707" y="33630"/>
                </a:lnTo>
                <a:cubicBezTo>
                  <a:pt x="9671" y="33630"/>
                  <a:pt x="9635" y="33630"/>
                  <a:pt x="9598" y="33648"/>
                </a:cubicBezTo>
                <a:cubicBezTo>
                  <a:pt x="9544" y="33703"/>
                  <a:pt x="9508" y="33775"/>
                  <a:pt x="9526" y="33866"/>
                </a:cubicBezTo>
                <a:cubicBezTo>
                  <a:pt x="9526" y="33884"/>
                  <a:pt x="9526" y="33938"/>
                  <a:pt x="9508" y="33956"/>
                </a:cubicBezTo>
                <a:lnTo>
                  <a:pt x="9508" y="33956"/>
                </a:lnTo>
                <a:cubicBezTo>
                  <a:pt x="9490" y="33938"/>
                  <a:pt x="9472" y="33938"/>
                  <a:pt x="9472" y="33956"/>
                </a:cubicBezTo>
                <a:lnTo>
                  <a:pt x="9472" y="33956"/>
                </a:lnTo>
                <a:cubicBezTo>
                  <a:pt x="9453" y="33938"/>
                  <a:pt x="9417" y="33956"/>
                  <a:pt x="9417" y="33974"/>
                </a:cubicBezTo>
                <a:cubicBezTo>
                  <a:pt x="9381" y="33974"/>
                  <a:pt x="9345" y="33956"/>
                  <a:pt x="9327" y="33920"/>
                </a:cubicBezTo>
                <a:cubicBezTo>
                  <a:pt x="9309" y="33902"/>
                  <a:pt x="9290" y="33884"/>
                  <a:pt x="9309" y="33847"/>
                </a:cubicBezTo>
                <a:cubicBezTo>
                  <a:pt x="9309" y="33811"/>
                  <a:pt x="9290" y="33757"/>
                  <a:pt x="9272" y="33739"/>
                </a:cubicBezTo>
                <a:cubicBezTo>
                  <a:pt x="9218" y="33703"/>
                  <a:pt x="9164" y="33684"/>
                  <a:pt x="9109" y="33666"/>
                </a:cubicBezTo>
                <a:cubicBezTo>
                  <a:pt x="9073" y="33666"/>
                  <a:pt x="9019" y="33648"/>
                  <a:pt x="8965" y="33630"/>
                </a:cubicBezTo>
                <a:cubicBezTo>
                  <a:pt x="8892" y="33612"/>
                  <a:pt x="8820" y="33612"/>
                  <a:pt x="8747" y="33648"/>
                </a:cubicBezTo>
                <a:cubicBezTo>
                  <a:pt x="8675" y="33703"/>
                  <a:pt x="8657" y="33793"/>
                  <a:pt x="8693" y="33884"/>
                </a:cubicBezTo>
                <a:cubicBezTo>
                  <a:pt x="8711" y="33920"/>
                  <a:pt x="8711" y="33956"/>
                  <a:pt x="8729" y="33992"/>
                </a:cubicBezTo>
                <a:cubicBezTo>
                  <a:pt x="8729" y="34010"/>
                  <a:pt x="8693" y="34029"/>
                  <a:pt x="8675" y="34047"/>
                </a:cubicBezTo>
                <a:cubicBezTo>
                  <a:pt x="8602" y="34083"/>
                  <a:pt x="8512" y="34137"/>
                  <a:pt x="8494" y="34228"/>
                </a:cubicBezTo>
                <a:cubicBezTo>
                  <a:pt x="8476" y="34336"/>
                  <a:pt x="8512" y="34427"/>
                  <a:pt x="8602" y="34499"/>
                </a:cubicBezTo>
                <a:cubicBezTo>
                  <a:pt x="8675" y="34554"/>
                  <a:pt x="8765" y="34590"/>
                  <a:pt x="8802" y="34681"/>
                </a:cubicBezTo>
                <a:cubicBezTo>
                  <a:pt x="8802" y="34717"/>
                  <a:pt x="8802" y="34771"/>
                  <a:pt x="8802" y="34807"/>
                </a:cubicBezTo>
                <a:cubicBezTo>
                  <a:pt x="8802" y="34825"/>
                  <a:pt x="8802" y="34844"/>
                  <a:pt x="8783" y="34862"/>
                </a:cubicBezTo>
                <a:cubicBezTo>
                  <a:pt x="8783" y="34880"/>
                  <a:pt x="8783" y="34880"/>
                  <a:pt x="8783" y="34898"/>
                </a:cubicBezTo>
                <a:cubicBezTo>
                  <a:pt x="8765" y="34880"/>
                  <a:pt x="8765" y="34880"/>
                  <a:pt x="8747" y="34880"/>
                </a:cubicBezTo>
                <a:cubicBezTo>
                  <a:pt x="8711" y="34862"/>
                  <a:pt x="8693" y="34862"/>
                  <a:pt x="8657" y="34880"/>
                </a:cubicBezTo>
                <a:cubicBezTo>
                  <a:pt x="8602" y="34880"/>
                  <a:pt x="8566" y="34934"/>
                  <a:pt x="8548" y="34988"/>
                </a:cubicBezTo>
                <a:cubicBezTo>
                  <a:pt x="8548" y="35043"/>
                  <a:pt x="8566" y="35097"/>
                  <a:pt x="8602" y="35151"/>
                </a:cubicBezTo>
                <a:cubicBezTo>
                  <a:pt x="8639" y="35188"/>
                  <a:pt x="8693" y="35224"/>
                  <a:pt x="8729" y="35260"/>
                </a:cubicBezTo>
                <a:cubicBezTo>
                  <a:pt x="8765" y="35278"/>
                  <a:pt x="8783" y="35314"/>
                  <a:pt x="8765" y="35351"/>
                </a:cubicBezTo>
                <a:cubicBezTo>
                  <a:pt x="8747" y="35369"/>
                  <a:pt x="8711" y="35387"/>
                  <a:pt x="8693" y="35387"/>
                </a:cubicBezTo>
                <a:cubicBezTo>
                  <a:pt x="8657" y="35369"/>
                  <a:pt x="8620" y="35369"/>
                  <a:pt x="8584" y="35387"/>
                </a:cubicBezTo>
                <a:cubicBezTo>
                  <a:pt x="8548" y="35405"/>
                  <a:pt x="8530" y="35423"/>
                  <a:pt x="8512" y="35459"/>
                </a:cubicBezTo>
                <a:cubicBezTo>
                  <a:pt x="8494" y="35514"/>
                  <a:pt x="8457" y="35568"/>
                  <a:pt x="8457" y="35622"/>
                </a:cubicBezTo>
                <a:cubicBezTo>
                  <a:pt x="8439" y="35677"/>
                  <a:pt x="8421" y="35749"/>
                  <a:pt x="8421" y="35803"/>
                </a:cubicBezTo>
                <a:cubicBezTo>
                  <a:pt x="8439" y="35840"/>
                  <a:pt x="8439" y="35876"/>
                  <a:pt x="8439" y="35894"/>
                </a:cubicBezTo>
                <a:cubicBezTo>
                  <a:pt x="8367" y="35948"/>
                  <a:pt x="8313" y="36021"/>
                  <a:pt x="8313" y="36111"/>
                </a:cubicBezTo>
                <a:cubicBezTo>
                  <a:pt x="8313" y="36202"/>
                  <a:pt x="8331" y="36292"/>
                  <a:pt x="8403" y="36365"/>
                </a:cubicBezTo>
                <a:lnTo>
                  <a:pt x="8258" y="36401"/>
                </a:lnTo>
                <a:lnTo>
                  <a:pt x="8131" y="36419"/>
                </a:lnTo>
                <a:lnTo>
                  <a:pt x="8077" y="36437"/>
                </a:lnTo>
                <a:lnTo>
                  <a:pt x="8059" y="36437"/>
                </a:lnTo>
                <a:cubicBezTo>
                  <a:pt x="7950" y="36419"/>
                  <a:pt x="7860" y="36528"/>
                  <a:pt x="7769" y="36582"/>
                </a:cubicBezTo>
                <a:lnTo>
                  <a:pt x="7751" y="36582"/>
                </a:lnTo>
                <a:lnTo>
                  <a:pt x="7751" y="36582"/>
                </a:lnTo>
                <a:lnTo>
                  <a:pt x="7733" y="36582"/>
                </a:lnTo>
                <a:lnTo>
                  <a:pt x="7697" y="36582"/>
                </a:lnTo>
                <a:lnTo>
                  <a:pt x="7697" y="36582"/>
                </a:lnTo>
                <a:cubicBezTo>
                  <a:pt x="7679" y="36582"/>
                  <a:pt x="7661" y="36564"/>
                  <a:pt x="7661" y="36546"/>
                </a:cubicBezTo>
                <a:cubicBezTo>
                  <a:pt x="7606" y="36473"/>
                  <a:pt x="7624" y="36383"/>
                  <a:pt x="7624" y="36292"/>
                </a:cubicBezTo>
                <a:cubicBezTo>
                  <a:pt x="7606" y="36274"/>
                  <a:pt x="7606" y="36238"/>
                  <a:pt x="7588" y="36220"/>
                </a:cubicBezTo>
                <a:cubicBezTo>
                  <a:pt x="7588" y="36202"/>
                  <a:pt x="7570" y="36165"/>
                  <a:pt x="7552" y="36147"/>
                </a:cubicBezTo>
                <a:cubicBezTo>
                  <a:pt x="7534" y="36111"/>
                  <a:pt x="7588" y="36057"/>
                  <a:pt x="7606" y="36021"/>
                </a:cubicBezTo>
                <a:cubicBezTo>
                  <a:pt x="7624" y="35984"/>
                  <a:pt x="7606" y="35930"/>
                  <a:pt x="7552" y="35930"/>
                </a:cubicBezTo>
                <a:lnTo>
                  <a:pt x="7516" y="35930"/>
                </a:lnTo>
                <a:lnTo>
                  <a:pt x="7498" y="35912"/>
                </a:lnTo>
                <a:cubicBezTo>
                  <a:pt x="7461" y="35894"/>
                  <a:pt x="7443" y="35894"/>
                  <a:pt x="7425" y="35876"/>
                </a:cubicBezTo>
                <a:cubicBezTo>
                  <a:pt x="7371" y="35821"/>
                  <a:pt x="7335" y="35767"/>
                  <a:pt x="7298" y="35713"/>
                </a:cubicBezTo>
                <a:cubicBezTo>
                  <a:pt x="7226" y="35658"/>
                  <a:pt x="7172" y="35622"/>
                  <a:pt x="7099" y="35604"/>
                </a:cubicBezTo>
                <a:cubicBezTo>
                  <a:pt x="7063" y="35604"/>
                  <a:pt x="7045" y="35586"/>
                  <a:pt x="7027" y="35550"/>
                </a:cubicBezTo>
                <a:cubicBezTo>
                  <a:pt x="7009" y="35514"/>
                  <a:pt x="7009" y="35477"/>
                  <a:pt x="7027" y="35441"/>
                </a:cubicBezTo>
                <a:cubicBezTo>
                  <a:pt x="7045" y="35351"/>
                  <a:pt x="7009" y="35278"/>
                  <a:pt x="6954" y="35206"/>
                </a:cubicBezTo>
                <a:lnTo>
                  <a:pt x="6882" y="35151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115"/>
                </a:lnTo>
                <a:lnTo>
                  <a:pt x="6846" y="35097"/>
                </a:lnTo>
                <a:lnTo>
                  <a:pt x="6846" y="35079"/>
                </a:lnTo>
                <a:cubicBezTo>
                  <a:pt x="6846" y="35061"/>
                  <a:pt x="6864" y="35043"/>
                  <a:pt x="6882" y="35025"/>
                </a:cubicBezTo>
                <a:cubicBezTo>
                  <a:pt x="6954" y="34898"/>
                  <a:pt x="6918" y="34735"/>
                  <a:pt x="6791" y="34662"/>
                </a:cubicBezTo>
                <a:cubicBezTo>
                  <a:pt x="6646" y="34572"/>
                  <a:pt x="6429" y="34626"/>
                  <a:pt x="6357" y="34789"/>
                </a:cubicBezTo>
                <a:cubicBezTo>
                  <a:pt x="6321" y="34862"/>
                  <a:pt x="6302" y="34952"/>
                  <a:pt x="6321" y="35043"/>
                </a:cubicBezTo>
                <a:cubicBezTo>
                  <a:pt x="6339" y="35115"/>
                  <a:pt x="6375" y="35224"/>
                  <a:pt x="6339" y="35278"/>
                </a:cubicBezTo>
                <a:cubicBezTo>
                  <a:pt x="6321" y="35314"/>
                  <a:pt x="6284" y="35314"/>
                  <a:pt x="6248" y="35332"/>
                </a:cubicBezTo>
                <a:cubicBezTo>
                  <a:pt x="6212" y="35351"/>
                  <a:pt x="6176" y="35405"/>
                  <a:pt x="6176" y="35441"/>
                </a:cubicBezTo>
                <a:cubicBezTo>
                  <a:pt x="6158" y="35532"/>
                  <a:pt x="6158" y="35622"/>
                  <a:pt x="6176" y="35731"/>
                </a:cubicBezTo>
                <a:cubicBezTo>
                  <a:pt x="6194" y="35785"/>
                  <a:pt x="6176" y="35858"/>
                  <a:pt x="6121" y="35912"/>
                </a:cubicBezTo>
                <a:cubicBezTo>
                  <a:pt x="6067" y="35948"/>
                  <a:pt x="6013" y="35966"/>
                  <a:pt x="5958" y="36021"/>
                </a:cubicBezTo>
                <a:cubicBezTo>
                  <a:pt x="5904" y="36039"/>
                  <a:pt x="5868" y="36093"/>
                  <a:pt x="5832" y="36165"/>
                </a:cubicBezTo>
                <a:cubicBezTo>
                  <a:pt x="5813" y="36256"/>
                  <a:pt x="5832" y="36347"/>
                  <a:pt x="5886" y="36419"/>
                </a:cubicBezTo>
                <a:cubicBezTo>
                  <a:pt x="5922" y="36455"/>
                  <a:pt x="5940" y="36491"/>
                  <a:pt x="5958" y="36528"/>
                </a:cubicBezTo>
                <a:cubicBezTo>
                  <a:pt x="5976" y="36564"/>
                  <a:pt x="5958" y="36600"/>
                  <a:pt x="5940" y="36636"/>
                </a:cubicBezTo>
                <a:cubicBezTo>
                  <a:pt x="5904" y="36654"/>
                  <a:pt x="5886" y="36691"/>
                  <a:pt x="5868" y="36727"/>
                </a:cubicBezTo>
                <a:cubicBezTo>
                  <a:pt x="5832" y="36709"/>
                  <a:pt x="5777" y="36709"/>
                  <a:pt x="5723" y="36745"/>
                </a:cubicBezTo>
                <a:cubicBezTo>
                  <a:pt x="5632" y="36799"/>
                  <a:pt x="5650" y="36890"/>
                  <a:pt x="5687" y="36980"/>
                </a:cubicBezTo>
                <a:cubicBezTo>
                  <a:pt x="5687" y="36999"/>
                  <a:pt x="5705" y="37017"/>
                  <a:pt x="5705" y="37035"/>
                </a:cubicBezTo>
                <a:cubicBezTo>
                  <a:pt x="5705" y="37053"/>
                  <a:pt x="5705" y="37053"/>
                  <a:pt x="5705" y="37053"/>
                </a:cubicBezTo>
                <a:cubicBezTo>
                  <a:pt x="5687" y="37071"/>
                  <a:pt x="5669" y="37089"/>
                  <a:pt x="5650" y="37107"/>
                </a:cubicBezTo>
                <a:cubicBezTo>
                  <a:pt x="5632" y="37125"/>
                  <a:pt x="5632" y="37162"/>
                  <a:pt x="5632" y="37198"/>
                </a:cubicBezTo>
                <a:cubicBezTo>
                  <a:pt x="5632" y="37252"/>
                  <a:pt x="5687" y="37288"/>
                  <a:pt x="5723" y="37306"/>
                </a:cubicBezTo>
                <a:cubicBezTo>
                  <a:pt x="5759" y="37325"/>
                  <a:pt x="5832" y="37325"/>
                  <a:pt x="5850" y="37361"/>
                </a:cubicBezTo>
                <a:cubicBezTo>
                  <a:pt x="5850" y="37397"/>
                  <a:pt x="5832" y="37433"/>
                  <a:pt x="5795" y="37451"/>
                </a:cubicBezTo>
                <a:cubicBezTo>
                  <a:pt x="5741" y="37469"/>
                  <a:pt x="5687" y="37487"/>
                  <a:pt x="5632" y="37487"/>
                </a:cubicBezTo>
                <a:cubicBezTo>
                  <a:pt x="5614" y="37487"/>
                  <a:pt x="5596" y="37487"/>
                  <a:pt x="5578" y="37506"/>
                </a:cubicBezTo>
                <a:cubicBezTo>
                  <a:pt x="5560" y="37596"/>
                  <a:pt x="5578" y="37705"/>
                  <a:pt x="5650" y="37759"/>
                </a:cubicBezTo>
                <a:cubicBezTo>
                  <a:pt x="5687" y="37795"/>
                  <a:pt x="5705" y="37832"/>
                  <a:pt x="5741" y="37868"/>
                </a:cubicBezTo>
                <a:cubicBezTo>
                  <a:pt x="5759" y="37904"/>
                  <a:pt x="5741" y="37940"/>
                  <a:pt x="5705" y="37958"/>
                </a:cubicBezTo>
                <a:cubicBezTo>
                  <a:pt x="5669" y="37995"/>
                  <a:pt x="5650" y="38049"/>
                  <a:pt x="5650" y="38085"/>
                </a:cubicBezTo>
                <a:cubicBezTo>
                  <a:pt x="5650" y="38121"/>
                  <a:pt x="5687" y="38176"/>
                  <a:pt x="5650" y="38212"/>
                </a:cubicBezTo>
                <a:cubicBezTo>
                  <a:pt x="5614" y="38284"/>
                  <a:pt x="5487" y="38266"/>
                  <a:pt x="5415" y="38248"/>
                </a:cubicBezTo>
                <a:cubicBezTo>
                  <a:pt x="5379" y="38230"/>
                  <a:pt x="5343" y="38266"/>
                  <a:pt x="5343" y="38302"/>
                </a:cubicBezTo>
                <a:cubicBezTo>
                  <a:pt x="5324" y="38502"/>
                  <a:pt x="5506" y="38646"/>
                  <a:pt x="5596" y="38809"/>
                </a:cubicBezTo>
                <a:cubicBezTo>
                  <a:pt x="5614" y="38846"/>
                  <a:pt x="5632" y="38900"/>
                  <a:pt x="5650" y="38936"/>
                </a:cubicBezTo>
                <a:cubicBezTo>
                  <a:pt x="5614" y="38936"/>
                  <a:pt x="5596" y="38936"/>
                  <a:pt x="5578" y="38918"/>
                </a:cubicBezTo>
                <a:cubicBezTo>
                  <a:pt x="5542" y="38882"/>
                  <a:pt x="5506" y="38864"/>
                  <a:pt x="5469" y="38828"/>
                </a:cubicBezTo>
                <a:cubicBezTo>
                  <a:pt x="5415" y="38809"/>
                  <a:pt x="5361" y="38828"/>
                  <a:pt x="5306" y="38864"/>
                </a:cubicBezTo>
                <a:cubicBezTo>
                  <a:pt x="5252" y="38809"/>
                  <a:pt x="5162" y="38791"/>
                  <a:pt x="5107" y="38846"/>
                </a:cubicBezTo>
                <a:cubicBezTo>
                  <a:pt x="5035" y="38882"/>
                  <a:pt x="4999" y="38991"/>
                  <a:pt x="5035" y="39063"/>
                </a:cubicBezTo>
                <a:cubicBezTo>
                  <a:pt x="4944" y="39099"/>
                  <a:pt x="4854" y="39099"/>
                  <a:pt x="4763" y="39063"/>
                </a:cubicBezTo>
                <a:cubicBezTo>
                  <a:pt x="4745" y="39063"/>
                  <a:pt x="4709" y="39063"/>
                  <a:pt x="4709" y="39081"/>
                </a:cubicBezTo>
                <a:cubicBezTo>
                  <a:pt x="4654" y="39172"/>
                  <a:pt x="4654" y="39244"/>
                  <a:pt x="4654" y="39335"/>
                </a:cubicBezTo>
                <a:cubicBezTo>
                  <a:pt x="4636" y="39353"/>
                  <a:pt x="4600" y="39353"/>
                  <a:pt x="4582" y="39335"/>
                </a:cubicBezTo>
                <a:cubicBezTo>
                  <a:pt x="4564" y="39298"/>
                  <a:pt x="4528" y="39317"/>
                  <a:pt x="4510" y="39335"/>
                </a:cubicBezTo>
                <a:cubicBezTo>
                  <a:pt x="4455" y="39407"/>
                  <a:pt x="4365" y="39443"/>
                  <a:pt x="4347" y="39534"/>
                </a:cubicBezTo>
                <a:cubicBezTo>
                  <a:pt x="4328" y="39588"/>
                  <a:pt x="4328" y="39624"/>
                  <a:pt x="4347" y="39661"/>
                </a:cubicBezTo>
                <a:cubicBezTo>
                  <a:pt x="4310" y="39643"/>
                  <a:pt x="4274" y="39624"/>
                  <a:pt x="4256" y="39624"/>
                </a:cubicBezTo>
                <a:cubicBezTo>
                  <a:pt x="4184" y="39606"/>
                  <a:pt x="4129" y="39643"/>
                  <a:pt x="4093" y="39697"/>
                </a:cubicBezTo>
                <a:cubicBezTo>
                  <a:pt x="4021" y="39806"/>
                  <a:pt x="4039" y="39950"/>
                  <a:pt x="4147" y="40041"/>
                </a:cubicBezTo>
                <a:cubicBezTo>
                  <a:pt x="4111" y="40077"/>
                  <a:pt x="4075" y="40113"/>
                  <a:pt x="4021" y="40150"/>
                </a:cubicBezTo>
                <a:lnTo>
                  <a:pt x="3948" y="40222"/>
                </a:lnTo>
                <a:lnTo>
                  <a:pt x="3894" y="40258"/>
                </a:lnTo>
                <a:cubicBezTo>
                  <a:pt x="3894" y="40222"/>
                  <a:pt x="3858" y="40204"/>
                  <a:pt x="3821" y="40222"/>
                </a:cubicBezTo>
                <a:cubicBezTo>
                  <a:pt x="3785" y="40258"/>
                  <a:pt x="3785" y="40294"/>
                  <a:pt x="3803" y="40331"/>
                </a:cubicBezTo>
                <a:cubicBezTo>
                  <a:pt x="3803" y="40367"/>
                  <a:pt x="3803" y="40403"/>
                  <a:pt x="3785" y="40439"/>
                </a:cubicBezTo>
                <a:lnTo>
                  <a:pt x="3767" y="40439"/>
                </a:lnTo>
                <a:cubicBezTo>
                  <a:pt x="3749" y="40421"/>
                  <a:pt x="3713" y="40421"/>
                  <a:pt x="3695" y="40439"/>
                </a:cubicBezTo>
                <a:cubicBezTo>
                  <a:pt x="3677" y="40457"/>
                  <a:pt x="3677" y="40476"/>
                  <a:pt x="3695" y="40494"/>
                </a:cubicBezTo>
                <a:cubicBezTo>
                  <a:pt x="3713" y="40494"/>
                  <a:pt x="3713" y="40512"/>
                  <a:pt x="3713" y="40512"/>
                </a:cubicBezTo>
                <a:cubicBezTo>
                  <a:pt x="3749" y="40584"/>
                  <a:pt x="3677" y="40657"/>
                  <a:pt x="3604" y="40620"/>
                </a:cubicBezTo>
                <a:cubicBezTo>
                  <a:pt x="3495" y="40584"/>
                  <a:pt x="3532" y="40439"/>
                  <a:pt x="3622" y="40421"/>
                </a:cubicBezTo>
                <a:cubicBezTo>
                  <a:pt x="3658" y="40421"/>
                  <a:pt x="3677" y="40367"/>
                  <a:pt x="3658" y="40331"/>
                </a:cubicBezTo>
                <a:lnTo>
                  <a:pt x="3532" y="40204"/>
                </a:lnTo>
                <a:cubicBezTo>
                  <a:pt x="3568" y="40186"/>
                  <a:pt x="3586" y="40131"/>
                  <a:pt x="3586" y="40095"/>
                </a:cubicBezTo>
                <a:cubicBezTo>
                  <a:pt x="3586" y="40059"/>
                  <a:pt x="3568" y="40041"/>
                  <a:pt x="3550" y="40041"/>
                </a:cubicBezTo>
                <a:cubicBezTo>
                  <a:pt x="3495" y="40041"/>
                  <a:pt x="3441" y="40041"/>
                  <a:pt x="3387" y="40059"/>
                </a:cubicBezTo>
                <a:cubicBezTo>
                  <a:pt x="3441" y="39878"/>
                  <a:pt x="3459" y="39697"/>
                  <a:pt x="3441" y="39516"/>
                </a:cubicBezTo>
                <a:cubicBezTo>
                  <a:pt x="3441" y="39498"/>
                  <a:pt x="3423" y="39480"/>
                  <a:pt x="3405" y="39480"/>
                </a:cubicBezTo>
                <a:lnTo>
                  <a:pt x="3405" y="39480"/>
                </a:lnTo>
                <a:cubicBezTo>
                  <a:pt x="3387" y="39389"/>
                  <a:pt x="3278" y="39335"/>
                  <a:pt x="3206" y="39317"/>
                </a:cubicBezTo>
                <a:cubicBezTo>
                  <a:pt x="3115" y="39280"/>
                  <a:pt x="3006" y="39298"/>
                  <a:pt x="2916" y="39353"/>
                </a:cubicBezTo>
                <a:cubicBezTo>
                  <a:pt x="2880" y="39389"/>
                  <a:pt x="2862" y="39443"/>
                  <a:pt x="2843" y="39498"/>
                </a:cubicBezTo>
                <a:cubicBezTo>
                  <a:pt x="2807" y="39498"/>
                  <a:pt x="2789" y="39516"/>
                  <a:pt x="2753" y="39552"/>
                </a:cubicBezTo>
                <a:cubicBezTo>
                  <a:pt x="2699" y="39606"/>
                  <a:pt x="2681" y="39697"/>
                  <a:pt x="2717" y="39769"/>
                </a:cubicBezTo>
                <a:cubicBezTo>
                  <a:pt x="2735" y="39842"/>
                  <a:pt x="2771" y="39932"/>
                  <a:pt x="2717" y="40005"/>
                </a:cubicBezTo>
                <a:cubicBezTo>
                  <a:pt x="2662" y="40077"/>
                  <a:pt x="2572" y="40059"/>
                  <a:pt x="2518" y="40113"/>
                </a:cubicBezTo>
                <a:cubicBezTo>
                  <a:pt x="2463" y="40186"/>
                  <a:pt x="2445" y="40276"/>
                  <a:pt x="2463" y="40367"/>
                </a:cubicBezTo>
                <a:cubicBezTo>
                  <a:pt x="2463" y="40457"/>
                  <a:pt x="2499" y="40530"/>
                  <a:pt x="2518" y="40620"/>
                </a:cubicBezTo>
                <a:cubicBezTo>
                  <a:pt x="2518" y="40675"/>
                  <a:pt x="2499" y="40747"/>
                  <a:pt x="2481" y="40802"/>
                </a:cubicBezTo>
                <a:cubicBezTo>
                  <a:pt x="2445" y="40856"/>
                  <a:pt x="2391" y="40874"/>
                  <a:pt x="2336" y="40874"/>
                </a:cubicBezTo>
                <a:cubicBezTo>
                  <a:pt x="2246" y="40874"/>
                  <a:pt x="2155" y="40928"/>
                  <a:pt x="2155" y="41037"/>
                </a:cubicBezTo>
                <a:cubicBezTo>
                  <a:pt x="2155" y="41109"/>
                  <a:pt x="2173" y="41182"/>
                  <a:pt x="2228" y="41236"/>
                </a:cubicBezTo>
                <a:lnTo>
                  <a:pt x="2282" y="41399"/>
                </a:lnTo>
                <a:cubicBezTo>
                  <a:pt x="2264" y="41381"/>
                  <a:pt x="2246" y="41363"/>
                  <a:pt x="2228" y="41345"/>
                </a:cubicBezTo>
                <a:cubicBezTo>
                  <a:pt x="2192" y="41309"/>
                  <a:pt x="2155" y="41290"/>
                  <a:pt x="2101" y="41272"/>
                </a:cubicBezTo>
                <a:cubicBezTo>
                  <a:pt x="2047" y="41272"/>
                  <a:pt x="2010" y="41309"/>
                  <a:pt x="1974" y="41363"/>
                </a:cubicBezTo>
                <a:cubicBezTo>
                  <a:pt x="1956" y="41399"/>
                  <a:pt x="1938" y="41453"/>
                  <a:pt x="1938" y="41490"/>
                </a:cubicBezTo>
                <a:lnTo>
                  <a:pt x="1847" y="41508"/>
                </a:lnTo>
                <a:lnTo>
                  <a:pt x="1793" y="41508"/>
                </a:lnTo>
                <a:lnTo>
                  <a:pt x="1811" y="41290"/>
                </a:lnTo>
                <a:lnTo>
                  <a:pt x="1811" y="41254"/>
                </a:lnTo>
                <a:cubicBezTo>
                  <a:pt x="1811" y="41182"/>
                  <a:pt x="1739" y="41182"/>
                  <a:pt x="1703" y="41200"/>
                </a:cubicBezTo>
                <a:cubicBezTo>
                  <a:pt x="1612" y="41272"/>
                  <a:pt x="1503" y="41254"/>
                  <a:pt x="1431" y="41164"/>
                </a:cubicBezTo>
                <a:cubicBezTo>
                  <a:pt x="1395" y="41127"/>
                  <a:pt x="1340" y="41127"/>
                  <a:pt x="1322" y="41182"/>
                </a:cubicBezTo>
                <a:cubicBezTo>
                  <a:pt x="1322" y="41200"/>
                  <a:pt x="1322" y="41218"/>
                  <a:pt x="1322" y="41218"/>
                </a:cubicBezTo>
                <a:cubicBezTo>
                  <a:pt x="1304" y="41309"/>
                  <a:pt x="1304" y="41381"/>
                  <a:pt x="1304" y="41472"/>
                </a:cubicBezTo>
                <a:cubicBezTo>
                  <a:pt x="1232" y="41490"/>
                  <a:pt x="1196" y="41526"/>
                  <a:pt x="1159" y="41598"/>
                </a:cubicBezTo>
                <a:cubicBezTo>
                  <a:pt x="1159" y="41653"/>
                  <a:pt x="1159" y="41707"/>
                  <a:pt x="1159" y="41761"/>
                </a:cubicBezTo>
                <a:lnTo>
                  <a:pt x="1159" y="41816"/>
                </a:lnTo>
                <a:cubicBezTo>
                  <a:pt x="1105" y="41725"/>
                  <a:pt x="996" y="41689"/>
                  <a:pt x="888" y="41689"/>
                </a:cubicBezTo>
                <a:cubicBezTo>
                  <a:pt x="761" y="41689"/>
                  <a:pt x="670" y="41816"/>
                  <a:pt x="688" y="41942"/>
                </a:cubicBezTo>
                <a:cubicBezTo>
                  <a:pt x="634" y="41979"/>
                  <a:pt x="580" y="41997"/>
                  <a:pt x="525" y="41979"/>
                </a:cubicBezTo>
                <a:cubicBezTo>
                  <a:pt x="471" y="41961"/>
                  <a:pt x="417" y="41906"/>
                  <a:pt x="362" y="41888"/>
                </a:cubicBezTo>
                <a:cubicBezTo>
                  <a:pt x="272" y="41888"/>
                  <a:pt x="200" y="41942"/>
                  <a:pt x="181" y="42015"/>
                </a:cubicBezTo>
                <a:cubicBezTo>
                  <a:pt x="163" y="42087"/>
                  <a:pt x="163" y="42160"/>
                  <a:pt x="200" y="42232"/>
                </a:cubicBezTo>
                <a:cubicBezTo>
                  <a:pt x="218" y="42305"/>
                  <a:pt x="272" y="42359"/>
                  <a:pt x="290" y="42431"/>
                </a:cubicBezTo>
                <a:cubicBezTo>
                  <a:pt x="308" y="42486"/>
                  <a:pt x="290" y="42540"/>
                  <a:pt x="272" y="42576"/>
                </a:cubicBezTo>
                <a:cubicBezTo>
                  <a:pt x="254" y="42594"/>
                  <a:pt x="236" y="42594"/>
                  <a:pt x="218" y="42594"/>
                </a:cubicBezTo>
                <a:cubicBezTo>
                  <a:pt x="181" y="42576"/>
                  <a:pt x="145" y="42576"/>
                  <a:pt x="109" y="42576"/>
                </a:cubicBezTo>
                <a:cubicBezTo>
                  <a:pt x="18" y="42594"/>
                  <a:pt x="0" y="42667"/>
                  <a:pt x="0" y="42739"/>
                </a:cubicBezTo>
                <a:cubicBezTo>
                  <a:pt x="0" y="42757"/>
                  <a:pt x="0" y="42775"/>
                  <a:pt x="0" y="42794"/>
                </a:cubicBezTo>
                <a:lnTo>
                  <a:pt x="53423" y="42794"/>
                </a:lnTo>
                <a:lnTo>
                  <a:pt x="53423" y="18617"/>
                </a:lnTo>
                <a:close/>
                <a:moveTo>
                  <a:pt x="8657" y="35025"/>
                </a:moveTo>
                <a:lnTo>
                  <a:pt x="8657" y="35025"/>
                </a:lnTo>
                <a:close/>
                <a:moveTo>
                  <a:pt x="5976" y="36799"/>
                </a:moveTo>
                <a:close/>
                <a:moveTo>
                  <a:pt x="8602" y="35550"/>
                </a:moveTo>
                <a:close/>
                <a:moveTo>
                  <a:pt x="8765" y="34952"/>
                </a:moveTo>
                <a:lnTo>
                  <a:pt x="8765" y="34952"/>
                </a:lnTo>
                <a:close/>
                <a:moveTo>
                  <a:pt x="13003" y="33340"/>
                </a:moveTo>
                <a:lnTo>
                  <a:pt x="13003" y="33340"/>
                </a:lnTo>
                <a:cubicBezTo>
                  <a:pt x="12985" y="33359"/>
                  <a:pt x="12967" y="33377"/>
                  <a:pt x="12930" y="33395"/>
                </a:cubicBezTo>
                <a:lnTo>
                  <a:pt x="12912" y="33413"/>
                </a:lnTo>
                <a:cubicBezTo>
                  <a:pt x="12930" y="33322"/>
                  <a:pt x="12949" y="33232"/>
                  <a:pt x="12967" y="33141"/>
                </a:cubicBezTo>
                <a:cubicBezTo>
                  <a:pt x="12967" y="33159"/>
                  <a:pt x="12967" y="33196"/>
                  <a:pt x="12985" y="33214"/>
                </a:cubicBezTo>
                <a:cubicBezTo>
                  <a:pt x="13003" y="33250"/>
                  <a:pt x="13003" y="33286"/>
                  <a:pt x="13003" y="33340"/>
                </a:cubicBezTo>
                <a:close/>
                <a:moveTo>
                  <a:pt x="13981" y="32870"/>
                </a:moveTo>
                <a:close/>
                <a:moveTo>
                  <a:pt x="16860" y="29320"/>
                </a:moveTo>
                <a:lnTo>
                  <a:pt x="16860" y="29320"/>
                </a:lnTo>
                <a:close/>
                <a:moveTo>
                  <a:pt x="17639" y="28415"/>
                </a:moveTo>
                <a:lnTo>
                  <a:pt x="17639" y="28415"/>
                </a:lnTo>
                <a:close/>
                <a:moveTo>
                  <a:pt x="28432" y="15738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933344" y="1185812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815346" y="1116263"/>
            <a:ext cx="7361472" cy="912862"/>
            <a:chOff x="815346" y="1116263"/>
            <a:chExt cx="7361472" cy="912862"/>
          </a:xfrm>
        </p:grpSpPr>
        <p:sp>
          <p:nvSpPr>
            <p:cNvPr id="38" name="Google Shape;38;p2"/>
            <p:cNvSpPr/>
            <p:nvPr/>
          </p:nvSpPr>
          <p:spPr>
            <a:xfrm>
              <a:off x="7583337" y="1543184"/>
              <a:ext cx="158685" cy="59392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57038" y="1722802"/>
              <a:ext cx="150245" cy="79496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979306" y="1116263"/>
              <a:ext cx="197513" cy="118170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5346" y="1598290"/>
              <a:ext cx="189072" cy="82566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1803" y="1967584"/>
              <a:ext cx="97452" cy="61540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62171" y="669865"/>
            <a:ext cx="189072" cy="82566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053800" y="410558"/>
            <a:ext cx="158532" cy="76887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2190675" y="1101238"/>
            <a:ext cx="4762500" cy="1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010975" y="2797513"/>
            <a:ext cx="3121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09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-256328" y="239957"/>
            <a:ext cx="9747428" cy="4850977"/>
            <a:chOff x="-256328" y="239957"/>
            <a:chExt cx="9747428" cy="4850977"/>
          </a:xfrm>
        </p:grpSpPr>
        <p:sp>
          <p:nvSpPr>
            <p:cNvPr id="81" name="Google Shape;81;p4"/>
            <p:cNvSpPr/>
            <p:nvPr/>
          </p:nvSpPr>
          <p:spPr>
            <a:xfrm>
              <a:off x="87578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9290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291185" y="2399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2563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 flipH="1">
              <a:off x="86519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 flipH="1">
              <a:off x="-15059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0800000" flipH="1">
              <a:off x="88231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0800000" flipH="1">
              <a:off x="754779" y="50451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0800000" flipH="1">
              <a:off x="6767428" y="4952634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>
            <a:off x="618490" y="420471"/>
            <a:ext cx="849263" cy="621826"/>
            <a:chOff x="998250" y="971075"/>
            <a:chExt cx="163925" cy="120025"/>
          </a:xfrm>
        </p:grpSpPr>
        <p:sp>
          <p:nvSpPr>
            <p:cNvPr id="92" name="Google Shape;92;p4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/>
          <p:nvPr/>
        </p:nvSpPr>
        <p:spPr>
          <a:xfrm>
            <a:off x="8253367" y="4490352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>
            <a:off x="-256325" y="730476"/>
            <a:ext cx="8910295" cy="3224853"/>
            <a:chOff x="-256325" y="730476"/>
            <a:chExt cx="8910295" cy="3224853"/>
          </a:xfrm>
        </p:grpSpPr>
        <p:sp>
          <p:nvSpPr>
            <p:cNvPr id="98" name="Google Shape;98;p4"/>
            <p:cNvSpPr/>
            <p:nvPr/>
          </p:nvSpPr>
          <p:spPr>
            <a:xfrm>
              <a:off x="6828880" y="730476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256325" y="3550911"/>
              <a:ext cx="1470659" cy="404419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642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 flipH="1">
            <a:off x="5651849" y="7188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0" y="3519513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 flipH="1">
            <a:off x="-150589" y="1661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 flipH="1">
            <a:off x="6315439" y="379186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 flipH="1">
            <a:off x="-218724" y="38764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 flipH="1">
            <a:off x="8868110" y="110334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 flipH="1">
            <a:off x="-218719" y="4477168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 flipH="1">
            <a:off x="8213963" y="120357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 flipH="1">
            <a:off x="8582327" y="260384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7075815" y="1563836"/>
            <a:ext cx="217436" cy="95804"/>
          </a:xfrm>
          <a:custGeom>
            <a:avLst/>
            <a:gdLst/>
            <a:ahLst/>
            <a:cxnLst/>
            <a:rect l="l" t="t" r="r" b="b"/>
            <a:pathLst>
              <a:path w="1305" h="575" extrusionOk="0">
                <a:moveTo>
                  <a:pt x="1226" y="0"/>
                </a:moveTo>
                <a:cubicBezTo>
                  <a:pt x="996" y="0"/>
                  <a:pt x="776" y="118"/>
                  <a:pt x="659" y="316"/>
                </a:cubicBezTo>
                <a:lnTo>
                  <a:pt x="659" y="316"/>
                </a:lnTo>
                <a:cubicBezTo>
                  <a:pt x="574" y="255"/>
                  <a:pt x="477" y="211"/>
                  <a:pt x="362" y="186"/>
                </a:cubicBezTo>
                <a:cubicBezTo>
                  <a:pt x="341" y="180"/>
                  <a:pt x="319" y="178"/>
                  <a:pt x="297" y="178"/>
                </a:cubicBezTo>
                <a:cubicBezTo>
                  <a:pt x="171" y="178"/>
                  <a:pt x="46" y="262"/>
                  <a:pt x="0" y="385"/>
                </a:cubicBezTo>
                <a:cubicBezTo>
                  <a:pt x="53" y="305"/>
                  <a:pt x="145" y="255"/>
                  <a:pt x="240" y="255"/>
                </a:cubicBezTo>
                <a:cubicBezTo>
                  <a:pt x="275" y="255"/>
                  <a:pt x="310" y="262"/>
                  <a:pt x="344" y="276"/>
                </a:cubicBezTo>
                <a:cubicBezTo>
                  <a:pt x="453" y="331"/>
                  <a:pt x="562" y="421"/>
                  <a:pt x="616" y="530"/>
                </a:cubicBezTo>
                <a:cubicBezTo>
                  <a:pt x="639" y="560"/>
                  <a:pt x="671" y="574"/>
                  <a:pt x="701" y="574"/>
                </a:cubicBezTo>
                <a:cubicBezTo>
                  <a:pt x="742" y="574"/>
                  <a:pt x="779" y="546"/>
                  <a:pt x="779" y="494"/>
                </a:cubicBezTo>
                <a:cubicBezTo>
                  <a:pt x="815" y="222"/>
                  <a:pt x="1032" y="23"/>
                  <a:pt x="1304" y="5"/>
                </a:cubicBezTo>
                <a:cubicBezTo>
                  <a:pt x="1278" y="2"/>
                  <a:pt x="1252" y="0"/>
                  <a:pt x="1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616584" y="12860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8338635" y="498758"/>
            <a:ext cx="184279" cy="80142"/>
          </a:xfrm>
          <a:custGeom>
            <a:avLst/>
            <a:gdLst/>
            <a:ahLst/>
            <a:cxnLst/>
            <a:rect l="l" t="t" r="r" b="b"/>
            <a:pathLst>
              <a:path w="1106" h="481" extrusionOk="0">
                <a:moveTo>
                  <a:pt x="953" y="1"/>
                </a:moveTo>
                <a:cubicBezTo>
                  <a:pt x="776" y="1"/>
                  <a:pt x="607" y="81"/>
                  <a:pt x="501" y="227"/>
                </a:cubicBezTo>
                <a:lnTo>
                  <a:pt x="501" y="227"/>
                </a:lnTo>
                <a:cubicBezTo>
                  <a:pt x="452" y="182"/>
                  <a:pt x="398" y="144"/>
                  <a:pt x="345" y="111"/>
                </a:cubicBezTo>
                <a:cubicBezTo>
                  <a:pt x="290" y="84"/>
                  <a:pt x="232" y="71"/>
                  <a:pt x="173" y="71"/>
                </a:cubicBezTo>
                <a:cubicBezTo>
                  <a:pt x="114" y="71"/>
                  <a:pt x="55" y="84"/>
                  <a:pt x="1" y="111"/>
                </a:cubicBezTo>
                <a:cubicBezTo>
                  <a:pt x="91" y="130"/>
                  <a:pt x="182" y="166"/>
                  <a:pt x="254" y="238"/>
                </a:cubicBezTo>
                <a:cubicBezTo>
                  <a:pt x="327" y="293"/>
                  <a:pt x="381" y="365"/>
                  <a:pt x="435" y="456"/>
                </a:cubicBezTo>
                <a:cubicBezTo>
                  <a:pt x="453" y="456"/>
                  <a:pt x="453" y="456"/>
                  <a:pt x="472" y="474"/>
                </a:cubicBezTo>
                <a:cubicBezTo>
                  <a:pt x="486" y="478"/>
                  <a:pt x="501" y="481"/>
                  <a:pt x="515" y="481"/>
                </a:cubicBezTo>
                <a:cubicBezTo>
                  <a:pt x="552" y="481"/>
                  <a:pt x="585" y="464"/>
                  <a:pt x="598" y="437"/>
                </a:cubicBezTo>
                <a:cubicBezTo>
                  <a:pt x="707" y="238"/>
                  <a:pt x="888" y="75"/>
                  <a:pt x="1105" y="21"/>
                </a:cubicBezTo>
                <a:cubicBezTo>
                  <a:pt x="1055" y="7"/>
                  <a:pt x="1003" y="1"/>
                  <a:pt x="9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subTitle" idx="1"/>
          </p:nvPr>
        </p:nvSpPr>
        <p:spPr>
          <a:xfrm>
            <a:off x="1182901" y="2586738"/>
            <a:ext cx="29076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5527751" y="2586738"/>
            <a:ext cx="29076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3"/>
          </p:nvPr>
        </p:nvSpPr>
        <p:spPr>
          <a:xfrm>
            <a:off x="1182901" y="2984838"/>
            <a:ext cx="29076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5527751" y="2984838"/>
            <a:ext cx="29076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09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/>
          <p:nvPr/>
        </p:nvSpPr>
        <p:spPr>
          <a:xfrm>
            <a:off x="60753" y="1887100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226716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7058688" y="6151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4922591" y="46046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769373" y="416999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5189911" y="5091493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-68203" y="210082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-126741" y="3944203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6"/>
          <p:cNvGrpSpPr/>
          <p:nvPr/>
        </p:nvGrpSpPr>
        <p:grpSpPr>
          <a:xfrm>
            <a:off x="1513075" y="1763825"/>
            <a:ext cx="413545" cy="210602"/>
            <a:chOff x="2997351" y="1193725"/>
            <a:chExt cx="413545" cy="210602"/>
          </a:xfrm>
        </p:grpSpPr>
        <p:sp>
          <p:nvSpPr>
            <p:cNvPr id="128" name="Google Shape;128;p6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0" y="3813750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7"/>
          <p:cNvGrpSpPr/>
          <p:nvPr/>
        </p:nvGrpSpPr>
        <p:grpSpPr>
          <a:xfrm>
            <a:off x="174405" y="249131"/>
            <a:ext cx="8532152" cy="4699840"/>
            <a:chOff x="174405" y="249131"/>
            <a:chExt cx="8532152" cy="4699840"/>
          </a:xfrm>
        </p:grpSpPr>
        <p:sp>
          <p:nvSpPr>
            <p:cNvPr id="135" name="Google Shape;135;p7"/>
            <p:cNvSpPr/>
            <p:nvPr/>
          </p:nvSpPr>
          <p:spPr>
            <a:xfrm>
              <a:off x="8555624" y="4828998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7432500" y="4320073"/>
              <a:ext cx="222166" cy="76196"/>
            </a:xfrm>
            <a:custGeom>
              <a:avLst/>
              <a:gdLst/>
              <a:ahLst/>
              <a:cxnLst/>
              <a:rect l="l" t="t" r="r" b="b"/>
              <a:pathLst>
                <a:path w="1522" h="522" extrusionOk="0">
                  <a:moveTo>
                    <a:pt x="1247" y="0"/>
                  </a:moveTo>
                  <a:cubicBezTo>
                    <a:pt x="1188" y="0"/>
                    <a:pt x="1133" y="13"/>
                    <a:pt x="1069" y="26"/>
                  </a:cubicBezTo>
                  <a:cubicBezTo>
                    <a:pt x="966" y="77"/>
                    <a:pt x="863" y="156"/>
                    <a:pt x="786" y="249"/>
                  </a:cubicBezTo>
                  <a:lnTo>
                    <a:pt x="786" y="249"/>
                  </a:lnTo>
                  <a:cubicBezTo>
                    <a:pt x="643" y="110"/>
                    <a:pt x="455" y="31"/>
                    <a:pt x="261" y="31"/>
                  </a:cubicBezTo>
                  <a:cubicBezTo>
                    <a:pt x="174" y="31"/>
                    <a:pt x="86" y="47"/>
                    <a:pt x="0" y="80"/>
                  </a:cubicBezTo>
                  <a:cubicBezTo>
                    <a:pt x="38" y="73"/>
                    <a:pt x="76" y="70"/>
                    <a:pt x="113" y="70"/>
                  </a:cubicBezTo>
                  <a:cubicBezTo>
                    <a:pt x="366" y="70"/>
                    <a:pt x="612" y="224"/>
                    <a:pt x="707" y="460"/>
                  </a:cubicBezTo>
                  <a:cubicBezTo>
                    <a:pt x="725" y="497"/>
                    <a:pt x="743" y="515"/>
                    <a:pt x="761" y="515"/>
                  </a:cubicBezTo>
                  <a:cubicBezTo>
                    <a:pt x="775" y="519"/>
                    <a:pt x="788" y="521"/>
                    <a:pt x="801" y="521"/>
                  </a:cubicBezTo>
                  <a:cubicBezTo>
                    <a:pt x="840" y="521"/>
                    <a:pt x="874" y="501"/>
                    <a:pt x="888" y="460"/>
                  </a:cubicBezTo>
                  <a:cubicBezTo>
                    <a:pt x="924" y="334"/>
                    <a:pt x="1015" y="207"/>
                    <a:pt x="1123" y="116"/>
                  </a:cubicBezTo>
                  <a:cubicBezTo>
                    <a:pt x="1170" y="77"/>
                    <a:pt x="1231" y="58"/>
                    <a:pt x="1293" y="58"/>
                  </a:cubicBezTo>
                  <a:cubicBezTo>
                    <a:pt x="1375" y="58"/>
                    <a:pt x="1460" y="91"/>
                    <a:pt x="1522" y="153"/>
                  </a:cubicBezTo>
                  <a:cubicBezTo>
                    <a:pt x="1467" y="80"/>
                    <a:pt x="1413" y="26"/>
                    <a:pt x="1322" y="8"/>
                  </a:cubicBezTo>
                  <a:cubicBezTo>
                    <a:pt x="1296" y="2"/>
                    <a:pt x="1271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162538" y="4342478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7959055" y="4598802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174405" y="455626"/>
              <a:ext cx="135101" cy="83189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535" y="0"/>
                  </a:moveTo>
                  <a:cubicBezTo>
                    <a:pt x="491" y="0"/>
                    <a:pt x="446" y="18"/>
                    <a:pt x="417" y="57"/>
                  </a:cubicBezTo>
                  <a:cubicBezTo>
                    <a:pt x="390" y="85"/>
                    <a:pt x="362" y="122"/>
                    <a:pt x="342" y="161"/>
                  </a:cubicBezTo>
                  <a:lnTo>
                    <a:pt x="342" y="161"/>
                  </a:lnTo>
                  <a:cubicBezTo>
                    <a:pt x="326" y="159"/>
                    <a:pt x="311" y="158"/>
                    <a:pt x="296" y="158"/>
                  </a:cubicBezTo>
                  <a:cubicBezTo>
                    <a:pt x="186" y="158"/>
                    <a:pt x="73" y="214"/>
                    <a:pt x="1" y="310"/>
                  </a:cubicBezTo>
                  <a:cubicBezTo>
                    <a:pt x="46" y="280"/>
                    <a:pt x="98" y="266"/>
                    <a:pt x="149" y="266"/>
                  </a:cubicBezTo>
                  <a:cubicBezTo>
                    <a:pt x="221" y="266"/>
                    <a:pt x="292" y="294"/>
                    <a:pt x="345" y="347"/>
                  </a:cubicBezTo>
                  <a:cubicBezTo>
                    <a:pt x="358" y="373"/>
                    <a:pt x="381" y="390"/>
                    <a:pt x="407" y="390"/>
                  </a:cubicBezTo>
                  <a:cubicBezTo>
                    <a:pt x="416" y="390"/>
                    <a:pt x="426" y="388"/>
                    <a:pt x="435" y="383"/>
                  </a:cubicBezTo>
                  <a:cubicBezTo>
                    <a:pt x="472" y="383"/>
                    <a:pt x="508" y="329"/>
                    <a:pt x="490" y="274"/>
                  </a:cubicBezTo>
                  <a:cubicBezTo>
                    <a:pt x="472" y="220"/>
                    <a:pt x="472" y="166"/>
                    <a:pt x="490" y="111"/>
                  </a:cubicBezTo>
                  <a:cubicBezTo>
                    <a:pt x="505" y="67"/>
                    <a:pt x="556" y="34"/>
                    <a:pt x="604" y="34"/>
                  </a:cubicBezTo>
                  <a:cubicBezTo>
                    <a:pt x="615" y="34"/>
                    <a:pt x="625" y="36"/>
                    <a:pt x="635" y="39"/>
                  </a:cubicBezTo>
                  <a:cubicBezTo>
                    <a:pt x="609" y="14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96338" y="249131"/>
              <a:ext cx="223821" cy="87232"/>
            </a:xfrm>
            <a:custGeom>
              <a:avLst/>
              <a:gdLst/>
              <a:ahLst/>
              <a:cxnLst/>
              <a:rect l="l" t="t" r="r" b="b"/>
              <a:pathLst>
                <a:path w="1052" h="410" extrusionOk="0">
                  <a:moveTo>
                    <a:pt x="165" y="0"/>
                  </a:moveTo>
                  <a:cubicBezTo>
                    <a:pt x="110" y="0"/>
                    <a:pt x="55" y="8"/>
                    <a:pt x="1" y="25"/>
                  </a:cubicBezTo>
                  <a:cubicBezTo>
                    <a:pt x="14" y="24"/>
                    <a:pt x="26" y="23"/>
                    <a:pt x="39" y="23"/>
                  </a:cubicBezTo>
                  <a:cubicBezTo>
                    <a:pt x="225" y="23"/>
                    <a:pt x="403" y="146"/>
                    <a:pt x="454" y="333"/>
                  </a:cubicBezTo>
                  <a:cubicBezTo>
                    <a:pt x="454" y="369"/>
                    <a:pt x="472" y="387"/>
                    <a:pt x="508" y="405"/>
                  </a:cubicBezTo>
                  <a:cubicBezTo>
                    <a:pt x="515" y="408"/>
                    <a:pt x="522" y="410"/>
                    <a:pt x="529" y="410"/>
                  </a:cubicBezTo>
                  <a:cubicBezTo>
                    <a:pt x="563" y="410"/>
                    <a:pt x="602" y="380"/>
                    <a:pt x="617" y="351"/>
                  </a:cubicBezTo>
                  <a:cubicBezTo>
                    <a:pt x="653" y="260"/>
                    <a:pt x="707" y="170"/>
                    <a:pt x="780" y="115"/>
                  </a:cubicBezTo>
                  <a:cubicBezTo>
                    <a:pt x="815" y="94"/>
                    <a:pt x="854" y="84"/>
                    <a:pt x="892" y="84"/>
                  </a:cubicBezTo>
                  <a:cubicBezTo>
                    <a:pt x="950" y="84"/>
                    <a:pt x="1007" y="108"/>
                    <a:pt x="1051" y="151"/>
                  </a:cubicBezTo>
                  <a:cubicBezTo>
                    <a:pt x="1008" y="66"/>
                    <a:pt x="920" y="14"/>
                    <a:pt x="822" y="14"/>
                  </a:cubicBezTo>
                  <a:cubicBezTo>
                    <a:pt x="796" y="14"/>
                    <a:pt x="770" y="17"/>
                    <a:pt x="743" y="25"/>
                  </a:cubicBezTo>
                  <a:cubicBezTo>
                    <a:pt x="666" y="58"/>
                    <a:pt x="602" y="98"/>
                    <a:pt x="547" y="149"/>
                  </a:cubicBezTo>
                  <a:lnTo>
                    <a:pt x="547" y="149"/>
                  </a:lnTo>
                  <a:cubicBezTo>
                    <a:pt x="445" y="52"/>
                    <a:pt x="30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7"/>
            <p:cNvGrpSpPr/>
            <p:nvPr/>
          </p:nvGrpSpPr>
          <p:grpSpPr>
            <a:xfrm>
              <a:off x="288590" y="4327146"/>
              <a:ext cx="849263" cy="621826"/>
              <a:chOff x="873887" y="1204246"/>
              <a:chExt cx="163925" cy="120025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873887" y="1204246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878887" y="1252821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974862" y="1307771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1016062" y="1233646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" name="Google Shape;146;p7"/>
          <p:cNvGrpSpPr/>
          <p:nvPr/>
        </p:nvGrpSpPr>
        <p:grpSpPr>
          <a:xfrm>
            <a:off x="-166003" y="7"/>
            <a:ext cx="9489289" cy="4774777"/>
            <a:chOff x="-150589" y="11357"/>
            <a:chExt cx="9489289" cy="4774777"/>
          </a:xfrm>
        </p:grpSpPr>
        <p:sp>
          <p:nvSpPr>
            <p:cNvPr id="147" name="Google Shape;147;p7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7"/>
          <p:cNvSpPr/>
          <p:nvPr/>
        </p:nvSpPr>
        <p:spPr>
          <a:xfrm>
            <a:off x="5189911" y="5091493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60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 rot="10800000" flipH="1">
            <a:off x="-126747" y="-80268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3847604" y="4561862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5672701" y="3068991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10800000" flipH="1">
            <a:off x="6934291" y="1370635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10800000" flipH="1">
            <a:off x="8769373" y="1144671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10800000" flipH="1">
            <a:off x="1424974" y="238149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10800000" flipH="1">
            <a:off x="-126741" y="4875800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10800000" flipH="1">
            <a:off x="-126741" y="137046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flipH="1">
            <a:off x="616596" y="4561858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8"/>
          <p:cNvGrpSpPr/>
          <p:nvPr/>
        </p:nvGrpSpPr>
        <p:grpSpPr>
          <a:xfrm flipH="1">
            <a:off x="8004750" y="963881"/>
            <a:ext cx="413545" cy="210602"/>
            <a:chOff x="2997351" y="1193725"/>
            <a:chExt cx="413545" cy="210602"/>
          </a:xfrm>
        </p:grpSpPr>
        <p:sp>
          <p:nvSpPr>
            <p:cNvPr id="169" name="Google Shape;169;p8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subTitle" idx="1"/>
          </p:nvPr>
        </p:nvSpPr>
        <p:spPr>
          <a:xfrm>
            <a:off x="1139250" y="1398925"/>
            <a:ext cx="6865500" cy="3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812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/>
          <p:nvPr/>
        </p:nvSpPr>
        <p:spPr>
          <a:xfrm rot="5400000">
            <a:off x="2542177" y="-1308273"/>
            <a:ext cx="4072925" cy="7730071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9"/>
          <p:cNvSpPr/>
          <p:nvPr/>
        </p:nvSpPr>
        <p:spPr>
          <a:xfrm flipH="1">
            <a:off x="2266042" y="3352898"/>
            <a:ext cx="222166" cy="76196"/>
          </a:xfrm>
          <a:custGeom>
            <a:avLst/>
            <a:gdLst/>
            <a:ahLst/>
            <a:cxnLst/>
            <a:rect l="l" t="t" r="r" b="b"/>
            <a:pathLst>
              <a:path w="1522" h="522" extrusionOk="0">
                <a:moveTo>
                  <a:pt x="1247" y="0"/>
                </a:moveTo>
                <a:cubicBezTo>
                  <a:pt x="1188" y="0"/>
                  <a:pt x="1133" y="13"/>
                  <a:pt x="1069" y="26"/>
                </a:cubicBezTo>
                <a:cubicBezTo>
                  <a:pt x="966" y="77"/>
                  <a:pt x="863" y="156"/>
                  <a:pt x="786" y="249"/>
                </a:cubicBezTo>
                <a:lnTo>
                  <a:pt x="786" y="249"/>
                </a:lnTo>
                <a:cubicBezTo>
                  <a:pt x="643" y="110"/>
                  <a:pt x="455" y="31"/>
                  <a:pt x="261" y="31"/>
                </a:cubicBezTo>
                <a:cubicBezTo>
                  <a:pt x="174" y="31"/>
                  <a:pt x="86" y="47"/>
                  <a:pt x="0" y="80"/>
                </a:cubicBezTo>
                <a:cubicBezTo>
                  <a:pt x="38" y="73"/>
                  <a:pt x="76" y="70"/>
                  <a:pt x="113" y="70"/>
                </a:cubicBezTo>
                <a:cubicBezTo>
                  <a:pt x="366" y="70"/>
                  <a:pt x="612" y="224"/>
                  <a:pt x="707" y="460"/>
                </a:cubicBezTo>
                <a:cubicBezTo>
                  <a:pt x="725" y="497"/>
                  <a:pt x="743" y="515"/>
                  <a:pt x="761" y="515"/>
                </a:cubicBezTo>
                <a:cubicBezTo>
                  <a:pt x="775" y="519"/>
                  <a:pt x="788" y="521"/>
                  <a:pt x="801" y="521"/>
                </a:cubicBezTo>
                <a:cubicBezTo>
                  <a:pt x="840" y="521"/>
                  <a:pt x="874" y="501"/>
                  <a:pt x="888" y="460"/>
                </a:cubicBezTo>
                <a:cubicBezTo>
                  <a:pt x="924" y="334"/>
                  <a:pt x="1015" y="207"/>
                  <a:pt x="1123" y="116"/>
                </a:cubicBezTo>
                <a:cubicBezTo>
                  <a:pt x="1170" y="77"/>
                  <a:pt x="1231" y="58"/>
                  <a:pt x="1293" y="58"/>
                </a:cubicBezTo>
                <a:cubicBezTo>
                  <a:pt x="1375" y="58"/>
                  <a:pt x="1460" y="91"/>
                  <a:pt x="1522" y="153"/>
                </a:cubicBezTo>
                <a:cubicBezTo>
                  <a:pt x="1467" y="80"/>
                  <a:pt x="1413" y="26"/>
                  <a:pt x="1322" y="8"/>
                </a:cubicBezTo>
                <a:cubicBezTo>
                  <a:pt x="1296" y="2"/>
                  <a:pt x="1271" y="0"/>
                  <a:pt x="12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 flipH="1">
            <a:off x="1570307" y="3603903"/>
            <a:ext cx="187863" cy="112397"/>
          </a:xfrm>
          <a:custGeom>
            <a:avLst/>
            <a:gdLst/>
            <a:ahLst/>
            <a:cxnLst/>
            <a:rect l="l" t="t" r="r" b="b"/>
            <a:pathLst>
              <a:path w="1287" h="770" extrusionOk="0">
                <a:moveTo>
                  <a:pt x="1" y="0"/>
                </a:moveTo>
                <a:cubicBezTo>
                  <a:pt x="273" y="73"/>
                  <a:pt x="454" y="344"/>
                  <a:pt x="417" y="634"/>
                </a:cubicBezTo>
                <a:cubicBezTo>
                  <a:pt x="417" y="670"/>
                  <a:pt x="417" y="706"/>
                  <a:pt x="454" y="743"/>
                </a:cubicBezTo>
                <a:cubicBezTo>
                  <a:pt x="481" y="761"/>
                  <a:pt x="512" y="770"/>
                  <a:pt x="542" y="770"/>
                </a:cubicBezTo>
                <a:cubicBezTo>
                  <a:pt x="571" y="770"/>
                  <a:pt x="598" y="761"/>
                  <a:pt x="617" y="743"/>
                </a:cubicBezTo>
                <a:cubicBezTo>
                  <a:pt x="707" y="634"/>
                  <a:pt x="834" y="562"/>
                  <a:pt x="961" y="525"/>
                </a:cubicBezTo>
                <a:cubicBezTo>
                  <a:pt x="975" y="524"/>
                  <a:pt x="990" y="523"/>
                  <a:pt x="1004" y="523"/>
                </a:cubicBezTo>
                <a:cubicBezTo>
                  <a:pt x="1130" y="523"/>
                  <a:pt x="1238" y="594"/>
                  <a:pt x="1287" y="725"/>
                </a:cubicBezTo>
                <a:cubicBezTo>
                  <a:pt x="1287" y="634"/>
                  <a:pt x="1250" y="562"/>
                  <a:pt x="1196" y="507"/>
                </a:cubicBezTo>
                <a:cubicBezTo>
                  <a:pt x="1124" y="453"/>
                  <a:pt x="1051" y="417"/>
                  <a:pt x="961" y="399"/>
                </a:cubicBezTo>
                <a:cubicBezTo>
                  <a:pt x="841" y="399"/>
                  <a:pt x="730" y="414"/>
                  <a:pt x="626" y="451"/>
                </a:cubicBezTo>
                <a:lnTo>
                  <a:pt x="626" y="451"/>
                </a:lnTo>
                <a:cubicBezTo>
                  <a:pt x="525" y="198"/>
                  <a:pt x="281" y="15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flipH="1">
            <a:off x="1144656" y="3778922"/>
            <a:ext cx="150787" cy="73131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 flipH="1">
            <a:off x="1781818" y="3860227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883253" y="4513592"/>
            <a:ext cx="92691" cy="58534"/>
          </a:xfrm>
          <a:custGeom>
            <a:avLst/>
            <a:gdLst/>
            <a:ahLst/>
            <a:cxnLst/>
            <a:rect l="l" t="t" r="r" b="b"/>
            <a:pathLst>
              <a:path w="635" h="401" extrusionOk="0">
                <a:moveTo>
                  <a:pt x="531" y="0"/>
                </a:moveTo>
                <a:cubicBezTo>
                  <a:pt x="481" y="0"/>
                  <a:pt x="431" y="20"/>
                  <a:pt x="399" y="51"/>
                </a:cubicBezTo>
                <a:cubicBezTo>
                  <a:pt x="371" y="80"/>
                  <a:pt x="347" y="119"/>
                  <a:pt x="328" y="162"/>
                </a:cubicBezTo>
                <a:lnTo>
                  <a:pt x="328" y="162"/>
                </a:lnTo>
                <a:cubicBezTo>
                  <a:pt x="314" y="161"/>
                  <a:pt x="299" y="160"/>
                  <a:pt x="284" y="160"/>
                </a:cubicBezTo>
                <a:cubicBezTo>
                  <a:pt x="170" y="160"/>
                  <a:pt x="61" y="208"/>
                  <a:pt x="1" y="305"/>
                </a:cubicBezTo>
                <a:cubicBezTo>
                  <a:pt x="44" y="276"/>
                  <a:pt x="94" y="261"/>
                  <a:pt x="142" y="261"/>
                </a:cubicBezTo>
                <a:cubicBezTo>
                  <a:pt x="214" y="261"/>
                  <a:pt x="283" y="294"/>
                  <a:pt x="327" y="359"/>
                </a:cubicBezTo>
                <a:cubicBezTo>
                  <a:pt x="345" y="389"/>
                  <a:pt x="370" y="401"/>
                  <a:pt x="395" y="401"/>
                </a:cubicBezTo>
                <a:cubicBezTo>
                  <a:pt x="448" y="401"/>
                  <a:pt x="502" y="348"/>
                  <a:pt x="490" y="287"/>
                </a:cubicBezTo>
                <a:cubicBezTo>
                  <a:pt x="472" y="232"/>
                  <a:pt x="472" y="160"/>
                  <a:pt x="490" y="106"/>
                </a:cubicBezTo>
                <a:cubicBezTo>
                  <a:pt x="505" y="61"/>
                  <a:pt x="544" y="29"/>
                  <a:pt x="598" y="29"/>
                </a:cubicBezTo>
                <a:cubicBezTo>
                  <a:pt x="610" y="29"/>
                  <a:pt x="622" y="30"/>
                  <a:pt x="635" y="33"/>
                </a:cubicBezTo>
                <a:cubicBezTo>
                  <a:pt x="604" y="10"/>
                  <a:pt x="568" y="0"/>
                  <a:pt x="5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724583" y="4270551"/>
            <a:ext cx="126994" cy="62913"/>
          </a:xfrm>
          <a:custGeom>
            <a:avLst/>
            <a:gdLst/>
            <a:ahLst/>
            <a:cxnLst/>
            <a:rect l="l" t="t" r="r" b="b"/>
            <a:pathLst>
              <a:path w="870" h="431" extrusionOk="0">
                <a:moveTo>
                  <a:pt x="698" y="1"/>
                </a:moveTo>
                <a:cubicBezTo>
                  <a:pt x="657" y="1"/>
                  <a:pt x="615" y="11"/>
                  <a:pt x="580" y="32"/>
                </a:cubicBezTo>
                <a:cubicBezTo>
                  <a:pt x="524" y="65"/>
                  <a:pt x="483" y="112"/>
                  <a:pt x="446" y="164"/>
                </a:cubicBezTo>
                <a:lnTo>
                  <a:pt x="446" y="164"/>
                </a:lnTo>
                <a:cubicBezTo>
                  <a:pt x="382" y="129"/>
                  <a:pt x="312" y="112"/>
                  <a:pt x="244" y="112"/>
                </a:cubicBezTo>
                <a:cubicBezTo>
                  <a:pt x="157" y="112"/>
                  <a:pt x="71" y="140"/>
                  <a:pt x="0" y="195"/>
                </a:cubicBezTo>
                <a:cubicBezTo>
                  <a:pt x="29" y="184"/>
                  <a:pt x="60" y="179"/>
                  <a:pt x="90" y="179"/>
                </a:cubicBezTo>
                <a:cubicBezTo>
                  <a:pt x="213" y="179"/>
                  <a:pt x="341" y="260"/>
                  <a:pt x="399" y="376"/>
                </a:cubicBezTo>
                <a:cubicBezTo>
                  <a:pt x="417" y="394"/>
                  <a:pt x="435" y="412"/>
                  <a:pt x="471" y="431"/>
                </a:cubicBezTo>
                <a:cubicBezTo>
                  <a:pt x="525" y="431"/>
                  <a:pt x="562" y="394"/>
                  <a:pt x="562" y="340"/>
                </a:cubicBezTo>
                <a:cubicBezTo>
                  <a:pt x="562" y="268"/>
                  <a:pt x="598" y="177"/>
                  <a:pt x="634" y="123"/>
                </a:cubicBezTo>
                <a:cubicBezTo>
                  <a:pt x="670" y="74"/>
                  <a:pt x="731" y="50"/>
                  <a:pt x="788" y="50"/>
                </a:cubicBezTo>
                <a:cubicBezTo>
                  <a:pt x="817" y="50"/>
                  <a:pt x="845" y="56"/>
                  <a:pt x="869" y="68"/>
                </a:cubicBezTo>
                <a:cubicBezTo>
                  <a:pt x="826" y="25"/>
                  <a:pt x="762" y="1"/>
                  <a:pt x="6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9"/>
          <p:cNvGrpSpPr/>
          <p:nvPr/>
        </p:nvGrpSpPr>
        <p:grpSpPr>
          <a:xfrm flipH="1">
            <a:off x="7150080" y="972484"/>
            <a:ext cx="849263" cy="621826"/>
            <a:chOff x="998250" y="971075"/>
            <a:chExt cx="163925" cy="120025"/>
          </a:xfrm>
        </p:grpSpPr>
        <p:sp>
          <p:nvSpPr>
            <p:cNvPr id="182" name="Google Shape;182;p9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9"/>
          <p:cNvGrpSpPr/>
          <p:nvPr/>
        </p:nvGrpSpPr>
        <p:grpSpPr>
          <a:xfrm>
            <a:off x="-166003" y="7"/>
            <a:ext cx="9489289" cy="4774777"/>
            <a:chOff x="-150589" y="11357"/>
            <a:chExt cx="9489289" cy="4774777"/>
          </a:xfrm>
        </p:grpSpPr>
        <p:sp>
          <p:nvSpPr>
            <p:cNvPr id="187" name="Google Shape;187;p9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9"/>
          <p:cNvSpPr/>
          <p:nvPr/>
        </p:nvSpPr>
        <p:spPr>
          <a:xfrm>
            <a:off x="556717" y="80522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220001" y="3990343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1144650" y="1307100"/>
            <a:ext cx="6854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343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 rot="5400000">
            <a:off x="2542177" y="-1308273"/>
            <a:ext cx="4072925" cy="7730071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2126338" y="951450"/>
            <a:ext cx="4891200" cy="9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10"/>
          <p:cNvSpPr txBox="1">
            <a:spLocks noGrp="1"/>
          </p:cNvSpPr>
          <p:nvPr>
            <p:ph type="subTitle" idx="1"/>
          </p:nvPr>
        </p:nvSpPr>
        <p:spPr>
          <a:xfrm>
            <a:off x="2126338" y="1947450"/>
            <a:ext cx="4891200" cy="22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0"/>
          <p:cNvGrpSpPr/>
          <p:nvPr/>
        </p:nvGrpSpPr>
        <p:grpSpPr>
          <a:xfrm>
            <a:off x="-256328" y="239957"/>
            <a:ext cx="9747428" cy="4774944"/>
            <a:chOff x="-256328" y="239957"/>
            <a:chExt cx="9747428" cy="4774944"/>
          </a:xfrm>
        </p:grpSpPr>
        <p:sp>
          <p:nvSpPr>
            <p:cNvPr id="204" name="Google Shape;204;p10"/>
            <p:cNvSpPr/>
            <p:nvPr/>
          </p:nvSpPr>
          <p:spPr>
            <a:xfrm>
              <a:off x="87578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89290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4291185" y="2399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2563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 rot="10800000" flipH="1">
              <a:off x="86519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 rot="10800000" flipH="1">
              <a:off x="-15059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 rot="10800000" flipH="1">
              <a:off x="88231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 rot="10800000" flipH="1">
              <a:off x="754779" y="49689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6767428" y="4968757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10"/>
          <p:cNvGrpSpPr/>
          <p:nvPr/>
        </p:nvGrpSpPr>
        <p:grpSpPr>
          <a:xfrm>
            <a:off x="713231" y="239961"/>
            <a:ext cx="1542928" cy="1129723"/>
            <a:chOff x="998250" y="971075"/>
            <a:chExt cx="163925" cy="120025"/>
          </a:xfrm>
        </p:grpSpPr>
        <p:sp>
          <p:nvSpPr>
            <p:cNvPr id="215" name="Google Shape;215;p10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0"/>
          <p:cNvSpPr/>
          <p:nvPr/>
        </p:nvSpPr>
        <p:spPr>
          <a:xfrm>
            <a:off x="7819773" y="755755"/>
            <a:ext cx="213191" cy="155305"/>
          </a:xfrm>
          <a:custGeom>
            <a:avLst/>
            <a:gdLst/>
            <a:ahLst/>
            <a:cxnLst/>
            <a:rect l="l" t="t" r="r" b="b"/>
            <a:pathLst>
              <a:path w="906" h="660" extrusionOk="0">
                <a:moveTo>
                  <a:pt x="0" y="0"/>
                </a:moveTo>
                <a:cubicBezTo>
                  <a:pt x="145" y="163"/>
                  <a:pt x="254" y="363"/>
                  <a:pt x="254" y="580"/>
                </a:cubicBezTo>
                <a:cubicBezTo>
                  <a:pt x="254" y="580"/>
                  <a:pt x="254" y="598"/>
                  <a:pt x="254" y="616"/>
                </a:cubicBezTo>
                <a:cubicBezTo>
                  <a:pt x="280" y="643"/>
                  <a:pt x="317" y="659"/>
                  <a:pt x="348" y="659"/>
                </a:cubicBezTo>
                <a:cubicBezTo>
                  <a:pt x="360" y="659"/>
                  <a:pt x="371" y="657"/>
                  <a:pt x="381" y="652"/>
                </a:cubicBezTo>
                <a:cubicBezTo>
                  <a:pt x="471" y="616"/>
                  <a:pt x="544" y="580"/>
                  <a:pt x="634" y="544"/>
                </a:cubicBezTo>
                <a:cubicBezTo>
                  <a:pt x="679" y="526"/>
                  <a:pt x="725" y="516"/>
                  <a:pt x="770" y="516"/>
                </a:cubicBezTo>
                <a:cubicBezTo>
                  <a:pt x="815" y="516"/>
                  <a:pt x="860" y="526"/>
                  <a:pt x="906" y="544"/>
                </a:cubicBezTo>
                <a:cubicBezTo>
                  <a:pt x="851" y="453"/>
                  <a:pt x="725" y="399"/>
                  <a:pt x="616" y="399"/>
                </a:cubicBezTo>
                <a:cubicBezTo>
                  <a:pt x="555" y="409"/>
                  <a:pt x="494" y="419"/>
                  <a:pt x="436" y="436"/>
                </a:cubicBezTo>
                <a:lnTo>
                  <a:pt x="436" y="436"/>
                </a:lnTo>
                <a:cubicBezTo>
                  <a:pt x="383" y="214"/>
                  <a:pt x="210" y="45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7110164" y="1038211"/>
            <a:ext cx="204720" cy="98124"/>
          </a:xfrm>
          <a:custGeom>
            <a:avLst/>
            <a:gdLst/>
            <a:ahLst/>
            <a:cxnLst/>
            <a:rect l="l" t="t" r="r" b="b"/>
            <a:pathLst>
              <a:path w="870" h="417" extrusionOk="0">
                <a:moveTo>
                  <a:pt x="710" y="0"/>
                </a:moveTo>
                <a:cubicBezTo>
                  <a:pt x="672" y="0"/>
                  <a:pt x="634" y="10"/>
                  <a:pt x="598" y="32"/>
                </a:cubicBezTo>
                <a:cubicBezTo>
                  <a:pt x="542" y="65"/>
                  <a:pt x="494" y="112"/>
                  <a:pt x="456" y="164"/>
                </a:cubicBezTo>
                <a:lnTo>
                  <a:pt x="456" y="164"/>
                </a:lnTo>
                <a:cubicBezTo>
                  <a:pt x="392" y="129"/>
                  <a:pt x="321" y="111"/>
                  <a:pt x="249" y="111"/>
                </a:cubicBezTo>
                <a:cubicBezTo>
                  <a:pt x="160" y="111"/>
                  <a:pt x="72" y="139"/>
                  <a:pt x="0" y="195"/>
                </a:cubicBezTo>
                <a:cubicBezTo>
                  <a:pt x="32" y="183"/>
                  <a:pt x="66" y="177"/>
                  <a:pt x="100" y="177"/>
                </a:cubicBezTo>
                <a:cubicBezTo>
                  <a:pt x="220" y="177"/>
                  <a:pt x="342" y="249"/>
                  <a:pt x="399" y="376"/>
                </a:cubicBezTo>
                <a:cubicBezTo>
                  <a:pt x="417" y="394"/>
                  <a:pt x="435" y="412"/>
                  <a:pt x="471" y="412"/>
                </a:cubicBezTo>
                <a:cubicBezTo>
                  <a:pt x="481" y="415"/>
                  <a:pt x="490" y="417"/>
                  <a:pt x="498" y="417"/>
                </a:cubicBezTo>
                <a:cubicBezTo>
                  <a:pt x="538" y="417"/>
                  <a:pt x="565" y="384"/>
                  <a:pt x="580" y="339"/>
                </a:cubicBezTo>
                <a:cubicBezTo>
                  <a:pt x="580" y="267"/>
                  <a:pt x="598" y="177"/>
                  <a:pt x="634" y="104"/>
                </a:cubicBezTo>
                <a:cubicBezTo>
                  <a:pt x="669" y="69"/>
                  <a:pt x="727" y="49"/>
                  <a:pt x="783" y="49"/>
                </a:cubicBezTo>
                <a:cubicBezTo>
                  <a:pt x="814" y="49"/>
                  <a:pt x="844" y="55"/>
                  <a:pt x="870" y="68"/>
                </a:cubicBezTo>
                <a:cubicBezTo>
                  <a:pt x="826" y="24"/>
                  <a:pt x="769" y="0"/>
                  <a:pt x="7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32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42521" y="1440026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310973" y="1653334"/>
            <a:ext cx="4971460" cy="3490166"/>
          </a:xfrm>
          <a:custGeom>
            <a:avLst/>
            <a:gdLst/>
            <a:ahLst/>
            <a:cxnLst/>
            <a:rect l="l" t="t" r="r" b="b"/>
            <a:pathLst>
              <a:path w="55434" h="38918" extrusionOk="0">
                <a:moveTo>
                  <a:pt x="24394" y="5651"/>
                </a:moveTo>
                <a:cubicBezTo>
                  <a:pt x="24467" y="5651"/>
                  <a:pt x="24539" y="5705"/>
                  <a:pt x="24593" y="5777"/>
                </a:cubicBezTo>
                <a:cubicBezTo>
                  <a:pt x="24648" y="5868"/>
                  <a:pt x="24666" y="5959"/>
                  <a:pt x="24666" y="6067"/>
                </a:cubicBezTo>
                <a:lnTo>
                  <a:pt x="24666" y="6610"/>
                </a:lnTo>
                <a:lnTo>
                  <a:pt x="24104" y="6610"/>
                </a:lnTo>
                <a:lnTo>
                  <a:pt x="24104" y="6067"/>
                </a:lnTo>
                <a:cubicBezTo>
                  <a:pt x="24104" y="5850"/>
                  <a:pt x="24231" y="5651"/>
                  <a:pt x="24394" y="5651"/>
                </a:cubicBezTo>
                <a:close/>
                <a:moveTo>
                  <a:pt x="20645" y="17820"/>
                </a:moveTo>
                <a:cubicBezTo>
                  <a:pt x="20700" y="17820"/>
                  <a:pt x="20754" y="17856"/>
                  <a:pt x="20790" y="17911"/>
                </a:cubicBezTo>
                <a:cubicBezTo>
                  <a:pt x="20827" y="17965"/>
                  <a:pt x="20845" y="18038"/>
                  <a:pt x="20845" y="18110"/>
                </a:cubicBezTo>
                <a:lnTo>
                  <a:pt x="20845" y="18508"/>
                </a:lnTo>
                <a:lnTo>
                  <a:pt x="20428" y="18508"/>
                </a:lnTo>
                <a:lnTo>
                  <a:pt x="20428" y="18110"/>
                </a:lnTo>
                <a:cubicBezTo>
                  <a:pt x="20428" y="17947"/>
                  <a:pt x="20519" y="17820"/>
                  <a:pt x="20645" y="17820"/>
                </a:cubicBezTo>
                <a:close/>
                <a:moveTo>
                  <a:pt x="20645" y="19160"/>
                </a:moveTo>
                <a:cubicBezTo>
                  <a:pt x="20700" y="19160"/>
                  <a:pt x="20754" y="19197"/>
                  <a:pt x="20790" y="19251"/>
                </a:cubicBezTo>
                <a:cubicBezTo>
                  <a:pt x="20827" y="19323"/>
                  <a:pt x="20845" y="19396"/>
                  <a:pt x="20845" y="19468"/>
                </a:cubicBezTo>
                <a:lnTo>
                  <a:pt x="20845" y="19849"/>
                </a:lnTo>
                <a:lnTo>
                  <a:pt x="20428" y="19849"/>
                </a:lnTo>
                <a:lnTo>
                  <a:pt x="20428" y="19468"/>
                </a:lnTo>
                <a:cubicBezTo>
                  <a:pt x="20428" y="19305"/>
                  <a:pt x="20519" y="19160"/>
                  <a:pt x="20645" y="19160"/>
                </a:cubicBezTo>
                <a:close/>
                <a:moveTo>
                  <a:pt x="16752" y="20555"/>
                </a:moveTo>
                <a:cubicBezTo>
                  <a:pt x="17005" y="20591"/>
                  <a:pt x="17241" y="20754"/>
                  <a:pt x="17368" y="20971"/>
                </a:cubicBezTo>
                <a:lnTo>
                  <a:pt x="16752" y="20971"/>
                </a:lnTo>
                <a:lnTo>
                  <a:pt x="16752" y="20555"/>
                </a:lnTo>
                <a:close/>
                <a:moveTo>
                  <a:pt x="16571" y="20555"/>
                </a:moveTo>
                <a:lnTo>
                  <a:pt x="16571" y="20989"/>
                </a:lnTo>
                <a:lnTo>
                  <a:pt x="15901" y="20989"/>
                </a:lnTo>
                <a:cubicBezTo>
                  <a:pt x="16027" y="20736"/>
                  <a:pt x="16281" y="20573"/>
                  <a:pt x="16571" y="20555"/>
                </a:cubicBezTo>
                <a:close/>
                <a:moveTo>
                  <a:pt x="17422" y="21116"/>
                </a:moveTo>
                <a:cubicBezTo>
                  <a:pt x="17458" y="21207"/>
                  <a:pt x="17476" y="21297"/>
                  <a:pt x="17476" y="21406"/>
                </a:cubicBezTo>
                <a:cubicBezTo>
                  <a:pt x="17476" y="21822"/>
                  <a:pt x="17150" y="22185"/>
                  <a:pt x="16734" y="22239"/>
                </a:cubicBezTo>
                <a:lnTo>
                  <a:pt x="16752" y="21116"/>
                </a:lnTo>
                <a:close/>
                <a:moveTo>
                  <a:pt x="16571" y="21116"/>
                </a:moveTo>
                <a:lnTo>
                  <a:pt x="16571" y="22257"/>
                </a:lnTo>
                <a:cubicBezTo>
                  <a:pt x="16136" y="22221"/>
                  <a:pt x="15792" y="21859"/>
                  <a:pt x="15792" y="21406"/>
                </a:cubicBezTo>
                <a:cubicBezTo>
                  <a:pt x="15792" y="21315"/>
                  <a:pt x="15810" y="21207"/>
                  <a:pt x="15846" y="21116"/>
                </a:cubicBezTo>
                <a:close/>
                <a:moveTo>
                  <a:pt x="17585" y="23307"/>
                </a:moveTo>
                <a:cubicBezTo>
                  <a:pt x="17639" y="23307"/>
                  <a:pt x="17694" y="23344"/>
                  <a:pt x="17730" y="23380"/>
                </a:cubicBezTo>
                <a:cubicBezTo>
                  <a:pt x="17766" y="23452"/>
                  <a:pt x="17784" y="23525"/>
                  <a:pt x="17784" y="23597"/>
                </a:cubicBezTo>
                <a:lnTo>
                  <a:pt x="17784" y="23977"/>
                </a:lnTo>
                <a:lnTo>
                  <a:pt x="17368" y="23977"/>
                </a:lnTo>
                <a:lnTo>
                  <a:pt x="17368" y="23597"/>
                </a:lnTo>
                <a:cubicBezTo>
                  <a:pt x="17368" y="23434"/>
                  <a:pt x="17458" y="23307"/>
                  <a:pt x="17585" y="23307"/>
                </a:cubicBezTo>
                <a:close/>
                <a:moveTo>
                  <a:pt x="18309" y="23307"/>
                </a:moveTo>
                <a:cubicBezTo>
                  <a:pt x="18382" y="23307"/>
                  <a:pt x="18436" y="23344"/>
                  <a:pt x="18472" y="23380"/>
                </a:cubicBezTo>
                <a:cubicBezTo>
                  <a:pt x="18508" y="23452"/>
                  <a:pt x="18527" y="23525"/>
                  <a:pt x="18527" y="23597"/>
                </a:cubicBezTo>
                <a:lnTo>
                  <a:pt x="18527" y="23977"/>
                </a:lnTo>
                <a:lnTo>
                  <a:pt x="18110" y="23977"/>
                </a:lnTo>
                <a:lnTo>
                  <a:pt x="18110" y="23597"/>
                </a:lnTo>
                <a:cubicBezTo>
                  <a:pt x="18110" y="23434"/>
                  <a:pt x="18201" y="23307"/>
                  <a:pt x="18309" y="23307"/>
                </a:cubicBezTo>
                <a:close/>
                <a:moveTo>
                  <a:pt x="14742" y="23307"/>
                </a:moveTo>
                <a:cubicBezTo>
                  <a:pt x="14796" y="23307"/>
                  <a:pt x="14850" y="23344"/>
                  <a:pt x="14887" y="23398"/>
                </a:cubicBezTo>
                <a:cubicBezTo>
                  <a:pt x="14923" y="23452"/>
                  <a:pt x="14941" y="23525"/>
                  <a:pt x="14941" y="23615"/>
                </a:cubicBezTo>
                <a:lnTo>
                  <a:pt x="14941" y="23996"/>
                </a:lnTo>
                <a:lnTo>
                  <a:pt x="14524" y="23996"/>
                </a:lnTo>
                <a:lnTo>
                  <a:pt x="14524" y="23615"/>
                </a:lnTo>
                <a:cubicBezTo>
                  <a:pt x="14524" y="23452"/>
                  <a:pt x="14615" y="23307"/>
                  <a:pt x="14742" y="23307"/>
                </a:cubicBezTo>
                <a:close/>
                <a:moveTo>
                  <a:pt x="15466" y="23307"/>
                </a:moveTo>
                <a:cubicBezTo>
                  <a:pt x="15539" y="23307"/>
                  <a:pt x="15593" y="23344"/>
                  <a:pt x="15629" y="23398"/>
                </a:cubicBezTo>
                <a:cubicBezTo>
                  <a:pt x="15665" y="23452"/>
                  <a:pt x="15683" y="23525"/>
                  <a:pt x="15683" y="23615"/>
                </a:cubicBezTo>
                <a:lnTo>
                  <a:pt x="15683" y="23996"/>
                </a:lnTo>
                <a:lnTo>
                  <a:pt x="15267" y="23996"/>
                </a:lnTo>
                <a:lnTo>
                  <a:pt x="15267" y="23615"/>
                </a:lnTo>
                <a:cubicBezTo>
                  <a:pt x="15267" y="23452"/>
                  <a:pt x="15357" y="23307"/>
                  <a:pt x="15466" y="23307"/>
                </a:cubicBezTo>
                <a:close/>
                <a:moveTo>
                  <a:pt x="16172" y="23307"/>
                </a:moveTo>
                <a:cubicBezTo>
                  <a:pt x="16245" y="23307"/>
                  <a:pt x="16299" y="23344"/>
                  <a:pt x="16335" y="23398"/>
                </a:cubicBezTo>
                <a:cubicBezTo>
                  <a:pt x="16372" y="23452"/>
                  <a:pt x="16390" y="23525"/>
                  <a:pt x="16390" y="23597"/>
                </a:cubicBezTo>
                <a:lnTo>
                  <a:pt x="16390" y="23615"/>
                </a:lnTo>
                <a:lnTo>
                  <a:pt x="16390" y="23996"/>
                </a:lnTo>
                <a:lnTo>
                  <a:pt x="15973" y="23996"/>
                </a:lnTo>
                <a:lnTo>
                  <a:pt x="15973" y="23615"/>
                </a:lnTo>
                <a:cubicBezTo>
                  <a:pt x="15973" y="23452"/>
                  <a:pt x="16064" y="23307"/>
                  <a:pt x="16172" y="23307"/>
                </a:cubicBezTo>
                <a:close/>
                <a:moveTo>
                  <a:pt x="16915" y="23307"/>
                </a:moveTo>
                <a:cubicBezTo>
                  <a:pt x="16969" y="23307"/>
                  <a:pt x="17024" y="23344"/>
                  <a:pt x="17060" y="23398"/>
                </a:cubicBezTo>
                <a:cubicBezTo>
                  <a:pt x="17114" y="23452"/>
                  <a:pt x="17132" y="23525"/>
                  <a:pt x="17132" y="23597"/>
                </a:cubicBezTo>
                <a:lnTo>
                  <a:pt x="17132" y="23996"/>
                </a:lnTo>
                <a:lnTo>
                  <a:pt x="16698" y="23996"/>
                </a:lnTo>
                <a:lnTo>
                  <a:pt x="16698" y="23597"/>
                </a:lnTo>
                <a:cubicBezTo>
                  <a:pt x="16698" y="23434"/>
                  <a:pt x="16806" y="23307"/>
                  <a:pt x="16915" y="23307"/>
                </a:cubicBezTo>
                <a:close/>
                <a:moveTo>
                  <a:pt x="12949" y="25372"/>
                </a:moveTo>
                <a:cubicBezTo>
                  <a:pt x="13021" y="25372"/>
                  <a:pt x="13076" y="25408"/>
                  <a:pt x="13112" y="25462"/>
                </a:cubicBezTo>
                <a:cubicBezTo>
                  <a:pt x="13148" y="25535"/>
                  <a:pt x="13166" y="25607"/>
                  <a:pt x="13166" y="25680"/>
                </a:cubicBezTo>
                <a:lnTo>
                  <a:pt x="13166" y="26060"/>
                </a:lnTo>
                <a:lnTo>
                  <a:pt x="12750" y="26060"/>
                </a:lnTo>
                <a:lnTo>
                  <a:pt x="12750" y="25680"/>
                </a:lnTo>
                <a:cubicBezTo>
                  <a:pt x="12750" y="25517"/>
                  <a:pt x="12840" y="25372"/>
                  <a:pt x="12949" y="25372"/>
                </a:cubicBezTo>
                <a:close/>
                <a:moveTo>
                  <a:pt x="13691" y="25372"/>
                </a:moveTo>
                <a:cubicBezTo>
                  <a:pt x="13746" y="25372"/>
                  <a:pt x="13800" y="25408"/>
                  <a:pt x="13836" y="25462"/>
                </a:cubicBezTo>
                <a:cubicBezTo>
                  <a:pt x="13872" y="25535"/>
                  <a:pt x="13909" y="25607"/>
                  <a:pt x="13909" y="25680"/>
                </a:cubicBezTo>
                <a:lnTo>
                  <a:pt x="13909" y="26060"/>
                </a:lnTo>
                <a:lnTo>
                  <a:pt x="13474" y="26060"/>
                </a:lnTo>
                <a:lnTo>
                  <a:pt x="13474" y="25680"/>
                </a:lnTo>
                <a:cubicBezTo>
                  <a:pt x="13474" y="25517"/>
                  <a:pt x="13583" y="25372"/>
                  <a:pt x="13691" y="25372"/>
                </a:cubicBezTo>
                <a:close/>
                <a:moveTo>
                  <a:pt x="14380" y="25390"/>
                </a:moveTo>
                <a:cubicBezTo>
                  <a:pt x="14434" y="25390"/>
                  <a:pt x="14488" y="25426"/>
                  <a:pt x="14524" y="25481"/>
                </a:cubicBezTo>
                <a:cubicBezTo>
                  <a:pt x="14579" y="25535"/>
                  <a:pt x="14597" y="25607"/>
                  <a:pt x="14597" y="25680"/>
                </a:cubicBezTo>
                <a:lnTo>
                  <a:pt x="14597" y="26060"/>
                </a:lnTo>
                <a:lnTo>
                  <a:pt x="14162" y="26060"/>
                </a:lnTo>
                <a:lnTo>
                  <a:pt x="14162" y="25680"/>
                </a:lnTo>
                <a:cubicBezTo>
                  <a:pt x="14162" y="25517"/>
                  <a:pt x="14271" y="25390"/>
                  <a:pt x="14380" y="25390"/>
                </a:cubicBezTo>
                <a:close/>
                <a:moveTo>
                  <a:pt x="15122" y="25390"/>
                </a:moveTo>
                <a:cubicBezTo>
                  <a:pt x="15176" y="25390"/>
                  <a:pt x="15231" y="25426"/>
                  <a:pt x="15267" y="25481"/>
                </a:cubicBezTo>
                <a:cubicBezTo>
                  <a:pt x="15303" y="25535"/>
                  <a:pt x="15321" y="25607"/>
                  <a:pt x="15321" y="25680"/>
                </a:cubicBezTo>
                <a:lnTo>
                  <a:pt x="15321" y="26060"/>
                </a:lnTo>
                <a:lnTo>
                  <a:pt x="14905" y="26060"/>
                </a:lnTo>
                <a:lnTo>
                  <a:pt x="14905" y="25680"/>
                </a:lnTo>
                <a:cubicBezTo>
                  <a:pt x="14905" y="25517"/>
                  <a:pt x="14995" y="25390"/>
                  <a:pt x="15122" y="25390"/>
                </a:cubicBezTo>
                <a:close/>
                <a:moveTo>
                  <a:pt x="15774" y="25390"/>
                </a:moveTo>
                <a:cubicBezTo>
                  <a:pt x="15846" y="25390"/>
                  <a:pt x="15901" y="25426"/>
                  <a:pt x="15937" y="25481"/>
                </a:cubicBezTo>
                <a:cubicBezTo>
                  <a:pt x="15973" y="25535"/>
                  <a:pt x="15991" y="25607"/>
                  <a:pt x="15991" y="25680"/>
                </a:cubicBezTo>
                <a:lnTo>
                  <a:pt x="15991" y="26060"/>
                </a:lnTo>
                <a:lnTo>
                  <a:pt x="15575" y="26060"/>
                </a:lnTo>
                <a:lnTo>
                  <a:pt x="15575" y="25680"/>
                </a:lnTo>
                <a:cubicBezTo>
                  <a:pt x="15575" y="25517"/>
                  <a:pt x="15665" y="25390"/>
                  <a:pt x="15774" y="25390"/>
                </a:cubicBezTo>
                <a:close/>
                <a:moveTo>
                  <a:pt x="16535" y="25390"/>
                </a:moveTo>
                <a:cubicBezTo>
                  <a:pt x="16589" y="25390"/>
                  <a:pt x="16643" y="25426"/>
                  <a:pt x="16679" y="25481"/>
                </a:cubicBezTo>
                <a:cubicBezTo>
                  <a:pt x="16716" y="25535"/>
                  <a:pt x="16734" y="25607"/>
                  <a:pt x="16734" y="25680"/>
                </a:cubicBezTo>
                <a:lnTo>
                  <a:pt x="16734" y="26060"/>
                </a:lnTo>
                <a:lnTo>
                  <a:pt x="16317" y="26060"/>
                </a:lnTo>
                <a:lnTo>
                  <a:pt x="16317" y="25680"/>
                </a:lnTo>
                <a:cubicBezTo>
                  <a:pt x="16317" y="25517"/>
                  <a:pt x="16408" y="25390"/>
                  <a:pt x="16535" y="25390"/>
                </a:cubicBezTo>
                <a:close/>
                <a:moveTo>
                  <a:pt x="17186" y="25390"/>
                </a:moveTo>
                <a:cubicBezTo>
                  <a:pt x="17259" y="25390"/>
                  <a:pt x="17313" y="25426"/>
                  <a:pt x="17349" y="25481"/>
                </a:cubicBezTo>
                <a:cubicBezTo>
                  <a:pt x="17386" y="25535"/>
                  <a:pt x="17404" y="25607"/>
                  <a:pt x="17404" y="25680"/>
                </a:cubicBezTo>
                <a:lnTo>
                  <a:pt x="17404" y="26060"/>
                </a:lnTo>
                <a:lnTo>
                  <a:pt x="16987" y="26060"/>
                </a:lnTo>
                <a:lnTo>
                  <a:pt x="16987" y="25680"/>
                </a:lnTo>
                <a:cubicBezTo>
                  <a:pt x="16987" y="25517"/>
                  <a:pt x="17078" y="25390"/>
                  <a:pt x="17186" y="25390"/>
                </a:cubicBezTo>
                <a:close/>
                <a:moveTo>
                  <a:pt x="17929" y="25390"/>
                </a:moveTo>
                <a:cubicBezTo>
                  <a:pt x="17983" y="25390"/>
                  <a:pt x="18038" y="25426"/>
                  <a:pt x="18074" y="25481"/>
                </a:cubicBezTo>
                <a:cubicBezTo>
                  <a:pt x="18128" y="25535"/>
                  <a:pt x="18146" y="25607"/>
                  <a:pt x="18146" y="25680"/>
                </a:cubicBezTo>
                <a:lnTo>
                  <a:pt x="18146" y="26060"/>
                </a:lnTo>
                <a:lnTo>
                  <a:pt x="17712" y="26060"/>
                </a:lnTo>
                <a:lnTo>
                  <a:pt x="17712" y="25680"/>
                </a:lnTo>
                <a:cubicBezTo>
                  <a:pt x="17712" y="25517"/>
                  <a:pt x="17820" y="25390"/>
                  <a:pt x="17929" y="25390"/>
                </a:cubicBezTo>
                <a:close/>
                <a:moveTo>
                  <a:pt x="18635" y="25390"/>
                </a:moveTo>
                <a:cubicBezTo>
                  <a:pt x="18690" y="25390"/>
                  <a:pt x="18744" y="25426"/>
                  <a:pt x="18780" y="25481"/>
                </a:cubicBezTo>
                <a:cubicBezTo>
                  <a:pt x="18816" y="25535"/>
                  <a:pt x="18834" y="25607"/>
                  <a:pt x="18834" y="25680"/>
                </a:cubicBezTo>
                <a:lnTo>
                  <a:pt x="18834" y="26060"/>
                </a:lnTo>
                <a:lnTo>
                  <a:pt x="18418" y="26060"/>
                </a:lnTo>
                <a:lnTo>
                  <a:pt x="18418" y="25680"/>
                </a:lnTo>
                <a:cubicBezTo>
                  <a:pt x="18418" y="25517"/>
                  <a:pt x="18508" y="25390"/>
                  <a:pt x="18635" y="25390"/>
                </a:cubicBezTo>
                <a:close/>
                <a:moveTo>
                  <a:pt x="19360" y="25372"/>
                </a:moveTo>
                <a:cubicBezTo>
                  <a:pt x="19414" y="25390"/>
                  <a:pt x="19468" y="25408"/>
                  <a:pt x="19505" y="25462"/>
                </a:cubicBezTo>
                <a:cubicBezTo>
                  <a:pt x="19559" y="25535"/>
                  <a:pt x="19577" y="25607"/>
                  <a:pt x="19577" y="25680"/>
                </a:cubicBezTo>
                <a:lnTo>
                  <a:pt x="19577" y="26060"/>
                </a:lnTo>
                <a:lnTo>
                  <a:pt x="19142" y="26060"/>
                </a:lnTo>
                <a:lnTo>
                  <a:pt x="19142" y="25680"/>
                </a:lnTo>
                <a:cubicBezTo>
                  <a:pt x="19142" y="25517"/>
                  <a:pt x="19251" y="25372"/>
                  <a:pt x="19360" y="25372"/>
                </a:cubicBezTo>
                <a:close/>
                <a:moveTo>
                  <a:pt x="20030" y="25372"/>
                </a:moveTo>
                <a:cubicBezTo>
                  <a:pt x="20084" y="25390"/>
                  <a:pt x="20138" y="25408"/>
                  <a:pt x="20175" y="25462"/>
                </a:cubicBezTo>
                <a:cubicBezTo>
                  <a:pt x="20211" y="25535"/>
                  <a:pt x="20229" y="25607"/>
                  <a:pt x="20229" y="25680"/>
                </a:cubicBezTo>
                <a:lnTo>
                  <a:pt x="20229" y="26060"/>
                </a:lnTo>
                <a:lnTo>
                  <a:pt x="19812" y="26060"/>
                </a:lnTo>
                <a:lnTo>
                  <a:pt x="19812" y="25680"/>
                </a:lnTo>
                <a:cubicBezTo>
                  <a:pt x="19812" y="25517"/>
                  <a:pt x="19903" y="25372"/>
                  <a:pt x="20030" y="25372"/>
                </a:cubicBezTo>
                <a:close/>
                <a:moveTo>
                  <a:pt x="20754" y="25372"/>
                </a:moveTo>
                <a:cubicBezTo>
                  <a:pt x="20827" y="25390"/>
                  <a:pt x="20881" y="25408"/>
                  <a:pt x="20917" y="25462"/>
                </a:cubicBezTo>
                <a:cubicBezTo>
                  <a:pt x="20953" y="25535"/>
                  <a:pt x="20971" y="25607"/>
                  <a:pt x="20971" y="25680"/>
                </a:cubicBezTo>
                <a:lnTo>
                  <a:pt x="20971" y="26060"/>
                </a:lnTo>
                <a:lnTo>
                  <a:pt x="20555" y="26060"/>
                </a:lnTo>
                <a:lnTo>
                  <a:pt x="20555" y="25680"/>
                </a:lnTo>
                <a:cubicBezTo>
                  <a:pt x="20555" y="25517"/>
                  <a:pt x="20645" y="25372"/>
                  <a:pt x="20754" y="25372"/>
                </a:cubicBezTo>
                <a:close/>
                <a:moveTo>
                  <a:pt x="26803" y="28432"/>
                </a:moveTo>
                <a:cubicBezTo>
                  <a:pt x="26857" y="28432"/>
                  <a:pt x="26911" y="28469"/>
                  <a:pt x="26948" y="28505"/>
                </a:cubicBezTo>
                <a:cubicBezTo>
                  <a:pt x="26984" y="28577"/>
                  <a:pt x="27020" y="28650"/>
                  <a:pt x="27020" y="28722"/>
                </a:cubicBezTo>
                <a:lnTo>
                  <a:pt x="27020" y="29102"/>
                </a:lnTo>
                <a:lnTo>
                  <a:pt x="26585" y="29102"/>
                </a:lnTo>
                <a:lnTo>
                  <a:pt x="26585" y="28722"/>
                </a:lnTo>
                <a:cubicBezTo>
                  <a:pt x="26585" y="28559"/>
                  <a:pt x="26676" y="28432"/>
                  <a:pt x="26803" y="28432"/>
                </a:cubicBezTo>
                <a:close/>
                <a:moveTo>
                  <a:pt x="27527" y="28432"/>
                </a:moveTo>
                <a:cubicBezTo>
                  <a:pt x="27599" y="28432"/>
                  <a:pt x="27654" y="28469"/>
                  <a:pt x="27690" y="28505"/>
                </a:cubicBezTo>
                <a:cubicBezTo>
                  <a:pt x="27726" y="28577"/>
                  <a:pt x="27744" y="28650"/>
                  <a:pt x="27744" y="28722"/>
                </a:cubicBezTo>
                <a:lnTo>
                  <a:pt x="27744" y="29102"/>
                </a:lnTo>
                <a:lnTo>
                  <a:pt x="27328" y="29102"/>
                </a:lnTo>
                <a:lnTo>
                  <a:pt x="27328" y="28722"/>
                </a:lnTo>
                <a:cubicBezTo>
                  <a:pt x="27328" y="28559"/>
                  <a:pt x="27418" y="28432"/>
                  <a:pt x="27527" y="28432"/>
                </a:cubicBezTo>
                <a:close/>
                <a:moveTo>
                  <a:pt x="28233" y="28432"/>
                </a:moveTo>
                <a:cubicBezTo>
                  <a:pt x="28288" y="28432"/>
                  <a:pt x="28342" y="28469"/>
                  <a:pt x="28378" y="28505"/>
                </a:cubicBezTo>
                <a:cubicBezTo>
                  <a:pt x="28433" y="28577"/>
                  <a:pt x="28451" y="28650"/>
                  <a:pt x="28451" y="28722"/>
                </a:cubicBezTo>
                <a:lnTo>
                  <a:pt x="28451" y="29102"/>
                </a:lnTo>
                <a:lnTo>
                  <a:pt x="28016" y="29102"/>
                </a:lnTo>
                <a:lnTo>
                  <a:pt x="28016" y="28722"/>
                </a:lnTo>
                <a:cubicBezTo>
                  <a:pt x="28016" y="28559"/>
                  <a:pt x="28107" y="28432"/>
                  <a:pt x="28233" y="28432"/>
                </a:cubicBezTo>
                <a:close/>
                <a:moveTo>
                  <a:pt x="28976" y="28432"/>
                </a:moveTo>
                <a:cubicBezTo>
                  <a:pt x="29030" y="28432"/>
                  <a:pt x="29103" y="28469"/>
                  <a:pt x="29121" y="28505"/>
                </a:cubicBezTo>
                <a:cubicBezTo>
                  <a:pt x="29175" y="28577"/>
                  <a:pt x="29193" y="28650"/>
                  <a:pt x="29193" y="28722"/>
                </a:cubicBezTo>
                <a:lnTo>
                  <a:pt x="29175" y="29102"/>
                </a:lnTo>
                <a:lnTo>
                  <a:pt x="28777" y="29102"/>
                </a:lnTo>
                <a:lnTo>
                  <a:pt x="28777" y="28722"/>
                </a:lnTo>
                <a:cubicBezTo>
                  <a:pt x="28777" y="28559"/>
                  <a:pt x="28867" y="28432"/>
                  <a:pt x="28976" y="28432"/>
                </a:cubicBezTo>
                <a:close/>
                <a:moveTo>
                  <a:pt x="29628" y="28432"/>
                </a:moveTo>
                <a:cubicBezTo>
                  <a:pt x="29700" y="28432"/>
                  <a:pt x="29754" y="28469"/>
                  <a:pt x="29791" y="28505"/>
                </a:cubicBezTo>
                <a:cubicBezTo>
                  <a:pt x="29827" y="28577"/>
                  <a:pt x="29845" y="28650"/>
                  <a:pt x="29845" y="28722"/>
                </a:cubicBezTo>
                <a:lnTo>
                  <a:pt x="29845" y="29102"/>
                </a:lnTo>
                <a:lnTo>
                  <a:pt x="29410" y="29102"/>
                </a:lnTo>
                <a:lnTo>
                  <a:pt x="29410" y="28722"/>
                </a:lnTo>
                <a:cubicBezTo>
                  <a:pt x="29410" y="28559"/>
                  <a:pt x="29519" y="28432"/>
                  <a:pt x="29628" y="28432"/>
                </a:cubicBezTo>
                <a:close/>
                <a:moveTo>
                  <a:pt x="30370" y="28432"/>
                </a:moveTo>
                <a:cubicBezTo>
                  <a:pt x="30425" y="28432"/>
                  <a:pt x="30479" y="28469"/>
                  <a:pt x="30515" y="28505"/>
                </a:cubicBezTo>
                <a:cubicBezTo>
                  <a:pt x="30551" y="28577"/>
                  <a:pt x="30588" y="28650"/>
                  <a:pt x="30588" y="28722"/>
                </a:cubicBezTo>
                <a:lnTo>
                  <a:pt x="30588" y="29102"/>
                </a:lnTo>
                <a:lnTo>
                  <a:pt x="30153" y="29102"/>
                </a:lnTo>
                <a:lnTo>
                  <a:pt x="30153" y="28722"/>
                </a:lnTo>
                <a:cubicBezTo>
                  <a:pt x="30153" y="28559"/>
                  <a:pt x="30243" y="28432"/>
                  <a:pt x="30370" y="28432"/>
                </a:cubicBezTo>
                <a:close/>
                <a:moveTo>
                  <a:pt x="31040" y="28432"/>
                </a:moveTo>
                <a:cubicBezTo>
                  <a:pt x="31095" y="28432"/>
                  <a:pt x="31149" y="28469"/>
                  <a:pt x="31185" y="28505"/>
                </a:cubicBezTo>
                <a:cubicBezTo>
                  <a:pt x="31239" y="28577"/>
                  <a:pt x="31258" y="28650"/>
                  <a:pt x="31258" y="28722"/>
                </a:cubicBezTo>
                <a:lnTo>
                  <a:pt x="31258" y="29102"/>
                </a:lnTo>
                <a:lnTo>
                  <a:pt x="30823" y="29102"/>
                </a:lnTo>
                <a:lnTo>
                  <a:pt x="30823" y="28722"/>
                </a:lnTo>
                <a:cubicBezTo>
                  <a:pt x="30823" y="28559"/>
                  <a:pt x="30914" y="28432"/>
                  <a:pt x="31040" y="28432"/>
                </a:cubicBezTo>
                <a:close/>
                <a:moveTo>
                  <a:pt x="31783" y="28432"/>
                </a:moveTo>
                <a:cubicBezTo>
                  <a:pt x="31837" y="28432"/>
                  <a:pt x="31891" y="28469"/>
                  <a:pt x="31928" y="28505"/>
                </a:cubicBezTo>
                <a:cubicBezTo>
                  <a:pt x="31982" y="28577"/>
                  <a:pt x="32000" y="28650"/>
                  <a:pt x="32000" y="28722"/>
                </a:cubicBezTo>
                <a:lnTo>
                  <a:pt x="32000" y="29102"/>
                </a:lnTo>
                <a:lnTo>
                  <a:pt x="31565" y="29102"/>
                </a:lnTo>
                <a:lnTo>
                  <a:pt x="31565" y="28722"/>
                </a:lnTo>
                <a:cubicBezTo>
                  <a:pt x="31565" y="28559"/>
                  <a:pt x="31656" y="28432"/>
                  <a:pt x="31783" y="28432"/>
                </a:cubicBezTo>
                <a:close/>
                <a:moveTo>
                  <a:pt x="32471" y="28432"/>
                </a:moveTo>
                <a:cubicBezTo>
                  <a:pt x="32543" y="28432"/>
                  <a:pt x="32598" y="28469"/>
                  <a:pt x="32634" y="28505"/>
                </a:cubicBezTo>
                <a:cubicBezTo>
                  <a:pt x="32670" y="28577"/>
                  <a:pt x="32688" y="28650"/>
                  <a:pt x="32688" y="28722"/>
                </a:cubicBezTo>
                <a:lnTo>
                  <a:pt x="32688" y="29102"/>
                </a:lnTo>
                <a:lnTo>
                  <a:pt x="32272" y="29102"/>
                </a:lnTo>
                <a:lnTo>
                  <a:pt x="32272" y="28722"/>
                </a:lnTo>
                <a:cubicBezTo>
                  <a:pt x="32272" y="28559"/>
                  <a:pt x="32362" y="28432"/>
                  <a:pt x="32471" y="28432"/>
                </a:cubicBezTo>
                <a:close/>
                <a:moveTo>
                  <a:pt x="33213" y="28432"/>
                </a:moveTo>
                <a:cubicBezTo>
                  <a:pt x="33268" y="28432"/>
                  <a:pt x="33322" y="28469"/>
                  <a:pt x="33358" y="28505"/>
                </a:cubicBezTo>
                <a:cubicBezTo>
                  <a:pt x="33413" y="28577"/>
                  <a:pt x="33431" y="28650"/>
                  <a:pt x="33431" y="28722"/>
                </a:cubicBezTo>
                <a:lnTo>
                  <a:pt x="33431" y="29102"/>
                </a:lnTo>
                <a:lnTo>
                  <a:pt x="32996" y="29102"/>
                </a:lnTo>
                <a:lnTo>
                  <a:pt x="32996" y="28722"/>
                </a:lnTo>
                <a:cubicBezTo>
                  <a:pt x="32996" y="28559"/>
                  <a:pt x="33105" y="28432"/>
                  <a:pt x="33213" y="28432"/>
                </a:cubicBezTo>
                <a:close/>
                <a:moveTo>
                  <a:pt x="33883" y="28432"/>
                </a:moveTo>
                <a:cubicBezTo>
                  <a:pt x="33938" y="28432"/>
                  <a:pt x="33992" y="28469"/>
                  <a:pt x="34028" y="28505"/>
                </a:cubicBezTo>
                <a:cubicBezTo>
                  <a:pt x="34065" y="28577"/>
                  <a:pt x="34101" y="28650"/>
                  <a:pt x="34083" y="28722"/>
                </a:cubicBezTo>
                <a:lnTo>
                  <a:pt x="34083" y="29102"/>
                </a:lnTo>
                <a:lnTo>
                  <a:pt x="33666" y="29102"/>
                </a:lnTo>
                <a:lnTo>
                  <a:pt x="33666" y="28722"/>
                </a:lnTo>
                <a:cubicBezTo>
                  <a:pt x="33666" y="28559"/>
                  <a:pt x="33757" y="28432"/>
                  <a:pt x="33883" y="28432"/>
                </a:cubicBezTo>
                <a:close/>
                <a:moveTo>
                  <a:pt x="34608" y="28432"/>
                </a:moveTo>
                <a:cubicBezTo>
                  <a:pt x="34680" y="28432"/>
                  <a:pt x="34735" y="28469"/>
                  <a:pt x="34771" y="28505"/>
                </a:cubicBezTo>
                <a:cubicBezTo>
                  <a:pt x="34807" y="28577"/>
                  <a:pt x="34825" y="28650"/>
                  <a:pt x="34825" y="28722"/>
                </a:cubicBezTo>
                <a:lnTo>
                  <a:pt x="34825" y="29102"/>
                </a:lnTo>
                <a:lnTo>
                  <a:pt x="34409" y="29102"/>
                </a:lnTo>
                <a:lnTo>
                  <a:pt x="34409" y="28722"/>
                </a:lnTo>
                <a:cubicBezTo>
                  <a:pt x="34409" y="28559"/>
                  <a:pt x="34499" y="28432"/>
                  <a:pt x="34608" y="28432"/>
                </a:cubicBezTo>
                <a:close/>
                <a:moveTo>
                  <a:pt x="13981" y="28378"/>
                </a:moveTo>
                <a:lnTo>
                  <a:pt x="13981" y="32145"/>
                </a:lnTo>
                <a:lnTo>
                  <a:pt x="12478" y="32145"/>
                </a:lnTo>
                <a:lnTo>
                  <a:pt x="12478" y="28378"/>
                </a:lnTo>
                <a:close/>
                <a:moveTo>
                  <a:pt x="19486" y="28378"/>
                </a:moveTo>
                <a:lnTo>
                  <a:pt x="19486" y="32145"/>
                </a:lnTo>
                <a:lnTo>
                  <a:pt x="18961" y="32145"/>
                </a:lnTo>
                <a:lnTo>
                  <a:pt x="18961" y="28378"/>
                </a:lnTo>
                <a:close/>
                <a:moveTo>
                  <a:pt x="6303" y="32996"/>
                </a:moveTo>
                <a:cubicBezTo>
                  <a:pt x="6429" y="32996"/>
                  <a:pt x="6538" y="33050"/>
                  <a:pt x="6629" y="33159"/>
                </a:cubicBezTo>
                <a:cubicBezTo>
                  <a:pt x="6719" y="33268"/>
                  <a:pt x="6774" y="33413"/>
                  <a:pt x="6774" y="33557"/>
                </a:cubicBezTo>
                <a:lnTo>
                  <a:pt x="6774" y="34300"/>
                </a:lnTo>
                <a:lnTo>
                  <a:pt x="5832" y="34300"/>
                </a:lnTo>
                <a:lnTo>
                  <a:pt x="5832" y="33557"/>
                </a:lnTo>
                <a:cubicBezTo>
                  <a:pt x="5796" y="33286"/>
                  <a:pt x="6013" y="33032"/>
                  <a:pt x="6303" y="32996"/>
                </a:cubicBezTo>
                <a:close/>
                <a:moveTo>
                  <a:pt x="7914" y="32996"/>
                </a:moveTo>
                <a:cubicBezTo>
                  <a:pt x="8041" y="32996"/>
                  <a:pt x="8168" y="33050"/>
                  <a:pt x="8259" y="33159"/>
                </a:cubicBezTo>
                <a:cubicBezTo>
                  <a:pt x="8349" y="33268"/>
                  <a:pt x="8385" y="33413"/>
                  <a:pt x="8385" y="33557"/>
                </a:cubicBezTo>
                <a:lnTo>
                  <a:pt x="8385" y="34300"/>
                </a:lnTo>
                <a:lnTo>
                  <a:pt x="7444" y="34300"/>
                </a:lnTo>
                <a:lnTo>
                  <a:pt x="7444" y="33557"/>
                </a:lnTo>
                <a:cubicBezTo>
                  <a:pt x="7425" y="33286"/>
                  <a:pt x="7625" y="33032"/>
                  <a:pt x="7914" y="32996"/>
                </a:cubicBezTo>
                <a:close/>
                <a:moveTo>
                  <a:pt x="9454" y="32996"/>
                </a:moveTo>
                <a:cubicBezTo>
                  <a:pt x="9599" y="32996"/>
                  <a:pt x="9707" y="33050"/>
                  <a:pt x="9798" y="33159"/>
                </a:cubicBezTo>
                <a:cubicBezTo>
                  <a:pt x="9888" y="33268"/>
                  <a:pt x="9925" y="33413"/>
                  <a:pt x="9925" y="33557"/>
                </a:cubicBezTo>
                <a:lnTo>
                  <a:pt x="9925" y="34300"/>
                </a:lnTo>
                <a:lnTo>
                  <a:pt x="9001" y="34300"/>
                </a:lnTo>
                <a:lnTo>
                  <a:pt x="9001" y="33557"/>
                </a:lnTo>
                <a:cubicBezTo>
                  <a:pt x="8965" y="33286"/>
                  <a:pt x="9182" y="33014"/>
                  <a:pt x="9454" y="32996"/>
                </a:cubicBezTo>
                <a:close/>
                <a:moveTo>
                  <a:pt x="40711" y="33938"/>
                </a:moveTo>
                <a:cubicBezTo>
                  <a:pt x="40838" y="33956"/>
                  <a:pt x="40964" y="34010"/>
                  <a:pt x="41055" y="34119"/>
                </a:cubicBezTo>
                <a:cubicBezTo>
                  <a:pt x="41145" y="34227"/>
                  <a:pt x="41182" y="34372"/>
                  <a:pt x="41182" y="34517"/>
                </a:cubicBezTo>
                <a:lnTo>
                  <a:pt x="41182" y="35242"/>
                </a:lnTo>
                <a:lnTo>
                  <a:pt x="40258" y="35242"/>
                </a:lnTo>
                <a:lnTo>
                  <a:pt x="40258" y="34517"/>
                </a:lnTo>
                <a:cubicBezTo>
                  <a:pt x="40222" y="34227"/>
                  <a:pt x="40421" y="33974"/>
                  <a:pt x="40711" y="33938"/>
                </a:cubicBezTo>
                <a:close/>
                <a:moveTo>
                  <a:pt x="42341" y="33938"/>
                </a:moveTo>
                <a:cubicBezTo>
                  <a:pt x="42467" y="33956"/>
                  <a:pt x="42594" y="34010"/>
                  <a:pt x="42667" y="34119"/>
                </a:cubicBezTo>
                <a:cubicBezTo>
                  <a:pt x="42757" y="34227"/>
                  <a:pt x="42811" y="34372"/>
                  <a:pt x="42811" y="34517"/>
                </a:cubicBezTo>
                <a:lnTo>
                  <a:pt x="42811" y="35242"/>
                </a:lnTo>
                <a:lnTo>
                  <a:pt x="41870" y="35242"/>
                </a:lnTo>
                <a:lnTo>
                  <a:pt x="41870" y="34517"/>
                </a:lnTo>
                <a:cubicBezTo>
                  <a:pt x="41852" y="34227"/>
                  <a:pt x="42051" y="33974"/>
                  <a:pt x="42341" y="33938"/>
                </a:cubicBezTo>
                <a:close/>
                <a:moveTo>
                  <a:pt x="24376" y="1"/>
                </a:moveTo>
                <a:lnTo>
                  <a:pt x="24304" y="1467"/>
                </a:lnTo>
                <a:lnTo>
                  <a:pt x="23362" y="4528"/>
                </a:lnTo>
                <a:lnTo>
                  <a:pt x="22800" y="5144"/>
                </a:lnTo>
                <a:lnTo>
                  <a:pt x="22891" y="5144"/>
                </a:lnTo>
                <a:lnTo>
                  <a:pt x="22891" y="24267"/>
                </a:lnTo>
                <a:lnTo>
                  <a:pt x="22511" y="24267"/>
                </a:lnTo>
                <a:lnTo>
                  <a:pt x="22511" y="20138"/>
                </a:lnTo>
                <a:lnTo>
                  <a:pt x="22710" y="20138"/>
                </a:lnTo>
                <a:lnTo>
                  <a:pt x="22511" y="19939"/>
                </a:lnTo>
                <a:lnTo>
                  <a:pt x="21768" y="17277"/>
                </a:lnTo>
                <a:lnTo>
                  <a:pt x="21171" y="19450"/>
                </a:lnTo>
                <a:lnTo>
                  <a:pt x="21171" y="17368"/>
                </a:lnTo>
                <a:lnTo>
                  <a:pt x="21315" y="17368"/>
                </a:lnTo>
                <a:lnTo>
                  <a:pt x="21171" y="17042"/>
                </a:lnTo>
                <a:lnTo>
                  <a:pt x="20645" y="12731"/>
                </a:lnTo>
                <a:lnTo>
                  <a:pt x="20102" y="17042"/>
                </a:lnTo>
                <a:lnTo>
                  <a:pt x="19939" y="17368"/>
                </a:lnTo>
                <a:lnTo>
                  <a:pt x="20102" y="17368"/>
                </a:lnTo>
                <a:lnTo>
                  <a:pt x="20102" y="24267"/>
                </a:lnTo>
                <a:lnTo>
                  <a:pt x="18961" y="24267"/>
                </a:lnTo>
                <a:lnTo>
                  <a:pt x="18943" y="18635"/>
                </a:lnTo>
                <a:lnTo>
                  <a:pt x="18997" y="18563"/>
                </a:lnTo>
                <a:lnTo>
                  <a:pt x="18997" y="18237"/>
                </a:lnTo>
                <a:lnTo>
                  <a:pt x="18834" y="18001"/>
                </a:lnTo>
                <a:lnTo>
                  <a:pt x="18653" y="16064"/>
                </a:lnTo>
                <a:lnTo>
                  <a:pt x="18563" y="17404"/>
                </a:lnTo>
                <a:lnTo>
                  <a:pt x="18527" y="17404"/>
                </a:lnTo>
                <a:lnTo>
                  <a:pt x="18382" y="16390"/>
                </a:lnTo>
                <a:lnTo>
                  <a:pt x="18255" y="17422"/>
                </a:lnTo>
                <a:lnTo>
                  <a:pt x="18255" y="18581"/>
                </a:lnTo>
                <a:lnTo>
                  <a:pt x="18201" y="18581"/>
                </a:lnTo>
                <a:lnTo>
                  <a:pt x="18146" y="18345"/>
                </a:lnTo>
                <a:lnTo>
                  <a:pt x="18110" y="17929"/>
                </a:lnTo>
                <a:lnTo>
                  <a:pt x="18001" y="17929"/>
                </a:lnTo>
                <a:lnTo>
                  <a:pt x="18001" y="17512"/>
                </a:lnTo>
                <a:lnTo>
                  <a:pt x="17857" y="17440"/>
                </a:lnTo>
                <a:lnTo>
                  <a:pt x="17838" y="15375"/>
                </a:lnTo>
                <a:lnTo>
                  <a:pt x="17838" y="14615"/>
                </a:lnTo>
                <a:lnTo>
                  <a:pt x="17603" y="14198"/>
                </a:lnTo>
                <a:lnTo>
                  <a:pt x="16951" y="9671"/>
                </a:lnTo>
                <a:lnTo>
                  <a:pt x="16335" y="14198"/>
                </a:lnTo>
                <a:lnTo>
                  <a:pt x="16118" y="14597"/>
                </a:lnTo>
                <a:lnTo>
                  <a:pt x="16118" y="17186"/>
                </a:lnTo>
                <a:lnTo>
                  <a:pt x="15738" y="17186"/>
                </a:lnTo>
                <a:lnTo>
                  <a:pt x="15738" y="16444"/>
                </a:lnTo>
                <a:lnTo>
                  <a:pt x="15647" y="14053"/>
                </a:lnTo>
                <a:lnTo>
                  <a:pt x="15520" y="16480"/>
                </a:lnTo>
                <a:lnTo>
                  <a:pt x="15357" y="16480"/>
                </a:lnTo>
                <a:lnTo>
                  <a:pt x="15321" y="16136"/>
                </a:lnTo>
                <a:lnTo>
                  <a:pt x="15267" y="17476"/>
                </a:lnTo>
                <a:lnTo>
                  <a:pt x="15086" y="17476"/>
                </a:lnTo>
                <a:lnTo>
                  <a:pt x="14959" y="17349"/>
                </a:lnTo>
                <a:lnTo>
                  <a:pt x="14651" y="17349"/>
                </a:lnTo>
                <a:lnTo>
                  <a:pt x="14651" y="17947"/>
                </a:lnTo>
                <a:lnTo>
                  <a:pt x="14561" y="17947"/>
                </a:lnTo>
                <a:lnTo>
                  <a:pt x="14452" y="18237"/>
                </a:lnTo>
                <a:lnTo>
                  <a:pt x="14398" y="18056"/>
                </a:lnTo>
                <a:lnTo>
                  <a:pt x="14361" y="17205"/>
                </a:lnTo>
                <a:lnTo>
                  <a:pt x="14289" y="18056"/>
                </a:lnTo>
                <a:lnTo>
                  <a:pt x="14162" y="18508"/>
                </a:lnTo>
                <a:lnTo>
                  <a:pt x="14162" y="24213"/>
                </a:lnTo>
                <a:lnTo>
                  <a:pt x="13166" y="24213"/>
                </a:lnTo>
                <a:lnTo>
                  <a:pt x="13166" y="23977"/>
                </a:lnTo>
                <a:lnTo>
                  <a:pt x="12786" y="23977"/>
                </a:lnTo>
                <a:lnTo>
                  <a:pt x="12786" y="24358"/>
                </a:lnTo>
                <a:lnTo>
                  <a:pt x="12641" y="24358"/>
                </a:lnTo>
                <a:lnTo>
                  <a:pt x="12641" y="23742"/>
                </a:lnTo>
                <a:lnTo>
                  <a:pt x="12188" y="23199"/>
                </a:lnTo>
                <a:lnTo>
                  <a:pt x="11120" y="19849"/>
                </a:lnTo>
                <a:lnTo>
                  <a:pt x="11029" y="18635"/>
                </a:lnTo>
                <a:lnTo>
                  <a:pt x="10975" y="19867"/>
                </a:lnTo>
                <a:lnTo>
                  <a:pt x="9943" y="23217"/>
                </a:lnTo>
                <a:lnTo>
                  <a:pt x="9490" y="23742"/>
                </a:lnTo>
                <a:lnTo>
                  <a:pt x="9490" y="24322"/>
                </a:lnTo>
                <a:lnTo>
                  <a:pt x="9599" y="24503"/>
                </a:lnTo>
                <a:lnTo>
                  <a:pt x="9599" y="32344"/>
                </a:lnTo>
                <a:lnTo>
                  <a:pt x="5959" y="32380"/>
                </a:lnTo>
                <a:lnTo>
                  <a:pt x="5940" y="31113"/>
                </a:lnTo>
                <a:lnTo>
                  <a:pt x="6031" y="31113"/>
                </a:lnTo>
                <a:lnTo>
                  <a:pt x="5452" y="30280"/>
                </a:lnTo>
                <a:lnTo>
                  <a:pt x="4944" y="31149"/>
                </a:lnTo>
                <a:lnTo>
                  <a:pt x="5053" y="31149"/>
                </a:lnTo>
                <a:lnTo>
                  <a:pt x="5071" y="33032"/>
                </a:lnTo>
                <a:lnTo>
                  <a:pt x="4999" y="33105"/>
                </a:lnTo>
                <a:lnTo>
                  <a:pt x="4999" y="33286"/>
                </a:lnTo>
                <a:lnTo>
                  <a:pt x="5144" y="33394"/>
                </a:lnTo>
                <a:cubicBezTo>
                  <a:pt x="5144" y="33394"/>
                  <a:pt x="5071" y="33865"/>
                  <a:pt x="5017" y="34227"/>
                </a:cubicBezTo>
                <a:cubicBezTo>
                  <a:pt x="4981" y="34354"/>
                  <a:pt x="4963" y="34481"/>
                  <a:pt x="4963" y="34553"/>
                </a:cubicBezTo>
                <a:cubicBezTo>
                  <a:pt x="4957" y="34530"/>
                  <a:pt x="4951" y="34518"/>
                  <a:pt x="4946" y="34518"/>
                </a:cubicBezTo>
                <a:cubicBezTo>
                  <a:pt x="4935" y="34518"/>
                  <a:pt x="4926" y="34575"/>
                  <a:pt x="4926" y="34698"/>
                </a:cubicBezTo>
                <a:cubicBezTo>
                  <a:pt x="4909" y="34636"/>
                  <a:pt x="4891" y="34615"/>
                  <a:pt x="4872" y="34615"/>
                </a:cubicBezTo>
                <a:cubicBezTo>
                  <a:pt x="4829" y="34615"/>
                  <a:pt x="4783" y="34722"/>
                  <a:pt x="4745" y="34735"/>
                </a:cubicBezTo>
                <a:cubicBezTo>
                  <a:pt x="4736" y="34713"/>
                  <a:pt x="4727" y="34704"/>
                  <a:pt x="4718" y="34704"/>
                </a:cubicBezTo>
                <a:cubicBezTo>
                  <a:pt x="4684" y="34704"/>
                  <a:pt x="4650" y="34817"/>
                  <a:pt x="4616" y="34817"/>
                </a:cubicBezTo>
                <a:cubicBezTo>
                  <a:pt x="4605" y="34817"/>
                  <a:pt x="4594" y="34805"/>
                  <a:pt x="4582" y="34771"/>
                </a:cubicBezTo>
                <a:cubicBezTo>
                  <a:pt x="4568" y="34732"/>
                  <a:pt x="4557" y="34718"/>
                  <a:pt x="4548" y="34718"/>
                </a:cubicBezTo>
                <a:cubicBezTo>
                  <a:pt x="4527" y="34718"/>
                  <a:pt x="4519" y="34808"/>
                  <a:pt x="4496" y="34808"/>
                </a:cubicBezTo>
                <a:cubicBezTo>
                  <a:pt x="4495" y="34808"/>
                  <a:pt x="4493" y="34808"/>
                  <a:pt x="4492" y="34807"/>
                </a:cubicBezTo>
                <a:cubicBezTo>
                  <a:pt x="4492" y="34937"/>
                  <a:pt x="4488" y="34988"/>
                  <a:pt x="4481" y="34988"/>
                </a:cubicBezTo>
                <a:cubicBezTo>
                  <a:pt x="4474" y="34988"/>
                  <a:pt x="4465" y="34928"/>
                  <a:pt x="4456" y="34843"/>
                </a:cubicBezTo>
                <a:cubicBezTo>
                  <a:pt x="4456" y="34809"/>
                  <a:pt x="4452" y="34795"/>
                  <a:pt x="4446" y="34795"/>
                </a:cubicBezTo>
                <a:cubicBezTo>
                  <a:pt x="4439" y="34795"/>
                  <a:pt x="4429" y="34814"/>
                  <a:pt x="4419" y="34843"/>
                </a:cubicBezTo>
                <a:cubicBezTo>
                  <a:pt x="4419" y="34870"/>
                  <a:pt x="4410" y="34870"/>
                  <a:pt x="4397" y="34870"/>
                </a:cubicBezTo>
                <a:cubicBezTo>
                  <a:pt x="4383" y="34870"/>
                  <a:pt x="4365" y="34870"/>
                  <a:pt x="4347" y="34897"/>
                </a:cubicBezTo>
                <a:cubicBezTo>
                  <a:pt x="4333" y="34938"/>
                  <a:pt x="4330" y="35089"/>
                  <a:pt x="4322" y="35089"/>
                </a:cubicBezTo>
                <a:cubicBezTo>
                  <a:pt x="4319" y="35089"/>
                  <a:pt x="4315" y="35071"/>
                  <a:pt x="4311" y="35024"/>
                </a:cubicBezTo>
                <a:cubicBezTo>
                  <a:pt x="4298" y="34987"/>
                  <a:pt x="4286" y="34915"/>
                  <a:pt x="4279" y="34915"/>
                </a:cubicBezTo>
                <a:cubicBezTo>
                  <a:pt x="4276" y="34915"/>
                  <a:pt x="4274" y="34930"/>
                  <a:pt x="4274" y="34970"/>
                </a:cubicBezTo>
                <a:cubicBezTo>
                  <a:pt x="4271" y="34965"/>
                  <a:pt x="4267" y="34962"/>
                  <a:pt x="4264" y="34962"/>
                </a:cubicBezTo>
                <a:cubicBezTo>
                  <a:pt x="4238" y="34962"/>
                  <a:pt x="4211" y="35088"/>
                  <a:pt x="4185" y="35088"/>
                </a:cubicBezTo>
                <a:cubicBezTo>
                  <a:pt x="4179" y="35088"/>
                  <a:pt x="4172" y="35080"/>
                  <a:pt x="4166" y="35060"/>
                </a:cubicBezTo>
                <a:cubicBezTo>
                  <a:pt x="4152" y="35020"/>
                  <a:pt x="4139" y="34969"/>
                  <a:pt x="4117" y="34969"/>
                </a:cubicBezTo>
                <a:cubicBezTo>
                  <a:pt x="4110" y="34969"/>
                  <a:pt x="4102" y="34974"/>
                  <a:pt x="4093" y="34988"/>
                </a:cubicBezTo>
                <a:cubicBezTo>
                  <a:pt x="4093" y="35042"/>
                  <a:pt x="4057" y="35115"/>
                  <a:pt x="4021" y="35169"/>
                </a:cubicBezTo>
                <a:cubicBezTo>
                  <a:pt x="4014" y="35155"/>
                  <a:pt x="4007" y="35149"/>
                  <a:pt x="4000" y="35149"/>
                </a:cubicBezTo>
                <a:cubicBezTo>
                  <a:pt x="3989" y="35149"/>
                  <a:pt x="3978" y="35165"/>
                  <a:pt x="3967" y="35187"/>
                </a:cubicBezTo>
                <a:cubicBezTo>
                  <a:pt x="3930" y="35242"/>
                  <a:pt x="3912" y="35169"/>
                  <a:pt x="3912" y="35278"/>
                </a:cubicBezTo>
                <a:cubicBezTo>
                  <a:pt x="3908" y="35254"/>
                  <a:pt x="3903" y="35247"/>
                  <a:pt x="3898" y="35247"/>
                </a:cubicBezTo>
                <a:cubicBezTo>
                  <a:pt x="3889" y="35247"/>
                  <a:pt x="3881" y="35273"/>
                  <a:pt x="3872" y="35273"/>
                </a:cubicBezTo>
                <a:cubicBezTo>
                  <a:pt x="3867" y="35273"/>
                  <a:pt x="3863" y="35265"/>
                  <a:pt x="3858" y="35242"/>
                </a:cubicBezTo>
                <a:cubicBezTo>
                  <a:pt x="3849" y="35314"/>
                  <a:pt x="3844" y="35319"/>
                  <a:pt x="3840" y="35319"/>
                </a:cubicBezTo>
                <a:cubicBezTo>
                  <a:pt x="3839" y="35319"/>
                  <a:pt x="3838" y="35318"/>
                  <a:pt x="3838" y="35318"/>
                </a:cubicBezTo>
                <a:cubicBezTo>
                  <a:pt x="3834" y="35318"/>
                  <a:pt x="3829" y="35322"/>
                  <a:pt x="3822" y="35368"/>
                </a:cubicBezTo>
                <a:cubicBezTo>
                  <a:pt x="3814" y="35476"/>
                  <a:pt x="3806" y="35502"/>
                  <a:pt x="3799" y="35502"/>
                </a:cubicBezTo>
                <a:cubicBezTo>
                  <a:pt x="3791" y="35502"/>
                  <a:pt x="3784" y="35478"/>
                  <a:pt x="3777" y="35478"/>
                </a:cubicBezTo>
                <a:cubicBezTo>
                  <a:pt x="3774" y="35478"/>
                  <a:pt x="3770" y="35483"/>
                  <a:pt x="3767" y="35495"/>
                </a:cubicBezTo>
                <a:cubicBezTo>
                  <a:pt x="3767" y="35543"/>
                  <a:pt x="3759" y="35616"/>
                  <a:pt x="3754" y="35616"/>
                </a:cubicBezTo>
                <a:cubicBezTo>
                  <a:pt x="3751" y="35616"/>
                  <a:pt x="3749" y="35598"/>
                  <a:pt x="3749" y="35549"/>
                </a:cubicBezTo>
                <a:cubicBezTo>
                  <a:pt x="3749" y="35549"/>
                  <a:pt x="3749" y="35552"/>
                  <a:pt x="3748" y="35552"/>
                </a:cubicBezTo>
                <a:cubicBezTo>
                  <a:pt x="3746" y="35552"/>
                  <a:pt x="3742" y="35546"/>
                  <a:pt x="3731" y="35513"/>
                </a:cubicBezTo>
                <a:cubicBezTo>
                  <a:pt x="3731" y="35443"/>
                  <a:pt x="3731" y="35398"/>
                  <a:pt x="3729" y="35398"/>
                </a:cubicBezTo>
                <a:cubicBezTo>
                  <a:pt x="3727" y="35398"/>
                  <a:pt x="3722" y="35447"/>
                  <a:pt x="3713" y="35568"/>
                </a:cubicBezTo>
                <a:cubicBezTo>
                  <a:pt x="3713" y="35555"/>
                  <a:pt x="3705" y="35486"/>
                  <a:pt x="3699" y="35486"/>
                </a:cubicBezTo>
                <a:cubicBezTo>
                  <a:pt x="3697" y="35486"/>
                  <a:pt x="3695" y="35502"/>
                  <a:pt x="3695" y="35549"/>
                </a:cubicBezTo>
                <a:cubicBezTo>
                  <a:pt x="3695" y="35542"/>
                  <a:pt x="3695" y="35538"/>
                  <a:pt x="3694" y="35538"/>
                </a:cubicBezTo>
                <a:cubicBezTo>
                  <a:pt x="3690" y="35538"/>
                  <a:pt x="3677" y="35661"/>
                  <a:pt x="3677" y="35676"/>
                </a:cubicBezTo>
                <a:cubicBezTo>
                  <a:pt x="3677" y="35785"/>
                  <a:pt x="3673" y="35813"/>
                  <a:pt x="3669" y="35813"/>
                </a:cubicBezTo>
                <a:cubicBezTo>
                  <a:pt x="3664" y="35813"/>
                  <a:pt x="3660" y="35783"/>
                  <a:pt x="3659" y="35783"/>
                </a:cubicBezTo>
                <a:cubicBezTo>
                  <a:pt x="3659" y="35783"/>
                  <a:pt x="3659" y="35784"/>
                  <a:pt x="3659" y="35785"/>
                </a:cubicBezTo>
                <a:cubicBezTo>
                  <a:pt x="3659" y="35821"/>
                  <a:pt x="3654" y="35835"/>
                  <a:pt x="3647" y="35835"/>
                </a:cubicBezTo>
                <a:cubicBezTo>
                  <a:pt x="3641" y="35835"/>
                  <a:pt x="3632" y="35821"/>
                  <a:pt x="3622" y="35803"/>
                </a:cubicBezTo>
                <a:cubicBezTo>
                  <a:pt x="3622" y="35755"/>
                  <a:pt x="3619" y="35739"/>
                  <a:pt x="3615" y="35739"/>
                </a:cubicBezTo>
                <a:cubicBezTo>
                  <a:pt x="3610" y="35739"/>
                  <a:pt x="3604" y="35765"/>
                  <a:pt x="3604" y="35785"/>
                </a:cubicBezTo>
                <a:cubicBezTo>
                  <a:pt x="3599" y="35796"/>
                  <a:pt x="3593" y="35800"/>
                  <a:pt x="3588" y="35800"/>
                </a:cubicBezTo>
                <a:cubicBezTo>
                  <a:pt x="3577" y="35800"/>
                  <a:pt x="3568" y="35779"/>
                  <a:pt x="3568" y="35767"/>
                </a:cubicBezTo>
                <a:cubicBezTo>
                  <a:pt x="3553" y="35715"/>
                  <a:pt x="3541" y="35696"/>
                  <a:pt x="3531" y="35696"/>
                </a:cubicBezTo>
                <a:cubicBezTo>
                  <a:pt x="3517" y="35696"/>
                  <a:pt x="3506" y="35735"/>
                  <a:pt x="3496" y="35767"/>
                </a:cubicBezTo>
                <a:cubicBezTo>
                  <a:pt x="3478" y="35857"/>
                  <a:pt x="3459" y="35875"/>
                  <a:pt x="3441" y="35875"/>
                </a:cubicBezTo>
                <a:cubicBezTo>
                  <a:pt x="3434" y="35904"/>
                  <a:pt x="3427" y="35916"/>
                  <a:pt x="3421" y="35916"/>
                </a:cubicBezTo>
                <a:cubicBezTo>
                  <a:pt x="3412" y="35916"/>
                  <a:pt x="3405" y="35890"/>
                  <a:pt x="3405" y="35857"/>
                </a:cubicBezTo>
                <a:cubicBezTo>
                  <a:pt x="3380" y="35895"/>
                  <a:pt x="3355" y="35966"/>
                  <a:pt x="3331" y="35966"/>
                </a:cubicBezTo>
                <a:cubicBezTo>
                  <a:pt x="3319" y="35966"/>
                  <a:pt x="3308" y="35951"/>
                  <a:pt x="3296" y="35912"/>
                </a:cubicBezTo>
                <a:cubicBezTo>
                  <a:pt x="3284" y="35861"/>
                  <a:pt x="3276" y="35846"/>
                  <a:pt x="3270" y="35846"/>
                </a:cubicBezTo>
                <a:cubicBezTo>
                  <a:pt x="3260" y="35846"/>
                  <a:pt x="3256" y="35881"/>
                  <a:pt x="3248" y="35881"/>
                </a:cubicBezTo>
                <a:cubicBezTo>
                  <a:pt x="3246" y="35881"/>
                  <a:pt x="3244" y="35880"/>
                  <a:pt x="3242" y="35875"/>
                </a:cubicBezTo>
                <a:cubicBezTo>
                  <a:pt x="3229" y="35916"/>
                  <a:pt x="3215" y="35967"/>
                  <a:pt x="3201" y="35967"/>
                </a:cubicBezTo>
                <a:cubicBezTo>
                  <a:pt x="3197" y="35967"/>
                  <a:pt x="3192" y="35961"/>
                  <a:pt x="3188" y="35948"/>
                </a:cubicBezTo>
                <a:cubicBezTo>
                  <a:pt x="3184" y="35937"/>
                  <a:pt x="3181" y="35933"/>
                  <a:pt x="3177" y="35933"/>
                </a:cubicBezTo>
                <a:cubicBezTo>
                  <a:pt x="3162" y="35933"/>
                  <a:pt x="3144" y="36002"/>
                  <a:pt x="3115" y="36002"/>
                </a:cubicBezTo>
                <a:cubicBezTo>
                  <a:pt x="3104" y="36013"/>
                  <a:pt x="3093" y="36039"/>
                  <a:pt x="3082" y="36039"/>
                </a:cubicBezTo>
                <a:cubicBezTo>
                  <a:pt x="3075" y="36039"/>
                  <a:pt x="3068" y="36029"/>
                  <a:pt x="3061" y="36002"/>
                </a:cubicBezTo>
                <a:cubicBezTo>
                  <a:pt x="3047" y="36002"/>
                  <a:pt x="3032" y="36141"/>
                  <a:pt x="3018" y="36141"/>
                </a:cubicBezTo>
                <a:cubicBezTo>
                  <a:pt x="3014" y="36141"/>
                  <a:pt x="3010" y="36133"/>
                  <a:pt x="3007" y="36111"/>
                </a:cubicBezTo>
                <a:cubicBezTo>
                  <a:pt x="3005" y="36110"/>
                  <a:pt x="3002" y="36109"/>
                  <a:pt x="3000" y="36109"/>
                </a:cubicBezTo>
                <a:cubicBezTo>
                  <a:pt x="2983" y="36109"/>
                  <a:pt x="2971" y="36142"/>
                  <a:pt x="2960" y="36142"/>
                </a:cubicBezTo>
                <a:cubicBezTo>
                  <a:pt x="2950" y="36142"/>
                  <a:pt x="2942" y="36116"/>
                  <a:pt x="2934" y="36020"/>
                </a:cubicBezTo>
                <a:cubicBezTo>
                  <a:pt x="2920" y="36049"/>
                  <a:pt x="2906" y="36133"/>
                  <a:pt x="2892" y="36133"/>
                </a:cubicBezTo>
                <a:cubicBezTo>
                  <a:pt x="2888" y="36133"/>
                  <a:pt x="2884" y="36126"/>
                  <a:pt x="2880" y="36111"/>
                </a:cubicBezTo>
                <a:cubicBezTo>
                  <a:pt x="2875" y="36067"/>
                  <a:pt x="2869" y="36055"/>
                  <a:pt x="2864" y="36055"/>
                </a:cubicBezTo>
                <a:cubicBezTo>
                  <a:pt x="2856" y="36055"/>
                  <a:pt x="2849" y="36076"/>
                  <a:pt x="2842" y="36076"/>
                </a:cubicBezTo>
                <a:cubicBezTo>
                  <a:pt x="2837" y="36076"/>
                  <a:pt x="2831" y="36064"/>
                  <a:pt x="2826" y="36020"/>
                </a:cubicBezTo>
                <a:cubicBezTo>
                  <a:pt x="2814" y="36002"/>
                  <a:pt x="2802" y="35996"/>
                  <a:pt x="2789" y="35996"/>
                </a:cubicBezTo>
                <a:cubicBezTo>
                  <a:pt x="2765" y="35996"/>
                  <a:pt x="2741" y="36020"/>
                  <a:pt x="2717" y="36020"/>
                </a:cubicBezTo>
                <a:cubicBezTo>
                  <a:pt x="2708" y="36020"/>
                  <a:pt x="2694" y="36025"/>
                  <a:pt x="2681" y="36025"/>
                </a:cubicBezTo>
                <a:cubicBezTo>
                  <a:pt x="2667" y="36025"/>
                  <a:pt x="2654" y="36020"/>
                  <a:pt x="2645" y="36002"/>
                </a:cubicBezTo>
                <a:cubicBezTo>
                  <a:pt x="2643" y="36004"/>
                  <a:pt x="2641" y="36005"/>
                  <a:pt x="2640" y="36005"/>
                </a:cubicBezTo>
                <a:cubicBezTo>
                  <a:pt x="2623" y="36005"/>
                  <a:pt x="2607" y="35928"/>
                  <a:pt x="2590" y="35912"/>
                </a:cubicBezTo>
                <a:cubicBezTo>
                  <a:pt x="2590" y="35902"/>
                  <a:pt x="2590" y="35898"/>
                  <a:pt x="2589" y="35898"/>
                </a:cubicBezTo>
                <a:cubicBezTo>
                  <a:pt x="2584" y="35898"/>
                  <a:pt x="2569" y="35984"/>
                  <a:pt x="2554" y="35984"/>
                </a:cubicBezTo>
                <a:cubicBezTo>
                  <a:pt x="2554" y="36080"/>
                  <a:pt x="2548" y="36113"/>
                  <a:pt x="2539" y="36113"/>
                </a:cubicBezTo>
                <a:cubicBezTo>
                  <a:pt x="2533" y="36113"/>
                  <a:pt x="2525" y="36097"/>
                  <a:pt x="2518" y="36075"/>
                </a:cubicBezTo>
                <a:cubicBezTo>
                  <a:pt x="2518" y="36085"/>
                  <a:pt x="2517" y="36090"/>
                  <a:pt x="2517" y="36090"/>
                </a:cubicBezTo>
                <a:cubicBezTo>
                  <a:pt x="2513" y="36090"/>
                  <a:pt x="2503" y="35975"/>
                  <a:pt x="2500" y="35975"/>
                </a:cubicBezTo>
                <a:cubicBezTo>
                  <a:pt x="2500" y="35975"/>
                  <a:pt x="2500" y="35978"/>
                  <a:pt x="2500" y="35984"/>
                </a:cubicBezTo>
                <a:cubicBezTo>
                  <a:pt x="2498" y="35990"/>
                  <a:pt x="2495" y="35993"/>
                  <a:pt x="2493" y="35993"/>
                </a:cubicBezTo>
                <a:cubicBezTo>
                  <a:pt x="2477" y="35993"/>
                  <a:pt x="2455" y="35889"/>
                  <a:pt x="2438" y="35889"/>
                </a:cubicBezTo>
                <a:cubicBezTo>
                  <a:pt x="2434" y="35889"/>
                  <a:pt x="2430" y="35896"/>
                  <a:pt x="2427" y="35912"/>
                </a:cubicBezTo>
                <a:cubicBezTo>
                  <a:pt x="2421" y="35864"/>
                  <a:pt x="2414" y="35850"/>
                  <a:pt x="2405" y="35850"/>
                </a:cubicBezTo>
                <a:cubicBezTo>
                  <a:pt x="2391" y="35850"/>
                  <a:pt x="2376" y="35887"/>
                  <a:pt x="2364" y="35887"/>
                </a:cubicBezTo>
                <a:cubicBezTo>
                  <a:pt x="2361" y="35887"/>
                  <a:pt x="2358" y="35884"/>
                  <a:pt x="2355" y="35875"/>
                </a:cubicBezTo>
                <a:cubicBezTo>
                  <a:pt x="2332" y="35875"/>
                  <a:pt x="2317" y="35911"/>
                  <a:pt x="2299" y="35911"/>
                </a:cubicBezTo>
                <a:cubicBezTo>
                  <a:pt x="2289" y="35911"/>
                  <a:pt x="2278" y="35898"/>
                  <a:pt x="2264" y="35857"/>
                </a:cubicBezTo>
                <a:cubicBezTo>
                  <a:pt x="2255" y="35792"/>
                  <a:pt x="2246" y="35755"/>
                  <a:pt x="2236" y="35755"/>
                </a:cubicBezTo>
                <a:cubicBezTo>
                  <a:pt x="2227" y="35755"/>
                  <a:pt x="2219" y="35787"/>
                  <a:pt x="2210" y="35857"/>
                </a:cubicBezTo>
                <a:cubicBezTo>
                  <a:pt x="2196" y="35885"/>
                  <a:pt x="2182" y="35924"/>
                  <a:pt x="2168" y="35924"/>
                </a:cubicBezTo>
                <a:cubicBezTo>
                  <a:pt x="2164" y="35924"/>
                  <a:pt x="2160" y="35920"/>
                  <a:pt x="2156" y="35912"/>
                </a:cubicBezTo>
                <a:cubicBezTo>
                  <a:pt x="2156" y="35911"/>
                  <a:pt x="2156" y="35910"/>
                  <a:pt x="2155" y="35910"/>
                </a:cubicBezTo>
                <a:cubicBezTo>
                  <a:pt x="2154" y="35910"/>
                  <a:pt x="2147" y="35954"/>
                  <a:pt x="2138" y="35954"/>
                </a:cubicBezTo>
                <a:cubicBezTo>
                  <a:pt x="2133" y="35954"/>
                  <a:pt x="2126" y="35935"/>
                  <a:pt x="2119" y="35875"/>
                </a:cubicBezTo>
                <a:cubicBezTo>
                  <a:pt x="2109" y="35922"/>
                  <a:pt x="2099" y="35938"/>
                  <a:pt x="2089" y="35938"/>
                </a:cubicBezTo>
                <a:cubicBezTo>
                  <a:pt x="2069" y="35938"/>
                  <a:pt x="2051" y="35878"/>
                  <a:pt x="2038" y="35878"/>
                </a:cubicBezTo>
                <a:cubicBezTo>
                  <a:pt x="2035" y="35878"/>
                  <a:pt x="2032" y="35883"/>
                  <a:pt x="2029" y="35894"/>
                </a:cubicBezTo>
                <a:cubicBezTo>
                  <a:pt x="2011" y="35984"/>
                  <a:pt x="1993" y="35984"/>
                  <a:pt x="1975" y="35984"/>
                </a:cubicBezTo>
                <a:cubicBezTo>
                  <a:pt x="1956" y="35984"/>
                  <a:pt x="1938" y="35966"/>
                  <a:pt x="1920" y="35948"/>
                </a:cubicBezTo>
                <a:cubicBezTo>
                  <a:pt x="1884" y="36002"/>
                  <a:pt x="1848" y="36038"/>
                  <a:pt x="1812" y="36075"/>
                </a:cubicBezTo>
                <a:cubicBezTo>
                  <a:pt x="1801" y="36129"/>
                  <a:pt x="1790" y="36147"/>
                  <a:pt x="1779" y="36147"/>
                </a:cubicBezTo>
                <a:cubicBezTo>
                  <a:pt x="1755" y="36147"/>
                  <a:pt x="1731" y="36055"/>
                  <a:pt x="1707" y="36055"/>
                </a:cubicBezTo>
                <a:cubicBezTo>
                  <a:pt x="1706" y="36055"/>
                  <a:pt x="1704" y="36056"/>
                  <a:pt x="1703" y="36057"/>
                </a:cubicBezTo>
                <a:cubicBezTo>
                  <a:pt x="1690" y="36000"/>
                  <a:pt x="1678" y="35981"/>
                  <a:pt x="1665" y="35981"/>
                </a:cubicBezTo>
                <a:cubicBezTo>
                  <a:pt x="1642" y="35981"/>
                  <a:pt x="1618" y="36051"/>
                  <a:pt x="1594" y="36075"/>
                </a:cubicBezTo>
                <a:cubicBezTo>
                  <a:pt x="1572" y="36154"/>
                  <a:pt x="1549" y="36197"/>
                  <a:pt x="1531" y="36197"/>
                </a:cubicBezTo>
                <a:cubicBezTo>
                  <a:pt x="1520" y="36197"/>
                  <a:pt x="1510" y="36181"/>
                  <a:pt x="1504" y="36147"/>
                </a:cubicBezTo>
                <a:cubicBezTo>
                  <a:pt x="1492" y="36107"/>
                  <a:pt x="1481" y="36093"/>
                  <a:pt x="1470" y="36093"/>
                </a:cubicBezTo>
                <a:cubicBezTo>
                  <a:pt x="1447" y="36093"/>
                  <a:pt x="1426" y="36164"/>
                  <a:pt x="1413" y="36201"/>
                </a:cubicBezTo>
                <a:cubicBezTo>
                  <a:pt x="1408" y="36182"/>
                  <a:pt x="1404" y="36177"/>
                  <a:pt x="1399" y="36177"/>
                </a:cubicBezTo>
                <a:cubicBezTo>
                  <a:pt x="1394" y="36177"/>
                  <a:pt x="1389" y="36185"/>
                  <a:pt x="1385" y="36185"/>
                </a:cubicBezTo>
                <a:cubicBezTo>
                  <a:pt x="1380" y="36185"/>
                  <a:pt x="1377" y="36171"/>
                  <a:pt x="1377" y="36111"/>
                </a:cubicBezTo>
                <a:cubicBezTo>
                  <a:pt x="1375" y="36109"/>
                  <a:pt x="1372" y="36107"/>
                  <a:pt x="1370" y="36107"/>
                </a:cubicBezTo>
                <a:cubicBezTo>
                  <a:pt x="1355" y="36107"/>
                  <a:pt x="1341" y="36163"/>
                  <a:pt x="1341" y="36274"/>
                </a:cubicBezTo>
                <a:cubicBezTo>
                  <a:pt x="1335" y="36311"/>
                  <a:pt x="1329" y="36321"/>
                  <a:pt x="1321" y="36321"/>
                </a:cubicBezTo>
                <a:cubicBezTo>
                  <a:pt x="1310" y="36321"/>
                  <a:pt x="1298" y="36299"/>
                  <a:pt x="1288" y="36299"/>
                </a:cubicBezTo>
                <a:cubicBezTo>
                  <a:pt x="1280" y="36299"/>
                  <a:pt x="1273" y="36310"/>
                  <a:pt x="1268" y="36346"/>
                </a:cubicBezTo>
                <a:cubicBezTo>
                  <a:pt x="1262" y="36281"/>
                  <a:pt x="1255" y="36253"/>
                  <a:pt x="1249" y="36253"/>
                </a:cubicBezTo>
                <a:cubicBezTo>
                  <a:pt x="1237" y="36253"/>
                  <a:pt x="1225" y="36339"/>
                  <a:pt x="1214" y="36455"/>
                </a:cubicBezTo>
                <a:cubicBezTo>
                  <a:pt x="1214" y="36527"/>
                  <a:pt x="1214" y="36618"/>
                  <a:pt x="1196" y="36690"/>
                </a:cubicBezTo>
                <a:cubicBezTo>
                  <a:pt x="1196" y="36699"/>
                  <a:pt x="1191" y="36704"/>
                  <a:pt x="1187" y="36704"/>
                </a:cubicBezTo>
                <a:cubicBezTo>
                  <a:pt x="1182" y="36704"/>
                  <a:pt x="1178" y="36699"/>
                  <a:pt x="1178" y="36690"/>
                </a:cubicBezTo>
                <a:cubicBezTo>
                  <a:pt x="1172" y="36702"/>
                  <a:pt x="1166" y="36706"/>
                  <a:pt x="1160" y="36706"/>
                </a:cubicBezTo>
                <a:cubicBezTo>
                  <a:pt x="1148" y="36706"/>
                  <a:pt x="1135" y="36690"/>
                  <a:pt x="1123" y="36690"/>
                </a:cubicBezTo>
                <a:cubicBezTo>
                  <a:pt x="1118" y="36680"/>
                  <a:pt x="1113" y="36676"/>
                  <a:pt x="1108" y="36676"/>
                </a:cubicBezTo>
                <a:cubicBezTo>
                  <a:pt x="1095" y="36676"/>
                  <a:pt x="1082" y="36706"/>
                  <a:pt x="1069" y="36745"/>
                </a:cubicBezTo>
                <a:cubicBezTo>
                  <a:pt x="1067" y="36727"/>
                  <a:pt x="1065" y="36720"/>
                  <a:pt x="1062" y="36720"/>
                </a:cubicBezTo>
                <a:cubicBezTo>
                  <a:pt x="1050" y="36720"/>
                  <a:pt x="1037" y="36968"/>
                  <a:pt x="1025" y="36968"/>
                </a:cubicBezTo>
                <a:cubicBezTo>
                  <a:pt x="1021" y="36968"/>
                  <a:pt x="1018" y="36951"/>
                  <a:pt x="1015" y="36908"/>
                </a:cubicBezTo>
                <a:cubicBezTo>
                  <a:pt x="1012" y="36905"/>
                  <a:pt x="1010" y="36904"/>
                  <a:pt x="1008" y="36904"/>
                </a:cubicBezTo>
                <a:cubicBezTo>
                  <a:pt x="992" y="36904"/>
                  <a:pt x="976" y="36958"/>
                  <a:pt x="960" y="37053"/>
                </a:cubicBezTo>
                <a:cubicBezTo>
                  <a:pt x="960" y="37175"/>
                  <a:pt x="950" y="37175"/>
                  <a:pt x="945" y="37175"/>
                </a:cubicBezTo>
                <a:lnTo>
                  <a:pt x="945" y="37175"/>
                </a:lnTo>
                <a:cubicBezTo>
                  <a:pt x="943" y="37175"/>
                  <a:pt x="942" y="37175"/>
                  <a:pt x="942" y="37179"/>
                </a:cubicBezTo>
                <a:lnTo>
                  <a:pt x="942" y="37397"/>
                </a:lnTo>
                <a:lnTo>
                  <a:pt x="942" y="37451"/>
                </a:lnTo>
                <a:lnTo>
                  <a:pt x="942" y="37632"/>
                </a:lnTo>
                <a:lnTo>
                  <a:pt x="942" y="37741"/>
                </a:lnTo>
                <a:lnTo>
                  <a:pt x="942" y="37886"/>
                </a:lnTo>
                <a:cubicBezTo>
                  <a:pt x="942" y="37913"/>
                  <a:pt x="932" y="38059"/>
                  <a:pt x="927" y="38059"/>
                </a:cubicBezTo>
                <a:cubicBezTo>
                  <a:pt x="925" y="38059"/>
                  <a:pt x="924" y="38046"/>
                  <a:pt x="924" y="38012"/>
                </a:cubicBezTo>
                <a:cubicBezTo>
                  <a:pt x="924" y="38012"/>
                  <a:pt x="913" y="38151"/>
                  <a:pt x="899" y="38151"/>
                </a:cubicBezTo>
                <a:cubicBezTo>
                  <a:pt x="895" y="38151"/>
                  <a:pt x="892" y="38143"/>
                  <a:pt x="888" y="38121"/>
                </a:cubicBezTo>
                <a:cubicBezTo>
                  <a:pt x="888" y="38146"/>
                  <a:pt x="880" y="38212"/>
                  <a:pt x="868" y="38212"/>
                </a:cubicBezTo>
                <a:cubicBezTo>
                  <a:pt x="863" y="38212"/>
                  <a:pt x="857" y="38198"/>
                  <a:pt x="852" y="38157"/>
                </a:cubicBezTo>
                <a:cubicBezTo>
                  <a:pt x="852" y="38172"/>
                  <a:pt x="840" y="38268"/>
                  <a:pt x="826" y="38268"/>
                </a:cubicBezTo>
                <a:cubicBezTo>
                  <a:pt x="823" y="38268"/>
                  <a:pt x="819" y="38262"/>
                  <a:pt x="815" y="38248"/>
                </a:cubicBezTo>
                <a:cubicBezTo>
                  <a:pt x="814" y="38250"/>
                  <a:pt x="813" y="38252"/>
                  <a:pt x="812" y="38252"/>
                </a:cubicBezTo>
                <a:cubicBezTo>
                  <a:pt x="800" y="38252"/>
                  <a:pt x="788" y="38153"/>
                  <a:pt x="783" y="38153"/>
                </a:cubicBezTo>
                <a:cubicBezTo>
                  <a:pt x="781" y="38153"/>
                  <a:pt x="779" y="38169"/>
                  <a:pt x="779" y="38212"/>
                </a:cubicBezTo>
                <a:cubicBezTo>
                  <a:pt x="776" y="38206"/>
                  <a:pt x="772" y="38204"/>
                  <a:pt x="769" y="38204"/>
                </a:cubicBezTo>
                <a:cubicBezTo>
                  <a:pt x="742" y="38204"/>
                  <a:pt x="716" y="38340"/>
                  <a:pt x="698" y="38340"/>
                </a:cubicBezTo>
                <a:cubicBezTo>
                  <a:pt x="695" y="38340"/>
                  <a:pt x="692" y="38334"/>
                  <a:pt x="689" y="38320"/>
                </a:cubicBezTo>
                <a:cubicBezTo>
                  <a:pt x="682" y="38304"/>
                  <a:pt x="676" y="38299"/>
                  <a:pt x="670" y="38299"/>
                </a:cubicBezTo>
                <a:cubicBezTo>
                  <a:pt x="652" y="38299"/>
                  <a:pt x="634" y="38349"/>
                  <a:pt x="620" y="38349"/>
                </a:cubicBezTo>
                <a:cubicBezTo>
                  <a:pt x="611" y="38349"/>
                  <a:pt x="604" y="38329"/>
                  <a:pt x="598" y="38266"/>
                </a:cubicBezTo>
                <a:cubicBezTo>
                  <a:pt x="593" y="38270"/>
                  <a:pt x="587" y="38271"/>
                  <a:pt x="582" y="38271"/>
                </a:cubicBezTo>
                <a:cubicBezTo>
                  <a:pt x="551" y="38271"/>
                  <a:pt x="528" y="38217"/>
                  <a:pt x="516" y="38217"/>
                </a:cubicBezTo>
                <a:cubicBezTo>
                  <a:pt x="511" y="38217"/>
                  <a:pt x="508" y="38229"/>
                  <a:pt x="508" y="38266"/>
                </a:cubicBezTo>
                <a:cubicBezTo>
                  <a:pt x="508" y="38336"/>
                  <a:pt x="505" y="38355"/>
                  <a:pt x="500" y="38355"/>
                </a:cubicBezTo>
                <a:cubicBezTo>
                  <a:pt x="494" y="38355"/>
                  <a:pt x="485" y="38332"/>
                  <a:pt x="470" y="38332"/>
                </a:cubicBezTo>
                <a:cubicBezTo>
                  <a:pt x="461" y="38332"/>
                  <a:pt x="449" y="38342"/>
                  <a:pt x="435" y="38375"/>
                </a:cubicBezTo>
                <a:cubicBezTo>
                  <a:pt x="425" y="38404"/>
                  <a:pt x="410" y="38418"/>
                  <a:pt x="392" y="38418"/>
                </a:cubicBezTo>
                <a:cubicBezTo>
                  <a:pt x="377" y="38418"/>
                  <a:pt x="361" y="38409"/>
                  <a:pt x="345" y="38393"/>
                </a:cubicBezTo>
                <a:cubicBezTo>
                  <a:pt x="342" y="38390"/>
                  <a:pt x="340" y="38389"/>
                  <a:pt x="337" y="38389"/>
                </a:cubicBezTo>
                <a:cubicBezTo>
                  <a:pt x="318" y="38389"/>
                  <a:pt x="286" y="38449"/>
                  <a:pt x="254" y="38592"/>
                </a:cubicBezTo>
                <a:cubicBezTo>
                  <a:pt x="254" y="38646"/>
                  <a:pt x="218" y="38700"/>
                  <a:pt x="164" y="38719"/>
                </a:cubicBezTo>
                <a:cubicBezTo>
                  <a:pt x="154" y="38782"/>
                  <a:pt x="141" y="38787"/>
                  <a:pt x="127" y="38787"/>
                </a:cubicBezTo>
                <a:cubicBezTo>
                  <a:pt x="125" y="38787"/>
                  <a:pt x="123" y="38786"/>
                  <a:pt x="121" y="38786"/>
                </a:cubicBezTo>
                <a:cubicBezTo>
                  <a:pt x="109" y="38786"/>
                  <a:pt x="99" y="38790"/>
                  <a:pt x="91" y="38827"/>
                </a:cubicBezTo>
                <a:lnTo>
                  <a:pt x="1" y="38918"/>
                </a:lnTo>
                <a:lnTo>
                  <a:pt x="55434" y="38918"/>
                </a:lnTo>
                <a:lnTo>
                  <a:pt x="55325" y="38863"/>
                </a:lnTo>
                <a:lnTo>
                  <a:pt x="55072" y="38755"/>
                </a:lnTo>
                <a:cubicBezTo>
                  <a:pt x="54988" y="38705"/>
                  <a:pt x="54889" y="38608"/>
                  <a:pt x="54774" y="38608"/>
                </a:cubicBezTo>
                <a:cubicBezTo>
                  <a:pt x="54765" y="38608"/>
                  <a:pt x="54755" y="38609"/>
                  <a:pt x="54746" y="38610"/>
                </a:cubicBezTo>
                <a:cubicBezTo>
                  <a:pt x="54691" y="38610"/>
                  <a:pt x="54637" y="38483"/>
                  <a:pt x="54583" y="38447"/>
                </a:cubicBezTo>
                <a:cubicBezTo>
                  <a:pt x="54546" y="38447"/>
                  <a:pt x="54510" y="38334"/>
                  <a:pt x="54474" y="38334"/>
                </a:cubicBezTo>
                <a:cubicBezTo>
                  <a:pt x="54456" y="38334"/>
                  <a:pt x="54438" y="38362"/>
                  <a:pt x="54420" y="38447"/>
                </a:cubicBezTo>
                <a:cubicBezTo>
                  <a:pt x="54365" y="38447"/>
                  <a:pt x="54311" y="38483"/>
                  <a:pt x="54275" y="38538"/>
                </a:cubicBezTo>
                <a:cubicBezTo>
                  <a:pt x="54239" y="38483"/>
                  <a:pt x="54202" y="38411"/>
                  <a:pt x="54166" y="38338"/>
                </a:cubicBezTo>
                <a:cubicBezTo>
                  <a:pt x="54148" y="38139"/>
                  <a:pt x="54112" y="38121"/>
                  <a:pt x="54094" y="38085"/>
                </a:cubicBezTo>
                <a:cubicBezTo>
                  <a:pt x="54076" y="38157"/>
                  <a:pt x="54076" y="38230"/>
                  <a:pt x="54076" y="38284"/>
                </a:cubicBezTo>
                <a:cubicBezTo>
                  <a:pt x="54076" y="38189"/>
                  <a:pt x="54071" y="38164"/>
                  <a:pt x="54063" y="38164"/>
                </a:cubicBezTo>
                <a:cubicBezTo>
                  <a:pt x="54054" y="38164"/>
                  <a:pt x="54040" y="38193"/>
                  <a:pt x="54021" y="38193"/>
                </a:cubicBezTo>
                <a:cubicBezTo>
                  <a:pt x="53985" y="38193"/>
                  <a:pt x="53949" y="38212"/>
                  <a:pt x="53913" y="38230"/>
                </a:cubicBezTo>
                <a:cubicBezTo>
                  <a:pt x="53891" y="38251"/>
                  <a:pt x="53876" y="38260"/>
                  <a:pt x="53864" y="38260"/>
                </a:cubicBezTo>
                <a:cubicBezTo>
                  <a:pt x="53855" y="38260"/>
                  <a:pt x="53848" y="38255"/>
                  <a:pt x="53840" y="38248"/>
                </a:cubicBezTo>
                <a:cubicBezTo>
                  <a:pt x="53804" y="38230"/>
                  <a:pt x="53768" y="38212"/>
                  <a:pt x="53750" y="38193"/>
                </a:cubicBezTo>
                <a:cubicBezTo>
                  <a:pt x="53743" y="38197"/>
                  <a:pt x="53738" y="38198"/>
                  <a:pt x="53732" y="38198"/>
                </a:cubicBezTo>
                <a:cubicBezTo>
                  <a:pt x="53707" y="38198"/>
                  <a:pt x="53689" y="38163"/>
                  <a:pt x="53659" y="38103"/>
                </a:cubicBezTo>
                <a:cubicBezTo>
                  <a:pt x="53648" y="38071"/>
                  <a:pt x="53631" y="38032"/>
                  <a:pt x="53616" y="38032"/>
                </a:cubicBezTo>
                <a:cubicBezTo>
                  <a:pt x="53604" y="38032"/>
                  <a:pt x="53594" y="38051"/>
                  <a:pt x="53587" y="38103"/>
                </a:cubicBezTo>
                <a:cubicBezTo>
                  <a:pt x="53572" y="38155"/>
                  <a:pt x="53560" y="38173"/>
                  <a:pt x="53549" y="38173"/>
                </a:cubicBezTo>
                <a:cubicBezTo>
                  <a:pt x="53533" y="38173"/>
                  <a:pt x="53517" y="38135"/>
                  <a:pt x="53496" y="38103"/>
                </a:cubicBezTo>
                <a:cubicBezTo>
                  <a:pt x="53478" y="38103"/>
                  <a:pt x="53442" y="38139"/>
                  <a:pt x="53424" y="38157"/>
                </a:cubicBezTo>
                <a:cubicBezTo>
                  <a:pt x="53420" y="38140"/>
                  <a:pt x="53417" y="38133"/>
                  <a:pt x="53413" y="38133"/>
                </a:cubicBezTo>
                <a:cubicBezTo>
                  <a:pt x="53401" y="38133"/>
                  <a:pt x="53388" y="38221"/>
                  <a:pt x="53376" y="38221"/>
                </a:cubicBezTo>
                <a:cubicBezTo>
                  <a:pt x="53374" y="38221"/>
                  <a:pt x="53372" y="38218"/>
                  <a:pt x="53369" y="38212"/>
                </a:cubicBezTo>
                <a:cubicBezTo>
                  <a:pt x="53367" y="38214"/>
                  <a:pt x="53365" y="38215"/>
                  <a:pt x="53363" y="38215"/>
                </a:cubicBezTo>
                <a:cubicBezTo>
                  <a:pt x="53347" y="38215"/>
                  <a:pt x="53333" y="38159"/>
                  <a:pt x="53333" y="38049"/>
                </a:cubicBezTo>
                <a:cubicBezTo>
                  <a:pt x="53321" y="37952"/>
                  <a:pt x="53309" y="37928"/>
                  <a:pt x="53297" y="37928"/>
                </a:cubicBezTo>
                <a:cubicBezTo>
                  <a:pt x="53291" y="37928"/>
                  <a:pt x="53285" y="37934"/>
                  <a:pt x="53279" y="37940"/>
                </a:cubicBezTo>
                <a:cubicBezTo>
                  <a:pt x="53276" y="37943"/>
                  <a:pt x="53272" y="37944"/>
                  <a:pt x="53268" y="37944"/>
                </a:cubicBezTo>
                <a:cubicBezTo>
                  <a:pt x="53260" y="37944"/>
                  <a:pt x="53251" y="37940"/>
                  <a:pt x="53240" y="37940"/>
                </a:cubicBezTo>
                <a:cubicBezTo>
                  <a:pt x="53224" y="37940"/>
                  <a:pt x="53206" y="37949"/>
                  <a:pt x="53188" y="37994"/>
                </a:cubicBezTo>
                <a:cubicBezTo>
                  <a:pt x="53173" y="38031"/>
                  <a:pt x="53165" y="38038"/>
                  <a:pt x="53158" y="38038"/>
                </a:cubicBezTo>
                <a:cubicBezTo>
                  <a:pt x="53155" y="38038"/>
                  <a:pt x="53152" y="38036"/>
                  <a:pt x="53149" y="38036"/>
                </a:cubicBezTo>
                <a:cubicBezTo>
                  <a:pt x="53144" y="38036"/>
                  <a:pt x="53140" y="38041"/>
                  <a:pt x="53134" y="38067"/>
                </a:cubicBezTo>
                <a:cubicBezTo>
                  <a:pt x="53116" y="38049"/>
                  <a:pt x="53098" y="38012"/>
                  <a:pt x="53080" y="37976"/>
                </a:cubicBezTo>
                <a:cubicBezTo>
                  <a:pt x="53070" y="38016"/>
                  <a:pt x="53054" y="38029"/>
                  <a:pt x="53039" y="38029"/>
                </a:cubicBezTo>
                <a:cubicBezTo>
                  <a:pt x="53027" y="38029"/>
                  <a:pt x="53015" y="38020"/>
                  <a:pt x="53007" y="38012"/>
                </a:cubicBezTo>
                <a:cubicBezTo>
                  <a:pt x="53003" y="38012"/>
                  <a:pt x="53000" y="38013"/>
                  <a:pt x="52996" y="38013"/>
                </a:cubicBezTo>
                <a:cubicBezTo>
                  <a:pt x="52981" y="38013"/>
                  <a:pt x="52964" y="38001"/>
                  <a:pt x="52935" y="37886"/>
                </a:cubicBezTo>
                <a:cubicBezTo>
                  <a:pt x="52924" y="37928"/>
                  <a:pt x="52907" y="37977"/>
                  <a:pt x="52891" y="37977"/>
                </a:cubicBezTo>
                <a:cubicBezTo>
                  <a:pt x="52880" y="37977"/>
                  <a:pt x="52870" y="37953"/>
                  <a:pt x="52862" y="37886"/>
                </a:cubicBezTo>
                <a:cubicBezTo>
                  <a:pt x="52855" y="37904"/>
                  <a:pt x="52848" y="37911"/>
                  <a:pt x="52842" y="37911"/>
                </a:cubicBezTo>
                <a:cubicBezTo>
                  <a:pt x="52821" y="37911"/>
                  <a:pt x="52805" y="37826"/>
                  <a:pt x="52781" y="37826"/>
                </a:cubicBezTo>
                <a:cubicBezTo>
                  <a:pt x="52778" y="37826"/>
                  <a:pt x="52775" y="37828"/>
                  <a:pt x="52772" y="37831"/>
                </a:cubicBezTo>
                <a:cubicBezTo>
                  <a:pt x="52754" y="37849"/>
                  <a:pt x="52754" y="37867"/>
                  <a:pt x="52735" y="37886"/>
                </a:cubicBezTo>
                <a:cubicBezTo>
                  <a:pt x="52735" y="37891"/>
                  <a:pt x="52735" y="37894"/>
                  <a:pt x="52734" y="37894"/>
                </a:cubicBezTo>
                <a:cubicBezTo>
                  <a:pt x="52730" y="37894"/>
                  <a:pt x="52715" y="37820"/>
                  <a:pt x="52699" y="37759"/>
                </a:cubicBezTo>
                <a:cubicBezTo>
                  <a:pt x="52687" y="37698"/>
                  <a:pt x="52677" y="37678"/>
                  <a:pt x="52668" y="37678"/>
                </a:cubicBezTo>
                <a:cubicBezTo>
                  <a:pt x="52649" y="37678"/>
                  <a:pt x="52633" y="37759"/>
                  <a:pt x="52609" y="37759"/>
                </a:cubicBezTo>
                <a:cubicBezTo>
                  <a:pt x="52601" y="37796"/>
                  <a:pt x="52594" y="37803"/>
                  <a:pt x="52588" y="37803"/>
                </a:cubicBezTo>
                <a:cubicBezTo>
                  <a:pt x="52584" y="37803"/>
                  <a:pt x="52581" y="37800"/>
                  <a:pt x="52579" y="37800"/>
                </a:cubicBezTo>
                <a:cubicBezTo>
                  <a:pt x="52575" y="37800"/>
                  <a:pt x="52572" y="37805"/>
                  <a:pt x="52572" y="37831"/>
                </a:cubicBezTo>
                <a:cubicBezTo>
                  <a:pt x="52554" y="37759"/>
                  <a:pt x="52536" y="37759"/>
                  <a:pt x="52518" y="37723"/>
                </a:cubicBezTo>
                <a:cubicBezTo>
                  <a:pt x="52517" y="37724"/>
                  <a:pt x="52516" y="37725"/>
                  <a:pt x="52514" y="37725"/>
                </a:cubicBezTo>
                <a:cubicBezTo>
                  <a:pt x="52500" y="37725"/>
                  <a:pt x="52499" y="37628"/>
                  <a:pt x="52482" y="37578"/>
                </a:cubicBezTo>
                <a:cubicBezTo>
                  <a:pt x="52476" y="37516"/>
                  <a:pt x="52471" y="37492"/>
                  <a:pt x="52465" y="37492"/>
                </a:cubicBezTo>
                <a:cubicBezTo>
                  <a:pt x="52453" y="37492"/>
                  <a:pt x="52440" y="37606"/>
                  <a:pt x="52428" y="37668"/>
                </a:cubicBezTo>
                <a:cubicBezTo>
                  <a:pt x="52428" y="37614"/>
                  <a:pt x="52409" y="37541"/>
                  <a:pt x="52391" y="37487"/>
                </a:cubicBezTo>
                <a:cubicBezTo>
                  <a:pt x="52384" y="37487"/>
                  <a:pt x="52377" y="37484"/>
                  <a:pt x="52371" y="37484"/>
                </a:cubicBezTo>
                <a:cubicBezTo>
                  <a:pt x="52362" y="37484"/>
                  <a:pt x="52355" y="37491"/>
                  <a:pt x="52355" y="37523"/>
                </a:cubicBezTo>
                <a:cubicBezTo>
                  <a:pt x="52337" y="37523"/>
                  <a:pt x="52319" y="37668"/>
                  <a:pt x="52301" y="37686"/>
                </a:cubicBezTo>
                <a:cubicBezTo>
                  <a:pt x="52299" y="37684"/>
                  <a:pt x="52297" y="37683"/>
                  <a:pt x="52295" y="37683"/>
                </a:cubicBezTo>
                <a:cubicBezTo>
                  <a:pt x="52290" y="37683"/>
                  <a:pt x="52287" y="37689"/>
                  <a:pt x="52284" y="37689"/>
                </a:cubicBezTo>
                <a:cubicBezTo>
                  <a:pt x="52279" y="37689"/>
                  <a:pt x="52274" y="37674"/>
                  <a:pt x="52265" y="37596"/>
                </a:cubicBezTo>
                <a:cubicBezTo>
                  <a:pt x="52252" y="37520"/>
                  <a:pt x="52242" y="37497"/>
                  <a:pt x="52232" y="37497"/>
                </a:cubicBezTo>
                <a:cubicBezTo>
                  <a:pt x="52217" y="37497"/>
                  <a:pt x="52204" y="37551"/>
                  <a:pt x="52186" y="37551"/>
                </a:cubicBezTo>
                <a:cubicBezTo>
                  <a:pt x="52182" y="37551"/>
                  <a:pt x="52178" y="37548"/>
                  <a:pt x="52174" y="37541"/>
                </a:cubicBezTo>
                <a:cubicBezTo>
                  <a:pt x="52167" y="37487"/>
                  <a:pt x="52158" y="37471"/>
                  <a:pt x="52148" y="37471"/>
                </a:cubicBezTo>
                <a:cubicBezTo>
                  <a:pt x="52133" y="37471"/>
                  <a:pt x="52117" y="37507"/>
                  <a:pt x="52106" y="37507"/>
                </a:cubicBezTo>
                <a:cubicBezTo>
                  <a:pt x="52104" y="37507"/>
                  <a:pt x="52103" y="37507"/>
                  <a:pt x="52102" y="37505"/>
                </a:cubicBezTo>
                <a:cubicBezTo>
                  <a:pt x="52095" y="37553"/>
                  <a:pt x="52088" y="37572"/>
                  <a:pt x="52082" y="37572"/>
                </a:cubicBezTo>
                <a:cubicBezTo>
                  <a:pt x="52072" y="37572"/>
                  <a:pt x="52065" y="37519"/>
                  <a:pt x="52065" y="37451"/>
                </a:cubicBezTo>
                <a:cubicBezTo>
                  <a:pt x="52054" y="37394"/>
                  <a:pt x="52043" y="37323"/>
                  <a:pt x="52036" y="37323"/>
                </a:cubicBezTo>
                <a:cubicBezTo>
                  <a:pt x="52032" y="37323"/>
                  <a:pt x="52029" y="37348"/>
                  <a:pt x="52029" y="37415"/>
                </a:cubicBezTo>
                <a:cubicBezTo>
                  <a:pt x="52029" y="37415"/>
                  <a:pt x="51993" y="37451"/>
                  <a:pt x="51993" y="37487"/>
                </a:cubicBezTo>
                <a:cubicBezTo>
                  <a:pt x="51985" y="37525"/>
                  <a:pt x="51978" y="37544"/>
                  <a:pt x="51972" y="37544"/>
                </a:cubicBezTo>
                <a:cubicBezTo>
                  <a:pt x="51963" y="37544"/>
                  <a:pt x="51957" y="37507"/>
                  <a:pt x="51957" y="37433"/>
                </a:cubicBezTo>
                <a:cubicBezTo>
                  <a:pt x="51942" y="37493"/>
                  <a:pt x="51930" y="37507"/>
                  <a:pt x="51919" y="37507"/>
                </a:cubicBezTo>
                <a:cubicBezTo>
                  <a:pt x="51912" y="37507"/>
                  <a:pt x="51905" y="37499"/>
                  <a:pt x="51899" y="37499"/>
                </a:cubicBezTo>
                <a:cubicBezTo>
                  <a:pt x="51894" y="37499"/>
                  <a:pt x="51889" y="37504"/>
                  <a:pt x="51884" y="37523"/>
                </a:cubicBezTo>
                <a:cubicBezTo>
                  <a:pt x="51884" y="37505"/>
                  <a:pt x="51866" y="37451"/>
                  <a:pt x="51848" y="37433"/>
                </a:cubicBezTo>
                <a:cubicBezTo>
                  <a:pt x="51848" y="37402"/>
                  <a:pt x="51842" y="37378"/>
                  <a:pt x="51837" y="37378"/>
                </a:cubicBezTo>
                <a:cubicBezTo>
                  <a:pt x="51834" y="37378"/>
                  <a:pt x="51830" y="37393"/>
                  <a:pt x="51830" y="37433"/>
                </a:cubicBezTo>
                <a:cubicBezTo>
                  <a:pt x="51830" y="37478"/>
                  <a:pt x="51818" y="37510"/>
                  <a:pt x="51803" y="37510"/>
                </a:cubicBezTo>
                <a:cubicBezTo>
                  <a:pt x="51800" y="37510"/>
                  <a:pt x="51797" y="37508"/>
                  <a:pt x="51794" y="37505"/>
                </a:cubicBezTo>
                <a:cubicBezTo>
                  <a:pt x="51794" y="37433"/>
                  <a:pt x="51776" y="37378"/>
                  <a:pt x="51776" y="37342"/>
                </a:cubicBezTo>
                <a:cubicBezTo>
                  <a:pt x="51770" y="37290"/>
                  <a:pt x="51765" y="37272"/>
                  <a:pt x="51760" y="37272"/>
                </a:cubicBezTo>
                <a:cubicBezTo>
                  <a:pt x="51750" y="37272"/>
                  <a:pt x="51739" y="37338"/>
                  <a:pt x="51729" y="37338"/>
                </a:cubicBezTo>
                <a:cubicBezTo>
                  <a:pt x="51726" y="37338"/>
                  <a:pt x="51724" y="37334"/>
                  <a:pt x="51721" y="37324"/>
                </a:cubicBezTo>
                <a:cubicBezTo>
                  <a:pt x="51685" y="37324"/>
                  <a:pt x="51649" y="37270"/>
                  <a:pt x="51649" y="37270"/>
                </a:cubicBezTo>
                <a:lnTo>
                  <a:pt x="51649" y="37216"/>
                </a:lnTo>
                <a:lnTo>
                  <a:pt x="51649" y="37143"/>
                </a:lnTo>
                <a:cubicBezTo>
                  <a:pt x="51649" y="37071"/>
                  <a:pt x="51649" y="36998"/>
                  <a:pt x="51649" y="36926"/>
                </a:cubicBezTo>
                <a:cubicBezTo>
                  <a:pt x="51649" y="36901"/>
                  <a:pt x="51649" y="36891"/>
                  <a:pt x="51649" y="36891"/>
                </a:cubicBezTo>
                <a:cubicBezTo>
                  <a:pt x="51648" y="36891"/>
                  <a:pt x="51645" y="36998"/>
                  <a:pt x="51631" y="36998"/>
                </a:cubicBezTo>
                <a:cubicBezTo>
                  <a:pt x="51625" y="37036"/>
                  <a:pt x="51618" y="37047"/>
                  <a:pt x="51612" y="37047"/>
                </a:cubicBezTo>
                <a:cubicBezTo>
                  <a:pt x="51602" y="37047"/>
                  <a:pt x="51591" y="37014"/>
                  <a:pt x="51581" y="37014"/>
                </a:cubicBezTo>
                <a:cubicBezTo>
                  <a:pt x="51579" y="37014"/>
                  <a:pt x="51578" y="37015"/>
                  <a:pt x="51576" y="37016"/>
                </a:cubicBezTo>
                <a:cubicBezTo>
                  <a:pt x="51572" y="36993"/>
                  <a:pt x="51567" y="36983"/>
                  <a:pt x="51562" y="36983"/>
                </a:cubicBezTo>
                <a:cubicBezTo>
                  <a:pt x="51549" y="36983"/>
                  <a:pt x="51536" y="37063"/>
                  <a:pt x="51522" y="37143"/>
                </a:cubicBezTo>
                <a:cubicBezTo>
                  <a:pt x="51520" y="37140"/>
                  <a:pt x="51519" y="37138"/>
                  <a:pt x="51517" y="37138"/>
                </a:cubicBezTo>
                <a:cubicBezTo>
                  <a:pt x="51505" y="37138"/>
                  <a:pt x="51494" y="37214"/>
                  <a:pt x="51489" y="37214"/>
                </a:cubicBezTo>
                <a:cubicBezTo>
                  <a:pt x="51487" y="37214"/>
                  <a:pt x="51486" y="37205"/>
                  <a:pt x="51486" y="37179"/>
                </a:cubicBezTo>
                <a:cubicBezTo>
                  <a:pt x="51468" y="37071"/>
                  <a:pt x="51468" y="37071"/>
                  <a:pt x="51450" y="37034"/>
                </a:cubicBezTo>
                <a:cubicBezTo>
                  <a:pt x="51450" y="37016"/>
                  <a:pt x="51432" y="37034"/>
                  <a:pt x="51432" y="36853"/>
                </a:cubicBezTo>
                <a:cubicBezTo>
                  <a:pt x="51395" y="36853"/>
                  <a:pt x="51377" y="36853"/>
                  <a:pt x="51359" y="36871"/>
                </a:cubicBezTo>
                <a:cubicBezTo>
                  <a:pt x="51351" y="36817"/>
                  <a:pt x="51344" y="36803"/>
                  <a:pt x="51337" y="36803"/>
                </a:cubicBezTo>
                <a:cubicBezTo>
                  <a:pt x="51330" y="36803"/>
                  <a:pt x="51325" y="36820"/>
                  <a:pt x="51323" y="36820"/>
                </a:cubicBezTo>
                <a:cubicBezTo>
                  <a:pt x="51323" y="36820"/>
                  <a:pt x="51323" y="36819"/>
                  <a:pt x="51323" y="36817"/>
                </a:cubicBezTo>
                <a:cubicBezTo>
                  <a:pt x="51305" y="36799"/>
                  <a:pt x="51305" y="36763"/>
                  <a:pt x="51287" y="36708"/>
                </a:cubicBezTo>
                <a:cubicBezTo>
                  <a:pt x="51287" y="36690"/>
                  <a:pt x="51269" y="36618"/>
                  <a:pt x="51250" y="36618"/>
                </a:cubicBezTo>
                <a:cubicBezTo>
                  <a:pt x="51241" y="36618"/>
                  <a:pt x="51232" y="36613"/>
                  <a:pt x="51223" y="36613"/>
                </a:cubicBezTo>
                <a:cubicBezTo>
                  <a:pt x="51214" y="36613"/>
                  <a:pt x="51205" y="36618"/>
                  <a:pt x="51196" y="36636"/>
                </a:cubicBezTo>
                <a:cubicBezTo>
                  <a:pt x="51168" y="36636"/>
                  <a:pt x="51139" y="36513"/>
                  <a:pt x="51111" y="36513"/>
                </a:cubicBezTo>
                <a:cubicBezTo>
                  <a:pt x="51103" y="36513"/>
                  <a:pt x="51095" y="36522"/>
                  <a:pt x="51088" y="36545"/>
                </a:cubicBezTo>
                <a:cubicBezTo>
                  <a:pt x="51069" y="36527"/>
                  <a:pt x="51069" y="36473"/>
                  <a:pt x="51051" y="36473"/>
                </a:cubicBezTo>
                <a:cubicBezTo>
                  <a:pt x="51033" y="36455"/>
                  <a:pt x="51015" y="36491"/>
                  <a:pt x="51015" y="36401"/>
                </a:cubicBezTo>
                <a:cubicBezTo>
                  <a:pt x="51001" y="36387"/>
                  <a:pt x="50998" y="36352"/>
                  <a:pt x="51005" y="36352"/>
                </a:cubicBezTo>
                <a:cubicBezTo>
                  <a:pt x="51007" y="36352"/>
                  <a:pt x="51011" y="36356"/>
                  <a:pt x="51015" y="36364"/>
                </a:cubicBezTo>
                <a:cubicBezTo>
                  <a:pt x="51033" y="36328"/>
                  <a:pt x="51033" y="36292"/>
                  <a:pt x="51033" y="36256"/>
                </a:cubicBezTo>
                <a:cubicBezTo>
                  <a:pt x="51033" y="36226"/>
                  <a:pt x="51033" y="36197"/>
                  <a:pt x="51023" y="36197"/>
                </a:cubicBezTo>
                <a:cubicBezTo>
                  <a:pt x="51021" y="36197"/>
                  <a:pt x="51018" y="36198"/>
                  <a:pt x="51015" y="36201"/>
                </a:cubicBezTo>
                <a:cubicBezTo>
                  <a:pt x="50997" y="36165"/>
                  <a:pt x="50961" y="36057"/>
                  <a:pt x="50943" y="36057"/>
                </a:cubicBezTo>
                <a:cubicBezTo>
                  <a:pt x="50943" y="36150"/>
                  <a:pt x="50939" y="36185"/>
                  <a:pt x="50933" y="36185"/>
                </a:cubicBezTo>
                <a:cubicBezTo>
                  <a:pt x="50919" y="36185"/>
                  <a:pt x="50895" y="36028"/>
                  <a:pt x="50870" y="35930"/>
                </a:cubicBezTo>
                <a:cubicBezTo>
                  <a:pt x="50836" y="35861"/>
                  <a:pt x="50801" y="35693"/>
                  <a:pt x="50751" y="35693"/>
                </a:cubicBezTo>
                <a:cubicBezTo>
                  <a:pt x="50749" y="35693"/>
                  <a:pt x="50746" y="35693"/>
                  <a:pt x="50743" y="35694"/>
                </a:cubicBezTo>
                <a:cubicBezTo>
                  <a:pt x="50741" y="35723"/>
                  <a:pt x="50738" y="35735"/>
                  <a:pt x="50735" y="35735"/>
                </a:cubicBezTo>
                <a:cubicBezTo>
                  <a:pt x="50722" y="35735"/>
                  <a:pt x="50708" y="35527"/>
                  <a:pt x="50687" y="35527"/>
                </a:cubicBezTo>
                <a:cubicBezTo>
                  <a:pt x="50682" y="35527"/>
                  <a:pt x="50677" y="35538"/>
                  <a:pt x="50671" y="35568"/>
                </a:cubicBezTo>
                <a:cubicBezTo>
                  <a:pt x="50653" y="35568"/>
                  <a:pt x="50635" y="35513"/>
                  <a:pt x="50599" y="35423"/>
                </a:cubicBezTo>
                <a:cubicBezTo>
                  <a:pt x="50591" y="35268"/>
                  <a:pt x="50581" y="35227"/>
                  <a:pt x="50570" y="35227"/>
                </a:cubicBezTo>
                <a:cubicBezTo>
                  <a:pt x="50558" y="35227"/>
                  <a:pt x="50545" y="35277"/>
                  <a:pt x="50535" y="35277"/>
                </a:cubicBezTo>
                <a:cubicBezTo>
                  <a:pt x="50532" y="35277"/>
                  <a:pt x="50529" y="35272"/>
                  <a:pt x="50526" y="35260"/>
                </a:cubicBezTo>
                <a:cubicBezTo>
                  <a:pt x="50516" y="35070"/>
                  <a:pt x="50499" y="34966"/>
                  <a:pt x="50483" y="34966"/>
                </a:cubicBezTo>
                <a:cubicBezTo>
                  <a:pt x="50472" y="34966"/>
                  <a:pt x="50461" y="35019"/>
                  <a:pt x="50454" y="35133"/>
                </a:cubicBezTo>
                <a:cubicBezTo>
                  <a:pt x="50444" y="34930"/>
                  <a:pt x="50435" y="34863"/>
                  <a:pt x="50424" y="34863"/>
                </a:cubicBezTo>
                <a:cubicBezTo>
                  <a:pt x="50412" y="34863"/>
                  <a:pt x="50399" y="34926"/>
                  <a:pt x="50381" y="34988"/>
                </a:cubicBezTo>
                <a:cubicBezTo>
                  <a:pt x="50377" y="34954"/>
                  <a:pt x="50373" y="34943"/>
                  <a:pt x="50369" y="34943"/>
                </a:cubicBezTo>
                <a:cubicBezTo>
                  <a:pt x="50360" y="34943"/>
                  <a:pt x="50352" y="34986"/>
                  <a:pt x="50344" y="34986"/>
                </a:cubicBezTo>
                <a:cubicBezTo>
                  <a:pt x="50338" y="34986"/>
                  <a:pt x="50333" y="34965"/>
                  <a:pt x="50327" y="34897"/>
                </a:cubicBezTo>
                <a:cubicBezTo>
                  <a:pt x="50321" y="34807"/>
                  <a:pt x="50314" y="34780"/>
                  <a:pt x="50306" y="34780"/>
                </a:cubicBezTo>
                <a:cubicBezTo>
                  <a:pt x="50295" y="34780"/>
                  <a:pt x="50284" y="34834"/>
                  <a:pt x="50278" y="34834"/>
                </a:cubicBezTo>
                <a:cubicBezTo>
                  <a:pt x="50275" y="34834"/>
                  <a:pt x="50273" y="34818"/>
                  <a:pt x="50273" y="34771"/>
                </a:cubicBezTo>
                <a:cubicBezTo>
                  <a:pt x="50273" y="34687"/>
                  <a:pt x="50257" y="34643"/>
                  <a:pt x="50241" y="34643"/>
                </a:cubicBezTo>
                <a:cubicBezTo>
                  <a:pt x="50233" y="34643"/>
                  <a:pt x="50224" y="34655"/>
                  <a:pt x="50218" y="34680"/>
                </a:cubicBezTo>
                <a:cubicBezTo>
                  <a:pt x="50218" y="34725"/>
                  <a:pt x="50212" y="34739"/>
                  <a:pt x="50205" y="34739"/>
                </a:cubicBezTo>
                <a:cubicBezTo>
                  <a:pt x="50195" y="34739"/>
                  <a:pt x="50182" y="34709"/>
                  <a:pt x="50182" y="34698"/>
                </a:cubicBezTo>
                <a:cubicBezTo>
                  <a:pt x="50180" y="34703"/>
                  <a:pt x="50179" y="34705"/>
                  <a:pt x="50177" y="34705"/>
                </a:cubicBezTo>
                <a:cubicBezTo>
                  <a:pt x="50164" y="34705"/>
                  <a:pt x="50152" y="34567"/>
                  <a:pt x="50139" y="34567"/>
                </a:cubicBezTo>
                <a:cubicBezTo>
                  <a:pt x="50135" y="34567"/>
                  <a:pt x="50131" y="34578"/>
                  <a:pt x="50128" y="34608"/>
                </a:cubicBezTo>
                <a:cubicBezTo>
                  <a:pt x="50113" y="34507"/>
                  <a:pt x="50099" y="34475"/>
                  <a:pt x="50085" y="34475"/>
                </a:cubicBezTo>
                <a:cubicBezTo>
                  <a:pt x="50081" y="34475"/>
                  <a:pt x="50077" y="34477"/>
                  <a:pt x="50073" y="34481"/>
                </a:cubicBezTo>
                <a:cubicBezTo>
                  <a:pt x="50063" y="34565"/>
                  <a:pt x="50052" y="34613"/>
                  <a:pt x="50042" y="34613"/>
                </a:cubicBezTo>
                <a:cubicBezTo>
                  <a:pt x="50034" y="34613"/>
                  <a:pt x="50027" y="34588"/>
                  <a:pt x="50019" y="34535"/>
                </a:cubicBezTo>
                <a:cubicBezTo>
                  <a:pt x="50017" y="34529"/>
                  <a:pt x="50015" y="34526"/>
                  <a:pt x="50013" y="34526"/>
                </a:cubicBezTo>
                <a:cubicBezTo>
                  <a:pt x="50001" y="34526"/>
                  <a:pt x="49989" y="34612"/>
                  <a:pt x="49977" y="34612"/>
                </a:cubicBezTo>
                <a:cubicBezTo>
                  <a:pt x="49973" y="34612"/>
                  <a:pt x="49969" y="34601"/>
                  <a:pt x="49965" y="34572"/>
                </a:cubicBezTo>
                <a:cubicBezTo>
                  <a:pt x="49961" y="34578"/>
                  <a:pt x="49958" y="34581"/>
                  <a:pt x="49955" y="34581"/>
                </a:cubicBezTo>
                <a:cubicBezTo>
                  <a:pt x="49940" y="34581"/>
                  <a:pt x="49925" y="34525"/>
                  <a:pt x="49910" y="34481"/>
                </a:cubicBezTo>
                <a:cubicBezTo>
                  <a:pt x="49906" y="34504"/>
                  <a:pt x="49900" y="34513"/>
                  <a:pt x="49893" y="34513"/>
                </a:cubicBezTo>
                <a:cubicBezTo>
                  <a:pt x="49875" y="34513"/>
                  <a:pt x="49851" y="34440"/>
                  <a:pt x="49838" y="34427"/>
                </a:cubicBezTo>
                <a:cubicBezTo>
                  <a:pt x="49828" y="34407"/>
                  <a:pt x="49818" y="34392"/>
                  <a:pt x="49811" y="34392"/>
                </a:cubicBezTo>
                <a:cubicBezTo>
                  <a:pt x="49805" y="34392"/>
                  <a:pt x="49802" y="34402"/>
                  <a:pt x="49802" y="34427"/>
                </a:cubicBezTo>
                <a:cubicBezTo>
                  <a:pt x="49820" y="34463"/>
                  <a:pt x="49820" y="34499"/>
                  <a:pt x="49802" y="34553"/>
                </a:cubicBezTo>
                <a:cubicBezTo>
                  <a:pt x="49802" y="34499"/>
                  <a:pt x="49802" y="34463"/>
                  <a:pt x="49784" y="34427"/>
                </a:cubicBezTo>
                <a:cubicBezTo>
                  <a:pt x="49773" y="34386"/>
                  <a:pt x="49763" y="34351"/>
                  <a:pt x="49750" y="34351"/>
                </a:cubicBezTo>
                <a:cubicBezTo>
                  <a:pt x="49739" y="34351"/>
                  <a:pt x="49727" y="34371"/>
                  <a:pt x="49711" y="34427"/>
                </a:cubicBezTo>
                <a:cubicBezTo>
                  <a:pt x="49675" y="34427"/>
                  <a:pt x="49639" y="34372"/>
                  <a:pt x="49584" y="34354"/>
                </a:cubicBezTo>
                <a:cubicBezTo>
                  <a:pt x="49574" y="34349"/>
                  <a:pt x="49562" y="34345"/>
                  <a:pt x="49549" y="34345"/>
                </a:cubicBezTo>
                <a:cubicBezTo>
                  <a:pt x="49517" y="34345"/>
                  <a:pt x="49478" y="34368"/>
                  <a:pt x="49440" y="34445"/>
                </a:cubicBezTo>
                <a:cubicBezTo>
                  <a:pt x="49430" y="34436"/>
                  <a:pt x="49421" y="34436"/>
                  <a:pt x="49410" y="34436"/>
                </a:cubicBezTo>
                <a:cubicBezTo>
                  <a:pt x="49399" y="34436"/>
                  <a:pt x="49385" y="34436"/>
                  <a:pt x="49367" y="34427"/>
                </a:cubicBezTo>
                <a:cubicBezTo>
                  <a:pt x="49365" y="34428"/>
                  <a:pt x="49363" y="34429"/>
                  <a:pt x="49361" y="34429"/>
                </a:cubicBezTo>
                <a:cubicBezTo>
                  <a:pt x="49350" y="34429"/>
                  <a:pt x="49336" y="34408"/>
                  <a:pt x="49322" y="34408"/>
                </a:cubicBezTo>
                <a:cubicBezTo>
                  <a:pt x="49312" y="34408"/>
                  <a:pt x="49302" y="34420"/>
                  <a:pt x="49295" y="34463"/>
                </a:cubicBezTo>
                <a:cubicBezTo>
                  <a:pt x="49285" y="34432"/>
                  <a:pt x="49269" y="34408"/>
                  <a:pt x="49254" y="34408"/>
                </a:cubicBezTo>
                <a:cubicBezTo>
                  <a:pt x="49242" y="34408"/>
                  <a:pt x="49230" y="34423"/>
                  <a:pt x="49222" y="34463"/>
                </a:cubicBezTo>
                <a:cubicBezTo>
                  <a:pt x="49214" y="34568"/>
                  <a:pt x="49202" y="34605"/>
                  <a:pt x="49190" y="34605"/>
                </a:cubicBezTo>
                <a:cubicBezTo>
                  <a:pt x="49175" y="34605"/>
                  <a:pt x="49160" y="34549"/>
                  <a:pt x="49150" y="34499"/>
                </a:cubicBezTo>
                <a:cubicBezTo>
                  <a:pt x="49137" y="34293"/>
                  <a:pt x="49124" y="34252"/>
                  <a:pt x="49118" y="34252"/>
                </a:cubicBezTo>
                <a:cubicBezTo>
                  <a:pt x="49115" y="34252"/>
                  <a:pt x="49114" y="34258"/>
                  <a:pt x="49114" y="34264"/>
                </a:cubicBezTo>
                <a:cubicBezTo>
                  <a:pt x="49112" y="34261"/>
                  <a:pt x="49111" y="34260"/>
                  <a:pt x="49110" y="34260"/>
                </a:cubicBezTo>
                <a:cubicBezTo>
                  <a:pt x="49094" y="34260"/>
                  <a:pt x="49077" y="34446"/>
                  <a:pt x="49061" y="34446"/>
                </a:cubicBezTo>
                <a:cubicBezTo>
                  <a:pt x="49061" y="34446"/>
                  <a:pt x="49060" y="34445"/>
                  <a:pt x="49059" y="34445"/>
                </a:cubicBezTo>
                <a:cubicBezTo>
                  <a:pt x="49059" y="34445"/>
                  <a:pt x="49046" y="34565"/>
                  <a:pt x="49031" y="34565"/>
                </a:cubicBezTo>
                <a:cubicBezTo>
                  <a:pt x="49028" y="34565"/>
                  <a:pt x="49026" y="34561"/>
                  <a:pt x="49023" y="34553"/>
                </a:cubicBezTo>
                <a:cubicBezTo>
                  <a:pt x="49011" y="34637"/>
                  <a:pt x="48999" y="34663"/>
                  <a:pt x="48988" y="34663"/>
                </a:cubicBezTo>
                <a:cubicBezTo>
                  <a:pt x="48968" y="34663"/>
                  <a:pt x="48950" y="34582"/>
                  <a:pt x="48938" y="34582"/>
                </a:cubicBezTo>
                <a:cubicBezTo>
                  <a:pt x="48936" y="34582"/>
                  <a:pt x="48934" y="34584"/>
                  <a:pt x="48932" y="34590"/>
                </a:cubicBezTo>
                <a:cubicBezTo>
                  <a:pt x="48901" y="34590"/>
                  <a:pt x="48870" y="34669"/>
                  <a:pt x="48839" y="34669"/>
                </a:cubicBezTo>
                <a:cubicBezTo>
                  <a:pt x="48834" y="34669"/>
                  <a:pt x="48829" y="34667"/>
                  <a:pt x="48824" y="34662"/>
                </a:cubicBezTo>
                <a:cubicBezTo>
                  <a:pt x="48811" y="34764"/>
                  <a:pt x="48798" y="34821"/>
                  <a:pt x="48786" y="34821"/>
                </a:cubicBezTo>
                <a:cubicBezTo>
                  <a:pt x="48780" y="34821"/>
                  <a:pt x="48775" y="34810"/>
                  <a:pt x="48769" y="34789"/>
                </a:cubicBezTo>
                <a:cubicBezTo>
                  <a:pt x="48767" y="34800"/>
                  <a:pt x="48764" y="34805"/>
                  <a:pt x="48761" y="34805"/>
                </a:cubicBezTo>
                <a:cubicBezTo>
                  <a:pt x="48748" y="34805"/>
                  <a:pt x="48735" y="34707"/>
                  <a:pt x="48722" y="34707"/>
                </a:cubicBezTo>
                <a:cubicBezTo>
                  <a:pt x="48720" y="34707"/>
                  <a:pt x="48717" y="34710"/>
                  <a:pt x="48715" y="34716"/>
                </a:cubicBezTo>
                <a:cubicBezTo>
                  <a:pt x="48706" y="34680"/>
                  <a:pt x="48697" y="34680"/>
                  <a:pt x="48688" y="34680"/>
                </a:cubicBezTo>
                <a:cubicBezTo>
                  <a:pt x="48679" y="34680"/>
                  <a:pt x="48670" y="34680"/>
                  <a:pt x="48661" y="34644"/>
                </a:cubicBezTo>
                <a:cubicBezTo>
                  <a:pt x="48645" y="34676"/>
                  <a:pt x="48629" y="34834"/>
                  <a:pt x="48613" y="34834"/>
                </a:cubicBezTo>
                <a:cubicBezTo>
                  <a:pt x="48611" y="34834"/>
                  <a:pt x="48609" y="34832"/>
                  <a:pt x="48606" y="34825"/>
                </a:cubicBezTo>
                <a:cubicBezTo>
                  <a:pt x="48594" y="34800"/>
                  <a:pt x="48573" y="34766"/>
                  <a:pt x="48548" y="34766"/>
                </a:cubicBezTo>
                <a:cubicBezTo>
                  <a:pt x="48538" y="34766"/>
                  <a:pt x="48527" y="34772"/>
                  <a:pt x="48516" y="34789"/>
                </a:cubicBezTo>
                <a:cubicBezTo>
                  <a:pt x="48514" y="34781"/>
                  <a:pt x="48512" y="34777"/>
                  <a:pt x="48510" y="34777"/>
                </a:cubicBezTo>
                <a:cubicBezTo>
                  <a:pt x="48500" y="34777"/>
                  <a:pt x="48497" y="34933"/>
                  <a:pt x="48486" y="34933"/>
                </a:cubicBezTo>
                <a:cubicBezTo>
                  <a:pt x="48484" y="34933"/>
                  <a:pt x="48482" y="34928"/>
                  <a:pt x="48480" y="34916"/>
                </a:cubicBezTo>
                <a:cubicBezTo>
                  <a:pt x="48480" y="34867"/>
                  <a:pt x="48476" y="34840"/>
                  <a:pt x="48470" y="34840"/>
                </a:cubicBezTo>
                <a:cubicBezTo>
                  <a:pt x="48463" y="34840"/>
                  <a:pt x="48453" y="34880"/>
                  <a:pt x="48444" y="34970"/>
                </a:cubicBezTo>
                <a:cubicBezTo>
                  <a:pt x="48444" y="34966"/>
                  <a:pt x="48444" y="34965"/>
                  <a:pt x="48443" y="34965"/>
                </a:cubicBezTo>
                <a:cubicBezTo>
                  <a:pt x="48443" y="34965"/>
                  <a:pt x="48441" y="34975"/>
                  <a:pt x="48435" y="34975"/>
                </a:cubicBezTo>
                <a:cubicBezTo>
                  <a:pt x="48432" y="34975"/>
                  <a:pt x="48429" y="34974"/>
                  <a:pt x="48425" y="34970"/>
                </a:cubicBezTo>
                <a:lnTo>
                  <a:pt x="48425" y="34879"/>
                </a:lnTo>
                <a:cubicBezTo>
                  <a:pt x="48425" y="34901"/>
                  <a:pt x="48423" y="34909"/>
                  <a:pt x="48420" y="34909"/>
                </a:cubicBezTo>
                <a:cubicBezTo>
                  <a:pt x="48409" y="34909"/>
                  <a:pt x="48385" y="34821"/>
                  <a:pt x="48371" y="34807"/>
                </a:cubicBezTo>
                <a:cubicBezTo>
                  <a:pt x="48371" y="34897"/>
                  <a:pt x="48353" y="34897"/>
                  <a:pt x="48353" y="34916"/>
                </a:cubicBezTo>
                <a:cubicBezTo>
                  <a:pt x="48345" y="34924"/>
                  <a:pt x="48340" y="34932"/>
                  <a:pt x="48336" y="34932"/>
                </a:cubicBezTo>
                <a:cubicBezTo>
                  <a:pt x="48331" y="34932"/>
                  <a:pt x="48327" y="34919"/>
                  <a:pt x="48317" y="34879"/>
                </a:cubicBezTo>
                <a:cubicBezTo>
                  <a:pt x="48299" y="34843"/>
                  <a:pt x="48281" y="34807"/>
                  <a:pt x="48244" y="34771"/>
                </a:cubicBezTo>
                <a:cubicBezTo>
                  <a:pt x="48226" y="34952"/>
                  <a:pt x="48208" y="34897"/>
                  <a:pt x="48190" y="34952"/>
                </a:cubicBezTo>
                <a:cubicBezTo>
                  <a:pt x="48186" y="34954"/>
                  <a:pt x="48181" y="34955"/>
                  <a:pt x="48177" y="34955"/>
                </a:cubicBezTo>
                <a:cubicBezTo>
                  <a:pt x="48149" y="34955"/>
                  <a:pt x="48133" y="34898"/>
                  <a:pt x="48118" y="34771"/>
                </a:cubicBezTo>
                <a:cubicBezTo>
                  <a:pt x="48100" y="34779"/>
                  <a:pt x="48087" y="34800"/>
                  <a:pt x="48078" y="34800"/>
                </a:cubicBezTo>
                <a:cubicBezTo>
                  <a:pt x="48068" y="34800"/>
                  <a:pt x="48063" y="34775"/>
                  <a:pt x="48063" y="34680"/>
                </a:cubicBezTo>
                <a:cubicBezTo>
                  <a:pt x="48063" y="34573"/>
                  <a:pt x="48063" y="34547"/>
                  <a:pt x="48062" y="34547"/>
                </a:cubicBezTo>
                <a:cubicBezTo>
                  <a:pt x="48061" y="34547"/>
                  <a:pt x="48058" y="34570"/>
                  <a:pt x="48053" y="34570"/>
                </a:cubicBezTo>
                <a:cubicBezTo>
                  <a:pt x="48051" y="34570"/>
                  <a:pt x="48048" y="34566"/>
                  <a:pt x="48045" y="34553"/>
                </a:cubicBezTo>
                <a:cubicBezTo>
                  <a:pt x="48037" y="34522"/>
                  <a:pt x="48033" y="34504"/>
                  <a:pt x="48029" y="34504"/>
                </a:cubicBezTo>
                <a:cubicBezTo>
                  <a:pt x="48024" y="34504"/>
                  <a:pt x="48019" y="34536"/>
                  <a:pt x="48009" y="34608"/>
                </a:cubicBezTo>
                <a:cubicBezTo>
                  <a:pt x="47997" y="34596"/>
                  <a:pt x="47977" y="34445"/>
                  <a:pt x="47959" y="34445"/>
                </a:cubicBezTo>
                <a:cubicBezTo>
                  <a:pt x="47950" y="34445"/>
                  <a:pt x="47942" y="34482"/>
                  <a:pt x="47936" y="34590"/>
                </a:cubicBezTo>
                <a:cubicBezTo>
                  <a:pt x="47933" y="34586"/>
                  <a:pt x="47930" y="34585"/>
                  <a:pt x="47927" y="34585"/>
                </a:cubicBezTo>
                <a:cubicBezTo>
                  <a:pt x="47908" y="34585"/>
                  <a:pt x="47889" y="34634"/>
                  <a:pt x="47870" y="34634"/>
                </a:cubicBezTo>
                <a:cubicBezTo>
                  <a:pt x="47856" y="34634"/>
                  <a:pt x="47842" y="34608"/>
                  <a:pt x="47828" y="34517"/>
                </a:cubicBezTo>
                <a:cubicBezTo>
                  <a:pt x="47812" y="34408"/>
                  <a:pt x="47797" y="34379"/>
                  <a:pt x="47782" y="34379"/>
                </a:cubicBezTo>
                <a:cubicBezTo>
                  <a:pt x="47767" y="34379"/>
                  <a:pt x="47753" y="34414"/>
                  <a:pt x="47743" y="34414"/>
                </a:cubicBezTo>
                <a:cubicBezTo>
                  <a:pt x="47741" y="34414"/>
                  <a:pt x="47739" y="34412"/>
                  <a:pt x="47737" y="34409"/>
                </a:cubicBezTo>
                <a:cubicBezTo>
                  <a:pt x="47729" y="34448"/>
                  <a:pt x="47721" y="34464"/>
                  <a:pt x="47715" y="34464"/>
                </a:cubicBezTo>
                <a:cubicBezTo>
                  <a:pt x="47707" y="34464"/>
                  <a:pt x="47701" y="34439"/>
                  <a:pt x="47701" y="34409"/>
                </a:cubicBezTo>
                <a:cubicBezTo>
                  <a:pt x="47701" y="34354"/>
                  <a:pt x="47683" y="34282"/>
                  <a:pt x="47683" y="34227"/>
                </a:cubicBezTo>
                <a:cubicBezTo>
                  <a:pt x="47683" y="34191"/>
                  <a:pt x="47683" y="34178"/>
                  <a:pt x="47682" y="34178"/>
                </a:cubicBezTo>
                <a:cubicBezTo>
                  <a:pt x="47680" y="34178"/>
                  <a:pt x="47676" y="34206"/>
                  <a:pt x="47665" y="34227"/>
                </a:cubicBezTo>
                <a:lnTo>
                  <a:pt x="47665" y="34173"/>
                </a:lnTo>
                <a:cubicBezTo>
                  <a:pt x="47665" y="34049"/>
                  <a:pt x="47665" y="34019"/>
                  <a:pt x="47666" y="34019"/>
                </a:cubicBezTo>
                <a:cubicBezTo>
                  <a:pt x="47667" y="34019"/>
                  <a:pt x="47669" y="34046"/>
                  <a:pt x="47674" y="34046"/>
                </a:cubicBezTo>
                <a:cubicBezTo>
                  <a:pt x="47676" y="34046"/>
                  <a:pt x="47679" y="34038"/>
                  <a:pt x="47683" y="34010"/>
                </a:cubicBezTo>
                <a:cubicBezTo>
                  <a:pt x="47683" y="34016"/>
                  <a:pt x="47683" y="34019"/>
                  <a:pt x="47684" y="34019"/>
                </a:cubicBezTo>
                <a:cubicBezTo>
                  <a:pt x="47688" y="34019"/>
                  <a:pt x="47701" y="33956"/>
                  <a:pt x="47701" y="33956"/>
                </a:cubicBezTo>
                <a:lnTo>
                  <a:pt x="47701" y="33829"/>
                </a:lnTo>
                <a:lnTo>
                  <a:pt x="47701" y="33793"/>
                </a:lnTo>
                <a:lnTo>
                  <a:pt x="47701" y="33666"/>
                </a:lnTo>
                <a:lnTo>
                  <a:pt x="47701" y="33521"/>
                </a:lnTo>
                <a:lnTo>
                  <a:pt x="47701" y="33413"/>
                </a:lnTo>
                <a:cubicBezTo>
                  <a:pt x="47701" y="33358"/>
                  <a:pt x="47701" y="33304"/>
                  <a:pt x="47701" y="33268"/>
                </a:cubicBezTo>
                <a:cubicBezTo>
                  <a:pt x="47701" y="33213"/>
                  <a:pt x="47701" y="33250"/>
                  <a:pt x="47683" y="33105"/>
                </a:cubicBezTo>
                <a:cubicBezTo>
                  <a:pt x="47683" y="33088"/>
                  <a:pt x="47682" y="33082"/>
                  <a:pt x="47681" y="33082"/>
                </a:cubicBezTo>
                <a:cubicBezTo>
                  <a:pt x="47676" y="33082"/>
                  <a:pt x="47667" y="33143"/>
                  <a:pt x="47665" y="33143"/>
                </a:cubicBezTo>
                <a:cubicBezTo>
                  <a:pt x="47665" y="33143"/>
                  <a:pt x="47665" y="33142"/>
                  <a:pt x="47665" y="33141"/>
                </a:cubicBezTo>
                <a:cubicBezTo>
                  <a:pt x="47651" y="33113"/>
                  <a:pt x="47626" y="33075"/>
                  <a:pt x="47599" y="33075"/>
                </a:cubicBezTo>
                <a:cubicBezTo>
                  <a:pt x="47591" y="33075"/>
                  <a:pt x="47583" y="33078"/>
                  <a:pt x="47574" y="33087"/>
                </a:cubicBezTo>
                <a:cubicBezTo>
                  <a:pt x="47574" y="33032"/>
                  <a:pt x="47556" y="32996"/>
                  <a:pt x="47538" y="32960"/>
                </a:cubicBezTo>
                <a:cubicBezTo>
                  <a:pt x="47520" y="32924"/>
                  <a:pt x="47502" y="32905"/>
                  <a:pt x="47484" y="32905"/>
                </a:cubicBezTo>
                <a:cubicBezTo>
                  <a:pt x="47466" y="32905"/>
                  <a:pt x="47447" y="32942"/>
                  <a:pt x="47447" y="33068"/>
                </a:cubicBezTo>
                <a:cubicBezTo>
                  <a:pt x="47447" y="32909"/>
                  <a:pt x="47435" y="32818"/>
                  <a:pt x="47414" y="32818"/>
                </a:cubicBezTo>
                <a:cubicBezTo>
                  <a:pt x="47399" y="32818"/>
                  <a:pt x="47379" y="32863"/>
                  <a:pt x="47357" y="32960"/>
                </a:cubicBezTo>
                <a:cubicBezTo>
                  <a:pt x="47339" y="32851"/>
                  <a:pt x="47266" y="32779"/>
                  <a:pt x="47158" y="32742"/>
                </a:cubicBezTo>
                <a:cubicBezTo>
                  <a:pt x="47112" y="32742"/>
                  <a:pt x="47066" y="32497"/>
                  <a:pt x="47042" y="32497"/>
                </a:cubicBezTo>
                <a:cubicBezTo>
                  <a:pt x="47037" y="32497"/>
                  <a:pt x="47034" y="32505"/>
                  <a:pt x="47031" y="32525"/>
                </a:cubicBezTo>
                <a:cubicBezTo>
                  <a:pt x="47031" y="32441"/>
                  <a:pt x="47023" y="32325"/>
                  <a:pt x="47012" y="32325"/>
                </a:cubicBezTo>
                <a:cubicBezTo>
                  <a:pt x="47007" y="32325"/>
                  <a:pt x="47001" y="32355"/>
                  <a:pt x="46995" y="32435"/>
                </a:cubicBezTo>
                <a:cubicBezTo>
                  <a:pt x="46995" y="32380"/>
                  <a:pt x="46977" y="32416"/>
                  <a:pt x="46959" y="32326"/>
                </a:cubicBezTo>
                <a:cubicBezTo>
                  <a:pt x="46959" y="32331"/>
                  <a:pt x="46958" y="32333"/>
                  <a:pt x="46958" y="32333"/>
                </a:cubicBezTo>
                <a:cubicBezTo>
                  <a:pt x="46956" y="32333"/>
                  <a:pt x="46944" y="32175"/>
                  <a:pt x="46931" y="32175"/>
                </a:cubicBezTo>
                <a:cubicBezTo>
                  <a:pt x="46928" y="32175"/>
                  <a:pt x="46925" y="32182"/>
                  <a:pt x="46922" y="32199"/>
                </a:cubicBezTo>
                <a:cubicBezTo>
                  <a:pt x="46922" y="32080"/>
                  <a:pt x="46913" y="32039"/>
                  <a:pt x="46900" y="32039"/>
                </a:cubicBezTo>
                <a:cubicBezTo>
                  <a:pt x="46896" y="32039"/>
                  <a:pt x="46891" y="32044"/>
                  <a:pt x="46886" y="32054"/>
                </a:cubicBezTo>
                <a:cubicBezTo>
                  <a:pt x="46868" y="32000"/>
                  <a:pt x="46868" y="31946"/>
                  <a:pt x="46850" y="31891"/>
                </a:cubicBezTo>
                <a:cubicBezTo>
                  <a:pt x="46839" y="31848"/>
                  <a:pt x="46835" y="31812"/>
                  <a:pt x="46829" y="31812"/>
                </a:cubicBezTo>
                <a:cubicBezTo>
                  <a:pt x="46825" y="31812"/>
                  <a:pt x="46821" y="31829"/>
                  <a:pt x="46814" y="31873"/>
                </a:cubicBezTo>
                <a:cubicBezTo>
                  <a:pt x="46774" y="31873"/>
                  <a:pt x="46734" y="31651"/>
                  <a:pt x="46695" y="31651"/>
                </a:cubicBezTo>
                <a:cubicBezTo>
                  <a:pt x="46680" y="31651"/>
                  <a:pt x="46665" y="31681"/>
                  <a:pt x="46651" y="31765"/>
                </a:cubicBezTo>
                <a:cubicBezTo>
                  <a:pt x="46608" y="31712"/>
                  <a:pt x="46572" y="31684"/>
                  <a:pt x="46543" y="31684"/>
                </a:cubicBezTo>
                <a:cubicBezTo>
                  <a:pt x="46521" y="31684"/>
                  <a:pt x="46503" y="31698"/>
                  <a:pt x="46488" y="31728"/>
                </a:cubicBezTo>
                <a:cubicBezTo>
                  <a:pt x="46451" y="31728"/>
                  <a:pt x="46415" y="31728"/>
                  <a:pt x="46379" y="31765"/>
                </a:cubicBezTo>
                <a:cubicBezTo>
                  <a:pt x="46343" y="31801"/>
                  <a:pt x="46288" y="31891"/>
                  <a:pt x="46234" y="31891"/>
                </a:cubicBezTo>
                <a:cubicBezTo>
                  <a:pt x="46210" y="32046"/>
                  <a:pt x="46194" y="32161"/>
                  <a:pt x="46181" y="32161"/>
                </a:cubicBezTo>
                <a:cubicBezTo>
                  <a:pt x="46174" y="32161"/>
                  <a:pt x="46168" y="32129"/>
                  <a:pt x="46162" y="32054"/>
                </a:cubicBezTo>
                <a:cubicBezTo>
                  <a:pt x="46157" y="32109"/>
                  <a:pt x="46153" y="32127"/>
                  <a:pt x="46148" y="32127"/>
                </a:cubicBezTo>
                <a:cubicBezTo>
                  <a:pt x="46139" y="32127"/>
                  <a:pt x="46130" y="32054"/>
                  <a:pt x="46121" y="32054"/>
                </a:cubicBezTo>
                <a:cubicBezTo>
                  <a:pt x="46116" y="32054"/>
                  <a:pt x="46112" y="32072"/>
                  <a:pt x="46107" y="32127"/>
                </a:cubicBezTo>
                <a:cubicBezTo>
                  <a:pt x="46095" y="32215"/>
                  <a:pt x="46091" y="32260"/>
                  <a:pt x="46084" y="32260"/>
                </a:cubicBezTo>
                <a:cubicBezTo>
                  <a:pt x="46080" y="32260"/>
                  <a:pt x="46077" y="32252"/>
                  <a:pt x="46071" y="32235"/>
                </a:cubicBezTo>
                <a:cubicBezTo>
                  <a:pt x="46058" y="32235"/>
                  <a:pt x="46046" y="32390"/>
                  <a:pt x="46033" y="32390"/>
                </a:cubicBezTo>
                <a:cubicBezTo>
                  <a:pt x="46027" y="32390"/>
                  <a:pt x="46022" y="32364"/>
                  <a:pt x="46017" y="32290"/>
                </a:cubicBezTo>
                <a:cubicBezTo>
                  <a:pt x="46017" y="32308"/>
                  <a:pt x="46015" y="32316"/>
                  <a:pt x="46013" y="32316"/>
                </a:cubicBezTo>
                <a:cubicBezTo>
                  <a:pt x="46004" y="32316"/>
                  <a:pt x="45985" y="32243"/>
                  <a:pt x="45971" y="32243"/>
                </a:cubicBezTo>
                <a:cubicBezTo>
                  <a:pt x="45968" y="32243"/>
                  <a:pt x="45965" y="32246"/>
                  <a:pt x="45963" y="32254"/>
                </a:cubicBezTo>
                <a:cubicBezTo>
                  <a:pt x="45944" y="32235"/>
                  <a:pt x="45926" y="32213"/>
                  <a:pt x="45910" y="32213"/>
                </a:cubicBezTo>
                <a:cubicBezTo>
                  <a:pt x="45895" y="32213"/>
                  <a:pt x="45881" y="32235"/>
                  <a:pt x="45872" y="32308"/>
                </a:cubicBezTo>
                <a:cubicBezTo>
                  <a:pt x="45862" y="32303"/>
                  <a:pt x="45853" y="32301"/>
                  <a:pt x="45843" y="32301"/>
                </a:cubicBezTo>
                <a:cubicBezTo>
                  <a:pt x="45818" y="32301"/>
                  <a:pt x="45795" y="32318"/>
                  <a:pt x="45781" y="32344"/>
                </a:cubicBezTo>
                <a:cubicBezTo>
                  <a:pt x="45773" y="32361"/>
                  <a:pt x="45761" y="32374"/>
                  <a:pt x="45750" y="32374"/>
                </a:cubicBezTo>
                <a:cubicBezTo>
                  <a:pt x="45738" y="32374"/>
                  <a:pt x="45727" y="32356"/>
                  <a:pt x="45727" y="32308"/>
                </a:cubicBezTo>
                <a:cubicBezTo>
                  <a:pt x="45715" y="32308"/>
                  <a:pt x="45687" y="32340"/>
                  <a:pt x="45653" y="32340"/>
                </a:cubicBezTo>
                <a:cubicBezTo>
                  <a:pt x="45637" y="32340"/>
                  <a:pt x="45618" y="32332"/>
                  <a:pt x="45600" y="32308"/>
                </a:cubicBezTo>
                <a:cubicBezTo>
                  <a:pt x="45593" y="32298"/>
                  <a:pt x="45585" y="32294"/>
                  <a:pt x="45579" y="32294"/>
                </a:cubicBezTo>
                <a:cubicBezTo>
                  <a:pt x="45550" y="32294"/>
                  <a:pt x="45528" y="32367"/>
                  <a:pt x="45517" y="32367"/>
                </a:cubicBezTo>
                <a:cubicBezTo>
                  <a:pt x="45512" y="32367"/>
                  <a:pt x="45510" y="32352"/>
                  <a:pt x="45510" y="32308"/>
                </a:cubicBezTo>
                <a:cubicBezTo>
                  <a:pt x="45474" y="32380"/>
                  <a:pt x="45437" y="32435"/>
                  <a:pt x="45383" y="32489"/>
                </a:cubicBezTo>
                <a:cubicBezTo>
                  <a:pt x="45374" y="32483"/>
                  <a:pt x="45366" y="32480"/>
                  <a:pt x="45357" y="32480"/>
                </a:cubicBezTo>
                <a:cubicBezTo>
                  <a:pt x="45294" y="32480"/>
                  <a:pt x="45238" y="32640"/>
                  <a:pt x="45238" y="32688"/>
                </a:cubicBezTo>
                <a:lnTo>
                  <a:pt x="45238" y="32543"/>
                </a:lnTo>
                <a:lnTo>
                  <a:pt x="45238" y="32235"/>
                </a:lnTo>
                <a:lnTo>
                  <a:pt x="45238" y="31783"/>
                </a:lnTo>
                <a:lnTo>
                  <a:pt x="45347" y="31728"/>
                </a:lnTo>
                <a:lnTo>
                  <a:pt x="45383" y="31276"/>
                </a:lnTo>
                <a:lnTo>
                  <a:pt x="44152" y="31276"/>
                </a:lnTo>
                <a:lnTo>
                  <a:pt x="44170" y="31674"/>
                </a:lnTo>
                <a:lnTo>
                  <a:pt x="44278" y="31765"/>
                </a:lnTo>
                <a:lnTo>
                  <a:pt x="44278" y="32724"/>
                </a:lnTo>
                <a:lnTo>
                  <a:pt x="43916" y="32724"/>
                </a:lnTo>
                <a:lnTo>
                  <a:pt x="43916" y="32579"/>
                </a:lnTo>
                <a:lnTo>
                  <a:pt x="44007" y="32416"/>
                </a:lnTo>
                <a:lnTo>
                  <a:pt x="44007" y="31982"/>
                </a:lnTo>
                <a:lnTo>
                  <a:pt x="42811" y="31982"/>
                </a:lnTo>
                <a:lnTo>
                  <a:pt x="42811" y="32416"/>
                </a:lnTo>
                <a:lnTo>
                  <a:pt x="42956" y="32543"/>
                </a:lnTo>
                <a:lnTo>
                  <a:pt x="42956" y="33394"/>
                </a:lnTo>
                <a:lnTo>
                  <a:pt x="40131" y="33340"/>
                </a:lnTo>
                <a:lnTo>
                  <a:pt x="40131" y="31855"/>
                </a:lnTo>
                <a:lnTo>
                  <a:pt x="39715" y="31113"/>
                </a:lnTo>
                <a:lnTo>
                  <a:pt x="39606" y="29972"/>
                </a:lnTo>
                <a:lnTo>
                  <a:pt x="39497" y="31095"/>
                </a:lnTo>
                <a:lnTo>
                  <a:pt x="38954" y="31946"/>
                </a:lnTo>
                <a:lnTo>
                  <a:pt x="38900" y="28125"/>
                </a:lnTo>
                <a:lnTo>
                  <a:pt x="39117" y="27780"/>
                </a:lnTo>
                <a:lnTo>
                  <a:pt x="39117" y="25825"/>
                </a:lnTo>
                <a:lnTo>
                  <a:pt x="38954" y="25625"/>
                </a:lnTo>
                <a:lnTo>
                  <a:pt x="38701" y="24195"/>
                </a:lnTo>
                <a:lnTo>
                  <a:pt x="38447" y="25644"/>
                </a:lnTo>
                <a:lnTo>
                  <a:pt x="38320" y="25807"/>
                </a:lnTo>
                <a:lnTo>
                  <a:pt x="38320" y="26006"/>
                </a:lnTo>
                <a:lnTo>
                  <a:pt x="37958" y="25372"/>
                </a:lnTo>
                <a:lnTo>
                  <a:pt x="37849" y="24213"/>
                </a:lnTo>
                <a:lnTo>
                  <a:pt x="37777" y="24122"/>
                </a:lnTo>
                <a:lnTo>
                  <a:pt x="37777" y="24774"/>
                </a:lnTo>
                <a:lnTo>
                  <a:pt x="37614" y="24050"/>
                </a:lnTo>
                <a:lnTo>
                  <a:pt x="37578" y="22945"/>
                </a:lnTo>
                <a:lnTo>
                  <a:pt x="37523" y="22945"/>
                </a:lnTo>
                <a:lnTo>
                  <a:pt x="37451" y="23742"/>
                </a:lnTo>
                <a:lnTo>
                  <a:pt x="36998" y="23724"/>
                </a:lnTo>
                <a:lnTo>
                  <a:pt x="36890" y="22981"/>
                </a:lnTo>
                <a:lnTo>
                  <a:pt x="36835" y="22981"/>
                </a:lnTo>
                <a:lnTo>
                  <a:pt x="36690" y="24829"/>
                </a:lnTo>
                <a:lnTo>
                  <a:pt x="36527" y="24014"/>
                </a:lnTo>
                <a:lnTo>
                  <a:pt x="36256" y="25770"/>
                </a:lnTo>
                <a:lnTo>
                  <a:pt x="36256" y="25951"/>
                </a:lnTo>
                <a:lnTo>
                  <a:pt x="35930" y="25970"/>
                </a:lnTo>
                <a:lnTo>
                  <a:pt x="35912" y="25843"/>
                </a:lnTo>
                <a:lnTo>
                  <a:pt x="36038" y="25843"/>
                </a:lnTo>
                <a:lnTo>
                  <a:pt x="35930" y="25680"/>
                </a:lnTo>
                <a:lnTo>
                  <a:pt x="35640" y="24086"/>
                </a:lnTo>
                <a:lnTo>
                  <a:pt x="35314" y="25644"/>
                </a:lnTo>
                <a:lnTo>
                  <a:pt x="35133" y="25843"/>
                </a:lnTo>
                <a:lnTo>
                  <a:pt x="35260" y="25843"/>
                </a:lnTo>
                <a:lnTo>
                  <a:pt x="35260" y="26748"/>
                </a:lnTo>
                <a:lnTo>
                  <a:pt x="33648" y="24648"/>
                </a:lnTo>
                <a:lnTo>
                  <a:pt x="32833" y="24648"/>
                </a:lnTo>
                <a:lnTo>
                  <a:pt x="32833" y="24086"/>
                </a:lnTo>
                <a:lnTo>
                  <a:pt x="32525" y="24068"/>
                </a:lnTo>
                <a:lnTo>
                  <a:pt x="32380" y="23905"/>
                </a:lnTo>
                <a:lnTo>
                  <a:pt x="32380" y="23344"/>
                </a:lnTo>
                <a:lnTo>
                  <a:pt x="32163" y="23144"/>
                </a:lnTo>
                <a:lnTo>
                  <a:pt x="32163" y="22022"/>
                </a:lnTo>
                <a:lnTo>
                  <a:pt x="32036" y="21804"/>
                </a:lnTo>
                <a:lnTo>
                  <a:pt x="31765" y="19396"/>
                </a:lnTo>
                <a:lnTo>
                  <a:pt x="31493" y="21804"/>
                </a:lnTo>
                <a:lnTo>
                  <a:pt x="31384" y="22004"/>
                </a:lnTo>
                <a:lnTo>
                  <a:pt x="31384" y="23163"/>
                </a:lnTo>
                <a:lnTo>
                  <a:pt x="31113" y="23344"/>
                </a:lnTo>
                <a:lnTo>
                  <a:pt x="31113" y="23905"/>
                </a:lnTo>
                <a:lnTo>
                  <a:pt x="30823" y="23905"/>
                </a:lnTo>
                <a:lnTo>
                  <a:pt x="30823" y="23307"/>
                </a:lnTo>
                <a:lnTo>
                  <a:pt x="30678" y="22981"/>
                </a:lnTo>
                <a:lnTo>
                  <a:pt x="30153" y="22981"/>
                </a:lnTo>
                <a:lnTo>
                  <a:pt x="29917" y="23199"/>
                </a:lnTo>
                <a:lnTo>
                  <a:pt x="29917" y="23905"/>
                </a:lnTo>
                <a:lnTo>
                  <a:pt x="29410" y="23887"/>
                </a:lnTo>
                <a:lnTo>
                  <a:pt x="29410" y="22384"/>
                </a:lnTo>
                <a:lnTo>
                  <a:pt x="29610" y="22384"/>
                </a:lnTo>
                <a:lnTo>
                  <a:pt x="29447" y="22167"/>
                </a:lnTo>
                <a:lnTo>
                  <a:pt x="28994" y="19975"/>
                </a:lnTo>
                <a:lnTo>
                  <a:pt x="28595" y="22148"/>
                </a:lnTo>
                <a:lnTo>
                  <a:pt x="28360" y="22438"/>
                </a:lnTo>
                <a:lnTo>
                  <a:pt x="28595" y="22438"/>
                </a:lnTo>
                <a:lnTo>
                  <a:pt x="28595" y="23760"/>
                </a:lnTo>
                <a:lnTo>
                  <a:pt x="27980" y="23760"/>
                </a:lnTo>
                <a:lnTo>
                  <a:pt x="27654" y="20881"/>
                </a:lnTo>
                <a:lnTo>
                  <a:pt x="27364" y="23851"/>
                </a:lnTo>
                <a:lnTo>
                  <a:pt x="25988" y="23851"/>
                </a:lnTo>
                <a:lnTo>
                  <a:pt x="25915" y="5814"/>
                </a:lnTo>
                <a:lnTo>
                  <a:pt x="25897" y="5126"/>
                </a:lnTo>
                <a:lnTo>
                  <a:pt x="26060" y="5126"/>
                </a:lnTo>
                <a:lnTo>
                  <a:pt x="25571" y="4673"/>
                </a:lnTo>
                <a:lnTo>
                  <a:pt x="24485" y="1467"/>
                </a:lnTo>
                <a:lnTo>
                  <a:pt x="2437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345029">
            <a:off x="8280093" y="4168596"/>
            <a:ext cx="2476463" cy="1499450"/>
          </a:xfrm>
          <a:custGeom>
            <a:avLst/>
            <a:gdLst/>
            <a:ahLst/>
            <a:cxnLst/>
            <a:rect l="l" t="t" r="r" b="b"/>
            <a:pathLst>
              <a:path w="72184" h="43706" extrusionOk="0">
                <a:moveTo>
                  <a:pt x="58165" y="1"/>
                </a:moveTo>
                <a:lnTo>
                  <a:pt x="56506" y="3771"/>
                </a:lnTo>
                <a:lnTo>
                  <a:pt x="54700" y="9347"/>
                </a:lnTo>
                <a:lnTo>
                  <a:pt x="53944" y="9494"/>
                </a:lnTo>
                <a:lnTo>
                  <a:pt x="53650" y="11310"/>
                </a:lnTo>
                <a:lnTo>
                  <a:pt x="51991" y="10554"/>
                </a:lnTo>
                <a:lnTo>
                  <a:pt x="48819" y="6333"/>
                </a:lnTo>
                <a:lnTo>
                  <a:pt x="48368" y="10554"/>
                </a:lnTo>
                <a:lnTo>
                  <a:pt x="46562" y="8895"/>
                </a:lnTo>
                <a:lnTo>
                  <a:pt x="46257" y="11006"/>
                </a:lnTo>
                <a:lnTo>
                  <a:pt x="44608" y="8297"/>
                </a:lnTo>
                <a:lnTo>
                  <a:pt x="43852" y="11006"/>
                </a:lnTo>
                <a:lnTo>
                  <a:pt x="40230" y="4380"/>
                </a:lnTo>
                <a:lnTo>
                  <a:pt x="39778" y="12360"/>
                </a:lnTo>
                <a:lnTo>
                  <a:pt x="37216" y="11006"/>
                </a:lnTo>
                <a:lnTo>
                  <a:pt x="36922" y="13568"/>
                </a:lnTo>
                <a:lnTo>
                  <a:pt x="36764" y="18692"/>
                </a:lnTo>
                <a:lnTo>
                  <a:pt x="35116" y="18986"/>
                </a:lnTo>
                <a:lnTo>
                  <a:pt x="29382" y="9042"/>
                </a:lnTo>
                <a:lnTo>
                  <a:pt x="28637" y="19596"/>
                </a:lnTo>
                <a:lnTo>
                  <a:pt x="26368" y="16130"/>
                </a:lnTo>
                <a:lnTo>
                  <a:pt x="18535" y="25171"/>
                </a:lnTo>
                <a:lnTo>
                  <a:pt x="11300" y="6186"/>
                </a:lnTo>
                <a:lnTo>
                  <a:pt x="6480" y="23964"/>
                </a:lnTo>
                <a:lnTo>
                  <a:pt x="3771" y="24562"/>
                </a:lnTo>
                <a:lnTo>
                  <a:pt x="1" y="6480"/>
                </a:lnTo>
                <a:lnTo>
                  <a:pt x="1" y="43705"/>
                </a:lnTo>
                <a:lnTo>
                  <a:pt x="72184" y="35872"/>
                </a:lnTo>
                <a:lnTo>
                  <a:pt x="72184" y="12959"/>
                </a:lnTo>
                <a:lnTo>
                  <a:pt x="70220" y="13117"/>
                </a:lnTo>
                <a:lnTo>
                  <a:pt x="65999" y="5283"/>
                </a:lnTo>
                <a:lnTo>
                  <a:pt x="65547" y="10554"/>
                </a:lnTo>
                <a:lnTo>
                  <a:pt x="61630" y="1965"/>
                </a:lnTo>
                <a:lnTo>
                  <a:pt x="60727" y="8748"/>
                </a:lnTo>
                <a:lnTo>
                  <a:pt x="59677" y="8297"/>
                </a:lnTo>
                <a:lnTo>
                  <a:pt x="581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8198109" y="3829591"/>
            <a:ext cx="90" cy="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198109" y="3829591"/>
            <a:ext cx="90" cy="9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8198109" y="3829591"/>
            <a:ext cx="13094" cy="90"/>
          </a:xfrm>
          <a:custGeom>
            <a:avLst/>
            <a:gdLst/>
            <a:ahLst/>
            <a:cxnLst/>
            <a:rect l="l" t="t" r="r" b="b"/>
            <a:pathLst>
              <a:path w="146" h="1" extrusionOk="0">
                <a:moveTo>
                  <a:pt x="1" y="0"/>
                </a:moveTo>
                <a:lnTo>
                  <a:pt x="146" y="0"/>
                </a:lnTo>
                <a:lnTo>
                  <a:pt x="146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310973" y="756094"/>
            <a:ext cx="1650875" cy="1576305"/>
          </a:xfrm>
          <a:custGeom>
            <a:avLst/>
            <a:gdLst/>
            <a:ahLst/>
            <a:cxnLst/>
            <a:rect l="l" t="t" r="r" b="b"/>
            <a:pathLst>
              <a:path w="18408" h="17577" extrusionOk="0">
                <a:moveTo>
                  <a:pt x="2" y="6490"/>
                </a:moveTo>
                <a:lnTo>
                  <a:pt x="2" y="6490"/>
                </a:lnTo>
                <a:cubicBezTo>
                  <a:pt x="1" y="6491"/>
                  <a:pt x="0" y="6493"/>
                  <a:pt x="0" y="6494"/>
                </a:cubicBezTo>
                <a:cubicBezTo>
                  <a:pt x="1" y="6493"/>
                  <a:pt x="2" y="6491"/>
                  <a:pt x="2" y="6490"/>
                </a:cubicBezTo>
                <a:close/>
                <a:moveTo>
                  <a:pt x="1712" y="8035"/>
                </a:moveTo>
                <a:cubicBezTo>
                  <a:pt x="1709" y="8040"/>
                  <a:pt x="1706" y="8046"/>
                  <a:pt x="1703" y="8051"/>
                </a:cubicBezTo>
                <a:cubicBezTo>
                  <a:pt x="1703" y="8065"/>
                  <a:pt x="1703" y="8071"/>
                  <a:pt x="1704" y="8071"/>
                </a:cubicBezTo>
                <a:cubicBezTo>
                  <a:pt x="1705" y="8071"/>
                  <a:pt x="1708" y="8056"/>
                  <a:pt x="1712" y="8035"/>
                </a:cubicBezTo>
                <a:close/>
                <a:moveTo>
                  <a:pt x="3071" y="13147"/>
                </a:moveTo>
                <a:cubicBezTo>
                  <a:pt x="3065" y="13157"/>
                  <a:pt x="3061" y="13167"/>
                  <a:pt x="3061" y="13176"/>
                </a:cubicBezTo>
                <a:cubicBezTo>
                  <a:pt x="3061" y="13176"/>
                  <a:pt x="3064" y="13165"/>
                  <a:pt x="3071" y="13147"/>
                </a:cubicBezTo>
                <a:close/>
                <a:moveTo>
                  <a:pt x="11618" y="0"/>
                </a:moveTo>
                <a:cubicBezTo>
                  <a:pt x="11603" y="0"/>
                  <a:pt x="11558" y="94"/>
                  <a:pt x="11446" y="373"/>
                </a:cubicBezTo>
                <a:cubicBezTo>
                  <a:pt x="11120" y="1133"/>
                  <a:pt x="10359" y="2419"/>
                  <a:pt x="10305" y="2800"/>
                </a:cubicBezTo>
                <a:cubicBezTo>
                  <a:pt x="10250" y="3162"/>
                  <a:pt x="10160" y="4140"/>
                  <a:pt x="10033" y="4176"/>
                </a:cubicBezTo>
                <a:cubicBezTo>
                  <a:pt x="9914" y="4210"/>
                  <a:pt x="9650" y="4469"/>
                  <a:pt x="9771" y="4469"/>
                </a:cubicBezTo>
                <a:cubicBezTo>
                  <a:pt x="9778" y="4469"/>
                  <a:pt x="9787" y="4468"/>
                  <a:pt x="9798" y="4466"/>
                </a:cubicBezTo>
                <a:cubicBezTo>
                  <a:pt x="9825" y="4458"/>
                  <a:pt x="9852" y="4454"/>
                  <a:pt x="9878" y="4454"/>
                </a:cubicBezTo>
                <a:cubicBezTo>
                  <a:pt x="10039" y="4454"/>
                  <a:pt x="10162" y="4596"/>
                  <a:pt x="10178" y="4846"/>
                </a:cubicBezTo>
                <a:cubicBezTo>
                  <a:pt x="10178" y="5132"/>
                  <a:pt x="9773" y="6422"/>
                  <a:pt x="9518" y="6422"/>
                </a:cubicBezTo>
                <a:cubicBezTo>
                  <a:pt x="9515" y="6422"/>
                  <a:pt x="9511" y="6422"/>
                  <a:pt x="9508" y="6421"/>
                </a:cubicBezTo>
                <a:cubicBezTo>
                  <a:pt x="9503" y="6421"/>
                  <a:pt x="9498" y="6421"/>
                  <a:pt x="9492" y="6421"/>
                </a:cubicBezTo>
                <a:cubicBezTo>
                  <a:pt x="9216" y="6421"/>
                  <a:pt x="7877" y="6839"/>
                  <a:pt x="7842" y="6874"/>
                </a:cubicBezTo>
                <a:cubicBezTo>
                  <a:pt x="7828" y="6902"/>
                  <a:pt x="7637" y="6971"/>
                  <a:pt x="7514" y="6971"/>
                </a:cubicBezTo>
                <a:cubicBezTo>
                  <a:pt x="7475" y="6971"/>
                  <a:pt x="7443" y="6964"/>
                  <a:pt x="7425" y="6947"/>
                </a:cubicBezTo>
                <a:cubicBezTo>
                  <a:pt x="7262" y="6874"/>
                  <a:pt x="7081" y="6838"/>
                  <a:pt x="6900" y="6838"/>
                </a:cubicBezTo>
                <a:cubicBezTo>
                  <a:pt x="5633" y="5425"/>
                  <a:pt x="4799" y="5407"/>
                  <a:pt x="4799" y="5407"/>
                </a:cubicBezTo>
                <a:cubicBezTo>
                  <a:pt x="4637" y="4955"/>
                  <a:pt x="4419" y="4955"/>
                  <a:pt x="4419" y="4955"/>
                </a:cubicBezTo>
                <a:lnTo>
                  <a:pt x="4419" y="4955"/>
                </a:lnTo>
                <a:cubicBezTo>
                  <a:pt x="4546" y="5009"/>
                  <a:pt x="4637" y="5371"/>
                  <a:pt x="4564" y="5371"/>
                </a:cubicBezTo>
                <a:cubicBezTo>
                  <a:pt x="4401" y="5407"/>
                  <a:pt x="4238" y="5480"/>
                  <a:pt x="4093" y="5588"/>
                </a:cubicBezTo>
                <a:cubicBezTo>
                  <a:pt x="4051" y="5625"/>
                  <a:pt x="4019" y="5637"/>
                  <a:pt x="3995" y="5637"/>
                </a:cubicBezTo>
                <a:cubicBezTo>
                  <a:pt x="3946" y="5637"/>
                  <a:pt x="3930" y="5588"/>
                  <a:pt x="3930" y="5588"/>
                </a:cubicBezTo>
                <a:cubicBezTo>
                  <a:pt x="3966" y="5299"/>
                  <a:pt x="3840" y="4991"/>
                  <a:pt x="3586" y="4828"/>
                </a:cubicBezTo>
                <a:lnTo>
                  <a:pt x="3586" y="4828"/>
                </a:lnTo>
                <a:cubicBezTo>
                  <a:pt x="3767" y="5063"/>
                  <a:pt x="3677" y="5588"/>
                  <a:pt x="3677" y="5588"/>
                </a:cubicBezTo>
                <a:lnTo>
                  <a:pt x="3586" y="5679"/>
                </a:lnTo>
                <a:cubicBezTo>
                  <a:pt x="3296" y="5643"/>
                  <a:pt x="2970" y="5226"/>
                  <a:pt x="2753" y="5172"/>
                </a:cubicBezTo>
                <a:cubicBezTo>
                  <a:pt x="2543" y="5137"/>
                  <a:pt x="1165" y="4645"/>
                  <a:pt x="1074" y="4645"/>
                </a:cubicBezTo>
                <a:cubicBezTo>
                  <a:pt x="1071" y="4645"/>
                  <a:pt x="1069" y="4646"/>
                  <a:pt x="1069" y="4647"/>
                </a:cubicBezTo>
                <a:cubicBezTo>
                  <a:pt x="1069" y="4665"/>
                  <a:pt x="1178" y="4665"/>
                  <a:pt x="1196" y="4683"/>
                </a:cubicBezTo>
                <a:cubicBezTo>
                  <a:pt x="1232" y="4719"/>
                  <a:pt x="1196" y="4755"/>
                  <a:pt x="1286" y="4773"/>
                </a:cubicBezTo>
                <a:cubicBezTo>
                  <a:pt x="1341" y="4792"/>
                  <a:pt x="1395" y="4810"/>
                  <a:pt x="1431" y="4864"/>
                </a:cubicBezTo>
                <a:cubicBezTo>
                  <a:pt x="1811" y="5679"/>
                  <a:pt x="671" y="5969"/>
                  <a:pt x="598" y="6095"/>
                </a:cubicBezTo>
                <a:cubicBezTo>
                  <a:pt x="544" y="6240"/>
                  <a:pt x="399" y="6331"/>
                  <a:pt x="236" y="6331"/>
                </a:cubicBezTo>
                <a:cubicBezTo>
                  <a:pt x="129" y="6331"/>
                  <a:pt x="39" y="6401"/>
                  <a:pt x="2" y="6490"/>
                </a:cubicBezTo>
                <a:lnTo>
                  <a:pt x="2" y="6490"/>
                </a:lnTo>
                <a:cubicBezTo>
                  <a:pt x="16" y="6470"/>
                  <a:pt x="119" y="6419"/>
                  <a:pt x="166" y="6419"/>
                </a:cubicBezTo>
                <a:cubicBezTo>
                  <a:pt x="172" y="6419"/>
                  <a:pt x="178" y="6419"/>
                  <a:pt x="182" y="6421"/>
                </a:cubicBezTo>
                <a:cubicBezTo>
                  <a:pt x="213" y="6427"/>
                  <a:pt x="247" y="6429"/>
                  <a:pt x="281" y="6429"/>
                </a:cubicBezTo>
                <a:cubicBezTo>
                  <a:pt x="363" y="6429"/>
                  <a:pt x="449" y="6416"/>
                  <a:pt x="526" y="6403"/>
                </a:cubicBezTo>
                <a:lnTo>
                  <a:pt x="526" y="6403"/>
                </a:lnTo>
                <a:cubicBezTo>
                  <a:pt x="471" y="6584"/>
                  <a:pt x="1377" y="6548"/>
                  <a:pt x="1757" y="6820"/>
                </a:cubicBezTo>
                <a:cubicBezTo>
                  <a:pt x="2137" y="7110"/>
                  <a:pt x="1956" y="7653"/>
                  <a:pt x="1920" y="7707"/>
                </a:cubicBezTo>
                <a:cubicBezTo>
                  <a:pt x="1902" y="7743"/>
                  <a:pt x="1830" y="7852"/>
                  <a:pt x="1775" y="7870"/>
                </a:cubicBezTo>
                <a:cubicBezTo>
                  <a:pt x="1742" y="7881"/>
                  <a:pt x="1722" y="7980"/>
                  <a:pt x="1712" y="8035"/>
                </a:cubicBezTo>
                <a:lnTo>
                  <a:pt x="1712" y="8035"/>
                </a:lnTo>
                <a:cubicBezTo>
                  <a:pt x="1752" y="7971"/>
                  <a:pt x="1830" y="7925"/>
                  <a:pt x="1830" y="7925"/>
                </a:cubicBezTo>
                <a:cubicBezTo>
                  <a:pt x="1834" y="7926"/>
                  <a:pt x="1839" y="7927"/>
                  <a:pt x="1844" y="7927"/>
                </a:cubicBezTo>
                <a:cubicBezTo>
                  <a:pt x="1893" y="7927"/>
                  <a:pt x="1938" y="7852"/>
                  <a:pt x="1938" y="7852"/>
                </a:cubicBezTo>
                <a:cubicBezTo>
                  <a:pt x="1938" y="7852"/>
                  <a:pt x="2430" y="7714"/>
                  <a:pt x="2928" y="7714"/>
                </a:cubicBezTo>
                <a:cubicBezTo>
                  <a:pt x="3105" y="7714"/>
                  <a:pt x="3284" y="7732"/>
                  <a:pt x="3441" y="7780"/>
                </a:cubicBezTo>
                <a:cubicBezTo>
                  <a:pt x="4039" y="7979"/>
                  <a:pt x="4437" y="8613"/>
                  <a:pt x="4492" y="8667"/>
                </a:cubicBezTo>
                <a:cubicBezTo>
                  <a:pt x="4528" y="8758"/>
                  <a:pt x="4564" y="8848"/>
                  <a:pt x="4582" y="8939"/>
                </a:cubicBezTo>
                <a:cubicBezTo>
                  <a:pt x="4528" y="8993"/>
                  <a:pt x="4582" y="9174"/>
                  <a:pt x="4582" y="9174"/>
                </a:cubicBezTo>
                <a:cubicBezTo>
                  <a:pt x="4582" y="9156"/>
                  <a:pt x="4582" y="9120"/>
                  <a:pt x="4582" y="9120"/>
                </a:cubicBezTo>
                <a:cubicBezTo>
                  <a:pt x="4600" y="9047"/>
                  <a:pt x="4618" y="9011"/>
                  <a:pt x="4655" y="8957"/>
                </a:cubicBezTo>
                <a:cubicBezTo>
                  <a:pt x="4727" y="8739"/>
                  <a:pt x="4999" y="8703"/>
                  <a:pt x="5325" y="8649"/>
                </a:cubicBezTo>
                <a:cubicBezTo>
                  <a:pt x="5339" y="8647"/>
                  <a:pt x="5353" y="8646"/>
                  <a:pt x="5365" y="8646"/>
                </a:cubicBezTo>
                <a:cubicBezTo>
                  <a:pt x="5620" y="8646"/>
                  <a:pt x="5497" y="8979"/>
                  <a:pt x="5687" y="9065"/>
                </a:cubicBezTo>
                <a:cubicBezTo>
                  <a:pt x="5814" y="9120"/>
                  <a:pt x="5886" y="9247"/>
                  <a:pt x="5868" y="9391"/>
                </a:cubicBezTo>
                <a:cubicBezTo>
                  <a:pt x="5788" y="9341"/>
                  <a:pt x="5707" y="9322"/>
                  <a:pt x="5627" y="9322"/>
                </a:cubicBezTo>
                <a:cubicBezTo>
                  <a:pt x="5415" y="9322"/>
                  <a:pt x="5210" y="9458"/>
                  <a:pt x="5053" y="9536"/>
                </a:cubicBezTo>
                <a:cubicBezTo>
                  <a:pt x="4836" y="9663"/>
                  <a:pt x="4962" y="10550"/>
                  <a:pt x="4854" y="10677"/>
                </a:cubicBezTo>
                <a:cubicBezTo>
                  <a:pt x="4745" y="10804"/>
                  <a:pt x="4727" y="10876"/>
                  <a:pt x="4709" y="11130"/>
                </a:cubicBezTo>
                <a:cubicBezTo>
                  <a:pt x="4692" y="11365"/>
                  <a:pt x="4240" y="11569"/>
                  <a:pt x="3857" y="11569"/>
                </a:cubicBezTo>
                <a:cubicBezTo>
                  <a:pt x="3827" y="11569"/>
                  <a:pt x="3797" y="11567"/>
                  <a:pt x="3767" y="11565"/>
                </a:cubicBezTo>
                <a:cubicBezTo>
                  <a:pt x="3742" y="11562"/>
                  <a:pt x="3719" y="11561"/>
                  <a:pt x="3697" y="11561"/>
                </a:cubicBezTo>
                <a:cubicBezTo>
                  <a:pt x="3362" y="11561"/>
                  <a:pt x="3315" y="11800"/>
                  <a:pt x="3315" y="11800"/>
                </a:cubicBezTo>
                <a:cubicBezTo>
                  <a:pt x="3206" y="11836"/>
                  <a:pt x="3170" y="11963"/>
                  <a:pt x="3206" y="12054"/>
                </a:cubicBezTo>
                <a:cubicBezTo>
                  <a:pt x="3266" y="11903"/>
                  <a:pt x="3364" y="11890"/>
                  <a:pt x="3406" y="11890"/>
                </a:cubicBezTo>
                <a:cubicBezTo>
                  <a:pt x="3414" y="11890"/>
                  <a:pt x="3420" y="11891"/>
                  <a:pt x="3423" y="11891"/>
                </a:cubicBezTo>
                <a:cubicBezTo>
                  <a:pt x="3459" y="11891"/>
                  <a:pt x="3477" y="11963"/>
                  <a:pt x="3477" y="11963"/>
                </a:cubicBezTo>
                <a:cubicBezTo>
                  <a:pt x="3423" y="11981"/>
                  <a:pt x="3405" y="12072"/>
                  <a:pt x="3405" y="12072"/>
                </a:cubicBezTo>
                <a:cubicBezTo>
                  <a:pt x="3296" y="12144"/>
                  <a:pt x="3369" y="12398"/>
                  <a:pt x="3369" y="12398"/>
                </a:cubicBezTo>
                <a:cubicBezTo>
                  <a:pt x="3369" y="12289"/>
                  <a:pt x="3405" y="12216"/>
                  <a:pt x="3496" y="12162"/>
                </a:cubicBezTo>
                <a:cubicBezTo>
                  <a:pt x="3496" y="12168"/>
                  <a:pt x="3508" y="12170"/>
                  <a:pt x="3524" y="12170"/>
                </a:cubicBezTo>
                <a:cubicBezTo>
                  <a:pt x="3556" y="12170"/>
                  <a:pt x="3604" y="12162"/>
                  <a:pt x="3604" y="12162"/>
                </a:cubicBezTo>
                <a:lnTo>
                  <a:pt x="3604" y="12162"/>
                </a:lnTo>
                <a:cubicBezTo>
                  <a:pt x="3550" y="12289"/>
                  <a:pt x="3568" y="12452"/>
                  <a:pt x="3640" y="12579"/>
                </a:cubicBezTo>
                <a:cubicBezTo>
                  <a:pt x="3604" y="12488"/>
                  <a:pt x="3622" y="12416"/>
                  <a:pt x="3677" y="12343"/>
                </a:cubicBezTo>
                <a:lnTo>
                  <a:pt x="3677" y="12398"/>
                </a:lnTo>
                <a:cubicBezTo>
                  <a:pt x="3659" y="12506"/>
                  <a:pt x="3695" y="12633"/>
                  <a:pt x="3785" y="12705"/>
                </a:cubicBezTo>
                <a:cubicBezTo>
                  <a:pt x="3767" y="12615"/>
                  <a:pt x="3767" y="12542"/>
                  <a:pt x="3785" y="12470"/>
                </a:cubicBezTo>
                <a:cubicBezTo>
                  <a:pt x="3785" y="12475"/>
                  <a:pt x="3789" y="12478"/>
                  <a:pt x="3796" y="12478"/>
                </a:cubicBezTo>
                <a:cubicBezTo>
                  <a:pt x="3836" y="12478"/>
                  <a:pt x="3972" y="12392"/>
                  <a:pt x="4003" y="12253"/>
                </a:cubicBezTo>
                <a:cubicBezTo>
                  <a:pt x="4019" y="12125"/>
                  <a:pt x="4276" y="11954"/>
                  <a:pt x="4372" y="11954"/>
                </a:cubicBezTo>
                <a:cubicBezTo>
                  <a:pt x="4385" y="11954"/>
                  <a:pt x="4395" y="11957"/>
                  <a:pt x="4401" y="11963"/>
                </a:cubicBezTo>
                <a:cubicBezTo>
                  <a:pt x="4437" y="12017"/>
                  <a:pt x="4365" y="12198"/>
                  <a:pt x="4329" y="12379"/>
                </a:cubicBezTo>
                <a:cubicBezTo>
                  <a:pt x="4202" y="12633"/>
                  <a:pt x="3948" y="12778"/>
                  <a:pt x="3677" y="12796"/>
                </a:cubicBezTo>
                <a:cubicBezTo>
                  <a:pt x="3532" y="12796"/>
                  <a:pt x="3405" y="12832"/>
                  <a:pt x="3278" y="12923"/>
                </a:cubicBezTo>
                <a:cubicBezTo>
                  <a:pt x="3271" y="12921"/>
                  <a:pt x="3263" y="12920"/>
                  <a:pt x="3256" y="12920"/>
                </a:cubicBezTo>
                <a:cubicBezTo>
                  <a:pt x="3165" y="12920"/>
                  <a:pt x="3096" y="13080"/>
                  <a:pt x="3071" y="13147"/>
                </a:cubicBezTo>
                <a:lnTo>
                  <a:pt x="3071" y="13147"/>
                </a:lnTo>
                <a:cubicBezTo>
                  <a:pt x="3114" y="13082"/>
                  <a:pt x="3278" y="13013"/>
                  <a:pt x="3278" y="13013"/>
                </a:cubicBezTo>
                <a:cubicBezTo>
                  <a:pt x="3278" y="13050"/>
                  <a:pt x="3405" y="13068"/>
                  <a:pt x="3405" y="13068"/>
                </a:cubicBezTo>
                <a:cubicBezTo>
                  <a:pt x="3387" y="13122"/>
                  <a:pt x="3387" y="13194"/>
                  <a:pt x="3405" y="13249"/>
                </a:cubicBezTo>
                <a:cubicBezTo>
                  <a:pt x="3387" y="13538"/>
                  <a:pt x="3550" y="13575"/>
                  <a:pt x="3550" y="13575"/>
                </a:cubicBezTo>
                <a:cubicBezTo>
                  <a:pt x="3514" y="13484"/>
                  <a:pt x="3514" y="13375"/>
                  <a:pt x="3550" y="13303"/>
                </a:cubicBezTo>
                <a:lnTo>
                  <a:pt x="3532" y="13303"/>
                </a:lnTo>
                <a:cubicBezTo>
                  <a:pt x="3550" y="13303"/>
                  <a:pt x="3622" y="13285"/>
                  <a:pt x="3622" y="13285"/>
                </a:cubicBezTo>
                <a:cubicBezTo>
                  <a:pt x="3622" y="13357"/>
                  <a:pt x="3695" y="13357"/>
                  <a:pt x="3695" y="13357"/>
                </a:cubicBezTo>
                <a:cubicBezTo>
                  <a:pt x="3677" y="13466"/>
                  <a:pt x="3767" y="13557"/>
                  <a:pt x="3894" y="13575"/>
                </a:cubicBezTo>
                <a:cubicBezTo>
                  <a:pt x="3822" y="13502"/>
                  <a:pt x="3785" y="13357"/>
                  <a:pt x="3822" y="13321"/>
                </a:cubicBezTo>
                <a:cubicBezTo>
                  <a:pt x="3826" y="13319"/>
                  <a:pt x="3829" y="13318"/>
                  <a:pt x="3833" y="13318"/>
                </a:cubicBezTo>
                <a:cubicBezTo>
                  <a:pt x="3862" y="13318"/>
                  <a:pt x="3876" y="13375"/>
                  <a:pt x="3876" y="13375"/>
                </a:cubicBezTo>
                <a:cubicBezTo>
                  <a:pt x="3894" y="13502"/>
                  <a:pt x="4057" y="13557"/>
                  <a:pt x="4057" y="13557"/>
                </a:cubicBezTo>
                <a:cubicBezTo>
                  <a:pt x="4003" y="13520"/>
                  <a:pt x="3966" y="13357"/>
                  <a:pt x="4057" y="13339"/>
                </a:cubicBezTo>
                <a:cubicBezTo>
                  <a:pt x="4148" y="13321"/>
                  <a:pt x="4093" y="13231"/>
                  <a:pt x="4093" y="13231"/>
                </a:cubicBezTo>
                <a:cubicBezTo>
                  <a:pt x="4292" y="12506"/>
                  <a:pt x="5198" y="12615"/>
                  <a:pt x="4944" y="12452"/>
                </a:cubicBezTo>
                <a:cubicBezTo>
                  <a:pt x="4691" y="12271"/>
                  <a:pt x="4999" y="11999"/>
                  <a:pt x="4999" y="11999"/>
                </a:cubicBezTo>
                <a:cubicBezTo>
                  <a:pt x="5596" y="11420"/>
                  <a:pt x="5361" y="11112"/>
                  <a:pt x="5361" y="11112"/>
                </a:cubicBezTo>
                <a:lnTo>
                  <a:pt x="5361" y="11094"/>
                </a:lnTo>
                <a:cubicBezTo>
                  <a:pt x="5363" y="11096"/>
                  <a:pt x="5369" y="11097"/>
                  <a:pt x="5376" y="11097"/>
                </a:cubicBezTo>
                <a:cubicBezTo>
                  <a:pt x="5417" y="11097"/>
                  <a:pt x="5524" y="11057"/>
                  <a:pt x="5524" y="11057"/>
                </a:cubicBezTo>
                <a:cubicBezTo>
                  <a:pt x="5524" y="11239"/>
                  <a:pt x="5596" y="11420"/>
                  <a:pt x="5741" y="11546"/>
                </a:cubicBezTo>
                <a:cubicBezTo>
                  <a:pt x="5433" y="12216"/>
                  <a:pt x="5705" y="13231"/>
                  <a:pt x="5796" y="14046"/>
                </a:cubicBezTo>
                <a:cubicBezTo>
                  <a:pt x="5868" y="14842"/>
                  <a:pt x="5198" y="15277"/>
                  <a:pt x="5144" y="16563"/>
                </a:cubicBezTo>
                <a:cubicBezTo>
                  <a:pt x="5095" y="17432"/>
                  <a:pt x="5192" y="17577"/>
                  <a:pt x="5262" y="17577"/>
                </a:cubicBezTo>
                <a:cubicBezTo>
                  <a:pt x="5296" y="17577"/>
                  <a:pt x="5325" y="17541"/>
                  <a:pt x="5325" y="17541"/>
                </a:cubicBezTo>
                <a:cubicBezTo>
                  <a:pt x="4908" y="15947"/>
                  <a:pt x="6429" y="14897"/>
                  <a:pt x="6393" y="13357"/>
                </a:cubicBezTo>
                <a:cubicBezTo>
                  <a:pt x="6357" y="11818"/>
                  <a:pt x="6773" y="11438"/>
                  <a:pt x="6773" y="11438"/>
                </a:cubicBezTo>
                <a:cubicBezTo>
                  <a:pt x="7643" y="10406"/>
                  <a:pt x="7516" y="10043"/>
                  <a:pt x="7516" y="10043"/>
                </a:cubicBezTo>
                <a:lnTo>
                  <a:pt x="7516" y="10043"/>
                </a:lnTo>
                <a:cubicBezTo>
                  <a:pt x="7603" y="10065"/>
                  <a:pt x="7690" y="10074"/>
                  <a:pt x="7775" y="10074"/>
                </a:cubicBezTo>
                <a:cubicBezTo>
                  <a:pt x="8488" y="10074"/>
                  <a:pt x="9110" y="9410"/>
                  <a:pt x="9110" y="9410"/>
                </a:cubicBezTo>
                <a:cubicBezTo>
                  <a:pt x="9915" y="7629"/>
                  <a:pt x="11466" y="7290"/>
                  <a:pt x="12535" y="7290"/>
                </a:cubicBezTo>
                <a:cubicBezTo>
                  <a:pt x="13173" y="7290"/>
                  <a:pt x="13639" y="7411"/>
                  <a:pt x="13673" y="7417"/>
                </a:cubicBezTo>
                <a:cubicBezTo>
                  <a:pt x="13773" y="7434"/>
                  <a:pt x="14070" y="7603"/>
                  <a:pt x="14161" y="7603"/>
                </a:cubicBezTo>
                <a:cubicBezTo>
                  <a:pt x="14169" y="7603"/>
                  <a:pt x="14176" y="7602"/>
                  <a:pt x="14180" y="7599"/>
                </a:cubicBezTo>
                <a:cubicBezTo>
                  <a:pt x="14183" y="7596"/>
                  <a:pt x="14187" y="7594"/>
                  <a:pt x="14191" y="7594"/>
                </a:cubicBezTo>
                <a:cubicBezTo>
                  <a:pt x="14241" y="7594"/>
                  <a:pt x="14379" y="7780"/>
                  <a:pt x="14379" y="7780"/>
                </a:cubicBezTo>
                <a:cubicBezTo>
                  <a:pt x="14416" y="7707"/>
                  <a:pt x="14235" y="7508"/>
                  <a:pt x="14235" y="7472"/>
                </a:cubicBezTo>
                <a:cubicBezTo>
                  <a:pt x="14216" y="7454"/>
                  <a:pt x="14035" y="7327"/>
                  <a:pt x="14035" y="7327"/>
                </a:cubicBezTo>
                <a:cubicBezTo>
                  <a:pt x="13800" y="5190"/>
                  <a:pt x="16643" y="4810"/>
                  <a:pt x="16679" y="4737"/>
                </a:cubicBezTo>
                <a:cubicBezTo>
                  <a:pt x="16686" y="4724"/>
                  <a:pt x="16709" y="4719"/>
                  <a:pt x="16742" y="4719"/>
                </a:cubicBezTo>
                <a:cubicBezTo>
                  <a:pt x="16838" y="4719"/>
                  <a:pt x="17020" y="4759"/>
                  <a:pt x="17149" y="4759"/>
                </a:cubicBezTo>
                <a:cubicBezTo>
                  <a:pt x="17226" y="4759"/>
                  <a:pt x="17284" y="4745"/>
                  <a:pt x="17295" y="4701"/>
                </a:cubicBezTo>
                <a:cubicBezTo>
                  <a:pt x="17306" y="4656"/>
                  <a:pt x="17348" y="4641"/>
                  <a:pt x="17401" y="4641"/>
                </a:cubicBezTo>
                <a:cubicBezTo>
                  <a:pt x="17520" y="4641"/>
                  <a:pt x="17693" y="4719"/>
                  <a:pt x="17693" y="4719"/>
                </a:cubicBezTo>
                <a:cubicBezTo>
                  <a:pt x="17585" y="4520"/>
                  <a:pt x="17259" y="4574"/>
                  <a:pt x="17205" y="4556"/>
                </a:cubicBezTo>
                <a:cubicBezTo>
                  <a:pt x="17042" y="4538"/>
                  <a:pt x="16879" y="4520"/>
                  <a:pt x="16716" y="4520"/>
                </a:cubicBezTo>
                <a:cubicBezTo>
                  <a:pt x="15031" y="3470"/>
                  <a:pt x="16897" y="2311"/>
                  <a:pt x="16879" y="2202"/>
                </a:cubicBezTo>
                <a:cubicBezTo>
                  <a:pt x="16879" y="2093"/>
                  <a:pt x="16842" y="2093"/>
                  <a:pt x="17096" y="2093"/>
                </a:cubicBezTo>
                <a:cubicBezTo>
                  <a:pt x="17331" y="2093"/>
                  <a:pt x="17422" y="1948"/>
                  <a:pt x="17603" y="1876"/>
                </a:cubicBezTo>
                <a:cubicBezTo>
                  <a:pt x="17802" y="1785"/>
                  <a:pt x="18092" y="1695"/>
                  <a:pt x="18345" y="1622"/>
                </a:cubicBezTo>
                <a:cubicBezTo>
                  <a:pt x="18408" y="1600"/>
                  <a:pt x="18396" y="1592"/>
                  <a:pt x="18341" y="1592"/>
                </a:cubicBezTo>
                <a:cubicBezTo>
                  <a:pt x="18198" y="1592"/>
                  <a:pt x="17765" y="1646"/>
                  <a:pt x="17594" y="1646"/>
                </a:cubicBezTo>
                <a:cubicBezTo>
                  <a:pt x="17563" y="1646"/>
                  <a:pt x="17541" y="1645"/>
                  <a:pt x="17530" y="1641"/>
                </a:cubicBezTo>
                <a:cubicBezTo>
                  <a:pt x="17523" y="1636"/>
                  <a:pt x="17512" y="1634"/>
                  <a:pt x="17497" y="1634"/>
                </a:cubicBezTo>
                <a:cubicBezTo>
                  <a:pt x="17327" y="1634"/>
                  <a:pt x="16716" y="1894"/>
                  <a:pt x="16716" y="1894"/>
                </a:cubicBezTo>
                <a:cubicBezTo>
                  <a:pt x="16204" y="1984"/>
                  <a:pt x="15738" y="2023"/>
                  <a:pt x="15315" y="2023"/>
                </a:cubicBezTo>
                <a:cubicBezTo>
                  <a:pt x="12667" y="2023"/>
                  <a:pt x="11689" y="498"/>
                  <a:pt x="11627" y="373"/>
                </a:cubicBezTo>
                <a:cubicBezTo>
                  <a:pt x="11581" y="281"/>
                  <a:pt x="11644" y="0"/>
                  <a:pt x="11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08450" y="749374"/>
            <a:ext cx="1762261" cy="1589757"/>
          </a:xfrm>
          <a:custGeom>
            <a:avLst/>
            <a:gdLst/>
            <a:ahLst/>
            <a:cxnLst/>
            <a:rect l="l" t="t" r="r" b="b"/>
            <a:pathLst>
              <a:path w="19650" h="17727" extrusionOk="0">
                <a:moveTo>
                  <a:pt x="41" y="3646"/>
                </a:moveTo>
                <a:cubicBezTo>
                  <a:pt x="23" y="3648"/>
                  <a:pt x="9" y="3653"/>
                  <a:pt x="1" y="3661"/>
                </a:cubicBezTo>
                <a:cubicBezTo>
                  <a:pt x="14" y="3656"/>
                  <a:pt x="27" y="3651"/>
                  <a:pt x="41" y="3646"/>
                </a:cubicBezTo>
                <a:close/>
                <a:moveTo>
                  <a:pt x="19552" y="1"/>
                </a:moveTo>
                <a:cubicBezTo>
                  <a:pt x="18009" y="1"/>
                  <a:pt x="14887" y="1597"/>
                  <a:pt x="14887" y="1597"/>
                </a:cubicBezTo>
                <a:cubicBezTo>
                  <a:pt x="14815" y="1542"/>
                  <a:pt x="14887" y="1343"/>
                  <a:pt x="14887" y="1343"/>
                </a:cubicBezTo>
                <a:cubicBezTo>
                  <a:pt x="14884" y="1343"/>
                  <a:pt x="14881" y="1342"/>
                  <a:pt x="14878" y="1342"/>
                </a:cubicBezTo>
                <a:cubicBezTo>
                  <a:pt x="14754" y="1342"/>
                  <a:pt x="14633" y="1687"/>
                  <a:pt x="14633" y="1687"/>
                </a:cubicBezTo>
                <a:cubicBezTo>
                  <a:pt x="14597" y="1524"/>
                  <a:pt x="14887" y="1053"/>
                  <a:pt x="14887" y="1053"/>
                </a:cubicBezTo>
                <a:cubicBezTo>
                  <a:pt x="14882" y="1051"/>
                  <a:pt x="14876" y="1050"/>
                  <a:pt x="14868" y="1050"/>
                </a:cubicBezTo>
                <a:cubicBezTo>
                  <a:pt x="14754" y="1050"/>
                  <a:pt x="14335" y="1293"/>
                  <a:pt x="14217" y="1868"/>
                </a:cubicBezTo>
                <a:cubicBezTo>
                  <a:pt x="14108" y="2502"/>
                  <a:pt x="13348" y="3607"/>
                  <a:pt x="13293" y="3860"/>
                </a:cubicBezTo>
                <a:cubicBezTo>
                  <a:pt x="13239" y="4096"/>
                  <a:pt x="12895" y="4150"/>
                  <a:pt x="12804" y="4313"/>
                </a:cubicBezTo>
                <a:cubicBezTo>
                  <a:pt x="12718" y="4486"/>
                  <a:pt x="11251" y="5059"/>
                  <a:pt x="10953" y="5059"/>
                </a:cubicBezTo>
                <a:cubicBezTo>
                  <a:pt x="10940" y="5059"/>
                  <a:pt x="10929" y="5058"/>
                  <a:pt x="10921" y="5055"/>
                </a:cubicBezTo>
                <a:cubicBezTo>
                  <a:pt x="10722" y="5001"/>
                  <a:pt x="10505" y="5110"/>
                  <a:pt x="10468" y="4784"/>
                </a:cubicBezTo>
                <a:cubicBezTo>
                  <a:pt x="10432" y="4458"/>
                  <a:pt x="10215" y="4150"/>
                  <a:pt x="10088" y="4132"/>
                </a:cubicBezTo>
                <a:cubicBezTo>
                  <a:pt x="9889" y="4023"/>
                  <a:pt x="9726" y="3896"/>
                  <a:pt x="9563" y="3752"/>
                </a:cubicBezTo>
                <a:lnTo>
                  <a:pt x="9563" y="3752"/>
                </a:lnTo>
                <a:cubicBezTo>
                  <a:pt x="9635" y="3788"/>
                  <a:pt x="9708" y="3806"/>
                  <a:pt x="9780" y="3806"/>
                </a:cubicBezTo>
                <a:cubicBezTo>
                  <a:pt x="9871" y="3806"/>
                  <a:pt x="9997" y="3643"/>
                  <a:pt x="10088" y="3552"/>
                </a:cubicBezTo>
                <a:cubicBezTo>
                  <a:pt x="10179" y="3462"/>
                  <a:pt x="10124" y="3226"/>
                  <a:pt x="10016" y="3226"/>
                </a:cubicBezTo>
                <a:cubicBezTo>
                  <a:pt x="9961" y="3226"/>
                  <a:pt x="9907" y="3263"/>
                  <a:pt x="9871" y="3335"/>
                </a:cubicBezTo>
                <a:cubicBezTo>
                  <a:pt x="9898" y="3308"/>
                  <a:pt x="9922" y="3295"/>
                  <a:pt x="9943" y="3295"/>
                </a:cubicBezTo>
                <a:cubicBezTo>
                  <a:pt x="9989" y="3295"/>
                  <a:pt x="10016" y="3361"/>
                  <a:pt x="10016" y="3462"/>
                </a:cubicBezTo>
                <a:cubicBezTo>
                  <a:pt x="10003" y="3558"/>
                  <a:pt x="9887" y="3583"/>
                  <a:pt x="9783" y="3583"/>
                </a:cubicBezTo>
                <a:cubicBezTo>
                  <a:pt x="9732" y="3583"/>
                  <a:pt x="9684" y="3576"/>
                  <a:pt x="9653" y="3570"/>
                </a:cubicBezTo>
                <a:cubicBezTo>
                  <a:pt x="9563" y="3570"/>
                  <a:pt x="9508" y="3426"/>
                  <a:pt x="9418" y="3407"/>
                </a:cubicBezTo>
                <a:cubicBezTo>
                  <a:pt x="9411" y="3404"/>
                  <a:pt x="9403" y="3402"/>
                  <a:pt x="9394" y="3402"/>
                </a:cubicBezTo>
                <a:cubicBezTo>
                  <a:pt x="9333" y="3402"/>
                  <a:pt x="9250" y="3491"/>
                  <a:pt x="9215" y="3491"/>
                </a:cubicBezTo>
                <a:cubicBezTo>
                  <a:pt x="9208" y="3491"/>
                  <a:pt x="9203" y="3488"/>
                  <a:pt x="9201" y="3480"/>
                </a:cubicBezTo>
                <a:cubicBezTo>
                  <a:pt x="9195" y="3468"/>
                  <a:pt x="9170" y="3464"/>
                  <a:pt x="9138" y="3464"/>
                </a:cubicBezTo>
                <a:cubicBezTo>
                  <a:pt x="9074" y="3464"/>
                  <a:pt x="8977" y="3480"/>
                  <a:pt x="8929" y="3480"/>
                </a:cubicBezTo>
                <a:cubicBezTo>
                  <a:pt x="8875" y="3480"/>
                  <a:pt x="8857" y="3480"/>
                  <a:pt x="8875" y="3407"/>
                </a:cubicBezTo>
                <a:cubicBezTo>
                  <a:pt x="8875" y="3335"/>
                  <a:pt x="8947" y="3335"/>
                  <a:pt x="8965" y="3281"/>
                </a:cubicBezTo>
                <a:cubicBezTo>
                  <a:pt x="8965" y="3263"/>
                  <a:pt x="8979" y="3257"/>
                  <a:pt x="8998" y="3257"/>
                </a:cubicBezTo>
                <a:cubicBezTo>
                  <a:pt x="9036" y="3257"/>
                  <a:pt x="9092" y="3281"/>
                  <a:pt x="9092" y="3281"/>
                </a:cubicBezTo>
                <a:cubicBezTo>
                  <a:pt x="9036" y="3234"/>
                  <a:pt x="8991" y="3216"/>
                  <a:pt x="8954" y="3216"/>
                </a:cubicBezTo>
                <a:cubicBezTo>
                  <a:pt x="8846" y="3216"/>
                  <a:pt x="8802" y="3367"/>
                  <a:pt x="8748" y="3407"/>
                </a:cubicBezTo>
                <a:cubicBezTo>
                  <a:pt x="8675" y="3462"/>
                  <a:pt x="8748" y="3607"/>
                  <a:pt x="8657" y="3643"/>
                </a:cubicBezTo>
                <a:cubicBezTo>
                  <a:pt x="8585" y="3661"/>
                  <a:pt x="8494" y="3679"/>
                  <a:pt x="8422" y="3679"/>
                </a:cubicBezTo>
                <a:cubicBezTo>
                  <a:pt x="8396" y="3679"/>
                  <a:pt x="8370" y="3633"/>
                  <a:pt x="8331" y="3633"/>
                </a:cubicBezTo>
                <a:cubicBezTo>
                  <a:pt x="8315" y="3633"/>
                  <a:pt x="8298" y="3640"/>
                  <a:pt x="8277" y="3661"/>
                </a:cubicBezTo>
                <a:cubicBezTo>
                  <a:pt x="8205" y="3715"/>
                  <a:pt x="8295" y="3951"/>
                  <a:pt x="8295" y="3951"/>
                </a:cubicBezTo>
                <a:cubicBezTo>
                  <a:pt x="8295" y="3937"/>
                  <a:pt x="8337" y="3902"/>
                  <a:pt x="8357" y="3902"/>
                </a:cubicBezTo>
                <a:cubicBezTo>
                  <a:pt x="8363" y="3902"/>
                  <a:pt x="8368" y="3906"/>
                  <a:pt x="8368" y="3915"/>
                </a:cubicBezTo>
                <a:cubicBezTo>
                  <a:pt x="8374" y="3927"/>
                  <a:pt x="8382" y="3931"/>
                  <a:pt x="8392" y="3931"/>
                </a:cubicBezTo>
                <a:cubicBezTo>
                  <a:pt x="8412" y="3931"/>
                  <a:pt x="8440" y="3915"/>
                  <a:pt x="8476" y="3915"/>
                </a:cubicBezTo>
                <a:cubicBezTo>
                  <a:pt x="8531" y="3915"/>
                  <a:pt x="8549" y="3969"/>
                  <a:pt x="8567" y="3987"/>
                </a:cubicBezTo>
                <a:cubicBezTo>
                  <a:pt x="8567" y="4005"/>
                  <a:pt x="8712" y="4023"/>
                  <a:pt x="8712" y="4041"/>
                </a:cubicBezTo>
                <a:cubicBezTo>
                  <a:pt x="8730" y="4059"/>
                  <a:pt x="8694" y="4168"/>
                  <a:pt x="8657" y="4186"/>
                </a:cubicBezTo>
                <a:cubicBezTo>
                  <a:pt x="8639" y="4204"/>
                  <a:pt x="8639" y="4222"/>
                  <a:pt x="8639" y="4259"/>
                </a:cubicBezTo>
                <a:cubicBezTo>
                  <a:pt x="8657" y="4259"/>
                  <a:pt x="8694" y="4440"/>
                  <a:pt x="8639" y="4476"/>
                </a:cubicBezTo>
                <a:cubicBezTo>
                  <a:pt x="8603" y="4530"/>
                  <a:pt x="8675" y="4585"/>
                  <a:pt x="8712" y="4657"/>
                </a:cubicBezTo>
                <a:cubicBezTo>
                  <a:pt x="8748" y="4748"/>
                  <a:pt x="8784" y="4838"/>
                  <a:pt x="8802" y="4947"/>
                </a:cubicBezTo>
                <a:cubicBezTo>
                  <a:pt x="8838" y="4820"/>
                  <a:pt x="8893" y="4711"/>
                  <a:pt x="8947" y="4585"/>
                </a:cubicBezTo>
                <a:cubicBezTo>
                  <a:pt x="8947" y="4585"/>
                  <a:pt x="9037" y="4659"/>
                  <a:pt x="9067" y="4659"/>
                </a:cubicBezTo>
                <a:cubicBezTo>
                  <a:pt x="9070" y="4659"/>
                  <a:pt x="9072" y="4659"/>
                  <a:pt x="9074" y="4657"/>
                </a:cubicBezTo>
                <a:cubicBezTo>
                  <a:pt x="9110" y="4639"/>
                  <a:pt x="9056" y="4585"/>
                  <a:pt x="9056" y="4476"/>
                </a:cubicBezTo>
                <a:cubicBezTo>
                  <a:pt x="9056" y="4446"/>
                  <a:pt x="9067" y="4434"/>
                  <a:pt x="9085" y="4434"/>
                </a:cubicBezTo>
                <a:cubicBezTo>
                  <a:pt x="9132" y="4434"/>
                  <a:pt x="9226" y="4514"/>
                  <a:pt x="9291" y="4566"/>
                </a:cubicBezTo>
                <a:cubicBezTo>
                  <a:pt x="9364" y="4657"/>
                  <a:pt x="9671" y="4657"/>
                  <a:pt x="9816" y="4729"/>
                </a:cubicBezTo>
                <a:cubicBezTo>
                  <a:pt x="9979" y="4874"/>
                  <a:pt x="10088" y="5092"/>
                  <a:pt x="10070" y="5309"/>
                </a:cubicBezTo>
                <a:cubicBezTo>
                  <a:pt x="10061" y="5396"/>
                  <a:pt x="10002" y="5425"/>
                  <a:pt x="9927" y="5425"/>
                </a:cubicBezTo>
                <a:cubicBezTo>
                  <a:pt x="9846" y="5425"/>
                  <a:pt x="9747" y="5391"/>
                  <a:pt x="9671" y="5363"/>
                </a:cubicBezTo>
                <a:cubicBezTo>
                  <a:pt x="9634" y="5351"/>
                  <a:pt x="9582" y="5345"/>
                  <a:pt x="9518" y="5345"/>
                </a:cubicBezTo>
                <a:cubicBezTo>
                  <a:pt x="9302" y="5345"/>
                  <a:pt x="8945" y="5410"/>
                  <a:pt x="8512" y="5508"/>
                </a:cubicBezTo>
                <a:cubicBezTo>
                  <a:pt x="8389" y="5540"/>
                  <a:pt x="8274" y="5553"/>
                  <a:pt x="8167" y="5553"/>
                </a:cubicBezTo>
                <a:cubicBezTo>
                  <a:pt x="7789" y="5553"/>
                  <a:pt x="7511" y="5396"/>
                  <a:pt x="7299" y="5381"/>
                </a:cubicBezTo>
                <a:cubicBezTo>
                  <a:pt x="7009" y="5363"/>
                  <a:pt x="7009" y="5309"/>
                  <a:pt x="6955" y="5237"/>
                </a:cubicBezTo>
                <a:cubicBezTo>
                  <a:pt x="6883" y="5164"/>
                  <a:pt x="6846" y="5055"/>
                  <a:pt x="6846" y="4947"/>
                </a:cubicBezTo>
                <a:cubicBezTo>
                  <a:pt x="6857" y="4864"/>
                  <a:pt x="6820" y="4846"/>
                  <a:pt x="6786" y="4846"/>
                </a:cubicBezTo>
                <a:cubicBezTo>
                  <a:pt x="6761" y="4846"/>
                  <a:pt x="6738" y="4856"/>
                  <a:pt x="6738" y="4856"/>
                </a:cubicBezTo>
                <a:cubicBezTo>
                  <a:pt x="6702" y="4566"/>
                  <a:pt x="6539" y="4295"/>
                  <a:pt x="6285" y="4132"/>
                </a:cubicBezTo>
                <a:lnTo>
                  <a:pt x="6285" y="4132"/>
                </a:lnTo>
                <a:cubicBezTo>
                  <a:pt x="6339" y="4277"/>
                  <a:pt x="6339" y="4440"/>
                  <a:pt x="6285" y="4585"/>
                </a:cubicBezTo>
                <a:cubicBezTo>
                  <a:pt x="6031" y="4132"/>
                  <a:pt x="5470" y="4005"/>
                  <a:pt x="3496" y="3480"/>
                </a:cubicBezTo>
                <a:cubicBezTo>
                  <a:pt x="3018" y="3353"/>
                  <a:pt x="2527" y="3291"/>
                  <a:pt x="2038" y="3291"/>
                </a:cubicBezTo>
                <a:cubicBezTo>
                  <a:pt x="1356" y="3291"/>
                  <a:pt x="678" y="3411"/>
                  <a:pt x="41" y="3646"/>
                </a:cubicBezTo>
                <a:lnTo>
                  <a:pt x="41" y="3646"/>
                </a:lnTo>
                <a:cubicBezTo>
                  <a:pt x="49" y="3645"/>
                  <a:pt x="57" y="3645"/>
                  <a:pt x="67" y="3645"/>
                </a:cubicBezTo>
                <a:cubicBezTo>
                  <a:pt x="126" y="3645"/>
                  <a:pt x="206" y="3661"/>
                  <a:pt x="255" y="3661"/>
                </a:cubicBezTo>
                <a:cubicBezTo>
                  <a:pt x="327" y="3679"/>
                  <a:pt x="381" y="3715"/>
                  <a:pt x="436" y="3752"/>
                </a:cubicBezTo>
                <a:cubicBezTo>
                  <a:pt x="454" y="3770"/>
                  <a:pt x="635" y="3788"/>
                  <a:pt x="689" y="3806"/>
                </a:cubicBezTo>
                <a:cubicBezTo>
                  <a:pt x="762" y="3824"/>
                  <a:pt x="816" y="3842"/>
                  <a:pt x="888" y="3842"/>
                </a:cubicBezTo>
                <a:cubicBezTo>
                  <a:pt x="943" y="3860"/>
                  <a:pt x="979" y="3896"/>
                  <a:pt x="1015" y="3951"/>
                </a:cubicBezTo>
                <a:cubicBezTo>
                  <a:pt x="1015" y="3969"/>
                  <a:pt x="1033" y="4041"/>
                  <a:pt x="1033" y="4078"/>
                </a:cubicBezTo>
                <a:cubicBezTo>
                  <a:pt x="1033" y="4096"/>
                  <a:pt x="1178" y="4168"/>
                  <a:pt x="1178" y="4168"/>
                </a:cubicBezTo>
                <a:lnTo>
                  <a:pt x="1287" y="4168"/>
                </a:lnTo>
                <a:cubicBezTo>
                  <a:pt x="1341" y="4132"/>
                  <a:pt x="1414" y="4114"/>
                  <a:pt x="1468" y="4059"/>
                </a:cubicBezTo>
                <a:cubicBezTo>
                  <a:pt x="1484" y="4050"/>
                  <a:pt x="1494" y="4046"/>
                  <a:pt x="1500" y="4046"/>
                </a:cubicBezTo>
                <a:cubicBezTo>
                  <a:pt x="1529" y="4046"/>
                  <a:pt x="1468" y="4132"/>
                  <a:pt x="1468" y="4132"/>
                </a:cubicBezTo>
                <a:cubicBezTo>
                  <a:pt x="1468" y="4132"/>
                  <a:pt x="1432" y="4222"/>
                  <a:pt x="1414" y="4259"/>
                </a:cubicBezTo>
                <a:cubicBezTo>
                  <a:pt x="1395" y="4295"/>
                  <a:pt x="1522" y="4422"/>
                  <a:pt x="1558" y="4440"/>
                </a:cubicBezTo>
                <a:cubicBezTo>
                  <a:pt x="1577" y="4440"/>
                  <a:pt x="1794" y="4548"/>
                  <a:pt x="1830" y="4566"/>
                </a:cubicBezTo>
                <a:cubicBezTo>
                  <a:pt x="1866" y="4585"/>
                  <a:pt x="1921" y="4603"/>
                  <a:pt x="1957" y="4603"/>
                </a:cubicBezTo>
                <a:lnTo>
                  <a:pt x="2047" y="4603"/>
                </a:lnTo>
                <a:lnTo>
                  <a:pt x="2283" y="4566"/>
                </a:lnTo>
                <a:lnTo>
                  <a:pt x="2283" y="4566"/>
                </a:lnTo>
                <a:cubicBezTo>
                  <a:pt x="2265" y="4639"/>
                  <a:pt x="2228" y="4729"/>
                  <a:pt x="2192" y="4802"/>
                </a:cubicBezTo>
                <a:cubicBezTo>
                  <a:pt x="2156" y="4838"/>
                  <a:pt x="2192" y="4929"/>
                  <a:pt x="2228" y="4929"/>
                </a:cubicBezTo>
                <a:cubicBezTo>
                  <a:pt x="2319" y="4911"/>
                  <a:pt x="2410" y="4856"/>
                  <a:pt x="2464" y="4766"/>
                </a:cubicBezTo>
                <a:cubicBezTo>
                  <a:pt x="2518" y="4693"/>
                  <a:pt x="2573" y="4621"/>
                  <a:pt x="2627" y="4548"/>
                </a:cubicBezTo>
                <a:cubicBezTo>
                  <a:pt x="2681" y="4483"/>
                  <a:pt x="2722" y="4470"/>
                  <a:pt x="2747" y="4470"/>
                </a:cubicBezTo>
                <a:cubicBezTo>
                  <a:pt x="2763" y="4470"/>
                  <a:pt x="2772" y="4476"/>
                  <a:pt x="2772" y="4476"/>
                </a:cubicBezTo>
                <a:cubicBezTo>
                  <a:pt x="2754" y="4603"/>
                  <a:pt x="2736" y="4711"/>
                  <a:pt x="2699" y="4820"/>
                </a:cubicBezTo>
                <a:cubicBezTo>
                  <a:pt x="2645" y="4929"/>
                  <a:pt x="2609" y="5019"/>
                  <a:pt x="2554" y="5110"/>
                </a:cubicBezTo>
                <a:cubicBezTo>
                  <a:pt x="2536" y="5237"/>
                  <a:pt x="2536" y="5363"/>
                  <a:pt x="2554" y="5472"/>
                </a:cubicBezTo>
                <a:cubicBezTo>
                  <a:pt x="2554" y="5526"/>
                  <a:pt x="2573" y="5653"/>
                  <a:pt x="2554" y="5707"/>
                </a:cubicBezTo>
                <a:cubicBezTo>
                  <a:pt x="2518" y="5744"/>
                  <a:pt x="2591" y="5834"/>
                  <a:pt x="2591" y="5834"/>
                </a:cubicBezTo>
                <a:lnTo>
                  <a:pt x="2627" y="5816"/>
                </a:lnTo>
                <a:cubicBezTo>
                  <a:pt x="2663" y="5798"/>
                  <a:pt x="2717" y="5780"/>
                  <a:pt x="2754" y="5762"/>
                </a:cubicBezTo>
                <a:cubicBezTo>
                  <a:pt x="2790" y="5762"/>
                  <a:pt x="2862" y="5834"/>
                  <a:pt x="2880" y="5925"/>
                </a:cubicBezTo>
                <a:cubicBezTo>
                  <a:pt x="2897" y="6023"/>
                  <a:pt x="2884" y="6447"/>
                  <a:pt x="2894" y="6447"/>
                </a:cubicBezTo>
                <a:cubicBezTo>
                  <a:pt x="2895" y="6447"/>
                  <a:pt x="2897" y="6442"/>
                  <a:pt x="2899" y="6432"/>
                </a:cubicBezTo>
                <a:cubicBezTo>
                  <a:pt x="2908" y="6368"/>
                  <a:pt x="2939" y="6359"/>
                  <a:pt x="2982" y="6359"/>
                </a:cubicBezTo>
                <a:cubicBezTo>
                  <a:pt x="2999" y="6359"/>
                  <a:pt x="3018" y="6361"/>
                  <a:pt x="3039" y="6361"/>
                </a:cubicBezTo>
                <a:cubicBezTo>
                  <a:pt x="3069" y="6361"/>
                  <a:pt x="3101" y="6357"/>
                  <a:pt x="3134" y="6341"/>
                </a:cubicBezTo>
                <a:cubicBezTo>
                  <a:pt x="3165" y="6320"/>
                  <a:pt x="3187" y="6313"/>
                  <a:pt x="3204" y="6313"/>
                </a:cubicBezTo>
                <a:cubicBezTo>
                  <a:pt x="3247" y="6313"/>
                  <a:pt x="3258" y="6359"/>
                  <a:pt x="3297" y="6359"/>
                </a:cubicBezTo>
                <a:cubicBezTo>
                  <a:pt x="3333" y="6359"/>
                  <a:pt x="3369" y="6359"/>
                  <a:pt x="3406" y="6341"/>
                </a:cubicBezTo>
                <a:cubicBezTo>
                  <a:pt x="3460" y="6341"/>
                  <a:pt x="3478" y="6414"/>
                  <a:pt x="3478" y="6468"/>
                </a:cubicBezTo>
                <a:cubicBezTo>
                  <a:pt x="3478" y="6540"/>
                  <a:pt x="3496" y="6522"/>
                  <a:pt x="3478" y="6577"/>
                </a:cubicBezTo>
                <a:cubicBezTo>
                  <a:pt x="3478" y="6611"/>
                  <a:pt x="3500" y="6624"/>
                  <a:pt x="3516" y="6624"/>
                </a:cubicBezTo>
                <a:cubicBezTo>
                  <a:pt x="3525" y="6624"/>
                  <a:pt x="3532" y="6619"/>
                  <a:pt x="3532" y="6613"/>
                </a:cubicBezTo>
                <a:cubicBezTo>
                  <a:pt x="3532" y="6595"/>
                  <a:pt x="3550" y="6577"/>
                  <a:pt x="3569" y="6486"/>
                </a:cubicBezTo>
                <a:cubicBezTo>
                  <a:pt x="3605" y="6396"/>
                  <a:pt x="3732" y="6305"/>
                  <a:pt x="3732" y="6305"/>
                </a:cubicBezTo>
                <a:lnTo>
                  <a:pt x="3732" y="6305"/>
                </a:lnTo>
                <a:cubicBezTo>
                  <a:pt x="3732" y="6396"/>
                  <a:pt x="3732" y="6468"/>
                  <a:pt x="3695" y="6540"/>
                </a:cubicBezTo>
                <a:cubicBezTo>
                  <a:pt x="3659" y="6649"/>
                  <a:pt x="3659" y="6776"/>
                  <a:pt x="3677" y="6884"/>
                </a:cubicBezTo>
                <a:cubicBezTo>
                  <a:pt x="3695" y="6993"/>
                  <a:pt x="3804" y="7138"/>
                  <a:pt x="3840" y="7229"/>
                </a:cubicBezTo>
                <a:cubicBezTo>
                  <a:pt x="3858" y="7301"/>
                  <a:pt x="3876" y="7392"/>
                  <a:pt x="3913" y="7482"/>
                </a:cubicBezTo>
                <a:cubicBezTo>
                  <a:pt x="3922" y="7496"/>
                  <a:pt x="3928" y="7503"/>
                  <a:pt x="3931" y="7503"/>
                </a:cubicBezTo>
                <a:cubicBezTo>
                  <a:pt x="3939" y="7503"/>
                  <a:pt x="3926" y="7449"/>
                  <a:pt x="3913" y="7355"/>
                </a:cubicBezTo>
                <a:cubicBezTo>
                  <a:pt x="3913" y="7229"/>
                  <a:pt x="3931" y="7319"/>
                  <a:pt x="4039" y="7156"/>
                </a:cubicBezTo>
                <a:cubicBezTo>
                  <a:pt x="4148" y="7011"/>
                  <a:pt x="4202" y="7029"/>
                  <a:pt x="4221" y="6993"/>
                </a:cubicBezTo>
                <a:cubicBezTo>
                  <a:pt x="4239" y="6939"/>
                  <a:pt x="4275" y="6975"/>
                  <a:pt x="4275" y="6939"/>
                </a:cubicBezTo>
                <a:cubicBezTo>
                  <a:pt x="4293" y="6921"/>
                  <a:pt x="4347" y="6884"/>
                  <a:pt x="4383" y="6812"/>
                </a:cubicBezTo>
                <a:cubicBezTo>
                  <a:pt x="4438" y="6721"/>
                  <a:pt x="4438" y="6758"/>
                  <a:pt x="4438" y="6667"/>
                </a:cubicBezTo>
                <a:cubicBezTo>
                  <a:pt x="4438" y="6642"/>
                  <a:pt x="4445" y="6632"/>
                  <a:pt x="4455" y="6632"/>
                </a:cubicBezTo>
                <a:cubicBezTo>
                  <a:pt x="4490" y="6632"/>
                  <a:pt x="4565" y="6740"/>
                  <a:pt x="4565" y="6740"/>
                </a:cubicBezTo>
                <a:lnTo>
                  <a:pt x="4691" y="6740"/>
                </a:lnTo>
                <a:cubicBezTo>
                  <a:pt x="4691" y="6740"/>
                  <a:pt x="4746" y="6812"/>
                  <a:pt x="4746" y="6830"/>
                </a:cubicBezTo>
                <a:cubicBezTo>
                  <a:pt x="4764" y="6866"/>
                  <a:pt x="4782" y="6903"/>
                  <a:pt x="4800" y="6921"/>
                </a:cubicBezTo>
                <a:cubicBezTo>
                  <a:pt x="4806" y="6927"/>
                  <a:pt x="4814" y="6929"/>
                  <a:pt x="4823" y="6929"/>
                </a:cubicBezTo>
                <a:cubicBezTo>
                  <a:pt x="4840" y="6929"/>
                  <a:pt x="4860" y="6921"/>
                  <a:pt x="4872" y="6921"/>
                </a:cubicBezTo>
                <a:cubicBezTo>
                  <a:pt x="4891" y="6903"/>
                  <a:pt x="4927" y="6884"/>
                  <a:pt x="4999" y="6794"/>
                </a:cubicBezTo>
                <a:cubicBezTo>
                  <a:pt x="5026" y="6753"/>
                  <a:pt x="5041" y="6740"/>
                  <a:pt x="5048" y="6740"/>
                </a:cubicBezTo>
                <a:cubicBezTo>
                  <a:pt x="5061" y="6740"/>
                  <a:pt x="5054" y="6776"/>
                  <a:pt x="5054" y="6776"/>
                </a:cubicBezTo>
                <a:lnTo>
                  <a:pt x="5054" y="7011"/>
                </a:lnTo>
                <a:cubicBezTo>
                  <a:pt x="5108" y="6993"/>
                  <a:pt x="5180" y="6957"/>
                  <a:pt x="5217" y="6903"/>
                </a:cubicBezTo>
                <a:cubicBezTo>
                  <a:pt x="5289" y="6830"/>
                  <a:pt x="5325" y="6740"/>
                  <a:pt x="5361" y="6631"/>
                </a:cubicBezTo>
                <a:cubicBezTo>
                  <a:pt x="5361" y="6577"/>
                  <a:pt x="5380" y="6522"/>
                  <a:pt x="5398" y="6468"/>
                </a:cubicBezTo>
                <a:cubicBezTo>
                  <a:pt x="5416" y="6396"/>
                  <a:pt x="5434" y="6341"/>
                  <a:pt x="5434" y="6269"/>
                </a:cubicBezTo>
                <a:cubicBezTo>
                  <a:pt x="5434" y="6233"/>
                  <a:pt x="5452" y="6196"/>
                  <a:pt x="5488" y="6160"/>
                </a:cubicBezTo>
                <a:lnTo>
                  <a:pt x="5488" y="6450"/>
                </a:lnTo>
                <a:cubicBezTo>
                  <a:pt x="5488" y="6540"/>
                  <a:pt x="5506" y="6649"/>
                  <a:pt x="5524" y="6740"/>
                </a:cubicBezTo>
                <a:lnTo>
                  <a:pt x="5579" y="6721"/>
                </a:lnTo>
                <a:cubicBezTo>
                  <a:pt x="5615" y="6794"/>
                  <a:pt x="5633" y="6848"/>
                  <a:pt x="5633" y="6921"/>
                </a:cubicBezTo>
                <a:cubicBezTo>
                  <a:pt x="5633" y="6975"/>
                  <a:pt x="5651" y="7047"/>
                  <a:pt x="5669" y="7102"/>
                </a:cubicBezTo>
                <a:cubicBezTo>
                  <a:pt x="5705" y="7174"/>
                  <a:pt x="5760" y="7265"/>
                  <a:pt x="5832" y="7337"/>
                </a:cubicBezTo>
                <a:cubicBezTo>
                  <a:pt x="5887" y="7428"/>
                  <a:pt x="5923" y="7518"/>
                  <a:pt x="5941" y="7627"/>
                </a:cubicBezTo>
                <a:cubicBezTo>
                  <a:pt x="5959" y="7718"/>
                  <a:pt x="5995" y="7790"/>
                  <a:pt x="6031" y="7880"/>
                </a:cubicBezTo>
                <a:cubicBezTo>
                  <a:pt x="6031" y="7880"/>
                  <a:pt x="6122" y="7844"/>
                  <a:pt x="6140" y="7790"/>
                </a:cubicBezTo>
                <a:cubicBezTo>
                  <a:pt x="6158" y="7754"/>
                  <a:pt x="6176" y="7699"/>
                  <a:pt x="6176" y="7663"/>
                </a:cubicBezTo>
                <a:cubicBezTo>
                  <a:pt x="6181" y="7645"/>
                  <a:pt x="6187" y="7639"/>
                  <a:pt x="6195" y="7639"/>
                </a:cubicBezTo>
                <a:cubicBezTo>
                  <a:pt x="6218" y="7639"/>
                  <a:pt x="6249" y="7704"/>
                  <a:pt x="6249" y="7718"/>
                </a:cubicBezTo>
                <a:cubicBezTo>
                  <a:pt x="6249" y="7754"/>
                  <a:pt x="6303" y="7917"/>
                  <a:pt x="6303" y="7989"/>
                </a:cubicBezTo>
                <a:cubicBezTo>
                  <a:pt x="6307" y="8001"/>
                  <a:pt x="6311" y="8006"/>
                  <a:pt x="6316" y="8006"/>
                </a:cubicBezTo>
                <a:cubicBezTo>
                  <a:pt x="6335" y="8006"/>
                  <a:pt x="6357" y="7934"/>
                  <a:pt x="6357" y="7862"/>
                </a:cubicBezTo>
                <a:cubicBezTo>
                  <a:pt x="6376" y="7772"/>
                  <a:pt x="6285" y="7754"/>
                  <a:pt x="6285" y="7681"/>
                </a:cubicBezTo>
                <a:cubicBezTo>
                  <a:pt x="6285" y="7591"/>
                  <a:pt x="6339" y="7591"/>
                  <a:pt x="6376" y="7482"/>
                </a:cubicBezTo>
                <a:cubicBezTo>
                  <a:pt x="6391" y="7422"/>
                  <a:pt x="6443" y="7387"/>
                  <a:pt x="6502" y="7387"/>
                </a:cubicBezTo>
                <a:cubicBezTo>
                  <a:pt x="6514" y="7387"/>
                  <a:pt x="6526" y="7388"/>
                  <a:pt x="6539" y="7392"/>
                </a:cubicBezTo>
                <a:cubicBezTo>
                  <a:pt x="6539" y="7518"/>
                  <a:pt x="6502" y="7645"/>
                  <a:pt x="6466" y="7754"/>
                </a:cubicBezTo>
                <a:cubicBezTo>
                  <a:pt x="6412" y="7808"/>
                  <a:pt x="6412" y="7880"/>
                  <a:pt x="6412" y="7953"/>
                </a:cubicBezTo>
                <a:cubicBezTo>
                  <a:pt x="6412" y="8007"/>
                  <a:pt x="6502" y="8152"/>
                  <a:pt x="6520" y="8243"/>
                </a:cubicBezTo>
                <a:cubicBezTo>
                  <a:pt x="6520" y="8315"/>
                  <a:pt x="6593" y="8478"/>
                  <a:pt x="6611" y="8569"/>
                </a:cubicBezTo>
                <a:cubicBezTo>
                  <a:pt x="6611" y="8659"/>
                  <a:pt x="6647" y="8768"/>
                  <a:pt x="6665" y="8858"/>
                </a:cubicBezTo>
                <a:cubicBezTo>
                  <a:pt x="6665" y="8909"/>
                  <a:pt x="6669" y="8924"/>
                  <a:pt x="6673" y="8924"/>
                </a:cubicBezTo>
                <a:cubicBezTo>
                  <a:pt x="6678" y="8924"/>
                  <a:pt x="6683" y="8904"/>
                  <a:pt x="6683" y="8895"/>
                </a:cubicBezTo>
                <a:cubicBezTo>
                  <a:pt x="6683" y="8895"/>
                  <a:pt x="6720" y="8786"/>
                  <a:pt x="6756" y="8695"/>
                </a:cubicBezTo>
                <a:cubicBezTo>
                  <a:pt x="6774" y="8587"/>
                  <a:pt x="6883" y="8424"/>
                  <a:pt x="6919" y="8315"/>
                </a:cubicBezTo>
                <a:cubicBezTo>
                  <a:pt x="6955" y="8206"/>
                  <a:pt x="7027" y="8243"/>
                  <a:pt x="7064" y="8225"/>
                </a:cubicBezTo>
                <a:cubicBezTo>
                  <a:pt x="7100" y="8225"/>
                  <a:pt x="7136" y="8152"/>
                  <a:pt x="7154" y="8116"/>
                </a:cubicBezTo>
                <a:cubicBezTo>
                  <a:pt x="7154" y="8062"/>
                  <a:pt x="7190" y="7844"/>
                  <a:pt x="7209" y="7790"/>
                </a:cubicBezTo>
                <a:cubicBezTo>
                  <a:pt x="7211" y="7782"/>
                  <a:pt x="7214" y="7779"/>
                  <a:pt x="7216" y="7779"/>
                </a:cubicBezTo>
                <a:cubicBezTo>
                  <a:pt x="7231" y="7779"/>
                  <a:pt x="7245" y="7906"/>
                  <a:pt x="7245" y="7953"/>
                </a:cubicBezTo>
                <a:cubicBezTo>
                  <a:pt x="7263" y="8007"/>
                  <a:pt x="7299" y="8080"/>
                  <a:pt x="7335" y="8134"/>
                </a:cubicBezTo>
                <a:cubicBezTo>
                  <a:pt x="7480" y="8206"/>
                  <a:pt x="7643" y="8279"/>
                  <a:pt x="7806" y="8315"/>
                </a:cubicBezTo>
                <a:cubicBezTo>
                  <a:pt x="7879" y="8315"/>
                  <a:pt x="7933" y="8351"/>
                  <a:pt x="7987" y="8388"/>
                </a:cubicBezTo>
                <a:cubicBezTo>
                  <a:pt x="7987" y="8388"/>
                  <a:pt x="8206" y="8524"/>
                  <a:pt x="8264" y="8524"/>
                </a:cubicBezTo>
                <a:cubicBezTo>
                  <a:pt x="8272" y="8524"/>
                  <a:pt x="8277" y="8521"/>
                  <a:pt x="8277" y="8514"/>
                </a:cubicBezTo>
                <a:cubicBezTo>
                  <a:pt x="8277" y="8442"/>
                  <a:pt x="8277" y="8406"/>
                  <a:pt x="8277" y="8297"/>
                </a:cubicBezTo>
                <a:cubicBezTo>
                  <a:pt x="8268" y="8243"/>
                  <a:pt x="8277" y="8229"/>
                  <a:pt x="8288" y="8229"/>
                </a:cubicBezTo>
                <a:cubicBezTo>
                  <a:pt x="8300" y="8229"/>
                  <a:pt x="8313" y="8243"/>
                  <a:pt x="8313" y="8243"/>
                </a:cubicBezTo>
                <a:cubicBezTo>
                  <a:pt x="8313" y="8243"/>
                  <a:pt x="8368" y="8351"/>
                  <a:pt x="8386" y="8369"/>
                </a:cubicBezTo>
                <a:cubicBezTo>
                  <a:pt x="8386" y="8369"/>
                  <a:pt x="8585" y="8478"/>
                  <a:pt x="8585" y="8496"/>
                </a:cubicBezTo>
                <a:cubicBezTo>
                  <a:pt x="8639" y="8551"/>
                  <a:pt x="8675" y="8605"/>
                  <a:pt x="8712" y="8677"/>
                </a:cubicBezTo>
                <a:cubicBezTo>
                  <a:pt x="8712" y="8689"/>
                  <a:pt x="8720" y="8693"/>
                  <a:pt x="8730" y="8693"/>
                </a:cubicBezTo>
                <a:cubicBezTo>
                  <a:pt x="8752" y="8693"/>
                  <a:pt x="8784" y="8677"/>
                  <a:pt x="8784" y="8677"/>
                </a:cubicBezTo>
                <a:cubicBezTo>
                  <a:pt x="8784" y="8677"/>
                  <a:pt x="8802" y="8551"/>
                  <a:pt x="8820" y="8406"/>
                </a:cubicBezTo>
                <a:cubicBezTo>
                  <a:pt x="8825" y="8375"/>
                  <a:pt x="8831" y="8363"/>
                  <a:pt x="8838" y="8363"/>
                </a:cubicBezTo>
                <a:cubicBezTo>
                  <a:pt x="8861" y="8363"/>
                  <a:pt x="8893" y="8478"/>
                  <a:pt x="8893" y="8478"/>
                </a:cubicBezTo>
                <a:cubicBezTo>
                  <a:pt x="8893" y="8478"/>
                  <a:pt x="8929" y="8804"/>
                  <a:pt x="8929" y="8858"/>
                </a:cubicBezTo>
                <a:cubicBezTo>
                  <a:pt x="8929" y="8913"/>
                  <a:pt x="8965" y="9040"/>
                  <a:pt x="8965" y="9094"/>
                </a:cubicBezTo>
                <a:cubicBezTo>
                  <a:pt x="8965" y="9148"/>
                  <a:pt x="9038" y="9184"/>
                  <a:pt x="9056" y="9184"/>
                </a:cubicBezTo>
                <a:cubicBezTo>
                  <a:pt x="9074" y="9166"/>
                  <a:pt x="9092" y="9148"/>
                  <a:pt x="9092" y="9112"/>
                </a:cubicBezTo>
                <a:cubicBezTo>
                  <a:pt x="9128" y="9076"/>
                  <a:pt x="9056" y="9040"/>
                  <a:pt x="9056" y="8985"/>
                </a:cubicBezTo>
                <a:cubicBezTo>
                  <a:pt x="9056" y="8913"/>
                  <a:pt x="9110" y="8877"/>
                  <a:pt x="9110" y="8858"/>
                </a:cubicBezTo>
                <a:cubicBezTo>
                  <a:pt x="9164" y="8804"/>
                  <a:pt x="9219" y="8732"/>
                  <a:pt x="9255" y="8659"/>
                </a:cubicBezTo>
                <a:cubicBezTo>
                  <a:pt x="9255" y="8605"/>
                  <a:pt x="9255" y="8551"/>
                  <a:pt x="9255" y="8496"/>
                </a:cubicBezTo>
                <a:cubicBezTo>
                  <a:pt x="9237" y="8442"/>
                  <a:pt x="9237" y="8388"/>
                  <a:pt x="9255" y="8333"/>
                </a:cubicBezTo>
                <a:cubicBezTo>
                  <a:pt x="9256" y="8332"/>
                  <a:pt x="9258" y="8331"/>
                  <a:pt x="9260" y="8331"/>
                </a:cubicBezTo>
                <a:cubicBezTo>
                  <a:pt x="9284" y="8331"/>
                  <a:pt x="9345" y="8427"/>
                  <a:pt x="9345" y="8460"/>
                </a:cubicBezTo>
                <a:cubicBezTo>
                  <a:pt x="9364" y="8587"/>
                  <a:pt x="9382" y="8714"/>
                  <a:pt x="9400" y="8858"/>
                </a:cubicBezTo>
                <a:cubicBezTo>
                  <a:pt x="9400" y="8891"/>
                  <a:pt x="9370" y="8895"/>
                  <a:pt x="9342" y="8895"/>
                </a:cubicBezTo>
                <a:cubicBezTo>
                  <a:pt x="9331" y="8895"/>
                  <a:pt x="9320" y="8895"/>
                  <a:pt x="9312" y="8895"/>
                </a:cubicBezTo>
                <a:cubicBezTo>
                  <a:pt x="9282" y="8895"/>
                  <a:pt x="9282" y="8904"/>
                  <a:pt x="9400" y="8985"/>
                </a:cubicBezTo>
                <a:cubicBezTo>
                  <a:pt x="9545" y="9130"/>
                  <a:pt x="9617" y="9347"/>
                  <a:pt x="9617" y="9547"/>
                </a:cubicBezTo>
                <a:cubicBezTo>
                  <a:pt x="9581" y="10017"/>
                  <a:pt x="10179" y="10651"/>
                  <a:pt x="8078" y="13259"/>
                </a:cubicBezTo>
                <a:cubicBezTo>
                  <a:pt x="5959" y="15867"/>
                  <a:pt x="7734" y="17587"/>
                  <a:pt x="8042" y="17696"/>
                </a:cubicBezTo>
                <a:cubicBezTo>
                  <a:pt x="8103" y="17718"/>
                  <a:pt x="8144" y="17726"/>
                  <a:pt x="8169" y="17726"/>
                </a:cubicBezTo>
                <a:cubicBezTo>
                  <a:pt x="8271" y="17726"/>
                  <a:pt x="8132" y="17587"/>
                  <a:pt x="8132" y="17587"/>
                </a:cubicBezTo>
                <a:cubicBezTo>
                  <a:pt x="8132" y="17587"/>
                  <a:pt x="6955" y="16736"/>
                  <a:pt x="8005" y="14617"/>
                </a:cubicBezTo>
                <a:cubicBezTo>
                  <a:pt x="9005" y="12602"/>
                  <a:pt x="9922" y="12553"/>
                  <a:pt x="10009" y="12553"/>
                </a:cubicBezTo>
                <a:cubicBezTo>
                  <a:pt x="10013" y="12553"/>
                  <a:pt x="10016" y="12553"/>
                  <a:pt x="10016" y="12553"/>
                </a:cubicBezTo>
                <a:cubicBezTo>
                  <a:pt x="9997" y="12643"/>
                  <a:pt x="10106" y="12680"/>
                  <a:pt x="10106" y="12680"/>
                </a:cubicBezTo>
                <a:cubicBezTo>
                  <a:pt x="10106" y="12571"/>
                  <a:pt x="10124" y="12480"/>
                  <a:pt x="10160" y="12408"/>
                </a:cubicBezTo>
                <a:lnTo>
                  <a:pt x="10160" y="12408"/>
                </a:lnTo>
                <a:cubicBezTo>
                  <a:pt x="10160" y="12480"/>
                  <a:pt x="10142" y="12553"/>
                  <a:pt x="10142" y="12625"/>
                </a:cubicBezTo>
                <a:cubicBezTo>
                  <a:pt x="10142" y="12698"/>
                  <a:pt x="10197" y="12842"/>
                  <a:pt x="10197" y="12933"/>
                </a:cubicBezTo>
                <a:cubicBezTo>
                  <a:pt x="10197" y="13024"/>
                  <a:pt x="10215" y="13024"/>
                  <a:pt x="10233" y="13024"/>
                </a:cubicBezTo>
                <a:cubicBezTo>
                  <a:pt x="10269" y="12879"/>
                  <a:pt x="10287" y="12716"/>
                  <a:pt x="10305" y="12571"/>
                </a:cubicBezTo>
                <a:cubicBezTo>
                  <a:pt x="10342" y="12734"/>
                  <a:pt x="10342" y="12897"/>
                  <a:pt x="10342" y="13060"/>
                </a:cubicBezTo>
                <a:cubicBezTo>
                  <a:pt x="10426" y="13026"/>
                  <a:pt x="10479" y="12489"/>
                  <a:pt x="10500" y="12489"/>
                </a:cubicBezTo>
                <a:cubicBezTo>
                  <a:pt x="10502" y="12489"/>
                  <a:pt x="10503" y="12492"/>
                  <a:pt x="10505" y="12498"/>
                </a:cubicBezTo>
                <a:cubicBezTo>
                  <a:pt x="10523" y="12589"/>
                  <a:pt x="10541" y="12698"/>
                  <a:pt x="10541" y="12806"/>
                </a:cubicBezTo>
                <a:cubicBezTo>
                  <a:pt x="10613" y="12752"/>
                  <a:pt x="10649" y="12245"/>
                  <a:pt x="10649" y="12136"/>
                </a:cubicBezTo>
                <a:cubicBezTo>
                  <a:pt x="10649" y="12028"/>
                  <a:pt x="10559" y="11955"/>
                  <a:pt x="10649" y="11810"/>
                </a:cubicBezTo>
                <a:cubicBezTo>
                  <a:pt x="10686" y="11756"/>
                  <a:pt x="10712" y="11736"/>
                  <a:pt x="10729" y="11736"/>
                </a:cubicBezTo>
                <a:cubicBezTo>
                  <a:pt x="10764" y="11736"/>
                  <a:pt x="10764" y="11816"/>
                  <a:pt x="10740" y="11865"/>
                </a:cubicBezTo>
                <a:cubicBezTo>
                  <a:pt x="10704" y="11991"/>
                  <a:pt x="10686" y="12118"/>
                  <a:pt x="10704" y="12245"/>
                </a:cubicBezTo>
                <a:cubicBezTo>
                  <a:pt x="10722" y="12245"/>
                  <a:pt x="10776" y="12009"/>
                  <a:pt x="10794" y="12009"/>
                </a:cubicBezTo>
                <a:cubicBezTo>
                  <a:pt x="10796" y="12008"/>
                  <a:pt x="10797" y="12007"/>
                  <a:pt x="10798" y="12007"/>
                </a:cubicBezTo>
                <a:cubicBezTo>
                  <a:pt x="10815" y="12007"/>
                  <a:pt x="10832" y="12105"/>
                  <a:pt x="10849" y="12172"/>
                </a:cubicBezTo>
                <a:cubicBezTo>
                  <a:pt x="10867" y="12245"/>
                  <a:pt x="10849" y="12317"/>
                  <a:pt x="10812" y="12372"/>
                </a:cubicBezTo>
                <a:cubicBezTo>
                  <a:pt x="10807" y="12383"/>
                  <a:pt x="10808" y="12387"/>
                  <a:pt x="10813" y="12387"/>
                </a:cubicBezTo>
                <a:cubicBezTo>
                  <a:pt x="10824" y="12387"/>
                  <a:pt x="10854" y="12366"/>
                  <a:pt x="10867" y="12354"/>
                </a:cubicBezTo>
                <a:cubicBezTo>
                  <a:pt x="10899" y="12321"/>
                  <a:pt x="10931" y="12260"/>
                  <a:pt x="10938" y="12260"/>
                </a:cubicBezTo>
                <a:cubicBezTo>
                  <a:pt x="10939" y="12260"/>
                  <a:pt x="10939" y="12261"/>
                  <a:pt x="10939" y="12263"/>
                </a:cubicBezTo>
                <a:cubicBezTo>
                  <a:pt x="10957" y="12299"/>
                  <a:pt x="10957" y="12317"/>
                  <a:pt x="10939" y="12354"/>
                </a:cubicBezTo>
                <a:cubicBezTo>
                  <a:pt x="10921" y="12372"/>
                  <a:pt x="10939" y="12390"/>
                  <a:pt x="10939" y="12408"/>
                </a:cubicBezTo>
                <a:cubicBezTo>
                  <a:pt x="10943" y="12412"/>
                  <a:pt x="10949" y="12414"/>
                  <a:pt x="10955" y="12414"/>
                </a:cubicBezTo>
                <a:cubicBezTo>
                  <a:pt x="10973" y="12414"/>
                  <a:pt x="10998" y="12391"/>
                  <a:pt x="11012" y="12335"/>
                </a:cubicBezTo>
                <a:cubicBezTo>
                  <a:pt x="11036" y="12287"/>
                  <a:pt x="11044" y="12279"/>
                  <a:pt x="11046" y="12279"/>
                </a:cubicBezTo>
                <a:cubicBezTo>
                  <a:pt x="11048" y="12279"/>
                  <a:pt x="11048" y="12281"/>
                  <a:pt x="11048" y="12281"/>
                </a:cubicBezTo>
                <a:lnTo>
                  <a:pt x="11048" y="12317"/>
                </a:lnTo>
                <a:cubicBezTo>
                  <a:pt x="11048" y="12332"/>
                  <a:pt x="11048" y="12382"/>
                  <a:pt x="11057" y="12382"/>
                </a:cubicBezTo>
                <a:cubicBezTo>
                  <a:pt x="11060" y="12382"/>
                  <a:pt x="11062" y="12379"/>
                  <a:pt x="11066" y="12372"/>
                </a:cubicBezTo>
                <a:cubicBezTo>
                  <a:pt x="11066" y="12335"/>
                  <a:pt x="11120" y="12281"/>
                  <a:pt x="11120" y="12281"/>
                </a:cubicBezTo>
                <a:cubicBezTo>
                  <a:pt x="11374" y="12028"/>
                  <a:pt x="11338" y="11502"/>
                  <a:pt x="11338" y="11068"/>
                </a:cubicBezTo>
                <a:cubicBezTo>
                  <a:pt x="11338" y="10633"/>
                  <a:pt x="11283" y="10832"/>
                  <a:pt x="11682" y="10126"/>
                </a:cubicBezTo>
                <a:cubicBezTo>
                  <a:pt x="12098" y="9438"/>
                  <a:pt x="11718" y="8659"/>
                  <a:pt x="11555" y="8442"/>
                </a:cubicBezTo>
                <a:cubicBezTo>
                  <a:pt x="11428" y="8279"/>
                  <a:pt x="11374" y="8080"/>
                  <a:pt x="11392" y="7880"/>
                </a:cubicBezTo>
                <a:cubicBezTo>
                  <a:pt x="11392" y="7844"/>
                  <a:pt x="11410" y="7844"/>
                  <a:pt x="11446" y="7790"/>
                </a:cubicBezTo>
                <a:cubicBezTo>
                  <a:pt x="11482" y="7718"/>
                  <a:pt x="11501" y="7645"/>
                  <a:pt x="11501" y="7573"/>
                </a:cubicBezTo>
                <a:cubicBezTo>
                  <a:pt x="11501" y="7464"/>
                  <a:pt x="11482" y="7446"/>
                  <a:pt x="11482" y="7355"/>
                </a:cubicBezTo>
                <a:cubicBezTo>
                  <a:pt x="11482" y="7265"/>
                  <a:pt x="11519" y="7265"/>
                  <a:pt x="11519" y="7210"/>
                </a:cubicBezTo>
                <a:cubicBezTo>
                  <a:pt x="11524" y="7188"/>
                  <a:pt x="11535" y="7179"/>
                  <a:pt x="11547" y="7179"/>
                </a:cubicBezTo>
                <a:cubicBezTo>
                  <a:pt x="11575" y="7179"/>
                  <a:pt x="11609" y="7222"/>
                  <a:pt x="11609" y="7247"/>
                </a:cubicBezTo>
                <a:cubicBezTo>
                  <a:pt x="11609" y="7265"/>
                  <a:pt x="11645" y="7410"/>
                  <a:pt x="11627" y="7446"/>
                </a:cubicBezTo>
                <a:cubicBezTo>
                  <a:pt x="11627" y="7482"/>
                  <a:pt x="11682" y="7536"/>
                  <a:pt x="11682" y="7536"/>
                </a:cubicBezTo>
                <a:cubicBezTo>
                  <a:pt x="11736" y="7518"/>
                  <a:pt x="11790" y="7500"/>
                  <a:pt x="11808" y="7446"/>
                </a:cubicBezTo>
                <a:cubicBezTo>
                  <a:pt x="11845" y="7373"/>
                  <a:pt x="11863" y="7283"/>
                  <a:pt x="11899" y="7210"/>
                </a:cubicBezTo>
                <a:cubicBezTo>
                  <a:pt x="11902" y="7198"/>
                  <a:pt x="11906" y="7192"/>
                  <a:pt x="11910" y="7192"/>
                </a:cubicBezTo>
                <a:cubicBezTo>
                  <a:pt x="11929" y="7192"/>
                  <a:pt x="11953" y="7314"/>
                  <a:pt x="11953" y="7373"/>
                </a:cubicBezTo>
                <a:cubicBezTo>
                  <a:pt x="11971" y="7464"/>
                  <a:pt x="11971" y="7555"/>
                  <a:pt x="12008" y="7645"/>
                </a:cubicBezTo>
                <a:cubicBezTo>
                  <a:pt x="12026" y="7681"/>
                  <a:pt x="12062" y="7808"/>
                  <a:pt x="12062" y="7826"/>
                </a:cubicBezTo>
                <a:cubicBezTo>
                  <a:pt x="12079" y="7843"/>
                  <a:pt x="12204" y="7937"/>
                  <a:pt x="12237" y="7937"/>
                </a:cubicBezTo>
                <a:cubicBezTo>
                  <a:pt x="12240" y="7937"/>
                  <a:pt x="12242" y="7936"/>
                  <a:pt x="12243" y="7935"/>
                </a:cubicBezTo>
                <a:cubicBezTo>
                  <a:pt x="12261" y="7917"/>
                  <a:pt x="12931" y="7536"/>
                  <a:pt x="12931" y="7536"/>
                </a:cubicBezTo>
                <a:cubicBezTo>
                  <a:pt x="12949" y="7482"/>
                  <a:pt x="12967" y="7446"/>
                  <a:pt x="12967" y="7410"/>
                </a:cubicBezTo>
                <a:cubicBezTo>
                  <a:pt x="12986" y="7373"/>
                  <a:pt x="13040" y="7355"/>
                  <a:pt x="13058" y="7319"/>
                </a:cubicBezTo>
                <a:cubicBezTo>
                  <a:pt x="13076" y="7301"/>
                  <a:pt x="13112" y="7265"/>
                  <a:pt x="13130" y="7247"/>
                </a:cubicBezTo>
                <a:lnTo>
                  <a:pt x="13130" y="7174"/>
                </a:lnTo>
                <a:cubicBezTo>
                  <a:pt x="13130" y="7138"/>
                  <a:pt x="13148" y="7120"/>
                  <a:pt x="13148" y="7047"/>
                </a:cubicBezTo>
                <a:cubicBezTo>
                  <a:pt x="13148" y="6975"/>
                  <a:pt x="13185" y="6921"/>
                  <a:pt x="13221" y="6884"/>
                </a:cubicBezTo>
                <a:cubicBezTo>
                  <a:pt x="13221" y="6884"/>
                  <a:pt x="13239" y="7102"/>
                  <a:pt x="13239" y="7156"/>
                </a:cubicBezTo>
                <a:cubicBezTo>
                  <a:pt x="13239" y="7229"/>
                  <a:pt x="13257" y="7319"/>
                  <a:pt x="13257" y="7392"/>
                </a:cubicBezTo>
                <a:cubicBezTo>
                  <a:pt x="13257" y="7403"/>
                  <a:pt x="13263" y="7408"/>
                  <a:pt x="13272" y="7408"/>
                </a:cubicBezTo>
                <a:cubicBezTo>
                  <a:pt x="13308" y="7408"/>
                  <a:pt x="13395" y="7340"/>
                  <a:pt x="13438" y="7283"/>
                </a:cubicBezTo>
                <a:cubicBezTo>
                  <a:pt x="13493" y="7210"/>
                  <a:pt x="13511" y="7229"/>
                  <a:pt x="13547" y="7138"/>
                </a:cubicBezTo>
                <a:cubicBezTo>
                  <a:pt x="13583" y="7066"/>
                  <a:pt x="13619" y="6993"/>
                  <a:pt x="13674" y="6939"/>
                </a:cubicBezTo>
                <a:cubicBezTo>
                  <a:pt x="13710" y="6866"/>
                  <a:pt x="13782" y="6903"/>
                  <a:pt x="13800" y="6866"/>
                </a:cubicBezTo>
                <a:cubicBezTo>
                  <a:pt x="13837" y="6794"/>
                  <a:pt x="13855" y="6721"/>
                  <a:pt x="13855" y="6649"/>
                </a:cubicBezTo>
                <a:cubicBezTo>
                  <a:pt x="13868" y="6584"/>
                  <a:pt x="13908" y="6575"/>
                  <a:pt x="13931" y="6575"/>
                </a:cubicBezTo>
                <a:cubicBezTo>
                  <a:pt x="13939" y="6575"/>
                  <a:pt x="13945" y="6577"/>
                  <a:pt x="13945" y="6577"/>
                </a:cubicBezTo>
                <a:cubicBezTo>
                  <a:pt x="13982" y="6577"/>
                  <a:pt x="14036" y="6577"/>
                  <a:pt x="14090" y="6559"/>
                </a:cubicBezTo>
                <a:cubicBezTo>
                  <a:pt x="14108" y="6540"/>
                  <a:pt x="14126" y="6522"/>
                  <a:pt x="14108" y="6504"/>
                </a:cubicBezTo>
                <a:cubicBezTo>
                  <a:pt x="14108" y="6468"/>
                  <a:pt x="14145" y="6414"/>
                  <a:pt x="14108" y="6396"/>
                </a:cubicBezTo>
                <a:cubicBezTo>
                  <a:pt x="14097" y="6384"/>
                  <a:pt x="14096" y="6380"/>
                  <a:pt x="14101" y="6380"/>
                </a:cubicBezTo>
                <a:cubicBezTo>
                  <a:pt x="14110" y="6380"/>
                  <a:pt x="14145" y="6401"/>
                  <a:pt x="14145" y="6414"/>
                </a:cubicBezTo>
                <a:cubicBezTo>
                  <a:pt x="14199" y="6450"/>
                  <a:pt x="14235" y="6486"/>
                  <a:pt x="14289" y="6522"/>
                </a:cubicBezTo>
                <a:cubicBezTo>
                  <a:pt x="14289" y="6522"/>
                  <a:pt x="14308" y="6504"/>
                  <a:pt x="14308" y="6486"/>
                </a:cubicBezTo>
                <a:cubicBezTo>
                  <a:pt x="14308" y="6486"/>
                  <a:pt x="14271" y="6305"/>
                  <a:pt x="14271" y="6269"/>
                </a:cubicBezTo>
                <a:cubicBezTo>
                  <a:pt x="14271" y="6196"/>
                  <a:pt x="14271" y="6142"/>
                  <a:pt x="14289" y="6088"/>
                </a:cubicBezTo>
                <a:cubicBezTo>
                  <a:pt x="14326" y="6160"/>
                  <a:pt x="14344" y="6233"/>
                  <a:pt x="14344" y="6323"/>
                </a:cubicBezTo>
                <a:cubicBezTo>
                  <a:pt x="14344" y="6355"/>
                  <a:pt x="14344" y="6474"/>
                  <a:pt x="14433" y="6474"/>
                </a:cubicBezTo>
                <a:cubicBezTo>
                  <a:pt x="14444" y="6474"/>
                  <a:pt x="14457" y="6472"/>
                  <a:pt x="14470" y="6468"/>
                </a:cubicBezTo>
                <a:cubicBezTo>
                  <a:pt x="14504" y="6458"/>
                  <a:pt x="14545" y="6455"/>
                  <a:pt x="14589" y="6455"/>
                </a:cubicBezTo>
                <a:cubicBezTo>
                  <a:pt x="14687" y="6455"/>
                  <a:pt x="14795" y="6472"/>
                  <a:pt x="14835" y="6472"/>
                </a:cubicBezTo>
                <a:cubicBezTo>
                  <a:pt x="14845" y="6472"/>
                  <a:pt x="14851" y="6471"/>
                  <a:pt x="14851" y="6468"/>
                </a:cubicBezTo>
                <a:cubicBezTo>
                  <a:pt x="14851" y="6450"/>
                  <a:pt x="14869" y="6196"/>
                  <a:pt x="14869" y="6196"/>
                </a:cubicBezTo>
                <a:cubicBezTo>
                  <a:pt x="14869" y="6196"/>
                  <a:pt x="14971" y="6373"/>
                  <a:pt x="15029" y="6373"/>
                </a:cubicBezTo>
                <a:cubicBezTo>
                  <a:pt x="15052" y="6373"/>
                  <a:pt x="15068" y="6346"/>
                  <a:pt x="15068" y="6269"/>
                </a:cubicBezTo>
                <a:cubicBezTo>
                  <a:pt x="15068" y="6015"/>
                  <a:pt x="15412" y="5689"/>
                  <a:pt x="15485" y="5635"/>
                </a:cubicBezTo>
                <a:cubicBezTo>
                  <a:pt x="15666" y="5526"/>
                  <a:pt x="15847" y="5381"/>
                  <a:pt x="16010" y="5237"/>
                </a:cubicBezTo>
                <a:cubicBezTo>
                  <a:pt x="16064" y="5164"/>
                  <a:pt x="16100" y="5074"/>
                  <a:pt x="16100" y="5074"/>
                </a:cubicBezTo>
                <a:cubicBezTo>
                  <a:pt x="16100" y="5074"/>
                  <a:pt x="16318" y="5255"/>
                  <a:pt x="16426" y="5309"/>
                </a:cubicBezTo>
                <a:cubicBezTo>
                  <a:pt x="16447" y="5319"/>
                  <a:pt x="16462" y="5324"/>
                  <a:pt x="16473" y="5324"/>
                </a:cubicBezTo>
                <a:cubicBezTo>
                  <a:pt x="16515" y="5324"/>
                  <a:pt x="16477" y="5248"/>
                  <a:pt x="16463" y="5218"/>
                </a:cubicBezTo>
                <a:cubicBezTo>
                  <a:pt x="16408" y="5110"/>
                  <a:pt x="16372" y="4983"/>
                  <a:pt x="16372" y="4856"/>
                </a:cubicBezTo>
                <a:cubicBezTo>
                  <a:pt x="16365" y="4810"/>
                  <a:pt x="16378" y="4795"/>
                  <a:pt x="16397" y="4795"/>
                </a:cubicBezTo>
                <a:cubicBezTo>
                  <a:pt x="16430" y="4795"/>
                  <a:pt x="16481" y="4838"/>
                  <a:pt x="16481" y="4838"/>
                </a:cubicBezTo>
                <a:cubicBezTo>
                  <a:pt x="16481" y="4838"/>
                  <a:pt x="16626" y="4929"/>
                  <a:pt x="16752" y="5019"/>
                </a:cubicBezTo>
                <a:cubicBezTo>
                  <a:pt x="16849" y="5067"/>
                  <a:pt x="16865" y="5076"/>
                  <a:pt x="16881" y="5076"/>
                </a:cubicBezTo>
                <a:cubicBezTo>
                  <a:pt x="16889" y="5076"/>
                  <a:pt x="16897" y="5074"/>
                  <a:pt x="16915" y="5074"/>
                </a:cubicBezTo>
                <a:cubicBezTo>
                  <a:pt x="16970" y="5074"/>
                  <a:pt x="16825" y="4965"/>
                  <a:pt x="16734" y="4820"/>
                </a:cubicBezTo>
                <a:cubicBezTo>
                  <a:pt x="16698" y="4729"/>
                  <a:pt x="16644" y="4621"/>
                  <a:pt x="16626" y="4512"/>
                </a:cubicBezTo>
                <a:cubicBezTo>
                  <a:pt x="16571" y="4367"/>
                  <a:pt x="16535" y="4150"/>
                  <a:pt x="16499" y="4078"/>
                </a:cubicBezTo>
                <a:cubicBezTo>
                  <a:pt x="16408" y="3951"/>
                  <a:pt x="16318" y="3824"/>
                  <a:pt x="16227" y="3715"/>
                </a:cubicBezTo>
                <a:cubicBezTo>
                  <a:pt x="16155" y="3625"/>
                  <a:pt x="16082" y="3534"/>
                  <a:pt x="16028" y="3444"/>
                </a:cubicBezTo>
                <a:lnTo>
                  <a:pt x="16028" y="3444"/>
                </a:lnTo>
                <a:cubicBezTo>
                  <a:pt x="16028" y="3444"/>
                  <a:pt x="16372" y="3516"/>
                  <a:pt x="16444" y="3661"/>
                </a:cubicBezTo>
                <a:cubicBezTo>
                  <a:pt x="16517" y="3824"/>
                  <a:pt x="16607" y="4059"/>
                  <a:pt x="16662" y="4150"/>
                </a:cubicBezTo>
                <a:cubicBezTo>
                  <a:pt x="16734" y="4222"/>
                  <a:pt x="16861" y="4440"/>
                  <a:pt x="16897" y="4476"/>
                </a:cubicBezTo>
                <a:cubicBezTo>
                  <a:pt x="16900" y="4479"/>
                  <a:pt x="16904" y="4480"/>
                  <a:pt x="16909" y="4480"/>
                </a:cubicBezTo>
                <a:cubicBezTo>
                  <a:pt x="16964" y="4480"/>
                  <a:pt x="17133" y="4300"/>
                  <a:pt x="17133" y="4150"/>
                </a:cubicBezTo>
                <a:cubicBezTo>
                  <a:pt x="17133" y="4017"/>
                  <a:pt x="17375" y="4004"/>
                  <a:pt x="17503" y="4004"/>
                </a:cubicBezTo>
                <a:cubicBezTo>
                  <a:pt x="17531" y="4004"/>
                  <a:pt x="17554" y="4005"/>
                  <a:pt x="17567" y="4005"/>
                </a:cubicBezTo>
                <a:cubicBezTo>
                  <a:pt x="17593" y="4005"/>
                  <a:pt x="17625" y="4007"/>
                  <a:pt x="17655" y="4007"/>
                </a:cubicBezTo>
                <a:cubicBezTo>
                  <a:pt x="17729" y="4007"/>
                  <a:pt x="17790" y="3997"/>
                  <a:pt x="17712" y="3933"/>
                </a:cubicBezTo>
                <a:cubicBezTo>
                  <a:pt x="17622" y="3860"/>
                  <a:pt x="17658" y="3643"/>
                  <a:pt x="17658" y="3643"/>
                </a:cubicBezTo>
                <a:cubicBezTo>
                  <a:pt x="17658" y="3552"/>
                  <a:pt x="17676" y="3462"/>
                  <a:pt x="17694" y="3371"/>
                </a:cubicBezTo>
                <a:cubicBezTo>
                  <a:pt x="17700" y="3305"/>
                  <a:pt x="17716" y="3283"/>
                  <a:pt x="17735" y="3283"/>
                </a:cubicBezTo>
                <a:cubicBezTo>
                  <a:pt x="17772" y="3283"/>
                  <a:pt x="17821" y="3371"/>
                  <a:pt x="17821" y="3371"/>
                </a:cubicBezTo>
                <a:cubicBezTo>
                  <a:pt x="17748" y="1995"/>
                  <a:pt x="18455" y="691"/>
                  <a:pt x="19650" y="3"/>
                </a:cubicBezTo>
                <a:cubicBezTo>
                  <a:pt x="19618" y="1"/>
                  <a:pt x="19585" y="1"/>
                  <a:pt x="195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-399813" y="3845575"/>
            <a:ext cx="3378774" cy="1942765"/>
          </a:xfrm>
          <a:custGeom>
            <a:avLst/>
            <a:gdLst/>
            <a:ahLst/>
            <a:cxnLst/>
            <a:rect l="l" t="t" r="r" b="b"/>
            <a:pathLst>
              <a:path w="93092" h="56628" extrusionOk="0">
                <a:moveTo>
                  <a:pt x="12434" y="0"/>
                </a:moveTo>
                <a:lnTo>
                  <a:pt x="2290" y="7372"/>
                </a:lnTo>
                <a:cubicBezTo>
                  <a:pt x="1838" y="7834"/>
                  <a:pt x="1376" y="54374"/>
                  <a:pt x="1" y="54374"/>
                </a:cubicBezTo>
                <a:cubicBezTo>
                  <a:pt x="1" y="54374"/>
                  <a:pt x="40758" y="56628"/>
                  <a:pt x="68067" y="56628"/>
                </a:cubicBezTo>
                <a:cubicBezTo>
                  <a:pt x="81721" y="56628"/>
                  <a:pt x="92013" y="56064"/>
                  <a:pt x="92167" y="54374"/>
                </a:cubicBezTo>
                <a:cubicBezTo>
                  <a:pt x="92167" y="54374"/>
                  <a:pt x="93091" y="50688"/>
                  <a:pt x="90781" y="45154"/>
                </a:cubicBezTo>
                <a:lnTo>
                  <a:pt x="78253" y="35966"/>
                </a:lnTo>
                <a:lnTo>
                  <a:pt x="67742" y="35934"/>
                </a:lnTo>
                <a:lnTo>
                  <a:pt x="60832" y="34096"/>
                </a:lnTo>
                <a:lnTo>
                  <a:pt x="53450" y="31807"/>
                </a:lnTo>
                <a:lnTo>
                  <a:pt x="45155" y="33183"/>
                </a:lnTo>
                <a:lnTo>
                  <a:pt x="38245" y="25811"/>
                </a:lnTo>
                <a:lnTo>
                  <a:pt x="30863" y="27649"/>
                </a:lnTo>
                <a:lnTo>
                  <a:pt x="25339" y="18902"/>
                </a:lnTo>
                <a:lnTo>
                  <a:pt x="28563" y="8296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-3649" y="4336668"/>
            <a:ext cx="2476110" cy="1590221"/>
          </a:xfrm>
          <a:custGeom>
            <a:avLst/>
            <a:gdLst/>
            <a:ahLst/>
            <a:cxnLst/>
            <a:rect l="l" t="t" r="r" b="b"/>
            <a:pathLst>
              <a:path w="72174" h="46352" extrusionOk="0">
                <a:moveTo>
                  <a:pt x="14009" y="0"/>
                </a:moveTo>
                <a:lnTo>
                  <a:pt x="12507" y="8286"/>
                </a:lnTo>
                <a:lnTo>
                  <a:pt x="11447" y="8737"/>
                </a:lnTo>
                <a:lnTo>
                  <a:pt x="10544" y="1954"/>
                </a:lnTo>
                <a:lnTo>
                  <a:pt x="6627" y="10543"/>
                </a:lnTo>
                <a:lnTo>
                  <a:pt x="6175" y="5272"/>
                </a:lnTo>
                <a:lnTo>
                  <a:pt x="1954" y="13106"/>
                </a:lnTo>
                <a:lnTo>
                  <a:pt x="1" y="12959"/>
                </a:lnTo>
                <a:lnTo>
                  <a:pt x="1" y="35861"/>
                </a:lnTo>
                <a:lnTo>
                  <a:pt x="44692" y="46351"/>
                </a:lnTo>
                <a:lnTo>
                  <a:pt x="72173" y="43694"/>
                </a:lnTo>
                <a:lnTo>
                  <a:pt x="72173" y="6479"/>
                </a:lnTo>
                <a:lnTo>
                  <a:pt x="68403" y="24562"/>
                </a:lnTo>
                <a:lnTo>
                  <a:pt x="65694" y="23963"/>
                </a:lnTo>
                <a:lnTo>
                  <a:pt x="60874" y="6175"/>
                </a:lnTo>
                <a:lnTo>
                  <a:pt x="53639" y="25160"/>
                </a:lnTo>
                <a:lnTo>
                  <a:pt x="45806" y="16119"/>
                </a:lnTo>
                <a:lnTo>
                  <a:pt x="43548" y="19585"/>
                </a:lnTo>
                <a:lnTo>
                  <a:pt x="42792" y="9042"/>
                </a:lnTo>
                <a:lnTo>
                  <a:pt x="37069" y="18986"/>
                </a:lnTo>
                <a:lnTo>
                  <a:pt x="35410" y="18681"/>
                </a:lnTo>
                <a:lnTo>
                  <a:pt x="35263" y="13557"/>
                </a:lnTo>
                <a:lnTo>
                  <a:pt x="34958" y="10995"/>
                </a:lnTo>
                <a:lnTo>
                  <a:pt x="32396" y="12360"/>
                </a:lnTo>
                <a:lnTo>
                  <a:pt x="31944" y="4369"/>
                </a:lnTo>
                <a:lnTo>
                  <a:pt x="28322" y="10995"/>
                </a:lnTo>
                <a:lnTo>
                  <a:pt x="27576" y="8286"/>
                </a:lnTo>
                <a:lnTo>
                  <a:pt x="25917" y="10995"/>
                </a:lnTo>
                <a:lnTo>
                  <a:pt x="25612" y="8895"/>
                </a:lnTo>
                <a:lnTo>
                  <a:pt x="23806" y="10543"/>
                </a:lnTo>
                <a:lnTo>
                  <a:pt x="23355" y="6332"/>
                </a:lnTo>
                <a:lnTo>
                  <a:pt x="20194" y="10543"/>
                </a:lnTo>
                <a:lnTo>
                  <a:pt x="18535" y="11299"/>
                </a:lnTo>
                <a:lnTo>
                  <a:pt x="18230" y="9493"/>
                </a:lnTo>
                <a:lnTo>
                  <a:pt x="17474" y="9346"/>
                </a:lnTo>
                <a:lnTo>
                  <a:pt x="15668" y="3770"/>
                </a:lnTo>
                <a:lnTo>
                  <a:pt x="1400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flipH="1">
            <a:off x="-173801" y="4429050"/>
            <a:ext cx="2816434" cy="1657189"/>
          </a:xfrm>
          <a:custGeom>
            <a:avLst/>
            <a:gdLst/>
            <a:ahLst/>
            <a:cxnLst/>
            <a:rect l="l" t="t" r="r" b="b"/>
            <a:pathLst>
              <a:path w="73927" h="48304" extrusionOk="0">
                <a:moveTo>
                  <a:pt x="72372" y="0"/>
                </a:moveTo>
                <a:lnTo>
                  <a:pt x="66313" y="18345"/>
                </a:lnTo>
                <a:lnTo>
                  <a:pt x="60947" y="347"/>
                </a:lnTo>
                <a:lnTo>
                  <a:pt x="53155" y="28562"/>
                </a:lnTo>
                <a:lnTo>
                  <a:pt x="49165" y="29602"/>
                </a:lnTo>
                <a:lnTo>
                  <a:pt x="42760" y="25097"/>
                </a:lnTo>
                <a:lnTo>
                  <a:pt x="40166" y="25097"/>
                </a:lnTo>
                <a:lnTo>
                  <a:pt x="39126" y="22682"/>
                </a:lnTo>
                <a:lnTo>
                  <a:pt x="40680" y="18345"/>
                </a:lnTo>
                <a:lnTo>
                  <a:pt x="39126" y="16444"/>
                </a:lnTo>
                <a:lnTo>
                  <a:pt x="31335" y="17831"/>
                </a:lnTo>
                <a:lnTo>
                  <a:pt x="28909" y="10207"/>
                </a:lnTo>
                <a:lnTo>
                  <a:pt x="27187" y="18345"/>
                </a:lnTo>
                <a:lnTo>
                  <a:pt x="24236" y="19731"/>
                </a:lnTo>
                <a:lnTo>
                  <a:pt x="20603" y="8306"/>
                </a:lnTo>
                <a:lnTo>
                  <a:pt x="17830" y="19563"/>
                </a:lnTo>
                <a:lnTo>
                  <a:pt x="16098" y="16959"/>
                </a:lnTo>
                <a:lnTo>
                  <a:pt x="15058" y="21642"/>
                </a:lnTo>
                <a:lnTo>
                  <a:pt x="12811" y="18692"/>
                </a:lnTo>
                <a:lnTo>
                  <a:pt x="12118" y="14019"/>
                </a:lnTo>
                <a:lnTo>
                  <a:pt x="9692" y="17831"/>
                </a:lnTo>
                <a:lnTo>
                  <a:pt x="8485" y="6227"/>
                </a:lnTo>
                <a:lnTo>
                  <a:pt x="4326" y="18177"/>
                </a:lnTo>
                <a:lnTo>
                  <a:pt x="1386" y="7960"/>
                </a:lnTo>
                <a:lnTo>
                  <a:pt x="0" y="11425"/>
                </a:lnTo>
                <a:lnTo>
                  <a:pt x="0" y="40680"/>
                </a:lnTo>
                <a:lnTo>
                  <a:pt x="20781" y="48304"/>
                </a:lnTo>
                <a:lnTo>
                  <a:pt x="73926" y="40512"/>
                </a:lnTo>
                <a:lnTo>
                  <a:pt x="723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6711487" y="4336679"/>
            <a:ext cx="2432505" cy="1163299"/>
          </a:xfrm>
          <a:custGeom>
            <a:avLst/>
            <a:gdLst/>
            <a:ahLst/>
            <a:cxnLst/>
            <a:rect l="l" t="t" r="r" b="b"/>
            <a:pathLst>
              <a:path w="70903" h="33908" extrusionOk="0">
                <a:moveTo>
                  <a:pt x="65001" y="1"/>
                </a:moveTo>
                <a:lnTo>
                  <a:pt x="61399" y="17212"/>
                </a:lnTo>
                <a:lnTo>
                  <a:pt x="50100" y="21569"/>
                </a:lnTo>
                <a:lnTo>
                  <a:pt x="45732" y="19774"/>
                </a:lnTo>
                <a:lnTo>
                  <a:pt x="47527" y="13872"/>
                </a:lnTo>
                <a:lnTo>
                  <a:pt x="38791" y="9241"/>
                </a:lnTo>
                <a:lnTo>
                  <a:pt x="30568" y="11552"/>
                </a:lnTo>
                <a:lnTo>
                  <a:pt x="19522" y="17464"/>
                </a:lnTo>
                <a:lnTo>
                  <a:pt x="15416" y="2563"/>
                </a:lnTo>
                <a:lnTo>
                  <a:pt x="7456" y="26715"/>
                </a:lnTo>
                <a:lnTo>
                  <a:pt x="5146" y="18230"/>
                </a:lnTo>
                <a:lnTo>
                  <a:pt x="0" y="31850"/>
                </a:lnTo>
                <a:lnTo>
                  <a:pt x="70902" y="33908"/>
                </a:lnTo>
                <a:lnTo>
                  <a:pt x="70902" y="33908"/>
                </a:lnTo>
                <a:lnTo>
                  <a:pt x="650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168658">
            <a:off x="6001603" y="4548508"/>
            <a:ext cx="1267095" cy="794739"/>
          </a:xfrm>
          <a:custGeom>
            <a:avLst/>
            <a:gdLst/>
            <a:ahLst/>
            <a:cxnLst/>
            <a:rect l="l" t="t" r="r" b="b"/>
            <a:pathLst>
              <a:path w="30275" h="23166" extrusionOk="0">
                <a:moveTo>
                  <a:pt x="17926" y="1"/>
                </a:moveTo>
                <a:lnTo>
                  <a:pt x="12350" y="21307"/>
                </a:lnTo>
                <a:lnTo>
                  <a:pt x="9473" y="13526"/>
                </a:lnTo>
                <a:lnTo>
                  <a:pt x="5923" y="18429"/>
                </a:lnTo>
                <a:lnTo>
                  <a:pt x="1" y="16907"/>
                </a:lnTo>
                <a:lnTo>
                  <a:pt x="505" y="23165"/>
                </a:lnTo>
                <a:lnTo>
                  <a:pt x="30275" y="21811"/>
                </a:lnTo>
                <a:lnTo>
                  <a:pt x="21139" y="4568"/>
                </a:lnTo>
                <a:lnTo>
                  <a:pt x="179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-150589" y="120357"/>
            <a:ext cx="9937534" cy="3012672"/>
            <a:chOff x="-150589" y="120357"/>
            <a:chExt cx="9937534" cy="3012672"/>
          </a:xfrm>
        </p:grpSpPr>
        <p:sp>
          <p:nvSpPr>
            <p:cNvPr id="62" name="Google Shape;62;p3"/>
            <p:cNvSpPr/>
            <p:nvPr/>
          </p:nvSpPr>
          <p:spPr>
            <a:xfrm>
              <a:off x="7961855" y="1661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00075" y="2728611"/>
              <a:ext cx="1470659" cy="404419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772754" y="1735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003400" y="13999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60710" y="120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150403" y="275879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006850" y="2150850"/>
            <a:ext cx="513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199137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900600" y="3132175"/>
            <a:ext cx="3342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2747893" y="538818"/>
            <a:ext cx="5986240" cy="972854"/>
            <a:chOff x="2747893" y="538818"/>
            <a:chExt cx="5986240" cy="972854"/>
          </a:xfrm>
        </p:grpSpPr>
        <p:sp>
          <p:nvSpPr>
            <p:cNvPr id="73" name="Google Shape;73;p3"/>
            <p:cNvSpPr/>
            <p:nvPr/>
          </p:nvSpPr>
          <p:spPr>
            <a:xfrm>
              <a:off x="2747893" y="1333306"/>
              <a:ext cx="311315" cy="178365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059198" y="538818"/>
              <a:ext cx="213191" cy="155305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529414" y="1151874"/>
              <a:ext cx="204720" cy="98124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819356" y="4078150"/>
            <a:ext cx="7505400" cy="8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4974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 rot="5400000">
            <a:off x="2542177" y="-1308273"/>
            <a:ext cx="4072925" cy="7730071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12"/>
          <p:cNvSpPr/>
          <p:nvPr/>
        </p:nvSpPr>
        <p:spPr>
          <a:xfrm flipH="1">
            <a:off x="713503" y="1587275"/>
            <a:ext cx="7730272" cy="300594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"/>
          <p:cNvSpPr/>
          <p:nvPr/>
        </p:nvSpPr>
        <p:spPr>
          <a:xfrm flipH="1">
            <a:off x="2239567" y="3364198"/>
            <a:ext cx="222166" cy="76196"/>
          </a:xfrm>
          <a:custGeom>
            <a:avLst/>
            <a:gdLst/>
            <a:ahLst/>
            <a:cxnLst/>
            <a:rect l="l" t="t" r="r" b="b"/>
            <a:pathLst>
              <a:path w="1522" h="522" extrusionOk="0">
                <a:moveTo>
                  <a:pt x="1247" y="0"/>
                </a:moveTo>
                <a:cubicBezTo>
                  <a:pt x="1188" y="0"/>
                  <a:pt x="1133" y="13"/>
                  <a:pt x="1069" y="26"/>
                </a:cubicBezTo>
                <a:cubicBezTo>
                  <a:pt x="966" y="77"/>
                  <a:pt x="863" y="156"/>
                  <a:pt x="786" y="249"/>
                </a:cubicBezTo>
                <a:lnTo>
                  <a:pt x="786" y="249"/>
                </a:lnTo>
                <a:cubicBezTo>
                  <a:pt x="643" y="110"/>
                  <a:pt x="455" y="31"/>
                  <a:pt x="261" y="31"/>
                </a:cubicBezTo>
                <a:cubicBezTo>
                  <a:pt x="174" y="31"/>
                  <a:pt x="86" y="47"/>
                  <a:pt x="0" y="80"/>
                </a:cubicBezTo>
                <a:cubicBezTo>
                  <a:pt x="38" y="73"/>
                  <a:pt x="76" y="70"/>
                  <a:pt x="113" y="70"/>
                </a:cubicBezTo>
                <a:cubicBezTo>
                  <a:pt x="366" y="70"/>
                  <a:pt x="612" y="224"/>
                  <a:pt x="707" y="460"/>
                </a:cubicBezTo>
                <a:cubicBezTo>
                  <a:pt x="725" y="497"/>
                  <a:pt x="743" y="515"/>
                  <a:pt x="761" y="515"/>
                </a:cubicBezTo>
                <a:cubicBezTo>
                  <a:pt x="775" y="519"/>
                  <a:pt x="788" y="521"/>
                  <a:pt x="801" y="521"/>
                </a:cubicBezTo>
                <a:cubicBezTo>
                  <a:pt x="840" y="521"/>
                  <a:pt x="874" y="501"/>
                  <a:pt x="888" y="460"/>
                </a:cubicBezTo>
                <a:cubicBezTo>
                  <a:pt x="924" y="334"/>
                  <a:pt x="1015" y="207"/>
                  <a:pt x="1123" y="116"/>
                </a:cubicBezTo>
                <a:cubicBezTo>
                  <a:pt x="1170" y="77"/>
                  <a:pt x="1231" y="58"/>
                  <a:pt x="1293" y="58"/>
                </a:cubicBezTo>
                <a:cubicBezTo>
                  <a:pt x="1375" y="58"/>
                  <a:pt x="1460" y="91"/>
                  <a:pt x="1522" y="153"/>
                </a:cubicBezTo>
                <a:cubicBezTo>
                  <a:pt x="1467" y="80"/>
                  <a:pt x="1413" y="26"/>
                  <a:pt x="1322" y="8"/>
                </a:cubicBezTo>
                <a:cubicBezTo>
                  <a:pt x="1296" y="2"/>
                  <a:pt x="1271" y="0"/>
                  <a:pt x="12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"/>
          <p:cNvSpPr/>
          <p:nvPr/>
        </p:nvSpPr>
        <p:spPr>
          <a:xfrm flipH="1">
            <a:off x="1543832" y="3615203"/>
            <a:ext cx="187863" cy="112397"/>
          </a:xfrm>
          <a:custGeom>
            <a:avLst/>
            <a:gdLst/>
            <a:ahLst/>
            <a:cxnLst/>
            <a:rect l="l" t="t" r="r" b="b"/>
            <a:pathLst>
              <a:path w="1287" h="770" extrusionOk="0">
                <a:moveTo>
                  <a:pt x="1" y="0"/>
                </a:moveTo>
                <a:cubicBezTo>
                  <a:pt x="273" y="73"/>
                  <a:pt x="454" y="344"/>
                  <a:pt x="417" y="634"/>
                </a:cubicBezTo>
                <a:cubicBezTo>
                  <a:pt x="417" y="670"/>
                  <a:pt x="417" y="706"/>
                  <a:pt x="454" y="743"/>
                </a:cubicBezTo>
                <a:cubicBezTo>
                  <a:pt x="481" y="761"/>
                  <a:pt x="512" y="770"/>
                  <a:pt x="542" y="770"/>
                </a:cubicBezTo>
                <a:cubicBezTo>
                  <a:pt x="571" y="770"/>
                  <a:pt x="598" y="761"/>
                  <a:pt x="617" y="743"/>
                </a:cubicBezTo>
                <a:cubicBezTo>
                  <a:pt x="707" y="634"/>
                  <a:pt x="834" y="562"/>
                  <a:pt x="961" y="525"/>
                </a:cubicBezTo>
                <a:cubicBezTo>
                  <a:pt x="975" y="524"/>
                  <a:pt x="990" y="523"/>
                  <a:pt x="1004" y="523"/>
                </a:cubicBezTo>
                <a:cubicBezTo>
                  <a:pt x="1130" y="523"/>
                  <a:pt x="1238" y="594"/>
                  <a:pt x="1287" y="725"/>
                </a:cubicBezTo>
                <a:cubicBezTo>
                  <a:pt x="1287" y="634"/>
                  <a:pt x="1250" y="562"/>
                  <a:pt x="1196" y="507"/>
                </a:cubicBezTo>
                <a:cubicBezTo>
                  <a:pt x="1124" y="453"/>
                  <a:pt x="1051" y="417"/>
                  <a:pt x="961" y="399"/>
                </a:cubicBezTo>
                <a:cubicBezTo>
                  <a:pt x="841" y="399"/>
                  <a:pt x="730" y="414"/>
                  <a:pt x="626" y="451"/>
                </a:cubicBezTo>
                <a:lnTo>
                  <a:pt x="626" y="451"/>
                </a:lnTo>
                <a:cubicBezTo>
                  <a:pt x="525" y="198"/>
                  <a:pt x="281" y="15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"/>
          <p:cNvSpPr/>
          <p:nvPr/>
        </p:nvSpPr>
        <p:spPr>
          <a:xfrm flipH="1">
            <a:off x="1118181" y="3790222"/>
            <a:ext cx="150787" cy="73131"/>
          </a:xfrm>
          <a:custGeom>
            <a:avLst/>
            <a:gdLst/>
            <a:ahLst/>
            <a:cxnLst/>
            <a:rect l="l" t="t" r="r" b="b"/>
            <a:pathLst>
              <a:path w="1033" h="501" extrusionOk="0">
                <a:moveTo>
                  <a:pt x="948" y="1"/>
                </a:moveTo>
                <a:cubicBezTo>
                  <a:pt x="869" y="1"/>
                  <a:pt x="792" y="38"/>
                  <a:pt x="724" y="105"/>
                </a:cubicBezTo>
                <a:cubicBezTo>
                  <a:pt x="684" y="146"/>
                  <a:pt x="643" y="192"/>
                  <a:pt x="608" y="242"/>
                </a:cubicBezTo>
                <a:lnTo>
                  <a:pt x="608" y="242"/>
                </a:lnTo>
                <a:cubicBezTo>
                  <a:pt x="516" y="170"/>
                  <a:pt x="401" y="133"/>
                  <a:pt x="285" y="133"/>
                </a:cubicBezTo>
                <a:cubicBezTo>
                  <a:pt x="188" y="133"/>
                  <a:pt x="89" y="159"/>
                  <a:pt x="0" y="214"/>
                </a:cubicBezTo>
                <a:cubicBezTo>
                  <a:pt x="217" y="214"/>
                  <a:pt x="417" y="322"/>
                  <a:pt x="561" y="467"/>
                </a:cubicBezTo>
                <a:cubicBezTo>
                  <a:pt x="580" y="485"/>
                  <a:pt x="580" y="485"/>
                  <a:pt x="598" y="485"/>
                </a:cubicBezTo>
                <a:cubicBezTo>
                  <a:pt x="614" y="496"/>
                  <a:pt x="629" y="500"/>
                  <a:pt x="644" y="500"/>
                </a:cubicBezTo>
                <a:cubicBezTo>
                  <a:pt x="681" y="500"/>
                  <a:pt x="712" y="475"/>
                  <a:pt x="724" y="449"/>
                </a:cubicBezTo>
                <a:cubicBezTo>
                  <a:pt x="761" y="359"/>
                  <a:pt x="797" y="268"/>
                  <a:pt x="833" y="196"/>
                </a:cubicBezTo>
                <a:cubicBezTo>
                  <a:pt x="887" y="105"/>
                  <a:pt x="960" y="51"/>
                  <a:pt x="1032" y="15"/>
                </a:cubicBezTo>
                <a:cubicBezTo>
                  <a:pt x="1004" y="5"/>
                  <a:pt x="976" y="1"/>
                  <a:pt x="9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"/>
          <p:cNvSpPr/>
          <p:nvPr/>
        </p:nvSpPr>
        <p:spPr>
          <a:xfrm flipH="1">
            <a:off x="1755343" y="3871527"/>
            <a:ext cx="179835" cy="78532"/>
          </a:xfrm>
          <a:custGeom>
            <a:avLst/>
            <a:gdLst/>
            <a:ahLst/>
            <a:cxnLst/>
            <a:rect l="l" t="t" r="r" b="b"/>
            <a:pathLst>
              <a:path w="1232" h="538" extrusionOk="0">
                <a:moveTo>
                  <a:pt x="158" y="0"/>
                </a:moveTo>
                <a:cubicBezTo>
                  <a:pt x="106" y="0"/>
                  <a:pt x="53" y="7"/>
                  <a:pt x="0" y="19"/>
                </a:cubicBezTo>
                <a:cubicBezTo>
                  <a:pt x="254" y="91"/>
                  <a:pt x="453" y="254"/>
                  <a:pt x="580" y="490"/>
                </a:cubicBezTo>
                <a:cubicBezTo>
                  <a:pt x="580" y="490"/>
                  <a:pt x="580" y="508"/>
                  <a:pt x="598" y="526"/>
                </a:cubicBezTo>
                <a:cubicBezTo>
                  <a:pt x="613" y="534"/>
                  <a:pt x="631" y="538"/>
                  <a:pt x="650" y="538"/>
                </a:cubicBezTo>
                <a:cubicBezTo>
                  <a:pt x="676" y="538"/>
                  <a:pt x="704" y="529"/>
                  <a:pt x="725" y="508"/>
                </a:cubicBezTo>
                <a:cubicBezTo>
                  <a:pt x="797" y="417"/>
                  <a:pt x="870" y="345"/>
                  <a:pt x="942" y="272"/>
                </a:cubicBezTo>
                <a:cubicBezTo>
                  <a:pt x="1015" y="182"/>
                  <a:pt x="1123" y="146"/>
                  <a:pt x="1232" y="146"/>
                </a:cubicBezTo>
                <a:cubicBezTo>
                  <a:pt x="1178" y="110"/>
                  <a:pt x="1114" y="91"/>
                  <a:pt x="1051" y="91"/>
                </a:cubicBezTo>
                <a:cubicBezTo>
                  <a:pt x="987" y="91"/>
                  <a:pt x="924" y="110"/>
                  <a:pt x="870" y="146"/>
                </a:cubicBezTo>
                <a:cubicBezTo>
                  <a:pt x="803" y="179"/>
                  <a:pt x="736" y="219"/>
                  <a:pt x="678" y="266"/>
                </a:cubicBezTo>
                <a:lnTo>
                  <a:pt x="678" y="266"/>
                </a:lnTo>
                <a:cubicBezTo>
                  <a:pt x="558" y="97"/>
                  <a:pt x="36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"/>
          <p:cNvSpPr/>
          <p:nvPr/>
        </p:nvSpPr>
        <p:spPr>
          <a:xfrm flipH="1">
            <a:off x="6501215" y="1256826"/>
            <a:ext cx="135101" cy="83189"/>
          </a:xfrm>
          <a:custGeom>
            <a:avLst/>
            <a:gdLst/>
            <a:ahLst/>
            <a:cxnLst/>
            <a:rect l="l" t="t" r="r" b="b"/>
            <a:pathLst>
              <a:path w="635" h="391" extrusionOk="0">
                <a:moveTo>
                  <a:pt x="535" y="0"/>
                </a:moveTo>
                <a:cubicBezTo>
                  <a:pt x="491" y="0"/>
                  <a:pt x="446" y="18"/>
                  <a:pt x="417" y="57"/>
                </a:cubicBezTo>
                <a:cubicBezTo>
                  <a:pt x="390" y="85"/>
                  <a:pt x="362" y="122"/>
                  <a:pt x="342" y="161"/>
                </a:cubicBezTo>
                <a:lnTo>
                  <a:pt x="342" y="161"/>
                </a:lnTo>
                <a:cubicBezTo>
                  <a:pt x="326" y="159"/>
                  <a:pt x="311" y="158"/>
                  <a:pt x="296" y="158"/>
                </a:cubicBezTo>
                <a:cubicBezTo>
                  <a:pt x="186" y="158"/>
                  <a:pt x="73" y="214"/>
                  <a:pt x="1" y="310"/>
                </a:cubicBezTo>
                <a:cubicBezTo>
                  <a:pt x="46" y="280"/>
                  <a:pt x="98" y="266"/>
                  <a:pt x="149" y="266"/>
                </a:cubicBezTo>
                <a:cubicBezTo>
                  <a:pt x="221" y="266"/>
                  <a:pt x="292" y="294"/>
                  <a:pt x="345" y="347"/>
                </a:cubicBezTo>
                <a:cubicBezTo>
                  <a:pt x="358" y="373"/>
                  <a:pt x="381" y="390"/>
                  <a:pt x="407" y="390"/>
                </a:cubicBezTo>
                <a:cubicBezTo>
                  <a:pt x="416" y="390"/>
                  <a:pt x="426" y="388"/>
                  <a:pt x="435" y="383"/>
                </a:cubicBezTo>
                <a:cubicBezTo>
                  <a:pt x="472" y="383"/>
                  <a:pt x="508" y="329"/>
                  <a:pt x="490" y="274"/>
                </a:cubicBezTo>
                <a:cubicBezTo>
                  <a:pt x="472" y="220"/>
                  <a:pt x="472" y="166"/>
                  <a:pt x="490" y="111"/>
                </a:cubicBezTo>
                <a:cubicBezTo>
                  <a:pt x="505" y="67"/>
                  <a:pt x="556" y="34"/>
                  <a:pt x="604" y="34"/>
                </a:cubicBezTo>
                <a:cubicBezTo>
                  <a:pt x="615" y="34"/>
                  <a:pt x="625" y="36"/>
                  <a:pt x="635" y="39"/>
                </a:cubicBezTo>
                <a:cubicBezTo>
                  <a:pt x="609" y="14"/>
                  <a:pt x="572" y="0"/>
                  <a:pt x="5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"/>
          <p:cNvSpPr/>
          <p:nvPr/>
        </p:nvSpPr>
        <p:spPr>
          <a:xfrm flipH="1">
            <a:off x="7481412" y="3212556"/>
            <a:ext cx="223821" cy="87232"/>
          </a:xfrm>
          <a:custGeom>
            <a:avLst/>
            <a:gdLst/>
            <a:ahLst/>
            <a:cxnLst/>
            <a:rect l="l" t="t" r="r" b="b"/>
            <a:pathLst>
              <a:path w="1052" h="410" extrusionOk="0">
                <a:moveTo>
                  <a:pt x="165" y="0"/>
                </a:moveTo>
                <a:cubicBezTo>
                  <a:pt x="110" y="0"/>
                  <a:pt x="55" y="8"/>
                  <a:pt x="1" y="25"/>
                </a:cubicBezTo>
                <a:cubicBezTo>
                  <a:pt x="14" y="24"/>
                  <a:pt x="26" y="23"/>
                  <a:pt x="39" y="23"/>
                </a:cubicBezTo>
                <a:cubicBezTo>
                  <a:pt x="225" y="23"/>
                  <a:pt x="403" y="146"/>
                  <a:pt x="454" y="333"/>
                </a:cubicBezTo>
                <a:cubicBezTo>
                  <a:pt x="454" y="369"/>
                  <a:pt x="472" y="387"/>
                  <a:pt x="508" y="405"/>
                </a:cubicBezTo>
                <a:cubicBezTo>
                  <a:pt x="515" y="408"/>
                  <a:pt x="522" y="410"/>
                  <a:pt x="529" y="410"/>
                </a:cubicBezTo>
                <a:cubicBezTo>
                  <a:pt x="563" y="410"/>
                  <a:pt x="602" y="380"/>
                  <a:pt x="617" y="351"/>
                </a:cubicBezTo>
                <a:cubicBezTo>
                  <a:pt x="653" y="260"/>
                  <a:pt x="707" y="170"/>
                  <a:pt x="780" y="115"/>
                </a:cubicBezTo>
                <a:cubicBezTo>
                  <a:pt x="815" y="94"/>
                  <a:pt x="854" y="84"/>
                  <a:pt x="892" y="84"/>
                </a:cubicBezTo>
                <a:cubicBezTo>
                  <a:pt x="950" y="84"/>
                  <a:pt x="1007" y="108"/>
                  <a:pt x="1051" y="151"/>
                </a:cubicBezTo>
                <a:cubicBezTo>
                  <a:pt x="1008" y="66"/>
                  <a:pt x="920" y="14"/>
                  <a:pt x="822" y="14"/>
                </a:cubicBezTo>
                <a:cubicBezTo>
                  <a:pt x="796" y="14"/>
                  <a:pt x="770" y="17"/>
                  <a:pt x="743" y="25"/>
                </a:cubicBezTo>
                <a:cubicBezTo>
                  <a:pt x="666" y="58"/>
                  <a:pt x="602" y="98"/>
                  <a:pt x="547" y="149"/>
                </a:cubicBezTo>
                <a:lnTo>
                  <a:pt x="547" y="149"/>
                </a:lnTo>
                <a:cubicBezTo>
                  <a:pt x="445" y="52"/>
                  <a:pt x="306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"/>
          <p:cNvSpPr/>
          <p:nvPr/>
        </p:nvSpPr>
        <p:spPr>
          <a:xfrm flipH="1">
            <a:off x="2397884" y="979625"/>
            <a:ext cx="185099" cy="88934"/>
          </a:xfrm>
          <a:custGeom>
            <a:avLst/>
            <a:gdLst/>
            <a:ahLst/>
            <a:cxnLst/>
            <a:rect l="l" t="t" r="r" b="b"/>
            <a:pathLst>
              <a:path w="870" h="418" extrusionOk="0">
                <a:moveTo>
                  <a:pt x="710" y="1"/>
                </a:moveTo>
                <a:cubicBezTo>
                  <a:pt x="672" y="1"/>
                  <a:pt x="634" y="11"/>
                  <a:pt x="598" y="32"/>
                </a:cubicBezTo>
                <a:cubicBezTo>
                  <a:pt x="543" y="65"/>
                  <a:pt x="494" y="112"/>
                  <a:pt x="456" y="164"/>
                </a:cubicBezTo>
                <a:lnTo>
                  <a:pt x="456" y="164"/>
                </a:lnTo>
                <a:cubicBezTo>
                  <a:pt x="395" y="129"/>
                  <a:pt x="327" y="112"/>
                  <a:pt x="257" y="112"/>
                </a:cubicBezTo>
                <a:cubicBezTo>
                  <a:pt x="169" y="112"/>
                  <a:pt x="80" y="140"/>
                  <a:pt x="0" y="195"/>
                </a:cubicBezTo>
                <a:cubicBezTo>
                  <a:pt x="36" y="183"/>
                  <a:pt x="72" y="177"/>
                  <a:pt x="108" y="177"/>
                </a:cubicBezTo>
                <a:cubicBezTo>
                  <a:pt x="231" y="177"/>
                  <a:pt x="342" y="249"/>
                  <a:pt x="399" y="376"/>
                </a:cubicBezTo>
                <a:cubicBezTo>
                  <a:pt x="417" y="394"/>
                  <a:pt x="453" y="412"/>
                  <a:pt x="471" y="412"/>
                </a:cubicBezTo>
                <a:cubicBezTo>
                  <a:pt x="481" y="416"/>
                  <a:pt x="490" y="417"/>
                  <a:pt x="500" y="417"/>
                </a:cubicBezTo>
                <a:cubicBezTo>
                  <a:pt x="543" y="417"/>
                  <a:pt x="580" y="385"/>
                  <a:pt x="580" y="340"/>
                </a:cubicBezTo>
                <a:cubicBezTo>
                  <a:pt x="580" y="249"/>
                  <a:pt x="598" y="177"/>
                  <a:pt x="652" y="105"/>
                </a:cubicBezTo>
                <a:cubicBezTo>
                  <a:pt x="684" y="62"/>
                  <a:pt x="728" y="45"/>
                  <a:pt x="774" y="45"/>
                </a:cubicBezTo>
                <a:cubicBezTo>
                  <a:pt x="806" y="45"/>
                  <a:pt x="840" y="53"/>
                  <a:pt x="870" y="68"/>
                </a:cubicBezTo>
                <a:cubicBezTo>
                  <a:pt x="826" y="24"/>
                  <a:pt x="769" y="1"/>
                  <a:pt x="7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12"/>
          <p:cNvGrpSpPr/>
          <p:nvPr/>
        </p:nvGrpSpPr>
        <p:grpSpPr>
          <a:xfrm flipH="1">
            <a:off x="6855955" y="1342059"/>
            <a:ext cx="849263" cy="621826"/>
            <a:chOff x="998250" y="971075"/>
            <a:chExt cx="163925" cy="120025"/>
          </a:xfrm>
        </p:grpSpPr>
        <p:sp>
          <p:nvSpPr>
            <p:cNvPr id="234" name="Google Shape;234;p12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2"/>
          <p:cNvGrpSpPr/>
          <p:nvPr/>
        </p:nvGrpSpPr>
        <p:grpSpPr>
          <a:xfrm>
            <a:off x="-172691" y="7"/>
            <a:ext cx="9489289" cy="4774777"/>
            <a:chOff x="-150589" y="11357"/>
            <a:chExt cx="9489289" cy="4774777"/>
          </a:xfrm>
        </p:grpSpPr>
        <p:sp>
          <p:nvSpPr>
            <p:cNvPr id="239" name="Google Shape;239;p12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2"/>
          <p:cNvSpPr/>
          <p:nvPr/>
        </p:nvSpPr>
        <p:spPr>
          <a:xfrm>
            <a:off x="6285117" y="351867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-490099" y="76131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title" hasCustomPrompt="1"/>
          </p:nvPr>
        </p:nvSpPr>
        <p:spPr>
          <a:xfrm>
            <a:off x="2642700" y="1459475"/>
            <a:ext cx="3858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2981275" y="2970625"/>
            <a:ext cx="3181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34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23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>
            <a:off x="-118654" y="782451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-215987" y="3309200"/>
            <a:ext cx="2715067" cy="2283336"/>
          </a:xfrm>
          <a:custGeom>
            <a:avLst/>
            <a:gdLst/>
            <a:ahLst/>
            <a:cxnLst/>
            <a:rect l="l" t="t" r="r" b="b"/>
            <a:pathLst>
              <a:path w="72751" h="66555" extrusionOk="0">
                <a:moveTo>
                  <a:pt x="23953" y="0"/>
                </a:moveTo>
                <a:lnTo>
                  <a:pt x="11090" y="4001"/>
                </a:lnTo>
                <a:lnTo>
                  <a:pt x="3098" y="15972"/>
                </a:lnTo>
                <a:lnTo>
                  <a:pt x="1324" y="25297"/>
                </a:lnTo>
                <a:lnTo>
                  <a:pt x="1" y="55907"/>
                </a:lnTo>
                <a:lnTo>
                  <a:pt x="34160" y="66554"/>
                </a:lnTo>
                <a:lnTo>
                  <a:pt x="72751" y="62113"/>
                </a:lnTo>
                <a:cubicBezTo>
                  <a:pt x="72751" y="62113"/>
                  <a:pt x="69642" y="58563"/>
                  <a:pt x="68309" y="56789"/>
                </a:cubicBezTo>
                <a:cubicBezTo>
                  <a:pt x="67962" y="54846"/>
                  <a:pt x="67521" y="52924"/>
                  <a:pt x="66975" y="51024"/>
                </a:cubicBezTo>
                <a:cubicBezTo>
                  <a:pt x="66975" y="51024"/>
                  <a:pt x="65201" y="48808"/>
                  <a:pt x="61210" y="47033"/>
                </a:cubicBezTo>
                <a:lnTo>
                  <a:pt x="54563" y="50583"/>
                </a:lnTo>
                <a:cubicBezTo>
                  <a:pt x="54563" y="50583"/>
                  <a:pt x="51455" y="46582"/>
                  <a:pt x="50132" y="39042"/>
                </a:cubicBezTo>
                <a:cubicBezTo>
                  <a:pt x="50132" y="39042"/>
                  <a:pt x="49239" y="37268"/>
                  <a:pt x="46131" y="36827"/>
                </a:cubicBezTo>
                <a:cubicBezTo>
                  <a:pt x="46131" y="36827"/>
                  <a:pt x="42141" y="36827"/>
                  <a:pt x="38150" y="35944"/>
                </a:cubicBezTo>
                <a:lnTo>
                  <a:pt x="36376" y="25738"/>
                </a:lnTo>
                <a:lnTo>
                  <a:pt x="33267" y="7991"/>
                </a:lnTo>
                <a:lnTo>
                  <a:pt x="239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 rot="335208">
            <a:off x="6390147" y="3145084"/>
            <a:ext cx="2866637" cy="2611557"/>
          </a:xfrm>
          <a:custGeom>
            <a:avLst/>
            <a:gdLst/>
            <a:ahLst/>
            <a:cxnLst/>
            <a:rect l="l" t="t" r="r" b="b"/>
            <a:pathLst>
              <a:path w="83556" h="76121" extrusionOk="0">
                <a:moveTo>
                  <a:pt x="66912" y="0"/>
                </a:moveTo>
                <a:lnTo>
                  <a:pt x="58774" y="1418"/>
                </a:lnTo>
                <a:lnTo>
                  <a:pt x="51686" y="14166"/>
                </a:lnTo>
                <a:lnTo>
                  <a:pt x="51329" y="25843"/>
                </a:lnTo>
                <a:lnTo>
                  <a:pt x="47443" y="29392"/>
                </a:lnTo>
                <a:lnTo>
                  <a:pt x="37877" y="34348"/>
                </a:lnTo>
                <a:lnTo>
                  <a:pt x="35756" y="43200"/>
                </a:lnTo>
                <a:lnTo>
                  <a:pt x="26546" y="47443"/>
                </a:lnTo>
                <a:lnTo>
                  <a:pt x="19826" y="40355"/>
                </a:lnTo>
                <a:lnTo>
                  <a:pt x="9556" y="45668"/>
                </a:lnTo>
                <a:lnTo>
                  <a:pt x="8852" y="52756"/>
                </a:lnTo>
                <a:lnTo>
                  <a:pt x="0" y="58773"/>
                </a:lnTo>
                <a:lnTo>
                  <a:pt x="5671" y="76121"/>
                </a:lnTo>
                <a:lnTo>
                  <a:pt x="83556" y="66911"/>
                </a:lnTo>
                <a:lnTo>
                  <a:pt x="78242" y="1775"/>
                </a:lnTo>
                <a:lnTo>
                  <a:pt x="72572" y="714"/>
                </a:lnTo>
                <a:lnTo>
                  <a:pt x="669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-3675" y="4178376"/>
            <a:ext cx="9144036" cy="1819892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flipH="1">
            <a:off x="7413061" y="3749884"/>
            <a:ext cx="1828288" cy="1530003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-3675" y="4730302"/>
            <a:ext cx="9144042" cy="1230724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1766309" y="16460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2" hasCustomPrompt="1"/>
          </p:nvPr>
        </p:nvSpPr>
        <p:spPr>
          <a:xfrm>
            <a:off x="932859" y="1911720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1766309" y="2113681"/>
            <a:ext cx="27279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3"/>
          </p:nvPr>
        </p:nvSpPr>
        <p:spPr>
          <a:xfrm>
            <a:off x="5626609" y="16460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4" hasCustomPrompt="1"/>
          </p:nvPr>
        </p:nvSpPr>
        <p:spPr>
          <a:xfrm>
            <a:off x="4793224" y="1911717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5"/>
          </p:nvPr>
        </p:nvSpPr>
        <p:spPr>
          <a:xfrm>
            <a:off x="5626609" y="2113681"/>
            <a:ext cx="27279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title" idx="6"/>
          </p:nvPr>
        </p:nvSpPr>
        <p:spPr>
          <a:xfrm>
            <a:off x="1766309" y="29746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 idx="7" hasCustomPrompt="1"/>
          </p:nvPr>
        </p:nvSpPr>
        <p:spPr>
          <a:xfrm>
            <a:off x="932859" y="3270692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8"/>
          </p:nvPr>
        </p:nvSpPr>
        <p:spPr>
          <a:xfrm>
            <a:off x="1766309" y="3440193"/>
            <a:ext cx="27279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title" idx="9"/>
          </p:nvPr>
        </p:nvSpPr>
        <p:spPr>
          <a:xfrm>
            <a:off x="5626609" y="29746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3" hasCustomPrompt="1"/>
          </p:nvPr>
        </p:nvSpPr>
        <p:spPr>
          <a:xfrm>
            <a:off x="4793224" y="3270692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4"/>
          <p:cNvSpPr txBox="1">
            <a:spLocks noGrp="1"/>
          </p:cNvSpPr>
          <p:nvPr>
            <p:ph type="subTitle" idx="14"/>
          </p:nvPr>
        </p:nvSpPr>
        <p:spPr>
          <a:xfrm>
            <a:off x="5626609" y="3440193"/>
            <a:ext cx="27279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title" idx="15"/>
          </p:nvPr>
        </p:nvSpPr>
        <p:spPr>
          <a:xfrm>
            <a:off x="2642625" y="445025"/>
            <a:ext cx="38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517071" y="479738"/>
            <a:ext cx="8240797" cy="1166343"/>
            <a:chOff x="517071" y="479738"/>
            <a:chExt cx="8240797" cy="1166343"/>
          </a:xfrm>
        </p:grpSpPr>
        <p:sp>
          <p:nvSpPr>
            <p:cNvPr id="274" name="Google Shape;274;p14"/>
            <p:cNvSpPr/>
            <p:nvPr/>
          </p:nvSpPr>
          <p:spPr>
            <a:xfrm flipH="1">
              <a:off x="1766292" y="1198622"/>
              <a:ext cx="158685" cy="59392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 flipH="1">
              <a:off x="2128582" y="1338527"/>
              <a:ext cx="150245" cy="79496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 flipH="1">
              <a:off x="517071" y="479738"/>
              <a:ext cx="197513" cy="118170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 flipH="1">
              <a:off x="7030008" y="689433"/>
              <a:ext cx="158532" cy="76887"/>
            </a:xfrm>
            <a:custGeom>
              <a:avLst/>
              <a:gdLst/>
              <a:ahLst/>
              <a:cxnLst/>
              <a:rect l="l" t="t" r="r" b="b"/>
              <a:pathLst>
                <a:path w="1033" h="501" extrusionOk="0">
                  <a:moveTo>
                    <a:pt x="948" y="1"/>
                  </a:moveTo>
                  <a:cubicBezTo>
                    <a:pt x="869" y="1"/>
                    <a:pt x="792" y="38"/>
                    <a:pt x="724" y="105"/>
                  </a:cubicBezTo>
                  <a:cubicBezTo>
                    <a:pt x="684" y="146"/>
                    <a:pt x="643" y="192"/>
                    <a:pt x="608" y="242"/>
                  </a:cubicBezTo>
                  <a:lnTo>
                    <a:pt x="608" y="242"/>
                  </a:lnTo>
                  <a:cubicBezTo>
                    <a:pt x="516" y="170"/>
                    <a:pt x="401" y="133"/>
                    <a:pt x="285" y="133"/>
                  </a:cubicBezTo>
                  <a:cubicBezTo>
                    <a:pt x="188" y="133"/>
                    <a:pt x="89" y="159"/>
                    <a:pt x="0" y="214"/>
                  </a:cubicBezTo>
                  <a:cubicBezTo>
                    <a:pt x="217" y="214"/>
                    <a:pt x="417" y="322"/>
                    <a:pt x="561" y="467"/>
                  </a:cubicBezTo>
                  <a:cubicBezTo>
                    <a:pt x="580" y="485"/>
                    <a:pt x="580" y="485"/>
                    <a:pt x="598" y="485"/>
                  </a:cubicBezTo>
                  <a:cubicBezTo>
                    <a:pt x="614" y="496"/>
                    <a:pt x="629" y="500"/>
                    <a:pt x="644" y="500"/>
                  </a:cubicBezTo>
                  <a:cubicBezTo>
                    <a:pt x="681" y="500"/>
                    <a:pt x="712" y="475"/>
                    <a:pt x="724" y="449"/>
                  </a:cubicBezTo>
                  <a:cubicBezTo>
                    <a:pt x="761" y="359"/>
                    <a:pt x="797" y="268"/>
                    <a:pt x="833" y="196"/>
                  </a:cubicBezTo>
                  <a:cubicBezTo>
                    <a:pt x="887" y="105"/>
                    <a:pt x="960" y="51"/>
                    <a:pt x="1032" y="15"/>
                  </a:cubicBezTo>
                  <a:cubicBezTo>
                    <a:pt x="1004" y="5"/>
                    <a:pt x="976" y="1"/>
                    <a:pt x="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 flipH="1">
              <a:off x="8568797" y="1563515"/>
              <a:ext cx="189072" cy="82566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 flipH="1">
              <a:off x="7602360" y="1416634"/>
              <a:ext cx="97452" cy="61540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 flipH="1">
              <a:off x="7468828" y="1132485"/>
              <a:ext cx="133517" cy="66144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1" name="Google Shape;281;p14"/>
          <p:cNvGrpSpPr/>
          <p:nvPr/>
        </p:nvGrpSpPr>
        <p:grpSpPr>
          <a:xfrm>
            <a:off x="-150589" y="120357"/>
            <a:ext cx="10273223" cy="2684577"/>
            <a:chOff x="-150589" y="120357"/>
            <a:chExt cx="10273223" cy="2684577"/>
          </a:xfrm>
        </p:grpSpPr>
        <p:sp>
          <p:nvSpPr>
            <p:cNvPr id="282" name="Google Shape;282;p14"/>
            <p:cNvSpPr/>
            <p:nvPr/>
          </p:nvSpPr>
          <p:spPr>
            <a:xfrm>
              <a:off x="110080" y="575776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8297544" y="2157612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87578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290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60710" y="120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-150403" y="275879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53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 flipH="1">
            <a:off x="5659949" y="471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226716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0" y="4311863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15"/>
          <p:cNvGrpSpPr/>
          <p:nvPr/>
        </p:nvGrpSpPr>
        <p:grpSpPr>
          <a:xfrm flipH="1">
            <a:off x="8004750" y="963881"/>
            <a:ext cx="413545" cy="210602"/>
            <a:chOff x="2997351" y="1193725"/>
            <a:chExt cx="413545" cy="210602"/>
          </a:xfrm>
        </p:grpSpPr>
        <p:sp>
          <p:nvSpPr>
            <p:cNvPr id="294" name="Google Shape;294;p15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5"/>
          <p:cNvGrpSpPr/>
          <p:nvPr/>
        </p:nvGrpSpPr>
        <p:grpSpPr>
          <a:xfrm>
            <a:off x="-172641" y="64532"/>
            <a:ext cx="9489289" cy="4774777"/>
            <a:chOff x="-150589" y="11357"/>
            <a:chExt cx="9489289" cy="4774777"/>
          </a:xfrm>
        </p:grpSpPr>
        <p:sp>
          <p:nvSpPr>
            <p:cNvPr id="297" name="Google Shape;297;p15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5"/>
          <p:cNvSpPr/>
          <p:nvPr/>
        </p:nvSpPr>
        <p:spPr>
          <a:xfrm flipH="1">
            <a:off x="6605679" y="43167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/>
          <p:nvPr/>
        </p:nvSpPr>
        <p:spPr>
          <a:xfrm flipH="1">
            <a:off x="616596" y="4561858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4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 flipH="1">
            <a:off x="136239" y="770213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16"/>
          <p:cNvGrpSpPr/>
          <p:nvPr/>
        </p:nvGrpSpPr>
        <p:grpSpPr>
          <a:xfrm flipH="1">
            <a:off x="204018" y="117070"/>
            <a:ext cx="9096477" cy="2896172"/>
            <a:chOff x="468948" y="976607"/>
            <a:chExt cx="9096477" cy="2896172"/>
          </a:xfrm>
        </p:grpSpPr>
        <p:sp>
          <p:nvSpPr>
            <p:cNvPr id="312" name="Google Shape;312;p16"/>
            <p:cNvSpPr/>
            <p:nvPr/>
          </p:nvSpPr>
          <p:spPr>
            <a:xfrm>
              <a:off x="910850" y="3468361"/>
              <a:ext cx="1470659" cy="404419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772754" y="1735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68948" y="121819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9003400" y="13999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175448" y="97660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24947" y="282412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6"/>
          <p:cNvSpPr/>
          <p:nvPr/>
        </p:nvSpPr>
        <p:spPr>
          <a:xfrm flipH="1">
            <a:off x="2033023" y="25512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-16249" y="4123275"/>
            <a:ext cx="9129511" cy="1112839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 rot="-1815088">
            <a:off x="2081340" y="3411016"/>
            <a:ext cx="1748424" cy="1465522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 flipH="1">
            <a:off x="6980245" y="3716154"/>
            <a:ext cx="2163755" cy="1805686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 rot="-2235283">
            <a:off x="5858918" y="3526712"/>
            <a:ext cx="1748396" cy="1465499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6"/>
          <p:cNvGrpSpPr/>
          <p:nvPr/>
        </p:nvGrpSpPr>
        <p:grpSpPr>
          <a:xfrm>
            <a:off x="-883231" y="2316607"/>
            <a:ext cx="3489177" cy="2618424"/>
            <a:chOff x="-1545755" y="2356907"/>
            <a:chExt cx="3858855" cy="2895846"/>
          </a:xfrm>
        </p:grpSpPr>
        <p:sp>
          <p:nvSpPr>
            <p:cNvPr id="324" name="Google Shape;324;p16"/>
            <p:cNvSpPr/>
            <p:nvPr/>
          </p:nvSpPr>
          <p:spPr>
            <a:xfrm flipH="1">
              <a:off x="-522308" y="2356907"/>
              <a:ext cx="1446545" cy="1508572"/>
            </a:xfrm>
            <a:custGeom>
              <a:avLst/>
              <a:gdLst/>
              <a:ahLst/>
              <a:cxnLst/>
              <a:rect l="l" t="t" r="r" b="b"/>
              <a:pathLst>
                <a:path w="19450" h="20284" extrusionOk="0">
                  <a:moveTo>
                    <a:pt x="17476" y="4637"/>
                  </a:moveTo>
                  <a:lnTo>
                    <a:pt x="17476" y="5361"/>
                  </a:lnTo>
                  <a:lnTo>
                    <a:pt x="17114" y="5361"/>
                  </a:lnTo>
                  <a:lnTo>
                    <a:pt x="17114" y="4637"/>
                  </a:lnTo>
                  <a:close/>
                  <a:moveTo>
                    <a:pt x="18146" y="4637"/>
                  </a:moveTo>
                  <a:lnTo>
                    <a:pt x="18146" y="5361"/>
                  </a:lnTo>
                  <a:lnTo>
                    <a:pt x="17784" y="5361"/>
                  </a:lnTo>
                  <a:lnTo>
                    <a:pt x="17784" y="4637"/>
                  </a:lnTo>
                  <a:close/>
                  <a:moveTo>
                    <a:pt x="18834" y="4637"/>
                  </a:moveTo>
                  <a:lnTo>
                    <a:pt x="18834" y="5361"/>
                  </a:lnTo>
                  <a:lnTo>
                    <a:pt x="18454" y="5361"/>
                  </a:lnTo>
                  <a:lnTo>
                    <a:pt x="18454" y="4637"/>
                  </a:lnTo>
                  <a:close/>
                  <a:moveTo>
                    <a:pt x="7751" y="7987"/>
                  </a:moveTo>
                  <a:lnTo>
                    <a:pt x="7751" y="8693"/>
                  </a:lnTo>
                  <a:lnTo>
                    <a:pt x="7389" y="8693"/>
                  </a:lnTo>
                  <a:lnTo>
                    <a:pt x="7389" y="7987"/>
                  </a:lnTo>
                  <a:close/>
                  <a:moveTo>
                    <a:pt x="8729" y="7969"/>
                  </a:moveTo>
                  <a:lnTo>
                    <a:pt x="8729" y="8693"/>
                  </a:lnTo>
                  <a:lnTo>
                    <a:pt x="8367" y="8693"/>
                  </a:lnTo>
                  <a:lnTo>
                    <a:pt x="8367" y="7969"/>
                  </a:lnTo>
                  <a:close/>
                  <a:moveTo>
                    <a:pt x="6900" y="9454"/>
                  </a:moveTo>
                  <a:lnTo>
                    <a:pt x="6900" y="10812"/>
                  </a:lnTo>
                  <a:lnTo>
                    <a:pt x="6447" y="10812"/>
                  </a:lnTo>
                  <a:lnTo>
                    <a:pt x="6447" y="9454"/>
                  </a:lnTo>
                  <a:close/>
                  <a:moveTo>
                    <a:pt x="8294" y="9454"/>
                  </a:moveTo>
                  <a:lnTo>
                    <a:pt x="8294" y="10812"/>
                  </a:lnTo>
                  <a:lnTo>
                    <a:pt x="7842" y="10812"/>
                  </a:lnTo>
                  <a:lnTo>
                    <a:pt x="7842" y="9454"/>
                  </a:lnTo>
                  <a:close/>
                  <a:moveTo>
                    <a:pt x="9689" y="9454"/>
                  </a:moveTo>
                  <a:lnTo>
                    <a:pt x="9689" y="10812"/>
                  </a:lnTo>
                  <a:lnTo>
                    <a:pt x="9236" y="10812"/>
                  </a:lnTo>
                  <a:lnTo>
                    <a:pt x="9236" y="9454"/>
                  </a:lnTo>
                  <a:close/>
                  <a:moveTo>
                    <a:pt x="1123" y="9291"/>
                  </a:moveTo>
                  <a:lnTo>
                    <a:pt x="1123" y="11409"/>
                  </a:lnTo>
                  <a:lnTo>
                    <a:pt x="888" y="11409"/>
                  </a:lnTo>
                  <a:lnTo>
                    <a:pt x="888" y="9291"/>
                  </a:lnTo>
                  <a:close/>
                  <a:moveTo>
                    <a:pt x="2536" y="9291"/>
                  </a:moveTo>
                  <a:lnTo>
                    <a:pt x="2536" y="11409"/>
                  </a:lnTo>
                  <a:lnTo>
                    <a:pt x="1992" y="11409"/>
                  </a:lnTo>
                  <a:lnTo>
                    <a:pt x="1992" y="9291"/>
                  </a:lnTo>
                  <a:close/>
                  <a:moveTo>
                    <a:pt x="3640" y="9291"/>
                  </a:moveTo>
                  <a:lnTo>
                    <a:pt x="3640" y="11409"/>
                  </a:lnTo>
                  <a:lnTo>
                    <a:pt x="3405" y="11409"/>
                  </a:lnTo>
                  <a:lnTo>
                    <a:pt x="3405" y="9291"/>
                  </a:lnTo>
                  <a:close/>
                  <a:moveTo>
                    <a:pt x="17974" y="11133"/>
                  </a:moveTo>
                  <a:cubicBezTo>
                    <a:pt x="18169" y="11133"/>
                    <a:pt x="18363" y="11256"/>
                    <a:pt x="18381" y="11500"/>
                  </a:cubicBezTo>
                  <a:lnTo>
                    <a:pt x="18381" y="12442"/>
                  </a:lnTo>
                  <a:lnTo>
                    <a:pt x="17566" y="12442"/>
                  </a:lnTo>
                  <a:lnTo>
                    <a:pt x="17566" y="11500"/>
                  </a:lnTo>
                  <a:cubicBezTo>
                    <a:pt x="17585" y="11256"/>
                    <a:pt x="17779" y="11133"/>
                    <a:pt x="17974" y="11133"/>
                  </a:cubicBezTo>
                  <a:close/>
                  <a:moveTo>
                    <a:pt x="1503" y="12356"/>
                  </a:moveTo>
                  <a:cubicBezTo>
                    <a:pt x="1702" y="12356"/>
                    <a:pt x="1902" y="12487"/>
                    <a:pt x="1920" y="12750"/>
                  </a:cubicBezTo>
                  <a:lnTo>
                    <a:pt x="1920" y="14072"/>
                  </a:lnTo>
                  <a:lnTo>
                    <a:pt x="1087" y="14072"/>
                  </a:lnTo>
                  <a:lnTo>
                    <a:pt x="1087" y="12750"/>
                  </a:lnTo>
                  <a:cubicBezTo>
                    <a:pt x="1105" y="12487"/>
                    <a:pt x="1304" y="12356"/>
                    <a:pt x="1503" y="12356"/>
                  </a:cubicBezTo>
                  <a:close/>
                  <a:moveTo>
                    <a:pt x="3079" y="12329"/>
                  </a:moveTo>
                  <a:cubicBezTo>
                    <a:pt x="3287" y="12329"/>
                    <a:pt x="3495" y="12469"/>
                    <a:pt x="3495" y="12750"/>
                  </a:cubicBezTo>
                  <a:lnTo>
                    <a:pt x="3513" y="14072"/>
                  </a:lnTo>
                  <a:lnTo>
                    <a:pt x="2662" y="14072"/>
                  </a:lnTo>
                  <a:lnTo>
                    <a:pt x="2662" y="12750"/>
                  </a:lnTo>
                  <a:cubicBezTo>
                    <a:pt x="2662" y="12469"/>
                    <a:pt x="2871" y="12329"/>
                    <a:pt x="3079" y="12329"/>
                  </a:cubicBezTo>
                  <a:close/>
                  <a:moveTo>
                    <a:pt x="18" y="12351"/>
                  </a:moveTo>
                  <a:cubicBezTo>
                    <a:pt x="199" y="12387"/>
                    <a:pt x="344" y="12550"/>
                    <a:pt x="344" y="12750"/>
                  </a:cubicBezTo>
                  <a:lnTo>
                    <a:pt x="344" y="14090"/>
                  </a:lnTo>
                  <a:lnTo>
                    <a:pt x="18" y="14090"/>
                  </a:lnTo>
                  <a:lnTo>
                    <a:pt x="18" y="12351"/>
                  </a:lnTo>
                  <a:close/>
                  <a:moveTo>
                    <a:pt x="7624" y="16208"/>
                  </a:moveTo>
                  <a:lnTo>
                    <a:pt x="7624" y="16716"/>
                  </a:lnTo>
                  <a:lnTo>
                    <a:pt x="7190" y="16716"/>
                  </a:lnTo>
                  <a:lnTo>
                    <a:pt x="7190" y="16208"/>
                  </a:lnTo>
                  <a:close/>
                  <a:moveTo>
                    <a:pt x="9091" y="16208"/>
                  </a:moveTo>
                  <a:lnTo>
                    <a:pt x="9091" y="16716"/>
                  </a:lnTo>
                  <a:lnTo>
                    <a:pt x="8675" y="16716"/>
                  </a:lnTo>
                  <a:lnTo>
                    <a:pt x="8675" y="16208"/>
                  </a:lnTo>
                  <a:close/>
                  <a:moveTo>
                    <a:pt x="10576" y="16208"/>
                  </a:moveTo>
                  <a:lnTo>
                    <a:pt x="10576" y="16716"/>
                  </a:lnTo>
                  <a:lnTo>
                    <a:pt x="10142" y="16716"/>
                  </a:lnTo>
                  <a:lnTo>
                    <a:pt x="10142" y="16208"/>
                  </a:lnTo>
                  <a:close/>
                  <a:moveTo>
                    <a:pt x="12061" y="16208"/>
                  </a:moveTo>
                  <a:lnTo>
                    <a:pt x="12061" y="16716"/>
                  </a:lnTo>
                  <a:lnTo>
                    <a:pt x="11626" y="16716"/>
                  </a:lnTo>
                  <a:lnTo>
                    <a:pt x="11626" y="16208"/>
                  </a:lnTo>
                  <a:close/>
                  <a:moveTo>
                    <a:pt x="13528" y="16208"/>
                  </a:moveTo>
                  <a:lnTo>
                    <a:pt x="13528" y="16716"/>
                  </a:lnTo>
                  <a:lnTo>
                    <a:pt x="13093" y="16716"/>
                  </a:lnTo>
                  <a:lnTo>
                    <a:pt x="13093" y="16208"/>
                  </a:lnTo>
                  <a:close/>
                  <a:moveTo>
                    <a:pt x="14995" y="16208"/>
                  </a:moveTo>
                  <a:lnTo>
                    <a:pt x="14995" y="16716"/>
                  </a:lnTo>
                  <a:lnTo>
                    <a:pt x="14578" y="16716"/>
                  </a:lnTo>
                  <a:lnTo>
                    <a:pt x="14578" y="16208"/>
                  </a:lnTo>
                  <a:close/>
                  <a:moveTo>
                    <a:pt x="16462" y="16208"/>
                  </a:moveTo>
                  <a:lnTo>
                    <a:pt x="16462" y="16716"/>
                  </a:lnTo>
                  <a:lnTo>
                    <a:pt x="16045" y="16716"/>
                  </a:lnTo>
                  <a:lnTo>
                    <a:pt x="16045" y="16208"/>
                  </a:lnTo>
                  <a:close/>
                  <a:moveTo>
                    <a:pt x="7624" y="17204"/>
                  </a:moveTo>
                  <a:lnTo>
                    <a:pt x="7624" y="18581"/>
                  </a:lnTo>
                  <a:lnTo>
                    <a:pt x="7190" y="18581"/>
                  </a:lnTo>
                  <a:lnTo>
                    <a:pt x="7190" y="17204"/>
                  </a:lnTo>
                  <a:close/>
                  <a:moveTo>
                    <a:pt x="9091" y="17204"/>
                  </a:moveTo>
                  <a:lnTo>
                    <a:pt x="9091" y="18581"/>
                  </a:lnTo>
                  <a:lnTo>
                    <a:pt x="8675" y="18581"/>
                  </a:lnTo>
                  <a:lnTo>
                    <a:pt x="8675" y="17204"/>
                  </a:lnTo>
                  <a:close/>
                  <a:moveTo>
                    <a:pt x="10576" y="17204"/>
                  </a:moveTo>
                  <a:lnTo>
                    <a:pt x="10576" y="18581"/>
                  </a:lnTo>
                  <a:lnTo>
                    <a:pt x="10142" y="18581"/>
                  </a:lnTo>
                  <a:lnTo>
                    <a:pt x="10142" y="17204"/>
                  </a:lnTo>
                  <a:close/>
                  <a:moveTo>
                    <a:pt x="12061" y="17204"/>
                  </a:moveTo>
                  <a:lnTo>
                    <a:pt x="12061" y="18581"/>
                  </a:lnTo>
                  <a:lnTo>
                    <a:pt x="11626" y="18581"/>
                  </a:lnTo>
                  <a:lnTo>
                    <a:pt x="11626" y="17204"/>
                  </a:lnTo>
                  <a:close/>
                  <a:moveTo>
                    <a:pt x="13528" y="17204"/>
                  </a:moveTo>
                  <a:lnTo>
                    <a:pt x="13528" y="18581"/>
                  </a:lnTo>
                  <a:lnTo>
                    <a:pt x="13093" y="18581"/>
                  </a:lnTo>
                  <a:lnTo>
                    <a:pt x="13093" y="17204"/>
                  </a:lnTo>
                  <a:close/>
                  <a:moveTo>
                    <a:pt x="14995" y="17204"/>
                  </a:moveTo>
                  <a:lnTo>
                    <a:pt x="14995" y="18581"/>
                  </a:lnTo>
                  <a:lnTo>
                    <a:pt x="14578" y="18581"/>
                  </a:lnTo>
                  <a:lnTo>
                    <a:pt x="14578" y="17204"/>
                  </a:lnTo>
                  <a:close/>
                  <a:moveTo>
                    <a:pt x="16462" y="17204"/>
                  </a:moveTo>
                  <a:lnTo>
                    <a:pt x="16462" y="18581"/>
                  </a:lnTo>
                  <a:lnTo>
                    <a:pt x="16045" y="18581"/>
                  </a:lnTo>
                  <a:lnTo>
                    <a:pt x="16045" y="17204"/>
                  </a:lnTo>
                  <a:close/>
                  <a:moveTo>
                    <a:pt x="8005" y="0"/>
                  </a:moveTo>
                  <a:lnTo>
                    <a:pt x="8005" y="960"/>
                  </a:lnTo>
                  <a:cubicBezTo>
                    <a:pt x="7552" y="1015"/>
                    <a:pt x="7534" y="1648"/>
                    <a:pt x="7968" y="1739"/>
                  </a:cubicBezTo>
                  <a:lnTo>
                    <a:pt x="7208" y="4908"/>
                  </a:lnTo>
                  <a:cubicBezTo>
                    <a:pt x="7135" y="4926"/>
                    <a:pt x="7081" y="4926"/>
                    <a:pt x="7009" y="4962"/>
                  </a:cubicBezTo>
                  <a:cubicBezTo>
                    <a:pt x="7009" y="4944"/>
                    <a:pt x="7009" y="4926"/>
                    <a:pt x="7009" y="4908"/>
                  </a:cubicBezTo>
                  <a:cubicBezTo>
                    <a:pt x="7009" y="4854"/>
                    <a:pt x="6981" y="4833"/>
                    <a:pt x="6944" y="4833"/>
                  </a:cubicBezTo>
                  <a:cubicBezTo>
                    <a:pt x="6845" y="4833"/>
                    <a:pt x="6682" y="4982"/>
                    <a:pt x="6827" y="5035"/>
                  </a:cubicBezTo>
                  <a:cubicBezTo>
                    <a:pt x="6483" y="5216"/>
                    <a:pt x="6266" y="5578"/>
                    <a:pt x="6284" y="5977"/>
                  </a:cubicBezTo>
                  <a:cubicBezTo>
                    <a:pt x="6284" y="6556"/>
                    <a:pt x="6737" y="7027"/>
                    <a:pt x="7316" y="7045"/>
                  </a:cubicBezTo>
                  <a:lnTo>
                    <a:pt x="7316" y="7244"/>
                  </a:lnTo>
                  <a:lnTo>
                    <a:pt x="7190" y="7244"/>
                  </a:lnTo>
                  <a:cubicBezTo>
                    <a:pt x="6773" y="7244"/>
                    <a:pt x="6429" y="7570"/>
                    <a:pt x="6411" y="7969"/>
                  </a:cubicBezTo>
                  <a:lnTo>
                    <a:pt x="6755" y="7969"/>
                  </a:lnTo>
                  <a:lnTo>
                    <a:pt x="6755" y="8693"/>
                  </a:lnTo>
                  <a:lnTo>
                    <a:pt x="6411" y="8693"/>
                  </a:lnTo>
                  <a:lnTo>
                    <a:pt x="6411" y="9037"/>
                  </a:lnTo>
                  <a:lnTo>
                    <a:pt x="6465" y="9037"/>
                  </a:lnTo>
                  <a:cubicBezTo>
                    <a:pt x="6031" y="9037"/>
                    <a:pt x="5687" y="9381"/>
                    <a:pt x="5687" y="9816"/>
                  </a:cubicBezTo>
                  <a:lnTo>
                    <a:pt x="5687" y="11138"/>
                  </a:lnTo>
                  <a:lnTo>
                    <a:pt x="4528" y="11138"/>
                  </a:lnTo>
                  <a:lnTo>
                    <a:pt x="4528" y="8947"/>
                  </a:lnTo>
                  <a:lnTo>
                    <a:pt x="4220" y="7226"/>
                  </a:lnTo>
                  <a:cubicBezTo>
                    <a:pt x="4292" y="7208"/>
                    <a:pt x="4346" y="7154"/>
                    <a:pt x="4346" y="7081"/>
                  </a:cubicBezTo>
                  <a:cubicBezTo>
                    <a:pt x="4356" y="7000"/>
                    <a:pt x="4279" y="6959"/>
                    <a:pt x="4202" y="6959"/>
                  </a:cubicBezTo>
                  <a:cubicBezTo>
                    <a:pt x="4125" y="6959"/>
                    <a:pt x="4048" y="7000"/>
                    <a:pt x="4057" y="7081"/>
                  </a:cubicBezTo>
                  <a:cubicBezTo>
                    <a:pt x="4057" y="7154"/>
                    <a:pt x="4111" y="7208"/>
                    <a:pt x="4183" y="7226"/>
                  </a:cubicBezTo>
                  <a:lnTo>
                    <a:pt x="3894" y="8947"/>
                  </a:lnTo>
                  <a:lnTo>
                    <a:pt x="3858" y="8947"/>
                  </a:lnTo>
                  <a:lnTo>
                    <a:pt x="3568" y="7226"/>
                  </a:lnTo>
                  <a:cubicBezTo>
                    <a:pt x="3622" y="7208"/>
                    <a:pt x="3676" y="7154"/>
                    <a:pt x="3676" y="7081"/>
                  </a:cubicBezTo>
                  <a:cubicBezTo>
                    <a:pt x="3685" y="7000"/>
                    <a:pt x="3609" y="6959"/>
                    <a:pt x="3532" y="6959"/>
                  </a:cubicBezTo>
                  <a:cubicBezTo>
                    <a:pt x="3455" y="6959"/>
                    <a:pt x="3378" y="7000"/>
                    <a:pt x="3387" y="7081"/>
                  </a:cubicBezTo>
                  <a:cubicBezTo>
                    <a:pt x="3387" y="7154"/>
                    <a:pt x="3441" y="7208"/>
                    <a:pt x="3513" y="7226"/>
                  </a:cubicBezTo>
                  <a:lnTo>
                    <a:pt x="3224" y="8947"/>
                  </a:lnTo>
                  <a:lnTo>
                    <a:pt x="2318" y="3822"/>
                  </a:lnTo>
                  <a:cubicBezTo>
                    <a:pt x="2789" y="3749"/>
                    <a:pt x="2771" y="3097"/>
                    <a:pt x="2318" y="3043"/>
                  </a:cubicBezTo>
                  <a:lnTo>
                    <a:pt x="2318" y="2083"/>
                  </a:lnTo>
                  <a:lnTo>
                    <a:pt x="2210" y="2083"/>
                  </a:lnTo>
                  <a:lnTo>
                    <a:pt x="2210" y="3043"/>
                  </a:lnTo>
                  <a:cubicBezTo>
                    <a:pt x="1757" y="3097"/>
                    <a:pt x="1739" y="3749"/>
                    <a:pt x="2191" y="3822"/>
                  </a:cubicBezTo>
                  <a:lnTo>
                    <a:pt x="1304" y="8947"/>
                  </a:lnTo>
                  <a:lnTo>
                    <a:pt x="1014" y="7226"/>
                  </a:lnTo>
                  <a:cubicBezTo>
                    <a:pt x="1178" y="7199"/>
                    <a:pt x="992" y="7007"/>
                    <a:pt x="891" y="7007"/>
                  </a:cubicBezTo>
                  <a:cubicBezTo>
                    <a:pt x="857" y="7007"/>
                    <a:pt x="833" y="7028"/>
                    <a:pt x="833" y="7081"/>
                  </a:cubicBezTo>
                  <a:cubicBezTo>
                    <a:pt x="833" y="7154"/>
                    <a:pt x="888" y="7208"/>
                    <a:pt x="960" y="7226"/>
                  </a:cubicBezTo>
                  <a:lnTo>
                    <a:pt x="670" y="8947"/>
                  </a:lnTo>
                  <a:lnTo>
                    <a:pt x="634" y="8947"/>
                  </a:lnTo>
                  <a:lnTo>
                    <a:pt x="344" y="7226"/>
                  </a:lnTo>
                  <a:cubicBezTo>
                    <a:pt x="417" y="7208"/>
                    <a:pt x="471" y="7154"/>
                    <a:pt x="471" y="7081"/>
                  </a:cubicBezTo>
                  <a:cubicBezTo>
                    <a:pt x="480" y="7000"/>
                    <a:pt x="403" y="6959"/>
                    <a:pt x="326" y="6959"/>
                  </a:cubicBezTo>
                  <a:cubicBezTo>
                    <a:pt x="249" y="6959"/>
                    <a:pt x="172" y="7000"/>
                    <a:pt x="181" y="7081"/>
                  </a:cubicBezTo>
                  <a:cubicBezTo>
                    <a:pt x="181" y="7154"/>
                    <a:pt x="236" y="7208"/>
                    <a:pt x="308" y="7226"/>
                  </a:cubicBezTo>
                  <a:lnTo>
                    <a:pt x="0" y="8947"/>
                  </a:lnTo>
                  <a:lnTo>
                    <a:pt x="0" y="14778"/>
                  </a:lnTo>
                  <a:lnTo>
                    <a:pt x="471" y="14778"/>
                  </a:lnTo>
                  <a:lnTo>
                    <a:pt x="471" y="20283"/>
                  </a:lnTo>
                  <a:lnTo>
                    <a:pt x="4093" y="20283"/>
                  </a:lnTo>
                  <a:lnTo>
                    <a:pt x="4093" y="14778"/>
                  </a:lnTo>
                  <a:lnTo>
                    <a:pt x="4509" y="14778"/>
                  </a:lnTo>
                  <a:lnTo>
                    <a:pt x="4509" y="14090"/>
                  </a:lnTo>
                  <a:lnTo>
                    <a:pt x="4238" y="14090"/>
                  </a:lnTo>
                  <a:lnTo>
                    <a:pt x="4238" y="12750"/>
                  </a:lnTo>
                  <a:cubicBezTo>
                    <a:pt x="4238" y="12568"/>
                    <a:pt x="4346" y="12424"/>
                    <a:pt x="4509" y="12351"/>
                  </a:cubicBezTo>
                  <a:lnTo>
                    <a:pt x="4509" y="12080"/>
                  </a:lnTo>
                  <a:lnTo>
                    <a:pt x="5433" y="12080"/>
                  </a:lnTo>
                  <a:lnTo>
                    <a:pt x="5433" y="20283"/>
                  </a:lnTo>
                  <a:lnTo>
                    <a:pt x="18599" y="20283"/>
                  </a:lnTo>
                  <a:lnTo>
                    <a:pt x="18599" y="8385"/>
                  </a:lnTo>
                  <a:lnTo>
                    <a:pt x="19142" y="8385"/>
                  </a:lnTo>
                  <a:lnTo>
                    <a:pt x="19142" y="7335"/>
                  </a:lnTo>
                  <a:lnTo>
                    <a:pt x="19450" y="6031"/>
                  </a:lnTo>
                  <a:lnTo>
                    <a:pt x="19450" y="5542"/>
                  </a:lnTo>
                  <a:lnTo>
                    <a:pt x="19088" y="5542"/>
                  </a:lnTo>
                  <a:lnTo>
                    <a:pt x="19088" y="4274"/>
                  </a:lnTo>
                  <a:cubicBezTo>
                    <a:pt x="19088" y="3985"/>
                    <a:pt x="18870" y="3749"/>
                    <a:pt x="18581" y="3749"/>
                  </a:cubicBezTo>
                  <a:lnTo>
                    <a:pt x="18599" y="3749"/>
                  </a:lnTo>
                  <a:lnTo>
                    <a:pt x="18019" y="1214"/>
                  </a:lnTo>
                  <a:cubicBezTo>
                    <a:pt x="18273" y="1159"/>
                    <a:pt x="18218" y="797"/>
                    <a:pt x="17965" y="797"/>
                  </a:cubicBezTo>
                  <a:cubicBezTo>
                    <a:pt x="17729" y="797"/>
                    <a:pt x="17675" y="1159"/>
                    <a:pt x="17929" y="1214"/>
                  </a:cubicBezTo>
                  <a:lnTo>
                    <a:pt x="17349" y="3749"/>
                  </a:lnTo>
                  <a:lnTo>
                    <a:pt x="17367" y="3749"/>
                  </a:lnTo>
                  <a:cubicBezTo>
                    <a:pt x="17077" y="3767"/>
                    <a:pt x="16860" y="3985"/>
                    <a:pt x="16860" y="4274"/>
                  </a:cubicBezTo>
                  <a:lnTo>
                    <a:pt x="16860" y="5542"/>
                  </a:lnTo>
                  <a:lnTo>
                    <a:pt x="16607" y="5542"/>
                  </a:lnTo>
                  <a:lnTo>
                    <a:pt x="16607" y="6013"/>
                  </a:lnTo>
                  <a:lnTo>
                    <a:pt x="16933" y="7335"/>
                  </a:lnTo>
                  <a:lnTo>
                    <a:pt x="16933" y="8385"/>
                  </a:lnTo>
                  <a:lnTo>
                    <a:pt x="17349" y="8385"/>
                  </a:lnTo>
                  <a:lnTo>
                    <a:pt x="17349" y="13257"/>
                  </a:lnTo>
                  <a:lnTo>
                    <a:pt x="17150" y="13257"/>
                  </a:lnTo>
                  <a:lnTo>
                    <a:pt x="16733" y="11518"/>
                  </a:lnTo>
                  <a:cubicBezTo>
                    <a:pt x="16788" y="11518"/>
                    <a:pt x="16824" y="11464"/>
                    <a:pt x="16824" y="11409"/>
                  </a:cubicBezTo>
                  <a:cubicBezTo>
                    <a:pt x="16824" y="11337"/>
                    <a:pt x="16770" y="11283"/>
                    <a:pt x="16697" y="11283"/>
                  </a:cubicBezTo>
                  <a:cubicBezTo>
                    <a:pt x="16589" y="11301"/>
                    <a:pt x="16570" y="11464"/>
                    <a:pt x="16679" y="11518"/>
                  </a:cubicBezTo>
                  <a:lnTo>
                    <a:pt x="16263" y="13239"/>
                  </a:lnTo>
                  <a:lnTo>
                    <a:pt x="13782" y="13239"/>
                  </a:lnTo>
                  <a:lnTo>
                    <a:pt x="13782" y="11265"/>
                  </a:lnTo>
                  <a:lnTo>
                    <a:pt x="14053" y="11265"/>
                  </a:lnTo>
                  <a:lnTo>
                    <a:pt x="14053" y="10269"/>
                  </a:lnTo>
                  <a:lnTo>
                    <a:pt x="13727" y="10269"/>
                  </a:lnTo>
                  <a:lnTo>
                    <a:pt x="13727" y="10776"/>
                  </a:lnTo>
                  <a:lnTo>
                    <a:pt x="13456" y="10776"/>
                  </a:lnTo>
                  <a:lnTo>
                    <a:pt x="13456" y="10269"/>
                  </a:lnTo>
                  <a:lnTo>
                    <a:pt x="12822" y="10269"/>
                  </a:lnTo>
                  <a:lnTo>
                    <a:pt x="12822" y="10776"/>
                  </a:lnTo>
                  <a:lnTo>
                    <a:pt x="12532" y="10776"/>
                  </a:lnTo>
                  <a:lnTo>
                    <a:pt x="12532" y="10269"/>
                  </a:lnTo>
                  <a:lnTo>
                    <a:pt x="12206" y="10269"/>
                  </a:lnTo>
                  <a:lnTo>
                    <a:pt x="12206" y="11265"/>
                  </a:lnTo>
                  <a:lnTo>
                    <a:pt x="12496" y="11265"/>
                  </a:lnTo>
                  <a:lnTo>
                    <a:pt x="12496" y="13257"/>
                  </a:lnTo>
                  <a:lnTo>
                    <a:pt x="10685" y="13257"/>
                  </a:lnTo>
                  <a:lnTo>
                    <a:pt x="10685" y="11156"/>
                  </a:lnTo>
                  <a:lnTo>
                    <a:pt x="10431" y="11156"/>
                  </a:lnTo>
                  <a:lnTo>
                    <a:pt x="10431" y="9816"/>
                  </a:lnTo>
                  <a:cubicBezTo>
                    <a:pt x="10431" y="9381"/>
                    <a:pt x="10087" y="9037"/>
                    <a:pt x="9653" y="9037"/>
                  </a:cubicBezTo>
                  <a:lnTo>
                    <a:pt x="9725" y="9037"/>
                  </a:lnTo>
                  <a:lnTo>
                    <a:pt x="9725" y="8711"/>
                  </a:lnTo>
                  <a:lnTo>
                    <a:pt x="9363" y="8711"/>
                  </a:lnTo>
                  <a:lnTo>
                    <a:pt x="9363" y="7987"/>
                  </a:lnTo>
                  <a:lnTo>
                    <a:pt x="9707" y="7987"/>
                  </a:lnTo>
                  <a:cubicBezTo>
                    <a:pt x="9689" y="7570"/>
                    <a:pt x="9363" y="7244"/>
                    <a:pt x="8946" y="7244"/>
                  </a:cubicBezTo>
                  <a:lnTo>
                    <a:pt x="8801" y="7244"/>
                  </a:lnTo>
                  <a:lnTo>
                    <a:pt x="8801" y="7045"/>
                  </a:lnTo>
                  <a:cubicBezTo>
                    <a:pt x="9381" y="7027"/>
                    <a:pt x="9852" y="6538"/>
                    <a:pt x="9852" y="5958"/>
                  </a:cubicBezTo>
                  <a:cubicBezTo>
                    <a:pt x="9852" y="5560"/>
                    <a:pt x="9634" y="5198"/>
                    <a:pt x="9290" y="5017"/>
                  </a:cubicBezTo>
                  <a:cubicBezTo>
                    <a:pt x="9422" y="4964"/>
                    <a:pt x="9256" y="4815"/>
                    <a:pt x="9156" y="4815"/>
                  </a:cubicBezTo>
                  <a:cubicBezTo>
                    <a:pt x="9119" y="4815"/>
                    <a:pt x="9091" y="4836"/>
                    <a:pt x="9091" y="4890"/>
                  </a:cubicBezTo>
                  <a:cubicBezTo>
                    <a:pt x="9091" y="4908"/>
                    <a:pt x="9091" y="4926"/>
                    <a:pt x="9091" y="4944"/>
                  </a:cubicBezTo>
                  <a:cubicBezTo>
                    <a:pt x="9037" y="4926"/>
                    <a:pt x="8964" y="4908"/>
                    <a:pt x="8892" y="4890"/>
                  </a:cubicBezTo>
                  <a:lnTo>
                    <a:pt x="8149" y="1721"/>
                  </a:lnTo>
                  <a:cubicBezTo>
                    <a:pt x="8312" y="1685"/>
                    <a:pt x="8439" y="1522"/>
                    <a:pt x="8457" y="1341"/>
                  </a:cubicBezTo>
                  <a:cubicBezTo>
                    <a:pt x="8457" y="1141"/>
                    <a:pt x="8294" y="978"/>
                    <a:pt x="8113" y="960"/>
                  </a:cubicBezTo>
                  <a:lnTo>
                    <a:pt x="8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 flipH="1">
              <a:off x="-1545755" y="3789575"/>
              <a:ext cx="3858855" cy="1463178"/>
            </a:xfrm>
            <a:custGeom>
              <a:avLst/>
              <a:gdLst/>
              <a:ahLst/>
              <a:cxnLst/>
              <a:rect l="l" t="t" r="r" b="b"/>
              <a:pathLst>
                <a:path w="63330" h="24920" extrusionOk="0">
                  <a:moveTo>
                    <a:pt x="26259" y="1"/>
                  </a:moveTo>
                  <a:lnTo>
                    <a:pt x="25535" y="852"/>
                  </a:lnTo>
                  <a:cubicBezTo>
                    <a:pt x="25376" y="1178"/>
                    <a:pt x="25202" y="1301"/>
                    <a:pt x="25030" y="1301"/>
                  </a:cubicBezTo>
                  <a:cubicBezTo>
                    <a:pt x="24496" y="1301"/>
                    <a:pt x="23977" y="109"/>
                    <a:pt x="23977" y="109"/>
                  </a:cubicBezTo>
                  <a:cubicBezTo>
                    <a:pt x="23561" y="616"/>
                    <a:pt x="23289" y="1196"/>
                    <a:pt x="23126" y="1830"/>
                  </a:cubicBezTo>
                  <a:cubicBezTo>
                    <a:pt x="22855" y="2934"/>
                    <a:pt x="21696" y="3242"/>
                    <a:pt x="21496" y="5198"/>
                  </a:cubicBezTo>
                  <a:cubicBezTo>
                    <a:pt x="21496" y="5198"/>
                    <a:pt x="20518" y="4474"/>
                    <a:pt x="19975" y="4474"/>
                  </a:cubicBezTo>
                  <a:cubicBezTo>
                    <a:pt x="19414" y="5035"/>
                    <a:pt x="18943" y="5669"/>
                    <a:pt x="18563" y="6357"/>
                  </a:cubicBezTo>
                  <a:cubicBezTo>
                    <a:pt x="18019" y="7407"/>
                    <a:pt x="14216" y="10287"/>
                    <a:pt x="6248" y="11518"/>
                  </a:cubicBezTo>
                  <a:cubicBezTo>
                    <a:pt x="6248" y="11518"/>
                    <a:pt x="5814" y="11428"/>
                    <a:pt x="5143" y="10794"/>
                  </a:cubicBezTo>
                  <a:cubicBezTo>
                    <a:pt x="5143" y="10794"/>
                    <a:pt x="4979" y="10932"/>
                    <a:pt x="4733" y="10932"/>
                  </a:cubicBezTo>
                  <a:cubicBezTo>
                    <a:pt x="4525" y="10932"/>
                    <a:pt x="4258" y="10833"/>
                    <a:pt x="3984" y="10468"/>
                  </a:cubicBezTo>
                  <a:cubicBezTo>
                    <a:pt x="3984" y="10468"/>
                    <a:pt x="2366" y="11648"/>
                    <a:pt x="787" y="11648"/>
                  </a:cubicBezTo>
                  <a:cubicBezTo>
                    <a:pt x="521" y="11648"/>
                    <a:pt x="256" y="11615"/>
                    <a:pt x="0" y="11536"/>
                  </a:cubicBezTo>
                  <a:lnTo>
                    <a:pt x="0" y="24919"/>
                  </a:lnTo>
                  <a:lnTo>
                    <a:pt x="63329" y="24919"/>
                  </a:lnTo>
                  <a:lnTo>
                    <a:pt x="63329" y="10396"/>
                  </a:lnTo>
                  <a:cubicBezTo>
                    <a:pt x="60070" y="9182"/>
                    <a:pt x="59671" y="7570"/>
                    <a:pt x="59671" y="7570"/>
                  </a:cubicBezTo>
                  <a:lnTo>
                    <a:pt x="59055" y="8168"/>
                  </a:lnTo>
                  <a:cubicBezTo>
                    <a:pt x="58150" y="8168"/>
                    <a:pt x="56466" y="6194"/>
                    <a:pt x="56122" y="6085"/>
                  </a:cubicBezTo>
                  <a:cubicBezTo>
                    <a:pt x="56113" y="6083"/>
                    <a:pt x="56104" y="6082"/>
                    <a:pt x="56093" y="6082"/>
                  </a:cubicBezTo>
                  <a:cubicBezTo>
                    <a:pt x="55671" y="6082"/>
                    <a:pt x="53876" y="7860"/>
                    <a:pt x="53876" y="7860"/>
                  </a:cubicBezTo>
                  <a:cubicBezTo>
                    <a:pt x="53423" y="7353"/>
                    <a:pt x="49602" y="4419"/>
                    <a:pt x="49457" y="4365"/>
                  </a:cubicBezTo>
                  <a:cubicBezTo>
                    <a:pt x="49453" y="4363"/>
                    <a:pt x="49448" y="4363"/>
                    <a:pt x="49442" y="4363"/>
                  </a:cubicBezTo>
                  <a:cubicBezTo>
                    <a:pt x="49252" y="4363"/>
                    <a:pt x="48298" y="5180"/>
                    <a:pt x="48298" y="5180"/>
                  </a:cubicBezTo>
                  <a:cubicBezTo>
                    <a:pt x="48298" y="5180"/>
                    <a:pt x="46614" y="2989"/>
                    <a:pt x="46415" y="2898"/>
                  </a:cubicBezTo>
                  <a:cubicBezTo>
                    <a:pt x="46394" y="2888"/>
                    <a:pt x="46371" y="2883"/>
                    <a:pt x="46346" y="2883"/>
                  </a:cubicBezTo>
                  <a:cubicBezTo>
                    <a:pt x="46114" y="2883"/>
                    <a:pt x="45745" y="3297"/>
                    <a:pt x="45745" y="3297"/>
                  </a:cubicBezTo>
                  <a:cubicBezTo>
                    <a:pt x="45745" y="1667"/>
                    <a:pt x="44423" y="1"/>
                    <a:pt x="4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 flipH="1">
              <a:off x="-618765" y="3427900"/>
              <a:ext cx="662516" cy="639836"/>
            </a:xfrm>
            <a:custGeom>
              <a:avLst/>
              <a:gdLst/>
              <a:ahLst/>
              <a:cxnLst/>
              <a:rect l="l" t="t" r="r" b="b"/>
              <a:pathLst>
                <a:path w="10487" h="10128" extrusionOk="0">
                  <a:moveTo>
                    <a:pt x="4792" y="0"/>
                  </a:moveTo>
                  <a:cubicBezTo>
                    <a:pt x="4688" y="0"/>
                    <a:pt x="4585" y="65"/>
                    <a:pt x="4565" y="185"/>
                  </a:cubicBezTo>
                  <a:cubicBezTo>
                    <a:pt x="4184" y="3029"/>
                    <a:pt x="2826" y="6361"/>
                    <a:pt x="2826" y="6361"/>
                  </a:cubicBezTo>
                  <a:cubicBezTo>
                    <a:pt x="2717" y="5727"/>
                    <a:pt x="1576" y="4188"/>
                    <a:pt x="1069" y="3536"/>
                  </a:cubicBezTo>
                  <a:cubicBezTo>
                    <a:pt x="1036" y="3495"/>
                    <a:pt x="990" y="3477"/>
                    <a:pt x="945" y="3477"/>
                  </a:cubicBezTo>
                  <a:cubicBezTo>
                    <a:pt x="869" y="3477"/>
                    <a:pt x="798" y="3528"/>
                    <a:pt x="798" y="3608"/>
                  </a:cubicBezTo>
                  <a:cubicBezTo>
                    <a:pt x="725" y="4423"/>
                    <a:pt x="599" y="5238"/>
                    <a:pt x="436" y="6035"/>
                  </a:cubicBezTo>
                  <a:cubicBezTo>
                    <a:pt x="200" y="7393"/>
                    <a:pt x="55" y="8751"/>
                    <a:pt x="1" y="10109"/>
                  </a:cubicBezTo>
                  <a:lnTo>
                    <a:pt x="10486" y="10127"/>
                  </a:lnTo>
                  <a:cubicBezTo>
                    <a:pt x="10126" y="7780"/>
                    <a:pt x="9778" y="7540"/>
                    <a:pt x="9650" y="7540"/>
                  </a:cubicBezTo>
                  <a:cubicBezTo>
                    <a:pt x="9617" y="7540"/>
                    <a:pt x="9599" y="7556"/>
                    <a:pt x="9599" y="7556"/>
                  </a:cubicBezTo>
                  <a:cubicBezTo>
                    <a:pt x="9599" y="7556"/>
                    <a:pt x="9472" y="5980"/>
                    <a:pt x="9219" y="5980"/>
                  </a:cubicBezTo>
                  <a:cubicBezTo>
                    <a:pt x="8965" y="5980"/>
                    <a:pt x="7534" y="7429"/>
                    <a:pt x="7534" y="7429"/>
                  </a:cubicBezTo>
                  <a:cubicBezTo>
                    <a:pt x="7534" y="7429"/>
                    <a:pt x="7208" y="1833"/>
                    <a:pt x="7027" y="1779"/>
                  </a:cubicBezTo>
                  <a:cubicBezTo>
                    <a:pt x="7022" y="1777"/>
                    <a:pt x="7015" y="1776"/>
                    <a:pt x="7007" y="1776"/>
                  </a:cubicBezTo>
                  <a:cubicBezTo>
                    <a:pt x="6760" y="1776"/>
                    <a:pt x="5651" y="2902"/>
                    <a:pt x="5651" y="2902"/>
                  </a:cubicBezTo>
                  <a:cubicBezTo>
                    <a:pt x="5452" y="1417"/>
                    <a:pt x="5198" y="584"/>
                    <a:pt x="4999" y="131"/>
                  </a:cubicBezTo>
                  <a:cubicBezTo>
                    <a:pt x="4959" y="42"/>
                    <a:pt x="4875" y="0"/>
                    <a:pt x="4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16"/>
          <p:cNvSpPr/>
          <p:nvPr/>
        </p:nvSpPr>
        <p:spPr>
          <a:xfrm flipH="1">
            <a:off x="7042701" y="383107"/>
            <a:ext cx="1203087" cy="1207895"/>
          </a:xfrm>
          <a:custGeom>
            <a:avLst/>
            <a:gdLst/>
            <a:ahLst/>
            <a:cxnLst/>
            <a:rect l="l" t="t" r="r" b="b"/>
            <a:pathLst>
              <a:path w="13511" h="13565" extrusionOk="0">
                <a:moveTo>
                  <a:pt x="6230" y="0"/>
                </a:moveTo>
                <a:cubicBezTo>
                  <a:pt x="6230" y="0"/>
                  <a:pt x="6359" y="2508"/>
                  <a:pt x="3209" y="2508"/>
                </a:cubicBezTo>
                <a:cubicBezTo>
                  <a:pt x="3026" y="2508"/>
                  <a:pt x="2832" y="2499"/>
                  <a:pt x="2626" y="2481"/>
                </a:cubicBezTo>
                <a:lnTo>
                  <a:pt x="2626" y="2481"/>
                </a:lnTo>
                <a:cubicBezTo>
                  <a:pt x="2626" y="2481"/>
                  <a:pt x="5125" y="3876"/>
                  <a:pt x="3260" y="6900"/>
                </a:cubicBezTo>
                <a:cubicBezTo>
                  <a:pt x="3260" y="6900"/>
                  <a:pt x="3662" y="6723"/>
                  <a:pt x="4065" y="6723"/>
                </a:cubicBezTo>
                <a:cubicBezTo>
                  <a:pt x="4266" y="6723"/>
                  <a:pt x="4467" y="6767"/>
                  <a:pt x="4618" y="6900"/>
                </a:cubicBezTo>
                <a:cubicBezTo>
                  <a:pt x="5379" y="7624"/>
                  <a:pt x="5687" y="8711"/>
                  <a:pt x="5433" y="9743"/>
                </a:cubicBezTo>
                <a:cubicBezTo>
                  <a:pt x="5433" y="9743"/>
                  <a:pt x="5383" y="9733"/>
                  <a:pt x="5287" y="9733"/>
                </a:cubicBezTo>
                <a:cubicBezTo>
                  <a:pt x="5065" y="9733"/>
                  <a:pt x="4600" y="9787"/>
                  <a:pt x="3966" y="10142"/>
                </a:cubicBezTo>
                <a:cubicBezTo>
                  <a:pt x="3079" y="10649"/>
                  <a:pt x="2192" y="11210"/>
                  <a:pt x="1359" y="11373"/>
                </a:cubicBezTo>
                <a:cubicBezTo>
                  <a:pt x="1359" y="11373"/>
                  <a:pt x="1004" y="11172"/>
                  <a:pt x="602" y="11172"/>
                </a:cubicBezTo>
                <a:cubicBezTo>
                  <a:pt x="401" y="11172"/>
                  <a:pt x="187" y="11222"/>
                  <a:pt x="0" y="11373"/>
                </a:cubicBezTo>
                <a:cubicBezTo>
                  <a:pt x="0" y="11373"/>
                  <a:pt x="399" y="11607"/>
                  <a:pt x="1138" y="11607"/>
                </a:cubicBezTo>
                <a:cubicBezTo>
                  <a:pt x="1246" y="11607"/>
                  <a:pt x="1362" y="11602"/>
                  <a:pt x="1485" y="11590"/>
                </a:cubicBezTo>
                <a:cubicBezTo>
                  <a:pt x="2463" y="11500"/>
                  <a:pt x="3296" y="11065"/>
                  <a:pt x="3767" y="10884"/>
                </a:cubicBezTo>
                <a:cubicBezTo>
                  <a:pt x="4078" y="10764"/>
                  <a:pt x="4587" y="10621"/>
                  <a:pt x="5100" y="10621"/>
                </a:cubicBezTo>
                <a:cubicBezTo>
                  <a:pt x="5363" y="10621"/>
                  <a:pt x="5628" y="10659"/>
                  <a:pt x="5868" y="10757"/>
                </a:cubicBezTo>
                <a:lnTo>
                  <a:pt x="5759" y="11138"/>
                </a:lnTo>
                <a:cubicBezTo>
                  <a:pt x="5661" y="11079"/>
                  <a:pt x="5547" y="11046"/>
                  <a:pt x="5435" y="11046"/>
                </a:cubicBezTo>
                <a:cubicBezTo>
                  <a:pt x="5339" y="11046"/>
                  <a:pt x="5245" y="11070"/>
                  <a:pt x="5162" y="11119"/>
                </a:cubicBezTo>
                <a:cubicBezTo>
                  <a:pt x="5053" y="11119"/>
                  <a:pt x="4962" y="11065"/>
                  <a:pt x="4908" y="10993"/>
                </a:cubicBezTo>
                <a:cubicBezTo>
                  <a:pt x="4691" y="11138"/>
                  <a:pt x="4455" y="11228"/>
                  <a:pt x="4202" y="11282"/>
                </a:cubicBezTo>
                <a:cubicBezTo>
                  <a:pt x="3920" y="11300"/>
                  <a:pt x="4032" y="11609"/>
                  <a:pt x="4189" y="11609"/>
                </a:cubicBezTo>
                <a:cubicBezTo>
                  <a:pt x="4193" y="11609"/>
                  <a:pt x="4197" y="11609"/>
                  <a:pt x="4202" y="11608"/>
                </a:cubicBezTo>
                <a:cubicBezTo>
                  <a:pt x="4366" y="11592"/>
                  <a:pt x="4606" y="11366"/>
                  <a:pt x="4866" y="11366"/>
                </a:cubicBezTo>
                <a:cubicBezTo>
                  <a:pt x="4892" y="11366"/>
                  <a:pt x="4918" y="11368"/>
                  <a:pt x="4944" y="11373"/>
                </a:cubicBezTo>
                <a:cubicBezTo>
                  <a:pt x="5193" y="11404"/>
                  <a:pt x="5616" y="11569"/>
                  <a:pt x="5902" y="11569"/>
                </a:cubicBezTo>
                <a:cubicBezTo>
                  <a:pt x="5949" y="11569"/>
                  <a:pt x="5992" y="11564"/>
                  <a:pt x="6031" y="11554"/>
                </a:cubicBezTo>
                <a:cubicBezTo>
                  <a:pt x="6351" y="11447"/>
                  <a:pt x="6636" y="11323"/>
                  <a:pt x="6921" y="11164"/>
                </a:cubicBezTo>
                <a:lnTo>
                  <a:pt x="6921" y="11164"/>
                </a:lnTo>
                <a:cubicBezTo>
                  <a:pt x="6867" y="11196"/>
                  <a:pt x="6701" y="11302"/>
                  <a:pt x="6939" y="11302"/>
                </a:cubicBezTo>
                <a:cubicBezTo>
                  <a:pt x="6954" y="11302"/>
                  <a:pt x="6972" y="11301"/>
                  <a:pt x="6991" y="11301"/>
                </a:cubicBezTo>
                <a:lnTo>
                  <a:pt x="6991" y="11301"/>
                </a:lnTo>
                <a:cubicBezTo>
                  <a:pt x="6991" y="11301"/>
                  <a:pt x="6991" y="11373"/>
                  <a:pt x="6846" y="11373"/>
                </a:cubicBezTo>
                <a:cubicBezTo>
                  <a:pt x="6846" y="11373"/>
                  <a:pt x="6980" y="11467"/>
                  <a:pt x="7118" y="11467"/>
                </a:cubicBezTo>
                <a:cubicBezTo>
                  <a:pt x="7206" y="11467"/>
                  <a:pt x="7296" y="11428"/>
                  <a:pt x="7353" y="11301"/>
                </a:cubicBezTo>
                <a:cubicBezTo>
                  <a:pt x="7443" y="11409"/>
                  <a:pt x="7498" y="11536"/>
                  <a:pt x="7516" y="11681"/>
                </a:cubicBezTo>
                <a:lnTo>
                  <a:pt x="7371" y="12079"/>
                </a:lnTo>
                <a:cubicBezTo>
                  <a:pt x="7276" y="12039"/>
                  <a:pt x="7171" y="12018"/>
                  <a:pt x="7063" y="12018"/>
                </a:cubicBezTo>
                <a:cubicBezTo>
                  <a:pt x="7027" y="12018"/>
                  <a:pt x="6991" y="12020"/>
                  <a:pt x="6954" y="12025"/>
                </a:cubicBezTo>
                <a:cubicBezTo>
                  <a:pt x="6954" y="12025"/>
                  <a:pt x="6864" y="12333"/>
                  <a:pt x="7027" y="12351"/>
                </a:cubicBezTo>
                <a:cubicBezTo>
                  <a:pt x="7044" y="12352"/>
                  <a:pt x="7061" y="12353"/>
                  <a:pt x="7078" y="12353"/>
                </a:cubicBezTo>
                <a:cubicBezTo>
                  <a:pt x="7294" y="12353"/>
                  <a:pt x="7491" y="12247"/>
                  <a:pt x="7643" y="12079"/>
                </a:cubicBezTo>
                <a:lnTo>
                  <a:pt x="7643" y="12079"/>
                </a:lnTo>
                <a:cubicBezTo>
                  <a:pt x="7642" y="12079"/>
                  <a:pt x="7208" y="12677"/>
                  <a:pt x="7063" y="12731"/>
                </a:cubicBezTo>
                <a:cubicBezTo>
                  <a:pt x="7063" y="12731"/>
                  <a:pt x="7654" y="12530"/>
                  <a:pt x="8344" y="12530"/>
                </a:cubicBezTo>
                <a:cubicBezTo>
                  <a:pt x="9042" y="12530"/>
                  <a:pt x="9841" y="12736"/>
                  <a:pt x="10232" y="13564"/>
                </a:cubicBezTo>
                <a:cubicBezTo>
                  <a:pt x="10232" y="13564"/>
                  <a:pt x="10863" y="12909"/>
                  <a:pt x="11780" y="12909"/>
                </a:cubicBezTo>
                <a:cubicBezTo>
                  <a:pt x="12209" y="12909"/>
                  <a:pt x="12701" y="13052"/>
                  <a:pt x="13220" y="13474"/>
                </a:cubicBezTo>
                <a:cubicBezTo>
                  <a:pt x="13220" y="13474"/>
                  <a:pt x="13510" y="12967"/>
                  <a:pt x="13438" y="12840"/>
                </a:cubicBezTo>
                <a:cubicBezTo>
                  <a:pt x="13293" y="12586"/>
                  <a:pt x="13166" y="12315"/>
                  <a:pt x="13094" y="12043"/>
                </a:cubicBezTo>
                <a:cubicBezTo>
                  <a:pt x="13094" y="12043"/>
                  <a:pt x="11862" y="10920"/>
                  <a:pt x="10830" y="10413"/>
                </a:cubicBezTo>
                <a:cubicBezTo>
                  <a:pt x="10736" y="10423"/>
                  <a:pt x="10641" y="10427"/>
                  <a:pt x="10546" y="10427"/>
                </a:cubicBezTo>
                <a:cubicBezTo>
                  <a:pt x="10274" y="10427"/>
                  <a:pt x="9998" y="10390"/>
                  <a:pt x="9743" y="10323"/>
                </a:cubicBezTo>
                <a:cubicBezTo>
                  <a:pt x="9743" y="10323"/>
                  <a:pt x="10469" y="9881"/>
                  <a:pt x="10934" y="9881"/>
                </a:cubicBezTo>
                <a:cubicBezTo>
                  <a:pt x="10967" y="9881"/>
                  <a:pt x="10999" y="9883"/>
                  <a:pt x="11029" y="9888"/>
                </a:cubicBezTo>
                <a:cubicBezTo>
                  <a:pt x="11029" y="9888"/>
                  <a:pt x="11029" y="9950"/>
                  <a:pt x="11110" y="9950"/>
                </a:cubicBezTo>
                <a:cubicBezTo>
                  <a:pt x="11144" y="9950"/>
                  <a:pt x="11194" y="9939"/>
                  <a:pt x="11264" y="9906"/>
                </a:cubicBezTo>
                <a:cubicBezTo>
                  <a:pt x="11464" y="9797"/>
                  <a:pt x="11699" y="9743"/>
                  <a:pt x="11916" y="9725"/>
                </a:cubicBezTo>
                <a:cubicBezTo>
                  <a:pt x="11916" y="9725"/>
                  <a:pt x="12188" y="9562"/>
                  <a:pt x="11916" y="9417"/>
                </a:cubicBezTo>
                <a:cubicBezTo>
                  <a:pt x="11772" y="9334"/>
                  <a:pt x="11686" y="9317"/>
                  <a:pt x="11639" y="9317"/>
                </a:cubicBezTo>
                <a:cubicBezTo>
                  <a:pt x="11604" y="9317"/>
                  <a:pt x="11590" y="9327"/>
                  <a:pt x="11590" y="9327"/>
                </a:cubicBezTo>
                <a:cubicBezTo>
                  <a:pt x="11554" y="9254"/>
                  <a:pt x="11500" y="9218"/>
                  <a:pt x="11446" y="9182"/>
                </a:cubicBezTo>
                <a:cubicBezTo>
                  <a:pt x="11391" y="9164"/>
                  <a:pt x="11337" y="9146"/>
                  <a:pt x="11301" y="9109"/>
                </a:cubicBezTo>
                <a:cubicBezTo>
                  <a:pt x="11174" y="9100"/>
                  <a:pt x="11052" y="9096"/>
                  <a:pt x="10932" y="9096"/>
                </a:cubicBezTo>
                <a:cubicBezTo>
                  <a:pt x="10812" y="9096"/>
                  <a:pt x="10694" y="9100"/>
                  <a:pt x="10576" y="9109"/>
                </a:cubicBezTo>
                <a:cubicBezTo>
                  <a:pt x="10685" y="9164"/>
                  <a:pt x="10776" y="9200"/>
                  <a:pt x="10884" y="9200"/>
                </a:cubicBezTo>
                <a:cubicBezTo>
                  <a:pt x="10576" y="9236"/>
                  <a:pt x="10287" y="9309"/>
                  <a:pt x="9979" y="9381"/>
                </a:cubicBezTo>
                <a:cubicBezTo>
                  <a:pt x="9809" y="9446"/>
                  <a:pt x="9507" y="9700"/>
                  <a:pt x="9141" y="9700"/>
                </a:cubicBezTo>
                <a:cubicBezTo>
                  <a:pt x="9000" y="9700"/>
                  <a:pt x="8849" y="9663"/>
                  <a:pt x="8693" y="9562"/>
                </a:cubicBezTo>
                <a:cubicBezTo>
                  <a:pt x="8729" y="9562"/>
                  <a:pt x="8403" y="8023"/>
                  <a:pt x="9454" y="7262"/>
                </a:cubicBezTo>
                <a:cubicBezTo>
                  <a:pt x="9454" y="7262"/>
                  <a:pt x="9254" y="1558"/>
                  <a:pt x="6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flipH="1">
            <a:off x="4487468" y="4179431"/>
            <a:ext cx="93675" cy="36508"/>
          </a:xfrm>
          <a:custGeom>
            <a:avLst/>
            <a:gdLst/>
            <a:ahLst/>
            <a:cxnLst/>
            <a:rect l="l" t="t" r="r" b="b"/>
            <a:pathLst>
              <a:path w="1052" h="410" extrusionOk="0">
                <a:moveTo>
                  <a:pt x="165" y="0"/>
                </a:moveTo>
                <a:cubicBezTo>
                  <a:pt x="110" y="0"/>
                  <a:pt x="55" y="8"/>
                  <a:pt x="1" y="25"/>
                </a:cubicBezTo>
                <a:cubicBezTo>
                  <a:pt x="14" y="24"/>
                  <a:pt x="26" y="23"/>
                  <a:pt x="39" y="23"/>
                </a:cubicBezTo>
                <a:cubicBezTo>
                  <a:pt x="225" y="23"/>
                  <a:pt x="403" y="146"/>
                  <a:pt x="454" y="333"/>
                </a:cubicBezTo>
                <a:cubicBezTo>
                  <a:pt x="454" y="369"/>
                  <a:pt x="472" y="387"/>
                  <a:pt x="508" y="405"/>
                </a:cubicBezTo>
                <a:cubicBezTo>
                  <a:pt x="515" y="408"/>
                  <a:pt x="522" y="410"/>
                  <a:pt x="529" y="410"/>
                </a:cubicBezTo>
                <a:cubicBezTo>
                  <a:pt x="563" y="410"/>
                  <a:pt x="602" y="380"/>
                  <a:pt x="617" y="351"/>
                </a:cubicBezTo>
                <a:cubicBezTo>
                  <a:pt x="653" y="260"/>
                  <a:pt x="707" y="170"/>
                  <a:pt x="780" y="115"/>
                </a:cubicBezTo>
                <a:cubicBezTo>
                  <a:pt x="815" y="94"/>
                  <a:pt x="854" y="84"/>
                  <a:pt x="892" y="84"/>
                </a:cubicBezTo>
                <a:cubicBezTo>
                  <a:pt x="950" y="84"/>
                  <a:pt x="1007" y="108"/>
                  <a:pt x="1051" y="151"/>
                </a:cubicBezTo>
                <a:cubicBezTo>
                  <a:pt x="1008" y="66"/>
                  <a:pt x="920" y="14"/>
                  <a:pt x="822" y="14"/>
                </a:cubicBezTo>
                <a:cubicBezTo>
                  <a:pt x="796" y="14"/>
                  <a:pt x="770" y="17"/>
                  <a:pt x="743" y="25"/>
                </a:cubicBezTo>
                <a:cubicBezTo>
                  <a:pt x="666" y="58"/>
                  <a:pt x="602" y="98"/>
                  <a:pt x="547" y="149"/>
                </a:cubicBezTo>
                <a:lnTo>
                  <a:pt x="547" y="149"/>
                </a:lnTo>
                <a:cubicBezTo>
                  <a:pt x="445" y="52"/>
                  <a:pt x="306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6"/>
          <p:cNvGrpSpPr/>
          <p:nvPr/>
        </p:nvGrpSpPr>
        <p:grpSpPr>
          <a:xfrm flipH="1">
            <a:off x="6284870" y="870592"/>
            <a:ext cx="583868" cy="427505"/>
            <a:chOff x="998250" y="971075"/>
            <a:chExt cx="163925" cy="120025"/>
          </a:xfrm>
        </p:grpSpPr>
        <p:sp>
          <p:nvSpPr>
            <p:cNvPr id="330" name="Google Shape;330;p16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6"/>
          <p:cNvSpPr/>
          <p:nvPr/>
        </p:nvSpPr>
        <p:spPr>
          <a:xfrm flipH="1">
            <a:off x="6446074" y="2356903"/>
            <a:ext cx="89" cy="21015"/>
          </a:xfrm>
          <a:custGeom>
            <a:avLst/>
            <a:gdLst/>
            <a:ahLst/>
            <a:cxnLst/>
            <a:rect l="l" t="t" r="r" b="b"/>
            <a:pathLst>
              <a:path w="1" h="236" extrusionOk="0">
                <a:moveTo>
                  <a:pt x="1" y="236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flipH="1">
            <a:off x="6280003" y="1834381"/>
            <a:ext cx="89" cy="3295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37"/>
                </a:moveTo>
                <a:cubicBezTo>
                  <a:pt x="1" y="19"/>
                  <a:pt x="1" y="19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flipH="1">
            <a:off x="5983301" y="1834381"/>
            <a:ext cx="89" cy="3295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1"/>
                </a:moveTo>
                <a:lnTo>
                  <a:pt x="1" y="1"/>
                </a:lnTo>
                <a:cubicBezTo>
                  <a:pt x="1" y="19"/>
                  <a:pt x="1" y="19"/>
                  <a:pt x="1" y="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 txBox="1">
            <a:spLocks noGrp="1"/>
          </p:cNvSpPr>
          <p:nvPr>
            <p:ph type="title" hasCustomPrompt="1"/>
          </p:nvPr>
        </p:nvSpPr>
        <p:spPr>
          <a:xfrm>
            <a:off x="2996550" y="880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8" name="Google Shape;338;p16"/>
          <p:cNvSpPr txBox="1">
            <a:spLocks noGrp="1"/>
          </p:cNvSpPr>
          <p:nvPr>
            <p:ph type="subTitle" idx="1"/>
          </p:nvPr>
        </p:nvSpPr>
        <p:spPr>
          <a:xfrm>
            <a:off x="2952625" y="2827375"/>
            <a:ext cx="3238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-59450" y="4218925"/>
            <a:ext cx="9187138" cy="3611197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title" idx="2"/>
          </p:nvPr>
        </p:nvSpPr>
        <p:spPr>
          <a:xfrm>
            <a:off x="1377200" y="1846050"/>
            <a:ext cx="639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49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flipH="1">
            <a:off x="361450" y="1869800"/>
            <a:ext cx="8434364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7"/>
          <p:cNvGrpSpPr/>
          <p:nvPr/>
        </p:nvGrpSpPr>
        <p:grpSpPr>
          <a:xfrm flipH="1">
            <a:off x="-166003" y="274393"/>
            <a:ext cx="9489289" cy="4500391"/>
            <a:chOff x="-150589" y="285743"/>
            <a:chExt cx="9489289" cy="4500391"/>
          </a:xfrm>
        </p:grpSpPr>
        <p:sp>
          <p:nvSpPr>
            <p:cNvPr id="345" name="Google Shape;345;p17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291185" y="392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 rot="10800000" flipH="1">
              <a:off x="8624273" y="40051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 rot="10800000" flipH="1">
              <a:off x="8459468" y="471078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17"/>
          <p:cNvSpPr/>
          <p:nvPr/>
        </p:nvSpPr>
        <p:spPr>
          <a:xfrm>
            <a:off x="7247387" y="321755"/>
            <a:ext cx="1578784" cy="434152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7"/>
          <p:cNvSpPr/>
          <p:nvPr/>
        </p:nvSpPr>
        <p:spPr>
          <a:xfrm>
            <a:off x="1939751" y="372361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66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/>
          <p:nvPr/>
        </p:nvSpPr>
        <p:spPr>
          <a:xfrm flipH="1">
            <a:off x="72" y="1887100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flipH="1">
            <a:off x="7152884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flipH="1">
            <a:off x="300664" y="4326103"/>
            <a:ext cx="2082569" cy="572689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>
            <a:off x="-126741" y="210082"/>
            <a:ext cx="9458174" cy="4006055"/>
            <a:chOff x="-126741" y="210082"/>
            <a:chExt cx="9458174" cy="4006055"/>
          </a:xfrm>
        </p:grpSpPr>
        <p:sp>
          <p:nvSpPr>
            <p:cNvPr id="362" name="Google Shape;362;p18"/>
            <p:cNvSpPr/>
            <p:nvPr/>
          </p:nvSpPr>
          <p:spPr>
            <a:xfrm flipH="1">
              <a:off x="140599" y="62947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 flipH="1">
              <a:off x="-126741" y="416999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 flipH="1">
              <a:off x="-126721" y="11162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 flipH="1">
              <a:off x="8711212" y="2100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 flipH="1">
              <a:off x="8769750" y="3944203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8"/>
          <p:cNvSpPr/>
          <p:nvPr/>
        </p:nvSpPr>
        <p:spPr>
          <a:xfrm flipH="1">
            <a:off x="7398231" y="9905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8"/>
          <p:cNvGrpSpPr/>
          <p:nvPr/>
        </p:nvGrpSpPr>
        <p:grpSpPr>
          <a:xfrm flipH="1">
            <a:off x="8223996" y="4394750"/>
            <a:ext cx="413545" cy="210602"/>
            <a:chOff x="2997351" y="1193725"/>
            <a:chExt cx="413545" cy="210602"/>
          </a:xfrm>
        </p:grpSpPr>
        <p:sp>
          <p:nvSpPr>
            <p:cNvPr id="369" name="Google Shape;369;p18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479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"/>
          <p:cNvSpPr/>
          <p:nvPr/>
        </p:nvSpPr>
        <p:spPr>
          <a:xfrm flipH="1">
            <a:off x="891600" y="3613860"/>
            <a:ext cx="3095429" cy="1633696"/>
          </a:xfrm>
          <a:custGeom>
            <a:avLst/>
            <a:gdLst/>
            <a:ahLst/>
            <a:cxnLst/>
            <a:rect l="l" t="t" r="r" b="b"/>
            <a:pathLst>
              <a:path w="31167" h="17839" extrusionOk="0">
                <a:moveTo>
                  <a:pt x="1014" y="17838"/>
                </a:moveTo>
                <a:cubicBezTo>
                  <a:pt x="706" y="17603"/>
                  <a:pt x="417" y="17367"/>
                  <a:pt x="127" y="17132"/>
                </a:cubicBezTo>
                <a:lnTo>
                  <a:pt x="109" y="17132"/>
                </a:lnTo>
                <a:cubicBezTo>
                  <a:pt x="54" y="17150"/>
                  <a:pt x="0" y="17078"/>
                  <a:pt x="54" y="17041"/>
                </a:cubicBezTo>
                <a:lnTo>
                  <a:pt x="73" y="17023"/>
                </a:lnTo>
                <a:cubicBezTo>
                  <a:pt x="127" y="16987"/>
                  <a:pt x="199" y="16951"/>
                  <a:pt x="254" y="16915"/>
                </a:cubicBezTo>
                <a:cubicBezTo>
                  <a:pt x="308" y="16860"/>
                  <a:pt x="380" y="16824"/>
                  <a:pt x="435" y="16770"/>
                </a:cubicBezTo>
                <a:cubicBezTo>
                  <a:pt x="543" y="16679"/>
                  <a:pt x="652" y="16552"/>
                  <a:pt x="724" y="16426"/>
                </a:cubicBezTo>
                <a:cubicBezTo>
                  <a:pt x="779" y="16299"/>
                  <a:pt x="815" y="16136"/>
                  <a:pt x="815" y="15991"/>
                </a:cubicBezTo>
                <a:cubicBezTo>
                  <a:pt x="815" y="15900"/>
                  <a:pt x="833" y="15810"/>
                  <a:pt x="833" y="15737"/>
                </a:cubicBezTo>
                <a:cubicBezTo>
                  <a:pt x="833" y="15647"/>
                  <a:pt x="906" y="15593"/>
                  <a:pt x="996" y="15593"/>
                </a:cubicBezTo>
                <a:cubicBezTo>
                  <a:pt x="1069" y="15611"/>
                  <a:pt x="1159" y="15629"/>
                  <a:pt x="1232" y="15647"/>
                </a:cubicBezTo>
                <a:lnTo>
                  <a:pt x="1376" y="15665"/>
                </a:lnTo>
                <a:lnTo>
                  <a:pt x="1413" y="15665"/>
                </a:lnTo>
                <a:lnTo>
                  <a:pt x="1413" y="15393"/>
                </a:lnTo>
                <a:cubicBezTo>
                  <a:pt x="1413" y="15321"/>
                  <a:pt x="1431" y="15248"/>
                  <a:pt x="1521" y="15230"/>
                </a:cubicBezTo>
                <a:cubicBezTo>
                  <a:pt x="1558" y="15230"/>
                  <a:pt x="1594" y="15230"/>
                  <a:pt x="1630" y="15248"/>
                </a:cubicBezTo>
                <a:cubicBezTo>
                  <a:pt x="1648" y="15248"/>
                  <a:pt x="1666" y="15230"/>
                  <a:pt x="1684" y="15230"/>
                </a:cubicBezTo>
                <a:cubicBezTo>
                  <a:pt x="1721" y="15194"/>
                  <a:pt x="1721" y="15140"/>
                  <a:pt x="1702" y="15086"/>
                </a:cubicBezTo>
                <a:cubicBezTo>
                  <a:pt x="1666" y="15013"/>
                  <a:pt x="1648" y="14941"/>
                  <a:pt x="1612" y="14886"/>
                </a:cubicBezTo>
                <a:cubicBezTo>
                  <a:pt x="1594" y="14814"/>
                  <a:pt x="1594" y="14741"/>
                  <a:pt x="1612" y="14669"/>
                </a:cubicBezTo>
                <a:cubicBezTo>
                  <a:pt x="1630" y="14578"/>
                  <a:pt x="1702" y="14524"/>
                  <a:pt x="1793" y="14542"/>
                </a:cubicBezTo>
                <a:cubicBezTo>
                  <a:pt x="1847" y="14560"/>
                  <a:pt x="1902" y="14615"/>
                  <a:pt x="1938" y="14633"/>
                </a:cubicBezTo>
                <a:cubicBezTo>
                  <a:pt x="2010" y="14651"/>
                  <a:pt x="2065" y="14633"/>
                  <a:pt x="2119" y="14597"/>
                </a:cubicBezTo>
                <a:lnTo>
                  <a:pt x="2119" y="14597"/>
                </a:lnTo>
                <a:cubicBezTo>
                  <a:pt x="2101" y="14470"/>
                  <a:pt x="2173" y="14343"/>
                  <a:pt x="2318" y="14325"/>
                </a:cubicBezTo>
                <a:cubicBezTo>
                  <a:pt x="2409" y="14325"/>
                  <a:pt x="2517" y="14361"/>
                  <a:pt x="2590" y="14452"/>
                </a:cubicBezTo>
                <a:cubicBezTo>
                  <a:pt x="2590" y="14434"/>
                  <a:pt x="2590" y="14415"/>
                  <a:pt x="2590" y="14397"/>
                </a:cubicBezTo>
                <a:cubicBezTo>
                  <a:pt x="2572" y="14343"/>
                  <a:pt x="2572" y="14289"/>
                  <a:pt x="2590" y="14234"/>
                </a:cubicBezTo>
                <a:cubicBezTo>
                  <a:pt x="2608" y="14162"/>
                  <a:pt x="2662" y="14126"/>
                  <a:pt x="2717" y="14108"/>
                </a:cubicBezTo>
                <a:cubicBezTo>
                  <a:pt x="2717" y="14017"/>
                  <a:pt x="2717" y="13945"/>
                  <a:pt x="2735" y="13854"/>
                </a:cubicBezTo>
                <a:lnTo>
                  <a:pt x="2753" y="13818"/>
                </a:lnTo>
                <a:cubicBezTo>
                  <a:pt x="2753" y="13782"/>
                  <a:pt x="2825" y="13764"/>
                  <a:pt x="2861" y="13800"/>
                </a:cubicBezTo>
                <a:cubicBezTo>
                  <a:pt x="2916" y="13890"/>
                  <a:pt x="3043" y="13908"/>
                  <a:pt x="3133" y="13836"/>
                </a:cubicBezTo>
                <a:cubicBezTo>
                  <a:pt x="3169" y="13818"/>
                  <a:pt x="3242" y="13836"/>
                  <a:pt x="3242" y="13890"/>
                </a:cubicBezTo>
                <a:cubicBezTo>
                  <a:pt x="3242" y="13908"/>
                  <a:pt x="3242" y="13926"/>
                  <a:pt x="3242" y="13945"/>
                </a:cubicBezTo>
                <a:lnTo>
                  <a:pt x="3224" y="14144"/>
                </a:lnTo>
                <a:lnTo>
                  <a:pt x="3278" y="14144"/>
                </a:lnTo>
                <a:lnTo>
                  <a:pt x="3368" y="14126"/>
                </a:lnTo>
                <a:cubicBezTo>
                  <a:pt x="3368" y="14089"/>
                  <a:pt x="3368" y="14035"/>
                  <a:pt x="3405" y="13999"/>
                </a:cubicBezTo>
                <a:cubicBezTo>
                  <a:pt x="3423" y="13945"/>
                  <a:pt x="3477" y="13926"/>
                  <a:pt x="3531" y="13908"/>
                </a:cubicBezTo>
                <a:cubicBezTo>
                  <a:pt x="3586" y="13926"/>
                  <a:pt x="3622" y="13945"/>
                  <a:pt x="3658" y="13981"/>
                </a:cubicBezTo>
                <a:cubicBezTo>
                  <a:pt x="3676" y="13999"/>
                  <a:pt x="3694" y="14017"/>
                  <a:pt x="3713" y="14035"/>
                </a:cubicBezTo>
                <a:cubicBezTo>
                  <a:pt x="3694" y="13981"/>
                  <a:pt x="3676" y="13926"/>
                  <a:pt x="3658" y="13872"/>
                </a:cubicBezTo>
                <a:cubicBezTo>
                  <a:pt x="3604" y="13818"/>
                  <a:pt x="3568" y="13745"/>
                  <a:pt x="3568" y="13673"/>
                </a:cubicBezTo>
                <a:cubicBezTo>
                  <a:pt x="3568" y="13564"/>
                  <a:pt x="3676" y="13528"/>
                  <a:pt x="3767" y="13510"/>
                </a:cubicBezTo>
                <a:cubicBezTo>
                  <a:pt x="3821" y="13510"/>
                  <a:pt x="3876" y="13492"/>
                  <a:pt x="3912" y="13438"/>
                </a:cubicBezTo>
                <a:cubicBezTo>
                  <a:pt x="3930" y="13383"/>
                  <a:pt x="3948" y="13329"/>
                  <a:pt x="3930" y="13256"/>
                </a:cubicBezTo>
                <a:cubicBezTo>
                  <a:pt x="3930" y="13166"/>
                  <a:pt x="3894" y="13093"/>
                  <a:pt x="3894" y="13003"/>
                </a:cubicBezTo>
                <a:cubicBezTo>
                  <a:pt x="3876" y="12912"/>
                  <a:pt x="3894" y="12822"/>
                  <a:pt x="3948" y="12749"/>
                </a:cubicBezTo>
                <a:cubicBezTo>
                  <a:pt x="4002" y="12695"/>
                  <a:pt x="4093" y="12713"/>
                  <a:pt x="4147" y="12641"/>
                </a:cubicBezTo>
                <a:cubicBezTo>
                  <a:pt x="4183" y="12568"/>
                  <a:pt x="4147" y="12496"/>
                  <a:pt x="4147" y="12405"/>
                </a:cubicBezTo>
                <a:cubicBezTo>
                  <a:pt x="4111" y="12333"/>
                  <a:pt x="4129" y="12242"/>
                  <a:pt x="4183" y="12188"/>
                </a:cubicBezTo>
                <a:cubicBezTo>
                  <a:pt x="4202" y="12152"/>
                  <a:pt x="4238" y="12134"/>
                  <a:pt x="4274" y="12134"/>
                </a:cubicBezTo>
                <a:cubicBezTo>
                  <a:pt x="4274" y="12079"/>
                  <a:pt x="4310" y="12025"/>
                  <a:pt x="4346" y="11989"/>
                </a:cubicBezTo>
                <a:cubicBezTo>
                  <a:pt x="4419" y="11934"/>
                  <a:pt x="4527" y="11916"/>
                  <a:pt x="4618" y="11953"/>
                </a:cubicBezTo>
                <a:cubicBezTo>
                  <a:pt x="4709" y="11971"/>
                  <a:pt x="4799" y="12025"/>
                  <a:pt x="4835" y="12116"/>
                </a:cubicBezTo>
                <a:lnTo>
                  <a:pt x="4835" y="12116"/>
                </a:lnTo>
                <a:cubicBezTo>
                  <a:pt x="4853" y="12116"/>
                  <a:pt x="4853" y="12134"/>
                  <a:pt x="4853" y="12152"/>
                </a:cubicBezTo>
                <a:cubicBezTo>
                  <a:pt x="4872" y="12333"/>
                  <a:pt x="4853" y="12514"/>
                  <a:pt x="4817" y="12695"/>
                </a:cubicBezTo>
                <a:cubicBezTo>
                  <a:pt x="4853" y="12677"/>
                  <a:pt x="4908" y="12677"/>
                  <a:pt x="4962" y="12677"/>
                </a:cubicBezTo>
                <a:cubicBezTo>
                  <a:pt x="4998" y="12677"/>
                  <a:pt x="5016" y="12695"/>
                  <a:pt x="5016" y="12731"/>
                </a:cubicBezTo>
                <a:cubicBezTo>
                  <a:pt x="5016" y="12767"/>
                  <a:pt x="4998" y="12822"/>
                  <a:pt x="4962" y="12840"/>
                </a:cubicBezTo>
                <a:lnTo>
                  <a:pt x="5071" y="12985"/>
                </a:lnTo>
                <a:cubicBezTo>
                  <a:pt x="5107" y="13003"/>
                  <a:pt x="5089" y="13057"/>
                  <a:pt x="5053" y="13057"/>
                </a:cubicBezTo>
                <a:cubicBezTo>
                  <a:pt x="4944" y="13075"/>
                  <a:pt x="4926" y="13220"/>
                  <a:pt x="5016" y="13275"/>
                </a:cubicBezTo>
                <a:cubicBezTo>
                  <a:pt x="5089" y="13293"/>
                  <a:pt x="5161" y="13220"/>
                  <a:pt x="5125" y="13148"/>
                </a:cubicBezTo>
                <a:cubicBezTo>
                  <a:pt x="5125" y="13148"/>
                  <a:pt x="5125" y="13130"/>
                  <a:pt x="5125" y="13130"/>
                </a:cubicBezTo>
                <a:cubicBezTo>
                  <a:pt x="5089" y="13093"/>
                  <a:pt x="5143" y="13021"/>
                  <a:pt x="5198" y="13057"/>
                </a:cubicBezTo>
                <a:lnTo>
                  <a:pt x="5234" y="13075"/>
                </a:lnTo>
                <a:cubicBezTo>
                  <a:pt x="5234" y="13039"/>
                  <a:pt x="5234" y="13003"/>
                  <a:pt x="5234" y="12949"/>
                </a:cubicBezTo>
                <a:cubicBezTo>
                  <a:pt x="5198" y="12930"/>
                  <a:pt x="5216" y="12876"/>
                  <a:pt x="5252" y="12858"/>
                </a:cubicBezTo>
                <a:cubicBezTo>
                  <a:pt x="5270" y="12840"/>
                  <a:pt x="5306" y="12858"/>
                  <a:pt x="5324" y="12876"/>
                </a:cubicBezTo>
                <a:cubicBezTo>
                  <a:pt x="5342" y="12876"/>
                  <a:pt x="5361" y="12858"/>
                  <a:pt x="5361" y="12840"/>
                </a:cubicBezTo>
                <a:lnTo>
                  <a:pt x="5451" y="12786"/>
                </a:lnTo>
                <a:cubicBezTo>
                  <a:pt x="5487" y="12749"/>
                  <a:pt x="5524" y="12713"/>
                  <a:pt x="5560" y="12677"/>
                </a:cubicBezTo>
                <a:cubicBezTo>
                  <a:pt x="5469" y="12586"/>
                  <a:pt x="5433" y="12442"/>
                  <a:pt x="5505" y="12333"/>
                </a:cubicBezTo>
                <a:cubicBezTo>
                  <a:pt x="5542" y="12260"/>
                  <a:pt x="5614" y="12242"/>
                  <a:pt x="5668" y="12242"/>
                </a:cubicBezTo>
                <a:cubicBezTo>
                  <a:pt x="5705" y="12260"/>
                  <a:pt x="5741" y="12260"/>
                  <a:pt x="5759" y="12279"/>
                </a:cubicBezTo>
                <a:cubicBezTo>
                  <a:pt x="5741" y="12242"/>
                  <a:pt x="5741" y="12206"/>
                  <a:pt x="5759" y="12170"/>
                </a:cubicBezTo>
                <a:cubicBezTo>
                  <a:pt x="5795" y="12079"/>
                  <a:pt x="5886" y="12043"/>
                  <a:pt x="5940" y="11971"/>
                </a:cubicBezTo>
                <a:cubicBezTo>
                  <a:pt x="5958" y="11934"/>
                  <a:pt x="5994" y="11934"/>
                  <a:pt x="6012" y="11971"/>
                </a:cubicBezTo>
                <a:cubicBezTo>
                  <a:pt x="6031" y="11989"/>
                  <a:pt x="6067" y="11989"/>
                  <a:pt x="6085" y="11971"/>
                </a:cubicBezTo>
                <a:cubicBezTo>
                  <a:pt x="6067" y="11898"/>
                  <a:pt x="6085" y="11808"/>
                  <a:pt x="6121" y="11717"/>
                </a:cubicBezTo>
                <a:cubicBezTo>
                  <a:pt x="6139" y="11699"/>
                  <a:pt x="6157" y="11699"/>
                  <a:pt x="6175" y="11699"/>
                </a:cubicBezTo>
                <a:cubicBezTo>
                  <a:pt x="6266" y="11735"/>
                  <a:pt x="6375" y="11735"/>
                  <a:pt x="6447" y="11699"/>
                </a:cubicBezTo>
                <a:cubicBezTo>
                  <a:pt x="6411" y="11608"/>
                  <a:pt x="6447" y="11518"/>
                  <a:pt x="6520" y="11464"/>
                </a:cubicBezTo>
                <a:cubicBezTo>
                  <a:pt x="6592" y="11427"/>
                  <a:pt x="6683" y="11427"/>
                  <a:pt x="6737" y="11482"/>
                </a:cubicBezTo>
                <a:cubicBezTo>
                  <a:pt x="6773" y="11445"/>
                  <a:pt x="6827" y="11445"/>
                  <a:pt x="6882" y="11464"/>
                </a:cubicBezTo>
                <a:cubicBezTo>
                  <a:pt x="6936" y="11482"/>
                  <a:pt x="6972" y="11518"/>
                  <a:pt x="7008" y="11536"/>
                </a:cubicBezTo>
                <a:cubicBezTo>
                  <a:pt x="7027" y="11554"/>
                  <a:pt x="7045" y="11554"/>
                  <a:pt x="7063" y="11572"/>
                </a:cubicBezTo>
                <a:cubicBezTo>
                  <a:pt x="7063" y="11518"/>
                  <a:pt x="7045" y="11482"/>
                  <a:pt x="7008" y="11427"/>
                </a:cubicBezTo>
                <a:cubicBezTo>
                  <a:pt x="6918" y="11264"/>
                  <a:pt x="6737" y="11138"/>
                  <a:pt x="6755" y="10920"/>
                </a:cubicBezTo>
                <a:cubicBezTo>
                  <a:pt x="6773" y="10884"/>
                  <a:pt x="6809" y="10866"/>
                  <a:pt x="6827" y="10866"/>
                </a:cubicBezTo>
                <a:cubicBezTo>
                  <a:pt x="6900" y="10884"/>
                  <a:pt x="7027" y="10920"/>
                  <a:pt x="7081" y="10830"/>
                </a:cubicBezTo>
                <a:cubicBezTo>
                  <a:pt x="7099" y="10794"/>
                  <a:pt x="7081" y="10757"/>
                  <a:pt x="7081" y="10703"/>
                </a:cubicBezTo>
                <a:cubicBezTo>
                  <a:pt x="7081" y="10667"/>
                  <a:pt x="7099" y="10631"/>
                  <a:pt x="7135" y="10594"/>
                </a:cubicBezTo>
                <a:cubicBezTo>
                  <a:pt x="7153" y="10576"/>
                  <a:pt x="7171" y="10522"/>
                  <a:pt x="7153" y="10504"/>
                </a:cubicBezTo>
                <a:cubicBezTo>
                  <a:pt x="7135" y="10449"/>
                  <a:pt x="7117" y="10413"/>
                  <a:pt x="7081" y="10395"/>
                </a:cubicBezTo>
                <a:cubicBezTo>
                  <a:pt x="7008" y="10323"/>
                  <a:pt x="6972" y="10214"/>
                  <a:pt x="7008" y="10124"/>
                </a:cubicBezTo>
                <a:cubicBezTo>
                  <a:pt x="7027" y="10105"/>
                  <a:pt x="7027" y="10105"/>
                  <a:pt x="7045" y="10105"/>
                </a:cubicBezTo>
                <a:cubicBezTo>
                  <a:pt x="7117" y="10105"/>
                  <a:pt x="7171" y="10105"/>
                  <a:pt x="7226" y="10069"/>
                </a:cubicBezTo>
                <a:cubicBezTo>
                  <a:pt x="7244" y="10051"/>
                  <a:pt x="7262" y="10033"/>
                  <a:pt x="7262" y="9997"/>
                </a:cubicBezTo>
                <a:cubicBezTo>
                  <a:pt x="7262" y="9961"/>
                  <a:pt x="7171" y="9942"/>
                  <a:pt x="7153" y="9942"/>
                </a:cubicBezTo>
                <a:cubicBezTo>
                  <a:pt x="7099" y="9924"/>
                  <a:pt x="7063" y="9870"/>
                  <a:pt x="7045" y="9816"/>
                </a:cubicBezTo>
                <a:cubicBezTo>
                  <a:pt x="7045" y="9779"/>
                  <a:pt x="7045" y="9761"/>
                  <a:pt x="7081" y="9725"/>
                </a:cubicBezTo>
                <a:cubicBezTo>
                  <a:pt x="7081" y="9707"/>
                  <a:pt x="7099" y="9689"/>
                  <a:pt x="7117" y="9671"/>
                </a:cubicBezTo>
                <a:cubicBezTo>
                  <a:pt x="7117" y="9671"/>
                  <a:pt x="7117" y="9671"/>
                  <a:pt x="7117" y="9671"/>
                </a:cubicBezTo>
                <a:cubicBezTo>
                  <a:pt x="7117" y="9653"/>
                  <a:pt x="7117" y="9635"/>
                  <a:pt x="7099" y="9616"/>
                </a:cubicBezTo>
                <a:cubicBezTo>
                  <a:pt x="7081" y="9526"/>
                  <a:pt x="7063" y="9417"/>
                  <a:pt x="7153" y="9363"/>
                </a:cubicBezTo>
                <a:cubicBezTo>
                  <a:pt x="7190" y="9327"/>
                  <a:pt x="7244" y="9327"/>
                  <a:pt x="7298" y="9345"/>
                </a:cubicBezTo>
                <a:cubicBezTo>
                  <a:pt x="7316" y="9309"/>
                  <a:pt x="7334" y="9272"/>
                  <a:pt x="7353" y="9254"/>
                </a:cubicBezTo>
                <a:cubicBezTo>
                  <a:pt x="7371" y="9218"/>
                  <a:pt x="7407" y="9200"/>
                  <a:pt x="7389" y="9164"/>
                </a:cubicBezTo>
                <a:cubicBezTo>
                  <a:pt x="7371" y="9109"/>
                  <a:pt x="7334" y="9073"/>
                  <a:pt x="7316" y="9037"/>
                </a:cubicBezTo>
                <a:cubicBezTo>
                  <a:pt x="7262" y="8964"/>
                  <a:pt x="7244" y="8874"/>
                  <a:pt x="7262" y="8783"/>
                </a:cubicBezTo>
                <a:cubicBezTo>
                  <a:pt x="7280" y="8729"/>
                  <a:pt x="7334" y="8675"/>
                  <a:pt x="7389" y="8639"/>
                </a:cubicBezTo>
                <a:cubicBezTo>
                  <a:pt x="7443" y="8602"/>
                  <a:pt x="7497" y="8566"/>
                  <a:pt x="7552" y="8530"/>
                </a:cubicBezTo>
                <a:cubicBezTo>
                  <a:pt x="7606" y="8494"/>
                  <a:pt x="7624" y="8421"/>
                  <a:pt x="7606" y="8349"/>
                </a:cubicBezTo>
                <a:cubicBezTo>
                  <a:pt x="7570" y="8258"/>
                  <a:pt x="7570" y="8168"/>
                  <a:pt x="7588" y="8059"/>
                </a:cubicBezTo>
                <a:cubicBezTo>
                  <a:pt x="7606" y="8023"/>
                  <a:pt x="7642" y="7987"/>
                  <a:pt x="7679" y="7968"/>
                </a:cubicBezTo>
                <a:cubicBezTo>
                  <a:pt x="7697" y="7932"/>
                  <a:pt x="7751" y="7932"/>
                  <a:pt x="7769" y="7896"/>
                </a:cubicBezTo>
                <a:cubicBezTo>
                  <a:pt x="7805" y="7824"/>
                  <a:pt x="7769" y="7733"/>
                  <a:pt x="7733" y="7679"/>
                </a:cubicBezTo>
                <a:cubicBezTo>
                  <a:pt x="7715" y="7588"/>
                  <a:pt x="7733" y="7498"/>
                  <a:pt x="7769" y="7407"/>
                </a:cubicBezTo>
                <a:cubicBezTo>
                  <a:pt x="7860" y="7244"/>
                  <a:pt x="8059" y="7190"/>
                  <a:pt x="8222" y="7280"/>
                </a:cubicBezTo>
                <a:cubicBezTo>
                  <a:pt x="8294" y="7335"/>
                  <a:pt x="8330" y="7407"/>
                  <a:pt x="8349" y="7498"/>
                </a:cubicBezTo>
                <a:cubicBezTo>
                  <a:pt x="8349" y="7552"/>
                  <a:pt x="8330" y="7606"/>
                  <a:pt x="8294" y="7661"/>
                </a:cubicBezTo>
                <a:cubicBezTo>
                  <a:pt x="8294" y="7679"/>
                  <a:pt x="8276" y="7697"/>
                  <a:pt x="8258" y="7715"/>
                </a:cubicBez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cubicBezTo>
                  <a:pt x="8276" y="7733"/>
                  <a:pt x="8294" y="7751"/>
                  <a:pt x="8294" y="7751"/>
                </a:cubicBezTo>
                <a:cubicBezTo>
                  <a:pt x="8330" y="7787"/>
                  <a:pt x="8349" y="7805"/>
                  <a:pt x="8367" y="7824"/>
                </a:cubicBezTo>
                <a:cubicBezTo>
                  <a:pt x="8439" y="7878"/>
                  <a:pt x="8457" y="7968"/>
                  <a:pt x="8439" y="8041"/>
                </a:cubicBezTo>
                <a:cubicBezTo>
                  <a:pt x="8439" y="8077"/>
                  <a:pt x="8439" y="8113"/>
                  <a:pt x="8439" y="8150"/>
                </a:cubicBezTo>
                <a:cubicBezTo>
                  <a:pt x="8457" y="8186"/>
                  <a:pt x="8493" y="8204"/>
                  <a:pt x="8512" y="8204"/>
                </a:cubicBezTo>
                <a:cubicBezTo>
                  <a:pt x="8584" y="8240"/>
                  <a:pt x="8656" y="8276"/>
                  <a:pt x="8711" y="8313"/>
                </a:cubicBezTo>
                <a:cubicBezTo>
                  <a:pt x="8765" y="8367"/>
                  <a:pt x="8801" y="8421"/>
                  <a:pt x="8838" y="8476"/>
                </a:cubicBezTo>
                <a:cubicBezTo>
                  <a:pt x="8856" y="8512"/>
                  <a:pt x="8874" y="8530"/>
                  <a:pt x="8892" y="8548"/>
                </a:cubicBezTo>
                <a:lnTo>
                  <a:pt x="8910" y="8566"/>
                </a:lnTo>
                <a:cubicBezTo>
                  <a:pt x="8928" y="8566"/>
                  <a:pt x="8928" y="8566"/>
                  <a:pt x="8946" y="8566"/>
                </a:cubicBezTo>
                <a:cubicBezTo>
                  <a:pt x="8982" y="8566"/>
                  <a:pt x="9037" y="8620"/>
                  <a:pt x="9001" y="8657"/>
                </a:cubicBezTo>
                <a:cubicBezTo>
                  <a:pt x="8964" y="8711"/>
                  <a:pt x="8928" y="8747"/>
                  <a:pt x="8946" y="8783"/>
                </a:cubicBezTo>
                <a:cubicBezTo>
                  <a:pt x="8982" y="8838"/>
                  <a:pt x="8982" y="8838"/>
                  <a:pt x="8982" y="8856"/>
                </a:cubicBezTo>
                <a:cubicBezTo>
                  <a:pt x="9001" y="8874"/>
                  <a:pt x="9001" y="8910"/>
                  <a:pt x="9019" y="8946"/>
                </a:cubicBezTo>
                <a:cubicBezTo>
                  <a:pt x="9019" y="9019"/>
                  <a:pt x="9019" y="9127"/>
                  <a:pt x="9055" y="9200"/>
                </a:cubicBezTo>
                <a:cubicBezTo>
                  <a:pt x="9055" y="9200"/>
                  <a:pt x="9073" y="9218"/>
                  <a:pt x="9091" y="9218"/>
                </a:cubicBezTo>
                <a:lnTo>
                  <a:pt x="9091" y="9218"/>
                </a:lnTo>
                <a:lnTo>
                  <a:pt x="9127" y="9218"/>
                </a:lnTo>
                <a:lnTo>
                  <a:pt x="9145" y="9218"/>
                </a:lnTo>
                <a:lnTo>
                  <a:pt x="9145" y="9218"/>
                </a:lnTo>
                <a:lnTo>
                  <a:pt x="9164" y="9218"/>
                </a:lnTo>
                <a:cubicBezTo>
                  <a:pt x="9254" y="9182"/>
                  <a:pt x="9345" y="9073"/>
                  <a:pt x="9453" y="9073"/>
                </a:cubicBezTo>
                <a:lnTo>
                  <a:pt x="9471" y="9073"/>
                </a:lnTo>
                <a:cubicBezTo>
                  <a:pt x="9489" y="9073"/>
                  <a:pt x="9508" y="9073"/>
                  <a:pt x="9526" y="9055"/>
                </a:cubicBezTo>
                <a:lnTo>
                  <a:pt x="9652" y="9037"/>
                </a:lnTo>
                <a:lnTo>
                  <a:pt x="9797" y="9019"/>
                </a:lnTo>
                <a:cubicBezTo>
                  <a:pt x="9743" y="8946"/>
                  <a:pt x="9707" y="8838"/>
                  <a:pt x="9707" y="8747"/>
                </a:cubicBezTo>
                <a:cubicBezTo>
                  <a:pt x="9725" y="8657"/>
                  <a:pt x="9761" y="8584"/>
                  <a:pt x="9834" y="8548"/>
                </a:cubicBezTo>
                <a:cubicBezTo>
                  <a:pt x="9834" y="8512"/>
                  <a:pt x="9815" y="8476"/>
                  <a:pt x="9815" y="8439"/>
                </a:cubicBezTo>
                <a:cubicBezTo>
                  <a:pt x="9815" y="8385"/>
                  <a:pt x="9834" y="8331"/>
                  <a:pt x="9852" y="8258"/>
                </a:cubicBezTo>
                <a:cubicBezTo>
                  <a:pt x="9852" y="8204"/>
                  <a:pt x="9888" y="8150"/>
                  <a:pt x="9906" y="8095"/>
                </a:cubicBezTo>
                <a:cubicBezTo>
                  <a:pt x="9924" y="8059"/>
                  <a:pt x="9942" y="8041"/>
                  <a:pt x="9978" y="8023"/>
                </a:cubicBezTo>
                <a:cubicBezTo>
                  <a:pt x="10015" y="8023"/>
                  <a:pt x="10051" y="8023"/>
                  <a:pt x="10087" y="8023"/>
                </a:cubicBezTo>
                <a:cubicBezTo>
                  <a:pt x="10105" y="8023"/>
                  <a:pt x="10141" y="8005"/>
                  <a:pt x="10160" y="7987"/>
                </a:cubicBezTo>
                <a:cubicBezTo>
                  <a:pt x="10178" y="7950"/>
                  <a:pt x="10160" y="7914"/>
                  <a:pt x="10123" y="7896"/>
                </a:cubicBezTo>
                <a:cubicBezTo>
                  <a:pt x="10087" y="7860"/>
                  <a:pt x="10033" y="7824"/>
                  <a:pt x="9997" y="7787"/>
                </a:cubicBezTo>
                <a:cubicBezTo>
                  <a:pt x="9960" y="7751"/>
                  <a:pt x="9942" y="7679"/>
                  <a:pt x="9942" y="7624"/>
                </a:cubicBezTo>
                <a:cubicBezTo>
                  <a:pt x="9960" y="7570"/>
                  <a:pt x="9997" y="7534"/>
                  <a:pt x="10051" y="7516"/>
                </a:cubicBezTo>
                <a:cubicBezTo>
                  <a:pt x="10087" y="7498"/>
                  <a:pt x="10123" y="7498"/>
                  <a:pt x="10141" y="7516"/>
                </a:cubicBezTo>
                <a:lnTo>
                  <a:pt x="10178" y="7534"/>
                </a:lnTo>
                <a:lnTo>
                  <a:pt x="10178" y="7498"/>
                </a:lnTo>
                <a:cubicBezTo>
                  <a:pt x="10178" y="7480"/>
                  <a:pt x="10178" y="7461"/>
                  <a:pt x="10178" y="7443"/>
                </a:cubicBezTo>
                <a:cubicBezTo>
                  <a:pt x="10196" y="7407"/>
                  <a:pt x="10196" y="7371"/>
                  <a:pt x="10178" y="7335"/>
                </a:cubicBezTo>
                <a:cubicBezTo>
                  <a:pt x="10160" y="7226"/>
                  <a:pt x="10069" y="7190"/>
                  <a:pt x="9997" y="7135"/>
                </a:cubicBezTo>
                <a:cubicBezTo>
                  <a:pt x="9906" y="7081"/>
                  <a:pt x="9852" y="6972"/>
                  <a:pt x="9870" y="6864"/>
                </a:cubicBezTo>
                <a:cubicBezTo>
                  <a:pt x="9906" y="6773"/>
                  <a:pt x="9978" y="6737"/>
                  <a:pt x="10069" y="6683"/>
                </a:cubicBezTo>
                <a:cubicBezTo>
                  <a:pt x="10087" y="6665"/>
                  <a:pt x="10105" y="6646"/>
                  <a:pt x="10105" y="6628"/>
                </a:cubicBezTo>
                <a:cubicBezTo>
                  <a:pt x="10105" y="6592"/>
                  <a:pt x="10105" y="6556"/>
                  <a:pt x="10087" y="6520"/>
                </a:cubicBezTo>
                <a:cubicBezTo>
                  <a:pt x="10051" y="6447"/>
                  <a:pt x="10069" y="6339"/>
                  <a:pt x="10141" y="6284"/>
                </a:cubicBezTo>
                <a:cubicBezTo>
                  <a:pt x="10196" y="6248"/>
                  <a:pt x="10286" y="6248"/>
                  <a:pt x="10359" y="6266"/>
                </a:cubicBezTo>
                <a:lnTo>
                  <a:pt x="10504" y="6302"/>
                </a:lnTo>
                <a:cubicBezTo>
                  <a:pt x="10576" y="6339"/>
                  <a:pt x="10630" y="6357"/>
                  <a:pt x="10685" y="6411"/>
                </a:cubicBezTo>
                <a:cubicBezTo>
                  <a:pt x="10721" y="6429"/>
                  <a:pt x="10739" y="6483"/>
                  <a:pt x="10721" y="6520"/>
                </a:cubicBezTo>
                <a:cubicBezTo>
                  <a:pt x="10721" y="6556"/>
                  <a:pt x="10721" y="6574"/>
                  <a:pt x="10739" y="6592"/>
                </a:cubicBezTo>
                <a:cubicBezTo>
                  <a:pt x="10757" y="6628"/>
                  <a:pt x="10793" y="6646"/>
                  <a:pt x="10830" y="6646"/>
                </a:cubicBezTo>
                <a:cubicBezTo>
                  <a:pt x="10848" y="6628"/>
                  <a:pt x="10866" y="6610"/>
                  <a:pt x="10884" y="6628"/>
                </a:cubicBezTo>
                <a:lnTo>
                  <a:pt x="10884" y="6628"/>
                </a:lnTo>
                <a:cubicBezTo>
                  <a:pt x="10902" y="6610"/>
                  <a:pt x="10920" y="6610"/>
                  <a:pt x="10920" y="6628"/>
                </a:cubicBezTo>
                <a:lnTo>
                  <a:pt x="10920" y="6610"/>
                </a:lnTo>
                <a:cubicBezTo>
                  <a:pt x="10938" y="6592"/>
                  <a:pt x="10938" y="6556"/>
                  <a:pt x="10938" y="6520"/>
                </a:cubicBezTo>
                <a:cubicBezTo>
                  <a:pt x="10920" y="6447"/>
                  <a:pt x="10956" y="6375"/>
                  <a:pt x="11011" y="6321"/>
                </a:cubicBezTo>
                <a:cubicBezTo>
                  <a:pt x="11047" y="6302"/>
                  <a:pt x="11083" y="6284"/>
                  <a:pt x="11119" y="6284"/>
                </a:cubicBezTo>
                <a:lnTo>
                  <a:pt x="11119" y="6284"/>
                </a:lnTo>
                <a:lnTo>
                  <a:pt x="11119" y="6284"/>
                </a:lnTo>
                <a:lnTo>
                  <a:pt x="11119" y="6284"/>
                </a:lnTo>
                <a:lnTo>
                  <a:pt x="11119" y="6266"/>
                </a:lnTo>
                <a:cubicBezTo>
                  <a:pt x="11101" y="6194"/>
                  <a:pt x="11065" y="6158"/>
                  <a:pt x="11047" y="6085"/>
                </a:cubicBezTo>
                <a:cubicBezTo>
                  <a:pt x="11029" y="6031"/>
                  <a:pt x="11047" y="5958"/>
                  <a:pt x="11083" y="5922"/>
                </a:cubicBezTo>
                <a:cubicBezTo>
                  <a:pt x="11119" y="5886"/>
                  <a:pt x="11174" y="5886"/>
                  <a:pt x="11210" y="5886"/>
                </a:cubicBezTo>
                <a:lnTo>
                  <a:pt x="11228" y="5886"/>
                </a:lnTo>
                <a:lnTo>
                  <a:pt x="11228" y="5886"/>
                </a:lnTo>
                <a:lnTo>
                  <a:pt x="11228" y="5886"/>
                </a:lnTo>
                <a:cubicBezTo>
                  <a:pt x="11246" y="5850"/>
                  <a:pt x="11264" y="5795"/>
                  <a:pt x="11282" y="5759"/>
                </a:cubicBezTo>
                <a:cubicBezTo>
                  <a:pt x="11319" y="5705"/>
                  <a:pt x="11373" y="5669"/>
                  <a:pt x="11445" y="5669"/>
                </a:cubicBezTo>
                <a:cubicBezTo>
                  <a:pt x="11482" y="5669"/>
                  <a:pt x="11500" y="5669"/>
                  <a:pt x="11536" y="5669"/>
                </a:cubicBezTo>
                <a:cubicBezTo>
                  <a:pt x="11554" y="5669"/>
                  <a:pt x="11572" y="5650"/>
                  <a:pt x="11590" y="5632"/>
                </a:cubicBezTo>
                <a:cubicBezTo>
                  <a:pt x="11608" y="5578"/>
                  <a:pt x="11626" y="5524"/>
                  <a:pt x="11626" y="5469"/>
                </a:cubicBezTo>
                <a:cubicBezTo>
                  <a:pt x="11608" y="5324"/>
                  <a:pt x="11681" y="5198"/>
                  <a:pt x="11789" y="5125"/>
                </a:cubicBezTo>
                <a:cubicBezTo>
                  <a:pt x="11898" y="5071"/>
                  <a:pt x="12025" y="5089"/>
                  <a:pt x="12115" y="5162"/>
                </a:cubicBezTo>
                <a:cubicBezTo>
                  <a:pt x="12133" y="5180"/>
                  <a:pt x="12152" y="5216"/>
                  <a:pt x="12170" y="5234"/>
                </a:cubicBezTo>
                <a:cubicBezTo>
                  <a:pt x="12188" y="5252"/>
                  <a:pt x="12206" y="5288"/>
                  <a:pt x="12224" y="5306"/>
                </a:cubicBezTo>
                <a:cubicBezTo>
                  <a:pt x="12260" y="5324"/>
                  <a:pt x="12278" y="5343"/>
                  <a:pt x="12315" y="5361"/>
                </a:cubicBezTo>
                <a:cubicBezTo>
                  <a:pt x="12333" y="5397"/>
                  <a:pt x="12351" y="5415"/>
                  <a:pt x="12351" y="5451"/>
                </a:cubicBezTo>
                <a:lnTo>
                  <a:pt x="12351" y="5632"/>
                </a:lnTo>
                <a:cubicBezTo>
                  <a:pt x="12351" y="5650"/>
                  <a:pt x="12369" y="5669"/>
                  <a:pt x="12387" y="5687"/>
                </a:cubicBezTo>
                <a:cubicBezTo>
                  <a:pt x="12405" y="5723"/>
                  <a:pt x="12423" y="5759"/>
                  <a:pt x="12405" y="5813"/>
                </a:cubicBezTo>
                <a:cubicBezTo>
                  <a:pt x="12405" y="5832"/>
                  <a:pt x="12387" y="5868"/>
                  <a:pt x="12369" y="5904"/>
                </a:cubicBezTo>
                <a:cubicBezTo>
                  <a:pt x="12369" y="5904"/>
                  <a:pt x="12369" y="5922"/>
                  <a:pt x="12369" y="5940"/>
                </a:cubicBezTo>
                <a:cubicBezTo>
                  <a:pt x="12405" y="5976"/>
                  <a:pt x="12441" y="6013"/>
                  <a:pt x="12496" y="6013"/>
                </a:cubicBezTo>
                <a:cubicBezTo>
                  <a:pt x="12532" y="6031"/>
                  <a:pt x="12550" y="6067"/>
                  <a:pt x="12532" y="6103"/>
                </a:cubicBezTo>
                <a:cubicBezTo>
                  <a:pt x="12478" y="6176"/>
                  <a:pt x="12441" y="6266"/>
                  <a:pt x="12423" y="6357"/>
                </a:cubicBezTo>
                <a:cubicBezTo>
                  <a:pt x="12423" y="6393"/>
                  <a:pt x="12423" y="6429"/>
                  <a:pt x="12459" y="6429"/>
                </a:cubicBezTo>
                <a:cubicBezTo>
                  <a:pt x="12496" y="6429"/>
                  <a:pt x="12532" y="6447"/>
                  <a:pt x="12568" y="6465"/>
                </a:cubicBezTo>
                <a:cubicBezTo>
                  <a:pt x="12622" y="6502"/>
                  <a:pt x="12677" y="6574"/>
                  <a:pt x="12695" y="6628"/>
                </a:cubicBezTo>
                <a:cubicBezTo>
                  <a:pt x="12713" y="6683"/>
                  <a:pt x="12749" y="6719"/>
                  <a:pt x="12804" y="6737"/>
                </a:cubicBezTo>
                <a:cubicBezTo>
                  <a:pt x="12822" y="6701"/>
                  <a:pt x="12840" y="6646"/>
                  <a:pt x="12858" y="6610"/>
                </a:cubicBezTo>
                <a:cubicBezTo>
                  <a:pt x="12822" y="6502"/>
                  <a:pt x="12822" y="6375"/>
                  <a:pt x="12840" y="6266"/>
                </a:cubicBezTo>
                <a:cubicBezTo>
                  <a:pt x="12858" y="6230"/>
                  <a:pt x="12894" y="6212"/>
                  <a:pt x="12930" y="6230"/>
                </a:cubicBezTo>
                <a:cubicBezTo>
                  <a:pt x="12985" y="6248"/>
                  <a:pt x="13039" y="6248"/>
                  <a:pt x="13111" y="6230"/>
                </a:cubicBezTo>
                <a:cubicBezTo>
                  <a:pt x="13148" y="6212"/>
                  <a:pt x="13184" y="6176"/>
                  <a:pt x="13166" y="6121"/>
                </a:cubicBezTo>
                <a:cubicBezTo>
                  <a:pt x="13166" y="6103"/>
                  <a:pt x="13148" y="6085"/>
                  <a:pt x="13130" y="6067"/>
                </a:cubicBezTo>
                <a:cubicBezTo>
                  <a:pt x="13130" y="6031"/>
                  <a:pt x="13111" y="6013"/>
                  <a:pt x="13111" y="5995"/>
                </a:cubicBezTo>
                <a:cubicBezTo>
                  <a:pt x="13111" y="5940"/>
                  <a:pt x="13130" y="5904"/>
                  <a:pt x="13166" y="5868"/>
                </a:cubicBezTo>
                <a:cubicBezTo>
                  <a:pt x="13202" y="5813"/>
                  <a:pt x="13292" y="5795"/>
                  <a:pt x="13329" y="5723"/>
                </a:cubicBezTo>
                <a:cubicBezTo>
                  <a:pt x="13365" y="5669"/>
                  <a:pt x="13347" y="5632"/>
                  <a:pt x="13365" y="5596"/>
                </a:cubicBezTo>
                <a:cubicBezTo>
                  <a:pt x="13365" y="5542"/>
                  <a:pt x="13401" y="5487"/>
                  <a:pt x="13455" y="5469"/>
                </a:cubicBezTo>
                <a:cubicBezTo>
                  <a:pt x="13510" y="5433"/>
                  <a:pt x="13564" y="5433"/>
                  <a:pt x="13637" y="5433"/>
                </a:cubicBezTo>
                <a:cubicBezTo>
                  <a:pt x="13637" y="5397"/>
                  <a:pt x="13673" y="5343"/>
                  <a:pt x="13709" y="5306"/>
                </a:cubicBezTo>
                <a:cubicBezTo>
                  <a:pt x="13781" y="5252"/>
                  <a:pt x="13872" y="5216"/>
                  <a:pt x="13981" y="5216"/>
                </a:cubicBezTo>
                <a:cubicBezTo>
                  <a:pt x="14017" y="5216"/>
                  <a:pt x="14053" y="5252"/>
                  <a:pt x="14035" y="5288"/>
                </a:cubicBezTo>
                <a:lnTo>
                  <a:pt x="14035" y="5288"/>
                </a:lnTo>
                <a:cubicBezTo>
                  <a:pt x="14035" y="5288"/>
                  <a:pt x="14035" y="5306"/>
                  <a:pt x="14035" y="5306"/>
                </a:cubicBezTo>
                <a:cubicBezTo>
                  <a:pt x="14053" y="5324"/>
                  <a:pt x="14071" y="5343"/>
                  <a:pt x="14071" y="5343"/>
                </a:cubicBezTo>
                <a:lnTo>
                  <a:pt x="14180" y="5433"/>
                </a:lnTo>
                <a:lnTo>
                  <a:pt x="14397" y="5614"/>
                </a:lnTo>
                <a:cubicBezTo>
                  <a:pt x="14397" y="5614"/>
                  <a:pt x="14415" y="5632"/>
                  <a:pt x="14397" y="5650"/>
                </a:cubicBezTo>
                <a:cubicBezTo>
                  <a:pt x="14415" y="5632"/>
                  <a:pt x="14433" y="5614"/>
                  <a:pt x="14452" y="5596"/>
                </a:cubicBezTo>
                <a:cubicBezTo>
                  <a:pt x="14470" y="5578"/>
                  <a:pt x="14470" y="5560"/>
                  <a:pt x="14488" y="5542"/>
                </a:cubicBezTo>
                <a:cubicBezTo>
                  <a:pt x="14470" y="5524"/>
                  <a:pt x="14470" y="5506"/>
                  <a:pt x="14470" y="5487"/>
                </a:cubicBezTo>
                <a:cubicBezTo>
                  <a:pt x="14433" y="5451"/>
                  <a:pt x="14397" y="5397"/>
                  <a:pt x="14397" y="5343"/>
                </a:cubicBezTo>
                <a:cubicBezTo>
                  <a:pt x="14397" y="5324"/>
                  <a:pt x="14415" y="5288"/>
                  <a:pt x="14433" y="5270"/>
                </a:cubicBezTo>
                <a:cubicBezTo>
                  <a:pt x="14452" y="5252"/>
                  <a:pt x="14470" y="5234"/>
                  <a:pt x="14506" y="5216"/>
                </a:cubicBezTo>
                <a:cubicBezTo>
                  <a:pt x="14524" y="5216"/>
                  <a:pt x="14542" y="5198"/>
                  <a:pt x="14542" y="5162"/>
                </a:cubicBezTo>
                <a:cubicBezTo>
                  <a:pt x="14542" y="5162"/>
                  <a:pt x="14542" y="5162"/>
                  <a:pt x="14542" y="5143"/>
                </a:cubicBezTo>
                <a:cubicBezTo>
                  <a:pt x="14524" y="5089"/>
                  <a:pt x="14614" y="5035"/>
                  <a:pt x="14651" y="5089"/>
                </a:cubicBezTo>
                <a:lnTo>
                  <a:pt x="14669" y="5107"/>
                </a:lnTo>
                <a:cubicBezTo>
                  <a:pt x="14705" y="5143"/>
                  <a:pt x="14759" y="5162"/>
                  <a:pt x="14832" y="5162"/>
                </a:cubicBezTo>
                <a:cubicBezTo>
                  <a:pt x="14850" y="5162"/>
                  <a:pt x="14868" y="5180"/>
                  <a:pt x="14886" y="5216"/>
                </a:cubicBezTo>
                <a:cubicBezTo>
                  <a:pt x="14904" y="5397"/>
                  <a:pt x="14995" y="5578"/>
                  <a:pt x="15140" y="5705"/>
                </a:cubicBezTo>
                <a:cubicBezTo>
                  <a:pt x="15176" y="5759"/>
                  <a:pt x="15230" y="5795"/>
                  <a:pt x="15303" y="5777"/>
                </a:cubicBezTo>
                <a:cubicBezTo>
                  <a:pt x="15357" y="5741"/>
                  <a:pt x="15303" y="5632"/>
                  <a:pt x="15266" y="5596"/>
                </a:cubicBezTo>
                <a:cubicBezTo>
                  <a:pt x="15248" y="5524"/>
                  <a:pt x="15266" y="5451"/>
                  <a:pt x="15339" y="5415"/>
                </a:cubicBezTo>
                <a:cubicBezTo>
                  <a:pt x="15375" y="5397"/>
                  <a:pt x="15411" y="5397"/>
                  <a:pt x="15466" y="5415"/>
                </a:cubicBezTo>
                <a:lnTo>
                  <a:pt x="15484" y="5415"/>
                </a:lnTo>
                <a:cubicBezTo>
                  <a:pt x="15484" y="5415"/>
                  <a:pt x="15520" y="5379"/>
                  <a:pt x="15520" y="5361"/>
                </a:cubicBezTo>
                <a:lnTo>
                  <a:pt x="15665" y="5270"/>
                </a:lnTo>
                <a:cubicBezTo>
                  <a:pt x="15701" y="5252"/>
                  <a:pt x="15719" y="5216"/>
                  <a:pt x="15755" y="5180"/>
                </a:cubicBezTo>
                <a:cubicBezTo>
                  <a:pt x="15792" y="5125"/>
                  <a:pt x="15755" y="5053"/>
                  <a:pt x="15719" y="4999"/>
                </a:cubicBezTo>
                <a:cubicBezTo>
                  <a:pt x="15683" y="4944"/>
                  <a:pt x="15683" y="4854"/>
                  <a:pt x="15719" y="4799"/>
                </a:cubicBezTo>
                <a:cubicBezTo>
                  <a:pt x="15755" y="4745"/>
                  <a:pt x="15792" y="4727"/>
                  <a:pt x="15846" y="4709"/>
                </a:cubicBezTo>
                <a:cubicBezTo>
                  <a:pt x="15846" y="4673"/>
                  <a:pt x="15864" y="4618"/>
                  <a:pt x="15900" y="4600"/>
                </a:cubicBezTo>
                <a:cubicBezTo>
                  <a:pt x="15918" y="4528"/>
                  <a:pt x="15991" y="4491"/>
                  <a:pt x="16045" y="4455"/>
                </a:cubicBezTo>
                <a:cubicBezTo>
                  <a:pt x="16118" y="4419"/>
                  <a:pt x="16262" y="4328"/>
                  <a:pt x="16299" y="4220"/>
                </a:cubicBezTo>
                <a:cubicBezTo>
                  <a:pt x="16317" y="4111"/>
                  <a:pt x="16299" y="3984"/>
                  <a:pt x="16299" y="3876"/>
                </a:cubicBezTo>
                <a:cubicBezTo>
                  <a:pt x="16317" y="3767"/>
                  <a:pt x="16444" y="3695"/>
                  <a:pt x="16534" y="3640"/>
                </a:cubicBezTo>
                <a:cubicBezTo>
                  <a:pt x="16588" y="3604"/>
                  <a:pt x="16643" y="3514"/>
                  <a:pt x="16643" y="3459"/>
                </a:cubicBezTo>
                <a:cubicBezTo>
                  <a:pt x="16643" y="3441"/>
                  <a:pt x="16625" y="3423"/>
                  <a:pt x="16625" y="3423"/>
                </a:cubicBezTo>
                <a:cubicBezTo>
                  <a:pt x="16625" y="3405"/>
                  <a:pt x="16625" y="3405"/>
                  <a:pt x="16625" y="3405"/>
                </a:cubicBezTo>
                <a:cubicBezTo>
                  <a:pt x="16588" y="3369"/>
                  <a:pt x="16625" y="3332"/>
                  <a:pt x="16661" y="3351"/>
                </a:cubicBezTo>
                <a:lnTo>
                  <a:pt x="16661" y="3351"/>
                </a:lnTo>
                <a:cubicBezTo>
                  <a:pt x="16661" y="3296"/>
                  <a:pt x="16679" y="3260"/>
                  <a:pt x="16697" y="3206"/>
                </a:cubicBezTo>
                <a:cubicBezTo>
                  <a:pt x="16733" y="3133"/>
                  <a:pt x="16751" y="3061"/>
                  <a:pt x="16770" y="3006"/>
                </a:cubicBezTo>
                <a:cubicBezTo>
                  <a:pt x="16788" y="2862"/>
                  <a:pt x="16824" y="2735"/>
                  <a:pt x="16878" y="2626"/>
                </a:cubicBezTo>
                <a:cubicBezTo>
                  <a:pt x="16914" y="2572"/>
                  <a:pt x="16951" y="2536"/>
                  <a:pt x="17005" y="2518"/>
                </a:cubicBezTo>
                <a:cubicBezTo>
                  <a:pt x="17041" y="2499"/>
                  <a:pt x="17095" y="2481"/>
                  <a:pt x="17150" y="2481"/>
                </a:cubicBezTo>
                <a:cubicBezTo>
                  <a:pt x="17186" y="2481"/>
                  <a:pt x="17222" y="2481"/>
                  <a:pt x="17258" y="2463"/>
                </a:cubicBezTo>
                <a:cubicBezTo>
                  <a:pt x="17277" y="2445"/>
                  <a:pt x="17258" y="2409"/>
                  <a:pt x="17258" y="2373"/>
                </a:cubicBezTo>
                <a:cubicBezTo>
                  <a:pt x="17222" y="2300"/>
                  <a:pt x="17168" y="2210"/>
                  <a:pt x="17204" y="2119"/>
                </a:cubicBezTo>
                <a:cubicBezTo>
                  <a:pt x="17240" y="2083"/>
                  <a:pt x="17277" y="2065"/>
                  <a:pt x="17258" y="1992"/>
                </a:cubicBezTo>
                <a:cubicBezTo>
                  <a:pt x="17240" y="1956"/>
                  <a:pt x="17240" y="1884"/>
                  <a:pt x="17258" y="1847"/>
                </a:cubicBezTo>
                <a:cubicBezTo>
                  <a:pt x="17258" y="1739"/>
                  <a:pt x="17349" y="1666"/>
                  <a:pt x="17440" y="1648"/>
                </a:cubicBezTo>
                <a:cubicBezTo>
                  <a:pt x="17548" y="1648"/>
                  <a:pt x="17639" y="1721"/>
                  <a:pt x="17639" y="1829"/>
                </a:cubicBezTo>
                <a:cubicBezTo>
                  <a:pt x="17639" y="1884"/>
                  <a:pt x="17621" y="1920"/>
                  <a:pt x="17603" y="1956"/>
                </a:cubicBezTo>
                <a:cubicBezTo>
                  <a:pt x="17584" y="1992"/>
                  <a:pt x="17548" y="2029"/>
                  <a:pt x="17566" y="2047"/>
                </a:cubicBezTo>
                <a:cubicBezTo>
                  <a:pt x="17566" y="2083"/>
                  <a:pt x="17621" y="2083"/>
                  <a:pt x="17657" y="2083"/>
                </a:cubicBezTo>
                <a:cubicBezTo>
                  <a:pt x="17693" y="2083"/>
                  <a:pt x="17729" y="2119"/>
                  <a:pt x="17766" y="2155"/>
                </a:cubicBezTo>
                <a:cubicBezTo>
                  <a:pt x="17766" y="2173"/>
                  <a:pt x="17766" y="2192"/>
                  <a:pt x="17766" y="2210"/>
                </a:cubicBezTo>
                <a:cubicBezTo>
                  <a:pt x="17675" y="2318"/>
                  <a:pt x="17621" y="2463"/>
                  <a:pt x="17621" y="2608"/>
                </a:cubicBezTo>
                <a:cubicBezTo>
                  <a:pt x="17657" y="2590"/>
                  <a:pt x="17711" y="2572"/>
                  <a:pt x="17747" y="2572"/>
                </a:cubicBezTo>
                <a:cubicBezTo>
                  <a:pt x="17784" y="2572"/>
                  <a:pt x="17820" y="2572"/>
                  <a:pt x="17856" y="2572"/>
                </a:cubicBezTo>
                <a:lnTo>
                  <a:pt x="17929" y="2572"/>
                </a:lnTo>
                <a:cubicBezTo>
                  <a:pt x="17947" y="2572"/>
                  <a:pt x="17929" y="2518"/>
                  <a:pt x="17929" y="2499"/>
                </a:cubicBezTo>
                <a:cubicBezTo>
                  <a:pt x="17929" y="2463"/>
                  <a:pt x="17929" y="2427"/>
                  <a:pt x="17929" y="2391"/>
                </a:cubicBezTo>
                <a:cubicBezTo>
                  <a:pt x="17929" y="2336"/>
                  <a:pt x="17983" y="2282"/>
                  <a:pt x="18055" y="2282"/>
                </a:cubicBezTo>
                <a:cubicBezTo>
                  <a:pt x="18073" y="2282"/>
                  <a:pt x="18110" y="2300"/>
                  <a:pt x="18110" y="2318"/>
                </a:cubicBezTo>
                <a:cubicBezTo>
                  <a:pt x="18128" y="2373"/>
                  <a:pt x="18182" y="2373"/>
                  <a:pt x="18236" y="2355"/>
                </a:cubicBezTo>
                <a:cubicBezTo>
                  <a:pt x="18255" y="2355"/>
                  <a:pt x="18273" y="2336"/>
                  <a:pt x="18273" y="2318"/>
                </a:cubicBezTo>
                <a:cubicBezTo>
                  <a:pt x="18255" y="2282"/>
                  <a:pt x="18236" y="2282"/>
                  <a:pt x="18200" y="2282"/>
                </a:cubicBezTo>
                <a:cubicBezTo>
                  <a:pt x="18128" y="2246"/>
                  <a:pt x="18055" y="2192"/>
                  <a:pt x="18073" y="2101"/>
                </a:cubicBezTo>
                <a:cubicBezTo>
                  <a:pt x="18092" y="2047"/>
                  <a:pt x="18146" y="1992"/>
                  <a:pt x="18200" y="1974"/>
                </a:cubicBezTo>
                <a:cubicBezTo>
                  <a:pt x="18200" y="1956"/>
                  <a:pt x="18200" y="1938"/>
                  <a:pt x="18200" y="1938"/>
                </a:cubicBezTo>
                <a:cubicBezTo>
                  <a:pt x="18218" y="1884"/>
                  <a:pt x="18236" y="1829"/>
                  <a:pt x="18291" y="1811"/>
                </a:cubicBezTo>
                <a:cubicBezTo>
                  <a:pt x="18327" y="1775"/>
                  <a:pt x="18345" y="1757"/>
                  <a:pt x="18327" y="1721"/>
                </a:cubicBezTo>
                <a:cubicBezTo>
                  <a:pt x="18309" y="1666"/>
                  <a:pt x="18291" y="1630"/>
                  <a:pt x="18291" y="1576"/>
                </a:cubicBezTo>
                <a:cubicBezTo>
                  <a:pt x="18273" y="1540"/>
                  <a:pt x="18291" y="1485"/>
                  <a:pt x="18327" y="1467"/>
                </a:cubicBezTo>
                <a:cubicBezTo>
                  <a:pt x="18363" y="1431"/>
                  <a:pt x="18381" y="1413"/>
                  <a:pt x="18436" y="1395"/>
                </a:cubicBezTo>
                <a:cubicBezTo>
                  <a:pt x="18472" y="1359"/>
                  <a:pt x="18472" y="1340"/>
                  <a:pt x="18472" y="1286"/>
                </a:cubicBezTo>
                <a:cubicBezTo>
                  <a:pt x="18472" y="1232"/>
                  <a:pt x="18490" y="1196"/>
                  <a:pt x="18544" y="1159"/>
                </a:cubicBezTo>
                <a:cubicBezTo>
                  <a:pt x="18580" y="1141"/>
                  <a:pt x="18635" y="1123"/>
                  <a:pt x="18689" y="1141"/>
                </a:cubicBezTo>
                <a:lnTo>
                  <a:pt x="18707" y="1033"/>
                </a:lnTo>
                <a:cubicBezTo>
                  <a:pt x="18707" y="996"/>
                  <a:pt x="18725" y="978"/>
                  <a:pt x="18762" y="978"/>
                </a:cubicBezTo>
                <a:lnTo>
                  <a:pt x="18961" y="1033"/>
                </a:lnTo>
                <a:lnTo>
                  <a:pt x="19033" y="1051"/>
                </a:lnTo>
                <a:lnTo>
                  <a:pt x="19033" y="1051"/>
                </a:lnTo>
                <a:cubicBezTo>
                  <a:pt x="18997" y="1014"/>
                  <a:pt x="18979" y="978"/>
                  <a:pt x="18979" y="942"/>
                </a:cubicBezTo>
                <a:cubicBezTo>
                  <a:pt x="18961" y="906"/>
                  <a:pt x="18961" y="851"/>
                  <a:pt x="18979" y="815"/>
                </a:cubicBezTo>
                <a:cubicBezTo>
                  <a:pt x="18979" y="779"/>
                  <a:pt x="18997" y="725"/>
                  <a:pt x="19033" y="707"/>
                </a:cubicBezTo>
                <a:cubicBezTo>
                  <a:pt x="19088" y="670"/>
                  <a:pt x="19142" y="707"/>
                  <a:pt x="19178" y="743"/>
                </a:cubicBezTo>
                <a:lnTo>
                  <a:pt x="19305" y="797"/>
                </a:lnTo>
                <a:cubicBezTo>
                  <a:pt x="19305" y="743"/>
                  <a:pt x="19323" y="688"/>
                  <a:pt x="19341" y="652"/>
                </a:cubicBezTo>
                <a:cubicBezTo>
                  <a:pt x="19305" y="616"/>
                  <a:pt x="19305" y="598"/>
                  <a:pt x="19341" y="580"/>
                </a:cubicBezTo>
                <a:lnTo>
                  <a:pt x="19395" y="489"/>
                </a:lnTo>
                <a:cubicBezTo>
                  <a:pt x="19450" y="399"/>
                  <a:pt x="19486" y="308"/>
                  <a:pt x="19522" y="218"/>
                </a:cubicBezTo>
                <a:cubicBezTo>
                  <a:pt x="19522" y="181"/>
                  <a:pt x="19558" y="163"/>
                  <a:pt x="19595" y="181"/>
                </a:cubicBezTo>
                <a:lnTo>
                  <a:pt x="19649" y="218"/>
                </a:lnTo>
                <a:lnTo>
                  <a:pt x="19667" y="55"/>
                </a:lnTo>
                <a:cubicBezTo>
                  <a:pt x="19667" y="37"/>
                  <a:pt x="19685" y="18"/>
                  <a:pt x="19721" y="0"/>
                </a:cubicBezTo>
                <a:cubicBezTo>
                  <a:pt x="19794" y="0"/>
                  <a:pt x="19830" y="73"/>
                  <a:pt x="19866" y="145"/>
                </a:cubicBezTo>
                <a:cubicBezTo>
                  <a:pt x="19866" y="200"/>
                  <a:pt x="19884" y="236"/>
                  <a:pt x="19921" y="290"/>
                </a:cubicBezTo>
                <a:cubicBezTo>
                  <a:pt x="19957" y="326"/>
                  <a:pt x="19993" y="308"/>
                  <a:pt x="20029" y="326"/>
                </a:cubicBezTo>
                <a:cubicBezTo>
                  <a:pt x="20065" y="344"/>
                  <a:pt x="20102" y="362"/>
                  <a:pt x="20120" y="399"/>
                </a:cubicBezTo>
                <a:cubicBezTo>
                  <a:pt x="20174" y="453"/>
                  <a:pt x="20192" y="544"/>
                  <a:pt x="20174" y="616"/>
                </a:cubicBezTo>
                <a:cubicBezTo>
                  <a:pt x="20156" y="670"/>
                  <a:pt x="20138" y="725"/>
                  <a:pt x="20102" y="779"/>
                </a:cubicBezTo>
                <a:lnTo>
                  <a:pt x="20265" y="779"/>
                </a:lnTo>
                <a:cubicBezTo>
                  <a:pt x="20301" y="779"/>
                  <a:pt x="20319" y="797"/>
                  <a:pt x="20319" y="815"/>
                </a:cubicBezTo>
                <a:lnTo>
                  <a:pt x="20410" y="1232"/>
                </a:lnTo>
                <a:cubicBezTo>
                  <a:pt x="20482" y="1214"/>
                  <a:pt x="20573" y="1214"/>
                  <a:pt x="20663" y="1232"/>
                </a:cubicBezTo>
                <a:cubicBezTo>
                  <a:pt x="20699" y="1250"/>
                  <a:pt x="20699" y="1286"/>
                  <a:pt x="20681" y="1304"/>
                </a:cubicBezTo>
                <a:lnTo>
                  <a:pt x="20627" y="1395"/>
                </a:lnTo>
                <a:cubicBezTo>
                  <a:pt x="20736" y="1449"/>
                  <a:pt x="20790" y="1594"/>
                  <a:pt x="20736" y="1703"/>
                </a:cubicBezTo>
                <a:cubicBezTo>
                  <a:pt x="20736" y="1721"/>
                  <a:pt x="20717" y="1739"/>
                  <a:pt x="20717" y="1757"/>
                </a:cubicBezTo>
                <a:cubicBezTo>
                  <a:pt x="20717" y="1757"/>
                  <a:pt x="20681" y="1775"/>
                  <a:pt x="20681" y="1793"/>
                </a:cubicBezTo>
                <a:cubicBezTo>
                  <a:pt x="20681" y="1811"/>
                  <a:pt x="20717" y="1829"/>
                  <a:pt x="20717" y="1847"/>
                </a:cubicBezTo>
                <a:lnTo>
                  <a:pt x="20772" y="1902"/>
                </a:lnTo>
                <a:cubicBezTo>
                  <a:pt x="20790" y="1956"/>
                  <a:pt x="20808" y="1992"/>
                  <a:pt x="20826" y="2047"/>
                </a:cubicBezTo>
                <a:cubicBezTo>
                  <a:pt x="20898" y="2029"/>
                  <a:pt x="20953" y="2065"/>
                  <a:pt x="20989" y="2137"/>
                </a:cubicBezTo>
                <a:cubicBezTo>
                  <a:pt x="21007" y="2210"/>
                  <a:pt x="21025" y="2300"/>
                  <a:pt x="21007" y="2391"/>
                </a:cubicBezTo>
                <a:cubicBezTo>
                  <a:pt x="20989" y="2427"/>
                  <a:pt x="20971" y="2463"/>
                  <a:pt x="20953" y="2499"/>
                </a:cubicBezTo>
                <a:cubicBezTo>
                  <a:pt x="20953" y="2499"/>
                  <a:pt x="20935" y="2536"/>
                  <a:pt x="20935" y="2554"/>
                </a:cubicBezTo>
                <a:cubicBezTo>
                  <a:pt x="20971" y="2536"/>
                  <a:pt x="21007" y="2554"/>
                  <a:pt x="21007" y="2590"/>
                </a:cubicBezTo>
                <a:lnTo>
                  <a:pt x="21007" y="2626"/>
                </a:lnTo>
                <a:cubicBezTo>
                  <a:pt x="21007" y="2662"/>
                  <a:pt x="21007" y="2699"/>
                  <a:pt x="20989" y="2735"/>
                </a:cubicBezTo>
                <a:cubicBezTo>
                  <a:pt x="21025" y="2753"/>
                  <a:pt x="21061" y="2771"/>
                  <a:pt x="21098" y="2789"/>
                </a:cubicBezTo>
                <a:cubicBezTo>
                  <a:pt x="21152" y="2843"/>
                  <a:pt x="21170" y="2916"/>
                  <a:pt x="21170" y="2988"/>
                </a:cubicBezTo>
                <a:cubicBezTo>
                  <a:pt x="21188" y="3043"/>
                  <a:pt x="21170" y="3115"/>
                  <a:pt x="21170" y="3169"/>
                </a:cubicBezTo>
                <a:cubicBezTo>
                  <a:pt x="21152" y="3224"/>
                  <a:pt x="21116" y="3278"/>
                  <a:pt x="21061" y="3296"/>
                </a:cubicBezTo>
                <a:cubicBezTo>
                  <a:pt x="21043" y="3296"/>
                  <a:pt x="21043" y="3314"/>
                  <a:pt x="21043" y="3332"/>
                </a:cubicBezTo>
                <a:cubicBezTo>
                  <a:pt x="21061" y="3351"/>
                  <a:pt x="21080" y="3369"/>
                  <a:pt x="21098" y="3387"/>
                </a:cubicBezTo>
                <a:cubicBezTo>
                  <a:pt x="21134" y="3405"/>
                  <a:pt x="21170" y="3441"/>
                  <a:pt x="21188" y="3477"/>
                </a:cubicBezTo>
                <a:cubicBezTo>
                  <a:pt x="21224" y="3568"/>
                  <a:pt x="21224" y="3658"/>
                  <a:pt x="21188" y="3749"/>
                </a:cubicBezTo>
                <a:cubicBezTo>
                  <a:pt x="21170" y="3803"/>
                  <a:pt x="21134" y="3894"/>
                  <a:pt x="21170" y="3948"/>
                </a:cubicBezTo>
                <a:cubicBezTo>
                  <a:pt x="21243" y="3912"/>
                  <a:pt x="21279" y="3840"/>
                  <a:pt x="21351" y="3821"/>
                </a:cubicBezTo>
                <a:cubicBezTo>
                  <a:pt x="21442" y="3785"/>
                  <a:pt x="21532" y="3821"/>
                  <a:pt x="21587" y="3912"/>
                </a:cubicBezTo>
                <a:cubicBezTo>
                  <a:pt x="21641" y="3984"/>
                  <a:pt x="21623" y="4093"/>
                  <a:pt x="21569" y="4165"/>
                </a:cubicBezTo>
                <a:cubicBezTo>
                  <a:pt x="21514" y="4220"/>
                  <a:pt x="21442" y="4274"/>
                  <a:pt x="21369" y="4274"/>
                </a:cubicBezTo>
                <a:cubicBezTo>
                  <a:pt x="21369" y="4328"/>
                  <a:pt x="21442" y="4365"/>
                  <a:pt x="21478" y="4401"/>
                </a:cubicBezTo>
                <a:cubicBezTo>
                  <a:pt x="21550" y="4437"/>
                  <a:pt x="21605" y="4510"/>
                  <a:pt x="21641" y="4564"/>
                </a:cubicBezTo>
                <a:cubicBezTo>
                  <a:pt x="21713" y="4691"/>
                  <a:pt x="21732" y="4836"/>
                  <a:pt x="21713" y="4962"/>
                </a:cubicBezTo>
                <a:cubicBezTo>
                  <a:pt x="21786" y="4980"/>
                  <a:pt x="21858" y="5035"/>
                  <a:pt x="21895" y="5107"/>
                </a:cubicBezTo>
                <a:cubicBezTo>
                  <a:pt x="21931" y="5234"/>
                  <a:pt x="21840" y="5343"/>
                  <a:pt x="21786" y="5433"/>
                </a:cubicBezTo>
                <a:cubicBezTo>
                  <a:pt x="21768" y="5469"/>
                  <a:pt x="21750" y="5524"/>
                  <a:pt x="21750" y="5560"/>
                </a:cubicBezTo>
                <a:cubicBezTo>
                  <a:pt x="21750" y="5614"/>
                  <a:pt x="21804" y="5614"/>
                  <a:pt x="21840" y="5632"/>
                </a:cubicBezTo>
                <a:cubicBezTo>
                  <a:pt x="21931" y="5669"/>
                  <a:pt x="22039" y="5687"/>
                  <a:pt x="22058" y="5813"/>
                </a:cubicBezTo>
                <a:cubicBezTo>
                  <a:pt x="22058" y="5868"/>
                  <a:pt x="22058" y="5922"/>
                  <a:pt x="22058" y="5976"/>
                </a:cubicBezTo>
                <a:cubicBezTo>
                  <a:pt x="22058" y="5995"/>
                  <a:pt x="22058" y="6049"/>
                  <a:pt x="22094" y="6049"/>
                </a:cubicBezTo>
                <a:cubicBezTo>
                  <a:pt x="22148" y="6049"/>
                  <a:pt x="22166" y="6085"/>
                  <a:pt x="22148" y="6121"/>
                </a:cubicBezTo>
                <a:cubicBezTo>
                  <a:pt x="22021" y="6284"/>
                  <a:pt x="21949" y="6483"/>
                  <a:pt x="21949" y="6683"/>
                </a:cubicBezTo>
                <a:lnTo>
                  <a:pt x="21949" y="7045"/>
                </a:lnTo>
                <a:lnTo>
                  <a:pt x="21985" y="7045"/>
                </a:lnTo>
                <a:cubicBezTo>
                  <a:pt x="22021" y="7045"/>
                  <a:pt x="22076" y="7045"/>
                  <a:pt x="22112" y="7045"/>
                </a:cubicBezTo>
                <a:cubicBezTo>
                  <a:pt x="22202" y="7045"/>
                  <a:pt x="22275" y="7063"/>
                  <a:pt x="22365" y="7099"/>
                </a:cubicBezTo>
                <a:cubicBezTo>
                  <a:pt x="22383" y="7117"/>
                  <a:pt x="22420" y="7135"/>
                  <a:pt x="22438" y="7172"/>
                </a:cubicBezTo>
                <a:cubicBezTo>
                  <a:pt x="22510" y="6900"/>
                  <a:pt x="22583" y="6665"/>
                  <a:pt x="22691" y="6411"/>
                </a:cubicBezTo>
                <a:cubicBezTo>
                  <a:pt x="22746" y="6321"/>
                  <a:pt x="22782" y="6248"/>
                  <a:pt x="22836" y="6158"/>
                </a:cubicBezTo>
                <a:cubicBezTo>
                  <a:pt x="22872" y="6085"/>
                  <a:pt x="22927" y="6013"/>
                  <a:pt x="22999" y="5922"/>
                </a:cubicBezTo>
                <a:cubicBezTo>
                  <a:pt x="23072" y="5777"/>
                  <a:pt x="23180" y="5669"/>
                  <a:pt x="23325" y="5578"/>
                </a:cubicBezTo>
                <a:cubicBezTo>
                  <a:pt x="23398" y="5524"/>
                  <a:pt x="23470" y="5506"/>
                  <a:pt x="23542" y="5506"/>
                </a:cubicBezTo>
                <a:cubicBezTo>
                  <a:pt x="23597" y="5524"/>
                  <a:pt x="23633" y="5524"/>
                  <a:pt x="23687" y="5506"/>
                </a:cubicBezTo>
                <a:cubicBezTo>
                  <a:pt x="23705" y="5506"/>
                  <a:pt x="23724" y="5487"/>
                  <a:pt x="23742" y="5487"/>
                </a:cubicBezTo>
                <a:cubicBezTo>
                  <a:pt x="23832" y="5433"/>
                  <a:pt x="23887" y="5343"/>
                  <a:pt x="23923" y="5252"/>
                </a:cubicBezTo>
                <a:cubicBezTo>
                  <a:pt x="23995" y="5107"/>
                  <a:pt x="24086" y="4836"/>
                  <a:pt x="24303" y="4836"/>
                </a:cubicBezTo>
                <a:cubicBezTo>
                  <a:pt x="24357" y="4781"/>
                  <a:pt x="24448" y="4781"/>
                  <a:pt x="24502" y="4836"/>
                </a:cubicBezTo>
                <a:cubicBezTo>
                  <a:pt x="24520" y="4854"/>
                  <a:pt x="24557" y="4872"/>
                  <a:pt x="24557" y="4908"/>
                </a:cubicBezTo>
                <a:cubicBezTo>
                  <a:pt x="24575" y="4908"/>
                  <a:pt x="24593" y="4890"/>
                  <a:pt x="24611" y="4872"/>
                </a:cubicBezTo>
                <a:cubicBezTo>
                  <a:pt x="24611" y="4854"/>
                  <a:pt x="24611" y="4854"/>
                  <a:pt x="24593" y="4836"/>
                </a:cubicBezTo>
                <a:cubicBezTo>
                  <a:pt x="24539" y="4817"/>
                  <a:pt x="24502" y="4763"/>
                  <a:pt x="24484" y="4709"/>
                </a:cubicBezTo>
                <a:cubicBezTo>
                  <a:pt x="24484" y="4636"/>
                  <a:pt x="24484" y="4582"/>
                  <a:pt x="24484" y="4510"/>
                </a:cubicBezTo>
                <a:cubicBezTo>
                  <a:pt x="24484" y="4437"/>
                  <a:pt x="24520" y="4383"/>
                  <a:pt x="24575" y="4328"/>
                </a:cubicBezTo>
                <a:cubicBezTo>
                  <a:pt x="24593" y="4292"/>
                  <a:pt x="24629" y="4274"/>
                  <a:pt x="24665" y="4274"/>
                </a:cubicBezTo>
                <a:cubicBezTo>
                  <a:pt x="24665" y="4238"/>
                  <a:pt x="24647" y="4202"/>
                  <a:pt x="24647" y="4165"/>
                </a:cubicBezTo>
                <a:lnTo>
                  <a:pt x="24647" y="4129"/>
                </a:lnTo>
                <a:cubicBezTo>
                  <a:pt x="24647" y="4093"/>
                  <a:pt x="24683" y="4057"/>
                  <a:pt x="24720" y="4075"/>
                </a:cubicBezTo>
                <a:lnTo>
                  <a:pt x="24720" y="4075"/>
                </a:lnTo>
                <a:cubicBezTo>
                  <a:pt x="24720" y="4057"/>
                  <a:pt x="24720" y="4057"/>
                  <a:pt x="24701" y="4039"/>
                </a:cubicBezTo>
                <a:cubicBezTo>
                  <a:pt x="24683" y="4002"/>
                  <a:pt x="24665" y="3966"/>
                  <a:pt x="24665" y="3912"/>
                </a:cubicBezTo>
                <a:cubicBezTo>
                  <a:pt x="24647" y="3840"/>
                  <a:pt x="24647" y="3749"/>
                  <a:pt x="24683" y="3677"/>
                </a:cubicBezTo>
                <a:cubicBezTo>
                  <a:pt x="24701" y="3604"/>
                  <a:pt x="24756" y="3568"/>
                  <a:pt x="24828" y="3586"/>
                </a:cubicBezTo>
                <a:cubicBezTo>
                  <a:pt x="24846" y="3532"/>
                  <a:pt x="24864" y="3477"/>
                  <a:pt x="24901" y="3441"/>
                </a:cubicBezTo>
                <a:lnTo>
                  <a:pt x="24937" y="3369"/>
                </a:lnTo>
                <a:cubicBezTo>
                  <a:pt x="24937" y="3369"/>
                  <a:pt x="24973" y="3332"/>
                  <a:pt x="24973" y="3332"/>
                </a:cubicBezTo>
                <a:cubicBezTo>
                  <a:pt x="24973" y="3314"/>
                  <a:pt x="24955" y="3296"/>
                  <a:pt x="24955" y="3278"/>
                </a:cubicBezTo>
                <a:cubicBezTo>
                  <a:pt x="24937" y="3278"/>
                  <a:pt x="24919" y="3260"/>
                  <a:pt x="24919" y="3242"/>
                </a:cubicBezTo>
                <a:cubicBezTo>
                  <a:pt x="24864" y="3115"/>
                  <a:pt x="24919" y="2988"/>
                  <a:pt x="25027" y="2934"/>
                </a:cubicBezTo>
                <a:lnTo>
                  <a:pt x="24973" y="2843"/>
                </a:lnTo>
                <a:cubicBezTo>
                  <a:pt x="24955" y="2807"/>
                  <a:pt x="24973" y="2771"/>
                  <a:pt x="24991" y="2771"/>
                </a:cubicBezTo>
                <a:cubicBezTo>
                  <a:pt x="25082" y="2753"/>
                  <a:pt x="25172" y="2753"/>
                  <a:pt x="25263" y="2771"/>
                </a:cubicBezTo>
                <a:cubicBezTo>
                  <a:pt x="25281" y="2626"/>
                  <a:pt x="25317" y="2481"/>
                  <a:pt x="25335" y="2355"/>
                </a:cubicBezTo>
                <a:cubicBezTo>
                  <a:pt x="25335" y="2318"/>
                  <a:pt x="25372" y="2318"/>
                  <a:pt x="25390" y="2300"/>
                </a:cubicBezTo>
                <a:lnTo>
                  <a:pt x="25571" y="2300"/>
                </a:lnTo>
                <a:cubicBezTo>
                  <a:pt x="25535" y="2264"/>
                  <a:pt x="25498" y="2210"/>
                  <a:pt x="25480" y="2155"/>
                </a:cubicBezTo>
                <a:cubicBezTo>
                  <a:pt x="25462" y="2065"/>
                  <a:pt x="25480" y="1992"/>
                  <a:pt x="25535" y="1920"/>
                </a:cubicBezTo>
                <a:cubicBezTo>
                  <a:pt x="25553" y="1902"/>
                  <a:pt x="25589" y="1866"/>
                  <a:pt x="25625" y="1866"/>
                </a:cubicBezTo>
                <a:cubicBezTo>
                  <a:pt x="25661" y="1847"/>
                  <a:pt x="25716" y="1866"/>
                  <a:pt x="25734" y="1829"/>
                </a:cubicBezTo>
                <a:cubicBezTo>
                  <a:pt x="25770" y="1775"/>
                  <a:pt x="25788" y="1721"/>
                  <a:pt x="25806" y="1666"/>
                </a:cubicBezTo>
                <a:cubicBezTo>
                  <a:pt x="25824" y="1594"/>
                  <a:pt x="25860" y="1540"/>
                  <a:pt x="25951" y="1540"/>
                </a:cubicBezTo>
                <a:cubicBezTo>
                  <a:pt x="25969" y="1540"/>
                  <a:pt x="25987" y="1558"/>
                  <a:pt x="25987" y="1594"/>
                </a:cubicBezTo>
                <a:lnTo>
                  <a:pt x="26005" y="1739"/>
                </a:lnTo>
                <a:lnTo>
                  <a:pt x="26060" y="1721"/>
                </a:lnTo>
                <a:cubicBezTo>
                  <a:pt x="26096" y="1703"/>
                  <a:pt x="26132" y="1721"/>
                  <a:pt x="26132" y="1739"/>
                </a:cubicBezTo>
                <a:cubicBezTo>
                  <a:pt x="26168" y="1847"/>
                  <a:pt x="26205" y="1938"/>
                  <a:pt x="26259" y="2029"/>
                </a:cubicBezTo>
                <a:lnTo>
                  <a:pt x="26331" y="2101"/>
                </a:lnTo>
                <a:cubicBezTo>
                  <a:pt x="26349" y="2119"/>
                  <a:pt x="26349" y="2155"/>
                  <a:pt x="26331" y="2173"/>
                </a:cubicBezTo>
                <a:cubicBezTo>
                  <a:pt x="26331" y="2228"/>
                  <a:pt x="26349" y="2282"/>
                  <a:pt x="26368" y="2318"/>
                </a:cubicBezTo>
                <a:lnTo>
                  <a:pt x="26476" y="2264"/>
                </a:lnTo>
                <a:cubicBezTo>
                  <a:pt x="26512" y="2246"/>
                  <a:pt x="26585" y="2210"/>
                  <a:pt x="26621" y="2246"/>
                </a:cubicBezTo>
                <a:cubicBezTo>
                  <a:pt x="26657" y="2264"/>
                  <a:pt x="26675" y="2300"/>
                  <a:pt x="26694" y="2355"/>
                </a:cubicBezTo>
                <a:cubicBezTo>
                  <a:pt x="26694" y="2391"/>
                  <a:pt x="26694" y="2427"/>
                  <a:pt x="26694" y="2481"/>
                </a:cubicBezTo>
                <a:cubicBezTo>
                  <a:pt x="26675" y="2518"/>
                  <a:pt x="26657" y="2554"/>
                  <a:pt x="26621" y="2572"/>
                </a:cubicBezTo>
                <a:lnTo>
                  <a:pt x="26621" y="2572"/>
                </a:lnTo>
                <a:lnTo>
                  <a:pt x="26712" y="2554"/>
                </a:lnTo>
                <a:lnTo>
                  <a:pt x="26893" y="2518"/>
                </a:lnTo>
                <a:cubicBezTo>
                  <a:pt x="26929" y="2499"/>
                  <a:pt x="26947" y="2518"/>
                  <a:pt x="26947" y="2554"/>
                </a:cubicBezTo>
                <a:lnTo>
                  <a:pt x="26947" y="2662"/>
                </a:lnTo>
                <a:cubicBezTo>
                  <a:pt x="27001" y="2662"/>
                  <a:pt x="27056" y="2662"/>
                  <a:pt x="27110" y="2699"/>
                </a:cubicBezTo>
                <a:cubicBezTo>
                  <a:pt x="27146" y="2735"/>
                  <a:pt x="27164" y="2771"/>
                  <a:pt x="27182" y="2825"/>
                </a:cubicBezTo>
                <a:cubicBezTo>
                  <a:pt x="27182" y="2862"/>
                  <a:pt x="27182" y="2898"/>
                  <a:pt x="27219" y="2916"/>
                </a:cubicBezTo>
                <a:cubicBezTo>
                  <a:pt x="27255" y="2934"/>
                  <a:pt x="27291" y="2970"/>
                  <a:pt x="27327" y="2988"/>
                </a:cubicBezTo>
                <a:cubicBezTo>
                  <a:pt x="27345" y="3025"/>
                  <a:pt x="27364" y="3061"/>
                  <a:pt x="27364" y="3115"/>
                </a:cubicBezTo>
                <a:cubicBezTo>
                  <a:pt x="27345" y="3151"/>
                  <a:pt x="27327" y="3206"/>
                  <a:pt x="27309" y="3242"/>
                </a:cubicBezTo>
                <a:cubicBezTo>
                  <a:pt x="27291" y="3296"/>
                  <a:pt x="27309" y="3314"/>
                  <a:pt x="27364" y="3332"/>
                </a:cubicBezTo>
                <a:cubicBezTo>
                  <a:pt x="27400" y="3369"/>
                  <a:pt x="27436" y="3405"/>
                  <a:pt x="27436" y="3459"/>
                </a:cubicBezTo>
                <a:cubicBezTo>
                  <a:pt x="27436" y="3477"/>
                  <a:pt x="27436" y="3495"/>
                  <a:pt x="27436" y="3514"/>
                </a:cubicBezTo>
                <a:cubicBezTo>
                  <a:pt x="27508" y="3532"/>
                  <a:pt x="27545" y="3568"/>
                  <a:pt x="27563" y="3640"/>
                </a:cubicBezTo>
                <a:cubicBezTo>
                  <a:pt x="27599" y="3731"/>
                  <a:pt x="27508" y="3785"/>
                  <a:pt x="27436" y="3803"/>
                </a:cubicBezTo>
                <a:cubicBezTo>
                  <a:pt x="27418" y="3803"/>
                  <a:pt x="27382" y="3821"/>
                  <a:pt x="27382" y="3840"/>
                </a:cubicBezTo>
                <a:cubicBezTo>
                  <a:pt x="27382" y="3858"/>
                  <a:pt x="27400" y="3894"/>
                  <a:pt x="27418" y="3894"/>
                </a:cubicBezTo>
                <a:cubicBezTo>
                  <a:pt x="27436" y="3894"/>
                  <a:pt x="27527" y="3894"/>
                  <a:pt x="27527" y="3858"/>
                </a:cubicBezTo>
                <a:cubicBezTo>
                  <a:pt x="27545" y="3821"/>
                  <a:pt x="27563" y="3821"/>
                  <a:pt x="27581" y="3821"/>
                </a:cubicBezTo>
                <a:cubicBezTo>
                  <a:pt x="27653" y="3821"/>
                  <a:pt x="27708" y="3858"/>
                  <a:pt x="27708" y="3930"/>
                </a:cubicBezTo>
                <a:cubicBezTo>
                  <a:pt x="27726" y="3966"/>
                  <a:pt x="27726" y="4002"/>
                  <a:pt x="27708" y="4039"/>
                </a:cubicBezTo>
                <a:lnTo>
                  <a:pt x="27708" y="4111"/>
                </a:lnTo>
                <a:cubicBezTo>
                  <a:pt x="27708" y="4129"/>
                  <a:pt x="27762" y="4111"/>
                  <a:pt x="27798" y="4111"/>
                </a:cubicBezTo>
                <a:cubicBezTo>
                  <a:pt x="27816" y="4093"/>
                  <a:pt x="27871" y="4093"/>
                  <a:pt x="27907" y="4111"/>
                </a:cubicBezTo>
                <a:cubicBezTo>
                  <a:pt x="27943" y="4111"/>
                  <a:pt x="27979" y="4129"/>
                  <a:pt x="28016" y="4147"/>
                </a:cubicBezTo>
                <a:cubicBezTo>
                  <a:pt x="28016" y="4002"/>
                  <a:pt x="27979" y="3858"/>
                  <a:pt x="27889" y="3731"/>
                </a:cubicBezTo>
                <a:cubicBezTo>
                  <a:pt x="27871" y="3713"/>
                  <a:pt x="27871" y="3695"/>
                  <a:pt x="27889" y="3677"/>
                </a:cubicBezTo>
                <a:cubicBezTo>
                  <a:pt x="27907" y="3640"/>
                  <a:pt x="27943" y="3622"/>
                  <a:pt x="27997" y="3622"/>
                </a:cubicBezTo>
                <a:cubicBezTo>
                  <a:pt x="28016" y="3622"/>
                  <a:pt x="28070" y="3622"/>
                  <a:pt x="28088" y="3586"/>
                </a:cubicBezTo>
                <a:cubicBezTo>
                  <a:pt x="28106" y="3550"/>
                  <a:pt x="28070" y="3514"/>
                  <a:pt x="28052" y="3495"/>
                </a:cubicBezTo>
                <a:cubicBezTo>
                  <a:pt x="28016" y="3459"/>
                  <a:pt x="27997" y="3405"/>
                  <a:pt x="27997" y="3369"/>
                </a:cubicBezTo>
                <a:cubicBezTo>
                  <a:pt x="28016" y="3260"/>
                  <a:pt x="28088" y="3188"/>
                  <a:pt x="28197" y="3188"/>
                </a:cubicBezTo>
                <a:cubicBezTo>
                  <a:pt x="28305" y="3188"/>
                  <a:pt x="28378" y="3278"/>
                  <a:pt x="28396" y="3369"/>
                </a:cubicBezTo>
                <a:cubicBezTo>
                  <a:pt x="28396" y="3423"/>
                  <a:pt x="28396" y="3477"/>
                  <a:pt x="28378" y="3532"/>
                </a:cubicBezTo>
                <a:cubicBezTo>
                  <a:pt x="28360" y="3586"/>
                  <a:pt x="28414" y="3622"/>
                  <a:pt x="28432" y="3658"/>
                </a:cubicBezTo>
                <a:cubicBezTo>
                  <a:pt x="28486" y="3749"/>
                  <a:pt x="28432" y="3840"/>
                  <a:pt x="28396" y="3912"/>
                </a:cubicBezTo>
                <a:cubicBezTo>
                  <a:pt x="28378" y="3930"/>
                  <a:pt x="28378" y="3966"/>
                  <a:pt x="28396" y="4002"/>
                </a:cubicBezTo>
                <a:cubicBezTo>
                  <a:pt x="28414" y="4021"/>
                  <a:pt x="28468" y="4021"/>
                  <a:pt x="28504" y="4021"/>
                </a:cubicBezTo>
                <a:cubicBezTo>
                  <a:pt x="28559" y="4021"/>
                  <a:pt x="28595" y="4039"/>
                  <a:pt x="28649" y="4057"/>
                </a:cubicBezTo>
                <a:cubicBezTo>
                  <a:pt x="28686" y="4075"/>
                  <a:pt x="28740" y="4111"/>
                  <a:pt x="28758" y="4165"/>
                </a:cubicBezTo>
                <a:cubicBezTo>
                  <a:pt x="28830" y="4274"/>
                  <a:pt x="28867" y="4401"/>
                  <a:pt x="28885" y="4528"/>
                </a:cubicBezTo>
                <a:cubicBezTo>
                  <a:pt x="28903" y="4600"/>
                  <a:pt x="28921" y="4673"/>
                  <a:pt x="28939" y="4745"/>
                </a:cubicBezTo>
                <a:lnTo>
                  <a:pt x="28993" y="4890"/>
                </a:lnTo>
                <a:lnTo>
                  <a:pt x="28993" y="4890"/>
                </a:lnTo>
                <a:cubicBezTo>
                  <a:pt x="29030" y="4872"/>
                  <a:pt x="29048" y="4908"/>
                  <a:pt x="29030" y="4926"/>
                </a:cubicBezTo>
                <a:cubicBezTo>
                  <a:pt x="29030" y="4926"/>
                  <a:pt x="29012" y="4944"/>
                  <a:pt x="29012" y="4944"/>
                </a:cubicBezTo>
                <a:cubicBezTo>
                  <a:pt x="29012" y="4962"/>
                  <a:pt x="29012" y="4980"/>
                  <a:pt x="29012" y="4980"/>
                </a:cubicBezTo>
                <a:cubicBezTo>
                  <a:pt x="29030" y="5053"/>
                  <a:pt x="29066" y="5125"/>
                  <a:pt x="29120" y="5162"/>
                </a:cubicBezTo>
                <a:cubicBezTo>
                  <a:pt x="29229" y="5234"/>
                  <a:pt x="29319" y="5288"/>
                  <a:pt x="29356" y="5415"/>
                </a:cubicBezTo>
                <a:cubicBezTo>
                  <a:pt x="29392" y="5524"/>
                  <a:pt x="29338" y="5632"/>
                  <a:pt x="29374" y="5741"/>
                </a:cubicBezTo>
                <a:cubicBezTo>
                  <a:pt x="29392" y="5868"/>
                  <a:pt x="29519" y="5940"/>
                  <a:pt x="29609" y="5995"/>
                </a:cubicBezTo>
                <a:cubicBezTo>
                  <a:pt x="29700" y="6049"/>
                  <a:pt x="29736" y="6049"/>
                  <a:pt x="29772" y="6121"/>
                </a:cubicBezTo>
                <a:cubicBezTo>
                  <a:pt x="29790" y="6158"/>
                  <a:pt x="29790" y="6212"/>
                  <a:pt x="29790" y="6248"/>
                </a:cubicBezTo>
                <a:cubicBezTo>
                  <a:pt x="29826" y="6248"/>
                  <a:pt x="29881" y="6284"/>
                  <a:pt x="29917" y="6321"/>
                </a:cubicBezTo>
                <a:cubicBezTo>
                  <a:pt x="29953" y="6393"/>
                  <a:pt x="29953" y="6465"/>
                  <a:pt x="29917" y="6538"/>
                </a:cubicBezTo>
                <a:cubicBezTo>
                  <a:pt x="29881" y="6592"/>
                  <a:pt x="29845" y="6665"/>
                  <a:pt x="29881" y="6719"/>
                </a:cubicBezTo>
                <a:cubicBezTo>
                  <a:pt x="29899" y="6755"/>
                  <a:pt x="29935" y="6773"/>
                  <a:pt x="29971" y="6809"/>
                </a:cubicBezTo>
                <a:lnTo>
                  <a:pt x="30080" y="6918"/>
                </a:lnTo>
                <a:cubicBezTo>
                  <a:pt x="30098" y="6918"/>
                  <a:pt x="30116" y="6954"/>
                  <a:pt x="30134" y="6954"/>
                </a:cubicBezTo>
                <a:lnTo>
                  <a:pt x="30152" y="6954"/>
                </a:lnTo>
                <a:cubicBezTo>
                  <a:pt x="30189" y="6918"/>
                  <a:pt x="30243" y="6918"/>
                  <a:pt x="30279" y="6954"/>
                </a:cubicBezTo>
                <a:cubicBezTo>
                  <a:pt x="30334" y="6991"/>
                  <a:pt x="30352" y="7063"/>
                  <a:pt x="30334" y="7135"/>
                </a:cubicBezTo>
                <a:cubicBezTo>
                  <a:pt x="30334" y="7172"/>
                  <a:pt x="30243" y="7262"/>
                  <a:pt x="30315" y="7298"/>
                </a:cubicBezTo>
                <a:cubicBezTo>
                  <a:pt x="30388" y="7335"/>
                  <a:pt x="30442" y="7298"/>
                  <a:pt x="30478" y="7244"/>
                </a:cubicBezTo>
                <a:cubicBezTo>
                  <a:pt x="30605" y="7117"/>
                  <a:pt x="30696" y="6936"/>
                  <a:pt x="30732" y="6755"/>
                </a:cubicBezTo>
                <a:cubicBezTo>
                  <a:pt x="30732" y="6719"/>
                  <a:pt x="30768" y="6701"/>
                  <a:pt x="30786" y="6701"/>
                </a:cubicBezTo>
                <a:cubicBezTo>
                  <a:pt x="30841" y="6701"/>
                  <a:pt x="30895" y="6683"/>
                  <a:pt x="30949" y="6646"/>
                </a:cubicBezTo>
                <a:lnTo>
                  <a:pt x="30967" y="6628"/>
                </a:lnTo>
                <a:cubicBezTo>
                  <a:pt x="31004" y="6592"/>
                  <a:pt x="31076" y="6628"/>
                  <a:pt x="31058" y="6683"/>
                </a:cubicBezTo>
                <a:cubicBezTo>
                  <a:pt x="31058" y="6683"/>
                  <a:pt x="31058" y="6701"/>
                  <a:pt x="31058" y="6701"/>
                </a:cubicBezTo>
                <a:cubicBezTo>
                  <a:pt x="31058" y="6737"/>
                  <a:pt x="31076" y="6755"/>
                  <a:pt x="31112" y="6755"/>
                </a:cubicBezTo>
                <a:lnTo>
                  <a:pt x="31148" y="6773"/>
                </a:lnTo>
                <a:lnTo>
                  <a:pt x="31148" y="7027"/>
                </a:lnTo>
                <a:lnTo>
                  <a:pt x="31148" y="7027"/>
                </a:lnTo>
                <a:cubicBezTo>
                  <a:pt x="31148" y="7045"/>
                  <a:pt x="31130" y="7045"/>
                  <a:pt x="31130" y="7063"/>
                </a:cubicBezTo>
                <a:cubicBezTo>
                  <a:pt x="31130" y="7081"/>
                  <a:pt x="31148" y="7099"/>
                  <a:pt x="31167" y="7117"/>
                </a:cubicBezTo>
                <a:lnTo>
                  <a:pt x="31167" y="17838"/>
                </a:lnTo>
                <a:close/>
                <a:moveTo>
                  <a:pt x="30189" y="7027"/>
                </a:moveTo>
                <a:close/>
                <a:moveTo>
                  <a:pt x="27309" y="3477"/>
                </a:moveTo>
                <a:close/>
                <a:moveTo>
                  <a:pt x="26531" y="2572"/>
                </a:moveTo>
                <a:lnTo>
                  <a:pt x="26531" y="2572"/>
                </a:lnTo>
                <a:close/>
                <a:moveTo>
                  <a:pt x="10105" y="7661"/>
                </a:moveTo>
                <a:close/>
                <a:moveTo>
                  <a:pt x="960" y="15737"/>
                </a:moveTo>
                <a:cubicBezTo>
                  <a:pt x="960" y="15737"/>
                  <a:pt x="960" y="15719"/>
                  <a:pt x="960" y="15737"/>
                </a:cubicBezTo>
                <a:close/>
                <a:moveTo>
                  <a:pt x="7407" y="9435"/>
                </a:moveTo>
                <a:close/>
                <a:moveTo>
                  <a:pt x="10033" y="8186"/>
                </a:moveTo>
                <a:close/>
                <a:moveTo>
                  <a:pt x="10196" y="7588"/>
                </a:moveTo>
                <a:close/>
                <a:moveTo>
                  <a:pt x="14433" y="5976"/>
                </a:moveTo>
                <a:cubicBezTo>
                  <a:pt x="14433" y="5922"/>
                  <a:pt x="14433" y="5886"/>
                  <a:pt x="14415" y="5850"/>
                </a:cubicBezTo>
                <a:cubicBezTo>
                  <a:pt x="14415" y="5832"/>
                  <a:pt x="14415" y="5795"/>
                  <a:pt x="14397" y="5777"/>
                </a:cubicBezTo>
                <a:cubicBezTo>
                  <a:pt x="14379" y="5868"/>
                  <a:pt x="14361" y="5958"/>
                  <a:pt x="14343" y="6049"/>
                </a:cubicBezTo>
                <a:lnTo>
                  <a:pt x="14361" y="6031"/>
                </a:lnTo>
                <a:cubicBezTo>
                  <a:pt x="14397" y="6013"/>
                  <a:pt x="14415" y="5995"/>
                  <a:pt x="14433" y="5976"/>
                </a:cubicBezTo>
                <a:close/>
                <a:moveTo>
                  <a:pt x="15411" y="5506"/>
                </a:moveTo>
                <a:close/>
                <a:moveTo>
                  <a:pt x="18309" y="1938"/>
                </a:moveTo>
                <a:close/>
                <a:moveTo>
                  <a:pt x="19088" y="1033"/>
                </a:move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9"/>
          <p:cNvGrpSpPr/>
          <p:nvPr/>
        </p:nvGrpSpPr>
        <p:grpSpPr>
          <a:xfrm flipH="1">
            <a:off x="459341" y="578316"/>
            <a:ext cx="2685355" cy="1758896"/>
            <a:chOff x="5700400" y="3687875"/>
            <a:chExt cx="560500" cy="367125"/>
          </a:xfrm>
        </p:grpSpPr>
        <p:sp>
          <p:nvSpPr>
            <p:cNvPr id="377" name="Google Shape;377;p19"/>
            <p:cNvSpPr/>
            <p:nvPr/>
          </p:nvSpPr>
          <p:spPr>
            <a:xfrm>
              <a:off x="5805425" y="3869350"/>
              <a:ext cx="28550" cy="72900"/>
            </a:xfrm>
            <a:custGeom>
              <a:avLst/>
              <a:gdLst/>
              <a:ahLst/>
              <a:cxnLst/>
              <a:rect l="l" t="t" r="r" b="b"/>
              <a:pathLst>
                <a:path w="1142" h="2916" extrusionOk="0">
                  <a:moveTo>
                    <a:pt x="906" y="0"/>
                  </a:moveTo>
                  <a:lnTo>
                    <a:pt x="19" y="199"/>
                  </a:lnTo>
                  <a:cubicBezTo>
                    <a:pt x="1" y="562"/>
                    <a:pt x="490" y="1159"/>
                    <a:pt x="490" y="1159"/>
                  </a:cubicBezTo>
                  <a:cubicBezTo>
                    <a:pt x="490" y="1159"/>
                    <a:pt x="218" y="1829"/>
                    <a:pt x="182" y="1956"/>
                  </a:cubicBezTo>
                  <a:cubicBezTo>
                    <a:pt x="73" y="2155"/>
                    <a:pt x="55" y="2373"/>
                    <a:pt x="109" y="2590"/>
                  </a:cubicBezTo>
                  <a:cubicBezTo>
                    <a:pt x="164" y="2753"/>
                    <a:pt x="309" y="2880"/>
                    <a:pt x="472" y="2916"/>
                  </a:cubicBezTo>
                  <a:cubicBezTo>
                    <a:pt x="417" y="2861"/>
                    <a:pt x="399" y="2753"/>
                    <a:pt x="417" y="2680"/>
                  </a:cubicBezTo>
                  <a:lnTo>
                    <a:pt x="417" y="2680"/>
                  </a:lnTo>
                  <a:cubicBezTo>
                    <a:pt x="465" y="2759"/>
                    <a:pt x="539" y="2811"/>
                    <a:pt x="630" y="2811"/>
                  </a:cubicBezTo>
                  <a:cubicBezTo>
                    <a:pt x="643" y="2811"/>
                    <a:pt x="657" y="2810"/>
                    <a:pt x="671" y="2807"/>
                  </a:cubicBezTo>
                  <a:cubicBezTo>
                    <a:pt x="544" y="2717"/>
                    <a:pt x="580" y="2481"/>
                    <a:pt x="580" y="2481"/>
                  </a:cubicBezTo>
                  <a:lnTo>
                    <a:pt x="580" y="2481"/>
                  </a:lnTo>
                  <a:cubicBezTo>
                    <a:pt x="616" y="2572"/>
                    <a:pt x="707" y="2626"/>
                    <a:pt x="798" y="2626"/>
                  </a:cubicBezTo>
                  <a:cubicBezTo>
                    <a:pt x="743" y="2572"/>
                    <a:pt x="707" y="2481"/>
                    <a:pt x="707" y="2409"/>
                  </a:cubicBezTo>
                  <a:cubicBezTo>
                    <a:pt x="707" y="2264"/>
                    <a:pt x="526" y="2083"/>
                    <a:pt x="526" y="2083"/>
                  </a:cubicBezTo>
                  <a:cubicBezTo>
                    <a:pt x="598" y="1992"/>
                    <a:pt x="689" y="1902"/>
                    <a:pt x="779" y="1829"/>
                  </a:cubicBezTo>
                  <a:cubicBezTo>
                    <a:pt x="979" y="1612"/>
                    <a:pt x="1142" y="1358"/>
                    <a:pt x="1051" y="1069"/>
                  </a:cubicBezTo>
                  <a:cubicBezTo>
                    <a:pt x="960" y="779"/>
                    <a:pt x="852" y="743"/>
                    <a:pt x="960" y="543"/>
                  </a:cubicBezTo>
                  <a:cubicBezTo>
                    <a:pt x="1069" y="344"/>
                    <a:pt x="906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5739775" y="3847600"/>
              <a:ext cx="73375" cy="24925"/>
            </a:xfrm>
            <a:custGeom>
              <a:avLst/>
              <a:gdLst/>
              <a:ahLst/>
              <a:cxnLst/>
              <a:rect l="l" t="t" r="r" b="b"/>
              <a:pathLst>
                <a:path w="2935" h="997" extrusionOk="0">
                  <a:moveTo>
                    <a:pt x="1305" y="1"/>
                  </a:moveTo>
                  <a:lnTo>
                    <a:pt x="689" y="327"/>
                  </a:lnTo>
                  <a:lnTo>
                    <a:pt x="725" y="200"/>
                  </a:lnTo>
                  <a:lnTo>
                    <a:pt x="472" y="454"/>
                  </a:lnTo>
                  <a:lnTo>
                    <a:pt x="472" y="454"/>
                  </a:lnTo>
                  <a:lnTo>
                    <a:pt x="508" y="273"/>
                  </a:lnTo>
                  <a:lnTo>
                    <a:pt x="73" y="617"/>
                  </a:lnTo>
                  <a:lnTo>
                    <a:pt x="1" y="834"/>
                  </a:lnTo>
                  <a:lnTo>
                    <a:pt x="1069" y="997"/>
                  </a:lnTo>
                  <a:lnTo>
                    <a:pt x="2518" y="562"/>
                  </a:lnTo>
                  <a:lnTo>
                    <a:pt x="2935" y="182"/>
                  </a:lnTo>
                  <a:lnTo>
                    <a:pt x="2935" y="182"/>
                  </a:lnTo>
                  <a:lnTo>
                    <a:pt x="2301" y="327"/>
                  </a:lnTo>
                  <a:lnTo>
                    <a:pt x="2446" y="182"/>
                  </a:lnTo>
                  <a:lnTo>
                    <a:pt x="2120" y="273"/>
                  </a:lnTo>
                  <a:lnTo>
                    <a:pt x="2192" y="128"/>
                  </a:lnTo>
                  <a:lnTo>
                    <a:pt x="1631" y="291"/>
                  </a:lnTo>
                  <a:lnTo>
                    <a:pt x="1631" y="291"/>
                  </a:lnTo>
                  <a:lnTo>
                    <a:pt x="1776" y="19"/>
                  </a:lnTo>
                  <a:lnTo>
                    <a:pt x="1776" y="19"/>
                  </a:lnTo>
                  <a:lnTo>
                    <a:pt x="1196" y="291"/>
                  </a:lnTo>
                  <a:lnTo>
                    <a:pt x="1196" y="291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19"/>
            <p:cNvGrpSpPr/>
            <p:nvPr/>
          </p:nvGrpSpPr>
          <p:grpSpPr>
            <a:xfrm>
              <a:off x="5700400" y="3687875"/>
              <a:ext cx="560500" cy="367125"/>
              <a:chOff x="5700400" y="3687875"/>
              <a:chExt cx="560500" cy="367125"/>
            </a:xfrm>
          </p:grpSpPr>
          <p:sp>
            <p:nvSpPr>
              <p:cNvPr id="380" name="Google Shape;380;p19"/>
              <p:cNvSpPr/>
              <p:nvPr/>
            </p:nvSpPr>
            <p:spPr>
              <a:xfrm>
                <a:off x="5865650" y="3708175"/>
                <a:ext cx="395250" cy="209175"/>
              </a:xfrm>
              <a:custGeom>
                <a:avLst/>
                <a:gdLst/>
                <a:ahLst/>
                <a:cxnLst/>
                <a:rect l="l" t="t" r="r" b="b"/>
                <a:pathLst>
                  <a:path w="15810" h="8367" extrusionOk="0">
                    <a:moveTo>
                      <a:pt x="6465" y="0"/>
                    </a:moveTo>
                    <a:lnTo>
                      <a:pt x="5596" y="326"/>
                    </a:lnTo>
                    <a:cubicBezTo>
                      <a:pt x="4419" y="2825"/>
                      <a:pt x="2445" y="4872"/>
                      <a:pt x="0" y="6157"/>
                    </a:cubicBezTo>
                    <a:lnTo>
                      <a:pt x="1250" y="7968"/>
                    </a:lnTo>
                    <a:cubicBezTo>
                      <a:pt x="1517" y="7729"/>
                      <a:pt x="1843" y="7641"/>
                      <a:pt x="2178" y="7641"/>
                    </a:cubicBezTo>
                    <a:cubicBezTo>
                      <a:pt x="3139" y="7641"/>
                      <a:pt x="4184" y="8367"/>
                      <a:pt x="4184" y="8367"/>
                    </a:cubicBezTo>
                    <a:cubicBezTo>
                      <a:pt x="4915" y="6729"/>
                      <a:pt x="6182" y="6351"/>
                      <a:pt x="7195" y="6351"/>
                    </a:cubicBezTo>
                    <a:cubicBezTo>
                      <a:pt x="8064" y="6351"/>
                      <a:pt x="8747" y="6628"/>
                      <a:pt x="8747" y="6628"/>
                    </a:cubicBezTo>
                    <a:cubicBezTo>
                      <a:pt x="9521" y="4345"/>
                      <a:pt x="11444" y="3805"/>
                      <a:pt x="13089" y="3805"/>
                    </a:cubicBezTo>
                    <a:cubicBezTo>
                      <a:pt x="14561" y="3805"/>
                      <a:pt x="15810" y="4238"/>
                      <a:pt x="15810" y="4238"/>
                    </a:cubicBezTo>
                    <a:cubicBezTo>
                      <a:pt x="12959" y="1093"/>
                      <a:pt x="10004" y="466"/>
                      <a:pt x="8099" y="466"/>
                    </a:cubicBezTo>
                    <a:cubicBezTo>
                      <a:pt x="6833" y="466"/>
                      <a:pt x="6031" y="743"/>
                      <a:pt x="6031" y="743"/>
                    </a:cubicBezTo>
                    <a:lnTo>
                      <a:pt x="64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5710800" y="3687875"/>
                <a:ext cx="147625" cy="1824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7296" extrusionOk="0">
                    <a:moveTo>
                      <a:pt x="1595" y="0"/>
                    </a:moveTo>
                    <a:cubicBezTo>
                      <a:pt x="1123" y="0"/>
                      <a:pt x="593" y="53"/>
                      <a:pt x="1" y="178"/>
                    </a:cubicBezTo>
                    <a:cubicBezTo>
                      <a:pt x="1" y="178"/>
                      <a:pt x="3134" y="758"/>
                      <a:pt x="2319" y="3999"/>
                    </a:cubicBezTo>
                    <a:cubicBezTo>
                      <a:pt x="2319" y="3999"/>
                      <a:pt x="4184" y="4217"/>
                      <a:pt x="3749" y="6589"/>
                    </a:cubicBezTo>
                    <a:cubicBezTo>
                      <a:pt x="3749" y="6589"/>
                      <a:pt x="3892" y="6563"/>
                      <a:pt x="4088" y="6563"/>
                    </a:cubicBezTo>
                    <a:cubicBezTo>
                      <a:pt x="4480" y="6563"/>
                      <a:pt x="5084" y="6668"/>
                      <a:pt x="5180" y="7295"/>
                    </a:cubicBezTo>
                    <a:lnTo>
                      <a:pt x="5904" y="7024"/>
                    </a:lnTo>
                    <a:cubicBezTo>
                      <a:pt x="5904" y="7024"/>
                      <a:pt x="4836" y="4706"/>
                      <a:pt x="5397" y="1482"/>
                    </a:cubicBezTo>
                    <a:lnTo>
                      <a:pt x="5108" y="993"/>
                    </a:lnTo>
                    <a:lnTo>
                      <a:pt x="5053" y="1609"/>
                    </a:lnTo>
                    <a:cubicBezTo>
                      <a:pt x="5053" y="1609"/>
                      <a:pt x="4197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5997850" y="4011950"/>
                <a:ext cx="348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99" extrusionOk="0">
                    <a:moveTo>
                      <a:pt x="562" y="1"/>
                    </a:moveTo>
                    <a:lnTo>
                      <a:pt x="0" y="218"/>
                    </a:lnTo>
                    <a:lnTo>
                      <a:pt x="0" y="598"/>
                    </a:lnTo>
                    <a:lnTo>
                      <a:pt x="688" y="598"/>
                    </a:lnTo>
                    <a:lnTo>
                      <a:pt x="1395" y="73"/>
                    </a:lnTo>
                    <a:lnTo>
                      <a:pt x="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5880575" y="3926375"/>
                <a:ext cx="41675" cy="1286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5145" extrusionOk="0">
                    <a:moveTo>
                      <a:pt x="924" y="1"/>
                    </a:moveTo>
                    <a:cubicBezTo>
                      <a:pt x="345" y="273"/>
                      <a:pt x="1" y="1486"/>
                      <a:pt x="19" y="1812"/>
                    </a:cubicBezTo>
                    <a:cubicBezTo>
                      <a:pt x="55" y="2156"/>
                      <a:pt x="671" y="3297"/>
                      <a:pt x="725" y="3460"/>
                    </a:cubicBezTo>
                    <a:cubicBezTo>
                      <a:pt x="798" y="3623"/>
                      <a:pt x="689" y="4003"/>
                      <a:pt x="761" y="4329"/>
                    </a:cubicBezTo>
                    <a:cubicBezTo>
                      <a:pt x="780" y="4583"/>
                      <a:pt x="689" y="4818"/>
                      <a:pt x="544" y="5017"/>
                    </a:cubicBezTo>
                    <a:cubicBezTo>
                      <a:pt x="671" y="4981"/>
                      <a:pt x="798" y="4872"/>
                      <a:pt x="870" y="4746"/>
                    </a:cubicBezTo>
                    <a:lnTo>
                      <a:pt x="870" y="4746"/>
                    </a:lnTo>
                    <a:cubicBezTo>
                      <a:pt x="870" y="4891"/>
                      <a:pt x="852" y="5017"/>
                      <a:pt x="780" y="5144"/>
                    </a:cubicBezTo>
                    <a:cubicBezTo>
                      <a:pt x="888" y="5108"/>
                      <a:pt x="979" y="5017"/>
                      <a:pt x="1015" y="4909"/>
                    </a:cubicBezTo>
                    <a:cubicBezTo>
                      <a:pt x="1051" y="4963"/>
                      <a:pt x="1069" y="5035"/>
                      <a:pt x="1069" y="5090"/>
                    </a:cubicBezTo>
                    <a:cubicBezTo>
                      <a:pt x="1160" y="4981"/>
                      <a:pt x="1178" y="4800"/>
                      <a:pt x="1124" y="4673"/>
                    </a:cubicBezTo>
                    <a:cubicBezTo>
                      <a:pt x="1033" y="4383"/>
                      <a:pt x="1269" y="3967"/>
                      <a:pt x="1395" y="3677"/>
                    </a:cubicBezTo>
                    <a:cubicBezTo>
                      <a:pt x="1504" y="3387"/>
                      <a:pt x="1142" y="3532"/>
                      <a:pt x="1178" y="3261"/>
                    </a:cubicBezTo>
                    <a:cubicBezTo>
                      <a:pt x="1196" y="2935"/>
                      <a:pt x="1124" y="2609"/>
                      <a:pt x="979" y="2319"/>
                    </a:cubicBezTo>
                    <a:cubicBezTo>
                      <a:pt x="816" y="1866"/>
                      <a:pt x="1667" y="1721"/>
                      <a:pt x="1667" y="1721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5859300" y="3914625"/>
                <a:ext cx="41225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5071" extrusionOk="0">
                    <a:moveTo>
                      <a:pt x="1087" y="0"/>
                    </a:moveTo>
                    <a:cubicBezTo>
                      <a:pt x="472" y="217"/>
                      <a:pt x="19" y="1395"/>
                      <a:pt x="1" y="1721"/>
                    </a:cubicBezTo>
                    <a:cubicBezTo>
                      <a:pt x="1" y="2047"/>
                      <a:pt x="508" y="3242"/>
                      <a:pt x="562" y="3405"/>
                    </a:cubicBezTo>
                    <a:cubicBezTo>
                      <a:pt x="616" y="3568"/>
                      <a:pt x="472" y="3948"/>
                      <a:pt x="508" y="4274"/>
                    </a:cubicBezTo>
                    <a:cubicBezTo>
                      <a:pt x="490" y="4528"/>
                      <a:pt x="381" y="4763"/>
                      <a:pt x="200" y="4926"/>
                    </a:cubicBezTo>
                    <a:cubicBezTo>
                      <a:pt x="345" y="4908"/>
                      <a:pt x="472" y="4817"/>
                      <a:pt x="562" y="4691"/>
                    </a:cubicBezTo>
                    <a:lnTo>
                      <a:pt x="562" y="4691"/>
                    </a:lnTo>
                    <a:cubicBezTo>
                      <a:pt x="562" y="4835"/>
                      <a:pt x="508" y="4962"/>
                      <a:pt x="435" y="5071"/>
                    </a:cubicBezTo>
                    <a:cubicBezTo>
                      <a:pt x="562" y="5053"/>
                      <a:pt x="653" y="4962"/>
                      <a:pt x="689" y="4853"/>
                    </a:cubicBezTo>
                    <a:cubicBezTo>
                      <a:pt x="725" y="4908"/>
                      <a:pt x="743" y="4980"/>
                      <a:pt x="743" y="5053"/>
                    </a:cubicBezTo>
                    <a:cubicBezTo>
                      <a:pt x="834" y="4944"/>
                      <a:pt x="870" y="4781"/>
                      <a:pt x="834" y="4636"/>
                    </a:cubicBezTo>
                    <a:cubicBezTo>
                      <a:pt x="761" y="4328"/>
                      <a:pt x="1051" y="3948"/>
                      <a:pt x="1196" y="3676"/>
                    </a:cubicBezTo>
                    <a:cubicBezTo>
                      <a:pt x="1323" y="3387"/>
                      <a:pt x="961" y="3513"/>
                      <a:pt x="1015" y="3242"/>
                    </a:cubicBezTo>
                    <a:cubicBezTo>
                      <a:pt x="1069" y="2916"/>
                      <a:pt x="1033" y="2590"/>
                      <a:pt x="924" y="2282"/>
                    </a:cubicBezTo>
                    <a:cubicBezTo>
                      <a:pt x="798" y="1829"/>
                      <a:pt x="1649" y="1757"/>
                      <a:pt x="1649" y="1757"/>
                    </a:cubicBezTo>
                    <a:lnTo>
                      <a:pt x="10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5784600" y="3870250"/>
                <a:ext cx="38500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772" extrusionOk="0">
                    <a:moveTo>
                      <a:pt x="580" y="0"/>
                    </a:moveTo>
                    <a:cubicBezTo>
                      <a:pt x="453" y="363"/>
                      <a:pt x="761" y="1069"/>
                      <a:pt x="761" y="1069"/>
                    </a:cubicBezTo>
                    <a:cubicBezTo>
                      <a:pt x="761" y="1069"/>
                      <a:pt x="309" y="1648"/>
                      <a:pt x="236" y="1757"/>
                    </a:cubicBezTo>
                    <a:cubicBezTo>
                      <a:pt x="91" y="1902"/>
                      <a:pt x="1" y="2119"/>
                      <a:pt x="1" y="2337"/>
                    </a:cubicBezTo>
                    <a:cubicBezTo>
                      <a:pt x="1" y="2518"/>
                      <a:pt x="91" y="2681"/>
                      <a:pt x="254" y="2771"/>
                    </a:cubicBezTo>
                    <a:cubicBezTo>
                      <a:pt x="218" y="2681"/>
                      <a:pt x="218" y="2590"/>
                      <a:pt x="272" y="2518"/>
                    </a:cubicBezTo>
                    <a:cubicBezTo>
                      <a:pt x="272" y="2626"/>
                      <a:pt x="363" y="2699"/>
                      <a:pt x="471" y="2717"/>
                    </a:cubicBezTo>
                    <a:cubicBezTo>
                      <a:pt x="363" y="2590"/>
                      <a:pt x="490" y="2373"/>
                      <a:pt x="490" y="2373"/>
                    </a:cubicBezTo>
                    <a:cubicBezTo>
                      <a:pt x="490" y="2463"/>
                      <a:pt x="544" y="2554"/>
                      <a:pt x="634" y="2572"/>
                    </a:cubicBezTo>
                    <a:cubicBezTo>
                      <a:pt x="598" y="2500"/>
                      <a:pt x="598" y="2409"/>
                      <a:pt x="616" y="2318"/>
                    </a:cubicBezTo>
                    <a:cubicBezTo>
                      <a:pt x="634" y="2192"/>
                      <a:pt x="598" y="2065"/>
                      <a:pt x="544" y="1956"/>
                    </a:cubicBezTo>
                    <a:cubicBezTo>
                      <a:pt x="634" y="1884"/>
                      <a:pt x="743" y="1829"/>
                      <a:pt x="852" y="1775"/>
                    </a:cubicBezTo>
                    <a:cubicBezTo>
                      <a:pt x="1105" y="1630"/>
                      <a:pt x="1341" y="1431"/>
                      <a:pt x="1323" y="1141"/>
                    </a:cubicBezTo>
                    <a:cubicBezTo>
                      <a:pt x="1323" y="833"/>
                      <a:pt x="1232" y="761"/>
                      <a:pt x="1377" y="616"/>
                    </a:cubicBezTo>
                    <a:cubicBezTo>
                      <a:pt x="1540" y="453"/>
                      <a:pt x="1486" y="73"/>
                      <a:pt x="1486" y="73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5700400" y="3839000"/>
                <a:ext cx="30155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7585" extrusionOk="0">
                    <a:moveTo>
                      <a:pt x="1938" y="1"/>
                    </a:moveTo>
                    <a:cubicBezTo>
                      <a:pt x="1938" y="1"/>
                      <a:pt x="942" y="508"/>
                      <a:pt x="1051" y="1305"/>
                    </a:cubicBezTo>
                    <a:cubicBezTo>
                      <a:pt x="743" y="1377"/>
                      <a:pt x="525" y="1649"/>
                      <a:pt x="507" y="1957"/>
                    </a:cubicBezTo>
                    <a:cubicBezTo>
                      <a:pt x="507" y="2246"/>
                      <a:pt x="344" y="2518"/>
                      <a:pt x="91" y="2663"/>
                    </a:cubicBezTo>
                    <a:cubicBezTo>
                      <a:pt x="0" y="2754"/>
                      <a:pt x="199" y="3079"/>
                      <a:pt x="489" y="3170"/>
                    </a:cubicBezTo>
                    <a:lnTo>
                      <a:pt x="707" y="3206"/>
                    </a:lnTo>
                    <a:cubicBezTo>
                      <a:pt x="719" y="3207"/>
                      <a:pt x="730" y="3208"/>
                      <a:pt x="742" y="3208"/>
                    </a:cubicBezTo>
                    <a:cubicBezTo>
                      <a:pt x="964" y="3208"/>
                      <a:pt x="1162" y="3050"/>
                      <a:pt x="1214" y="2844"/>
                    </a:cubicBezTo>
                    <a:cubicBezTo>
                      <a:pt x="1395" y="2500"/>
                      <a:pt x="1739" y="2283"/>
                      <a:pt x="2119" y="2283"/>
                    </a:cubicBezTo>
                    <a:cubicBezTo>
                      <a:pt x="3423" y="2301"/>
                      <a:pt x="4039" y="2663"/>
                      <a:pt x="4039" y="2663"/>
                    </a:cubicBezTo>
                    <a:cubicBezTo>
                      <a:pt x="4076" y="2658"/>
                      <a:pt x="4112" y="2655"/>
                      <a:pt x="4146" y="2655"/>
                    </a:cubicBezTo>
                    <a:cubicBezTo>
                      <a:pt x="4849" y="2655"/>
                      <a:pt x="5005" y="3677"/>
                      <a:pt x="5868" y="4401"/>
                    </a:cubicBezTo>
                    <a:cubicBezTo>
                      <a:pt x="6610" y="5017"/>
                      <a:pt x="8059" y="5687"/>
                      <a:pt x="8059" y="5687"/>
                    </a:cubicBezTo>
                    <a:cubicBezTo>
                      <a:pt x="8608" y="7299"/>
                      <a:pt x="10113" y="7585"/>
                      <a:pt x="11113" y="7585"/>
                    </a:cubicBezTo>
                    <a:cubicBezTo>
                      <a:pt x="11664" y="7585"/>
                      <a:pt x="12061" y="7498"/>
                      <a:pt x="12061" y="7498"/>
                    </a:cubicBezTo>
                    <a:lnTo>
                      <a:pt x="12025" y="7118"/>
                    </a:lnTo>
                    <a:cubicBezTo>
                      <a:pt x="11841" y="7176"/>
                      <a:pt x="11665" y="7204"/>
                      <a:pt x="11496" y="7204"/>
                    </a:cubicBezTo>
                    <a:cubicBezTo>
                      <a:pt x="10186" y="7204"/>
                      <a:pt x="9290" y="5502"/>
                      <a:pt x="8168" y="2663"/>
                    </a:cubicBezTo>
                    <a:cubicBezTo>
                      <a:pt x="7519" y="1014"/>
                      <a:pt x="6155" y="611"/>
                      <a:pt x="4978" y="611"/>
                    </a:cubicBezTo>
                    <a:cubicBezTo>
                      <a:pt x="3853" y="611"/>
                      <a:pt x="2898" y="979"/>
                      <a:pt x="2898" y="979"/>
                    </a:cubicBezTo>
                    <a:cubicBezTo>
                      <a:pt x="2827" y="976"/>
                      <a:pt x="2757" y="974"/>
                      <a:pt x="2686" y="974"/>
                    </a:cubicBezTo>
                    <a:cubicBezTo>
                      <a:pt x="2358" y="974"/>
                      <a:pt x="2030" y="1007"/>
                      <a:pt x="1703" y="1051"/>
                    </a:cubicBezTo>
                    <a:cubicBezTo>
                      <a:pt x="1811" y="743"/>
                      <a:pt x="2029" y="472"/>
                      <a:pt x="2318" y="291"/>
                    </a:cubicBezTo>
                    <a:lnTo>
                      <a:pt x="2318" y="291"/>
                    </a:lnTo>
                    <a:cubicBezTo>
                      <a:pt x="2318" y="291"/>
                      <a:pt x="1793" y="417"/>
                      <a:pt x="1612" y="653"/>
                    </a:cubicBezTo>
                    <a:cubicBezTo>
                      <a:pt x="1648" y="417"/>
                      <a:pt x="1757" y="182"/>
                      <a:pt x="1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" name="Google Shape;387;p19"/>
          <p:cNvGrpSpPr/>
          <p:nvPr/>
        </p:nvGrpSpPr>
        <p:grpSpPr>
          <a:xfrm>
            <a:off x="4321792" y="258450"/>
            <a:ext cx="4718276" cy="2623290"/>
            <a:chOff x="4321792" y="258450"/>
            <a:chExt cx="4718276" cy="2623290"/>
          </a:xfrm>
        </p:grpSpPr>
        <p:sp>
          <p:nvSpPr>
            <p:cNvPr id="388" name="Google Shape;388;p19"/>
            <p:cNvSpPr/>
            <p:nvPr/>
          </p:nvSpPr>
          <p:spPr>
            <a:xfrm>
              <a:off x="5223161" y="999423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4686573" y="1212685"/>
              <a:ext cx="142905" cy="75612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4525275" y="512903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4321792" y="769227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8904967" y="2798551"/>
              <a:ext cx="135101" cy="83189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535" y="0"/>
                  </a:moveTo>
                  <a:cubicBezTo>
                    <a:pt x="491" y="0"/>
                    <a:pt x="446" y="18"/>
                    <a:pt x="417" y="57"/>
                  </a:cubicBezTo>
                  <a:cubicBezTo>
                    <a:pt x="390" y="85"/>
                    <a:pt x="362" y="122"/>
                    <a:pt x="342" y="161"/>
                  </a:cubicBezTo>
                  <a:lnTo>
                    <a:pt x="342" y="161"/>
                  </a:lnTo>
                  <a:cubicBezTo>
                    <a:pt x="326" y="159"/>
                    <a:pt x="311" y="158"/>
                    <a:pt x="296" y="158"/>
                  </a:cubicBezTo>
                  <a:cubicBezTo>
                    <a:pt x="186" y="158"/>
                    <a:pt x="73" y="214"/>
                    <a:pt x="1" y="310"/>
                  </a:cubicBezTo>
                  <a:cubicBezTo>
                    <a:pt x="46" y="280"/>
                    <a:pt x="98" y="266"/>
                    <a:pt x="149" y="266"/>
                  </a:cubicBezTo>
                  <a:cubicBezTo>
                    <a:pt x="221" y="266"/>
                    <a:pt x="292" y="294"/>
                    <a:pt x="345" y="347"/>
                  </a:cubicBezTo>
                  <a:cubicBezTo>
                    <a:pt x="358" y="373"/>
                    <a:pt x="381" y="390"/>
                    <a:pt x="407" y="390"/>
                  </a:cubicBezTo>
                  <a:cubicBezTo>
                    <a:pt x="416" y="390"/>
                    <a:pt x="426" y="388"/>
                    <a:pt x="435" y="383"/>
                  </a:cubicBezTo>
                  <a:cubicBezTo>
                    <a:pt x="472" y="383"/>
                    <a:pt x="508" y="329"/>
                    <a:pt x="490" y="274"/>
                  </a:cubicBezTo>
                  <a:cubicBezTo>
                    <a:pt x="472" y="220"/>
                    <a:pt x="472" y="166"/>
                    <a:pt x="490" y="111"/>
                  </a:cubicBezTo>
                  <a:cubicBezTo>
                    <a:pt x="505" y="67"/>
                    <a:pt x="556" y="34"/>
                    <a:pt x="604" y="34"/>
                  </a:cubicBezTo>
                  <a:cubicBezTo>
                    <a:pt x="615" y="34"/>
                    <a:pt x="625" y="36"/>
                    <a:pt x="635" y="39"/>
                  </a:cubicBezTo>
                  <a:cubicBezTo>
                    <a:pt x="609" y="14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8555388" y="425656"/>
              <a:ext cx="223821" cy="87232"/>
            </a:xfrm>
            <a:custGeom>
              <a:avLst/>
              <a:gdLst/>
              <a:ahLst/>
              <a:cxnLst/>
              <a:rect l="l" t="t" r="r" b="b"/>
              <a:pathLst>
                <a:path w="1052" h="410" extrusionOk="0">
                  <a:moveTo>
                    <a:pt x="165" y="0"/>
                  </a:moveTo>
                  <a:cubicBezTo>
                    <a:pt x="110" y="0"/>
                    <a:pt x="55" y="8"/>
                    <a:pt x="1" y="25"/>
                  </a:cubicBezTo>
                  <a:cubicBezTo>
                    <a:pt x="14" y="24"/>
                    <a:pt x="26" y="23"/>
                    <a:pt x="39" y="23"/>
                  </a:cubicBezTo>
                  <a:cubicBezTo>
                    <a:pt x="225" y="23"/>
                    <a:pt x="403" y="146"/>
                    <a:pt x="454" y="333"/>
                  </a:cubicBezTo>
                  <a:cubicBezTo>
                    <a:pt x="454" y="369"/>
                    <a:pt x="472" y="387"/>
                    <a:pt x="508" y="405"/>
                  </a:cubicBezTo>
                  <a:cubicBezTo>
                    <a:pt x="515" y="408"/>
                    <a:pt x="522" y="410"/>
                    <a:pt x="529" y="410"/>
                  </a:cubicBezTo>
                  <a:cubicBezTo>
                    <a:pt x="563" y="410"/>
                    <a:pt x="602" y="380"/>
                    <a:pt x="617" y="351"/>
                  </a:cubicBezTo>
                  <a:cubicBezTo>
                    <a:pt x="653" y="260"/>
                    <a:pt x="707" y="170"/>
                    <a:pt x="780" y="115"/>
                  </a:cubicBezTo>
                  <a:cubicBezTo>
                    <a:pt x="815" y="94"/>
                    <a:pt x="854" y="84"/>
                    <a:pt x="892" y="84"/>
                  </a:cubicBezTo>
                  <a:cubicBezTo>
                    <a:pt x="950" y="84"/>
                    <a:pt x="1007" y="108"/>
                    <a:pt x="1051" y="151"/>
                  </a:cubicBezTo>
                  <a:cubicBezTo>
                    <a:pt x="1008" y="66"/>
                    <a:pt x="920" y="14"/>
                    <a:pt x="822" y="14"/>
                  </a:cubicBezTo>
                  <a:cubicBezTo>
                    <a:pt x="796" y="14"/>
                    <a:pt x="770" y="17"/>
                    <a:pt x="743" y="25"/>
                  </a:cubicBezTo>
                  <a:cubicBezTo>
                    <a:pt x="666" y="58"/>
                    <a:pt x="602" y="98"/>
                    <a:pt x="547" y="149"/>
                  </a:cubicBezTo>
                  <a:lnTo>
                    <a:pt x="547" y="149"/>
                  </a:lnTo>
                  <a:cubicBezTo>
                    <a:pt x="445" y="52"/>
                    <a:pt x="30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8082325" y="258450"/>
              <a:ext cx="185099" cy="88934"/>
            </a:xfrm>
            <a:custGeom>
              <a:avLst/>
              <a:gdLst/>
              <a:ahLst/>
              <a:cxnLst/>
              <a:rect l="l" t="t" r="r" b="b"/>
              <a:pathLst>
                <a:path w="870" h="418" extrusionOk="0">
                  <a:moveTo>
                    <a:pt x="710" y="1"/>
                  </a:moveTo>
                  <a:cubicBezTo>
                    <a:pt x="672" y="1"/>
                    <a:pt x="634" y="11"/>
                    <a:pt x="598" y="32"/>
                  </a:cubicBezTo>
                  <a:cubicBezTo>
                    <a:pt x="543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5" y="129"/>
                    <a:pt x="327" y="112"/>
                    <a:pt x="257" y="112"/>
                  </a:cubicBezTo>
                  <a:cubicBezTo>
                    <a:pt x="169" y="112"/>
                    <a:pt x="80" y="140"/>
                    <a:pt x="0" y="195"/>
                  </a:cubicBezTo>
                  <a:cubicBezTo>
                    <a:pt x="36" y="183"/>
                    <a:pt x="72" y="177"/>
                    <a:pt x="108" y="177"/>
                  </a:cubicBezTo>
                  <a:cubicBezTo>
                    <a:pt x="231" y="177"/>
                    <a:pt x="342" y="249"/>
                    <a:pt x="399" y="376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1" y="416"/>
                    <a:pt x="490" y="417"/>
                    <a:pt x="500" y="417"/>
                  </a:cubicBezTo>
                  <a:cubicBezTo>
                    <a:pt x="543" y="417"/>
                    <a:pt x="580" y="385"/>
                    <a:pt x="580" y="340"/>
                  </a:cubicBezTo>
                  <a:cubicBezTo>
                    <a:pt x="580" y="249"/>
                    <a:pt x="598" y="177"/>
                    <a:pt x="652" y="105"/>
                  </a:cubicBezTo>
                  <a:cubicBezTo>
                    <a:pt x="684" y="62"/>
                    <a:pt x="728" y="45"/>
                    <a:pt x="774" y="45"/>
                  </a:cubicBezTo>
                  <a:cubicBezTo>
                    <a:pt x="806" y="45"/>
                    <a:pt x="840" y="53"/>
                    <a:pt x="870" y="68"/>
                  </a:cubicBezTo>
                  <a:cubicBezTo>
                    <a:pt x="826" y="24"/>
                    <a:pt x="769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9"/>
          <p:cNvGrpSpPr/>
          <p:nvPr/>
        </p:nvGrpSpPr>
        <p:grpSpPr>
          <a:xfrm flipH="1">
            <a:off x="-299503" y="120142"/>
            <a:ext cx="9770096" cy="3659557"/>
            <a:chOff x="-235821" y="120142"/>
            <a:chExt cx="9770096" cy="3659557"/>
          </a:xfrm>
        </p:grpSpPr>
        <p:sp>
          <p:nvSpPr>
            <p:cNvPr id="396" name="Google Shape;396;p19"/>
            <p:cNvSpPr/>
            <p:nvPr/>
          </p:nvSpPr>
          <p:spPr>
            <a:xfrm>
              <a:off x="8801054" y="240160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8972250" y="791730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4369272" y="38419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 rot="10800000" flipH="1">
              <a:off x="5215480" y="120142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 rot="10800000" flipH="1">
              <a:off x="-235821" y="7017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-12" y="3392464"/>
            <a:ext cx="2579275" cy="2158467"/>
            <a:chOff x="-125002" y="3399213"/>
            <a:chExt cx="2579275" cy="2158467"/>
          </a:xfrm>
        </p:grpSpPr>
        <p:sp>
          <p:nvSpPr>
            <p:cNvPr id="404" name="Google Shape;404;p19"/>
            <p:cNvSpPr/>
            <p:nvPr/>
          </p:nvSpPr>
          <p:spPr>
            <a:xfrm>
              <a:off x="-125002" y="3399213"/>
              <a:ext cx="2579275" cy="2158467"/>
            </a:xfrm>
            <a:custGeom>
              <a:avLst/>
              <a:gdLst/>
              <a:ahLst/>
              <a:cxnLst/>
              <a:rect l="l" t="t" r="r" b="b"/>
              <a:pathLst>
                <a:path w="25970" h="21733" extrusionOk="0">
                  <a:moveTo>
                    <a:pt x="0" y="3840"/>
                  </a:moveTo>
                  <a:cubicBezTo>
                    <a:pt x="18" y="3822"/>
                    <a:pt x="18" y="3804"/>
                    <a:pt x="36" y="3804"/>
                  </a:cubicBezTo>
                  <a:cubicBezTo>
                    <a:pt x="36" y="3786"/>
                    <a:pt x="36" y="3786"/>
                    <a:pt x="36" y="3768"/>
                  </a:cubicBezTo>
                  <a:cubicBezTo>
                    <a:pt x="36" y="3713"/>
                    <a:pt x="127" y="3695"/>
                    <a:pt x="145" y="3750"/>
                  </a:cubicBezTo>
                  <a:lnTo>
                    <a:pt x="163" y="3768"/>
                  </a:lnTo>
                  <a:cubicBezTo>
                    <a:pt x="199" y="3822"/>
                    <a:pt x="235" y="3858"/>
                    <a:pt x="290" y="3876"/>
                  </a:cubicBezTo>
                  <a:cubicBezTo>
                    <a:pt x="326" y="3876"/>
                    <a:pt x="344" y="3894"/>
                    <a:pt x="344" y="3931"/>
                  </a:cubicBezTo>
                  <a:cubicBezTo>
                    <a:pt x="326" y="4112"/>
                    <a:pt x="362" y="4311"/>
                    <a:pt x="471" y="4474"/>
                  </a:cubicBezTo>
                  <a:cubicBezTo>
                    <a:pt x="489" y="4528"/>
                    <a:pt x="543" y="4583"/>
                    <a:pt x="616" y="4565"/>
                  </a:cubicBezTo>
                  <a:cubicBezTo>
                    <a:pt x="670" y="4546"/>
                    <a:pt x="634" y="4438"/>
                    <a:pt x="634" y="4383"/>
                  </a:cubicBezTo>
                  <a:cubicBezTo>
                    <a:pt x="616" y="4311"/>
                    <a:pt x="670" y="4257"/>
                    <a:pt x="724" y="4220"/>
                  </a:cubicBezTo>
                  <a:cubicBezTo>
                    <a:pt x="779" y="4220"/>
                    <a:pt x="815" y="4220"/>
                    <a:pt x="851" y="4257"/>
                  </a:cubicBezTo>
                  <a:lnTo>
                    <a:pt x="869" y="4275"/>
                  </a:lnTo>
                  <a:cubicBezTo>
                    <a:pt x="887" y="4275"/>
                    <a:pt x="924" y="4257"/>
                    <a:pt x="924" y="4239"/>
                  </a:cubicBezTo>
                  <a:lnTo>
                    <a:pt x="1068" y="4166"/>
                  </a:lnTo>
                  <a:cubicBezTo>
                    <a:pt x="1105" y="4148"/>
                    <a:pt x="1141" y="4130"/>
                    <a:pt x="1177" y="4112"/>
                  </a:cubicBezTo>
                  <a:cubicBezTo>
                    <a:pt x="1231" y="4057"/>
                    <a:pt x="1195" y="3985"/>
                    <a:pt x="1177" y="3931"/>
                  </a:cubicBezTo>
                  <a:cubicBezTo>
                    <a:pt x="1159" y="3840"/>
                    <a:pt x="1195" y="3768"/>
                    <a:pt x="1250" y="3713"/>
                  </a:cubicBezTo>
                  <a:cubicBezTo>
                    <a:pt x="1286" y="3677"/>
                    <a:pt x="1340" y="3659"/>
                    <a:pt x="1376" y="3677"/>
                  </a:cubicBezTo>
                  <a:cubicBezTo>
                    <a:pt x="1394" y="3623"/>
                    <a:pt x="1394" y="3587"/>
                    <a:pt x="1431" y="3550"/>
                  </a:cubicBezTo>
                  <a:cubicBezTo>
                    <a:pt x="1485" y="3496"/>
                    <a:pt x="1539" y="3478"/>
                    <a:pt x="1612" y="3460"/>
                  </a:cubicBezTo>
                  <a:cubicBezTo>
                    <a:pt x="1739" y="3442"/>
                    <a:pt x="1829" y="3369"/>
                    <a:pt x="1901" y="3279"/>
                  </a:cubicBezTo>
                  <a:cubicBezTo>
                    <a:pt x="1956" y="3188"/>
                    <a:pt x="1956" y="3061"/>
                    <a:pt x="2010" y="2953"/>
                  </a:cubicBezTo>
                  <a:cubicBezTo>
                    <a:pt x="2064" y="2862"/>
                    <a:pt x="2173" y="2790"/>
                    <a:pt x="2282" y="2772"/>
                  </a:cubicBezTo>
                  <a:cubicBezTo>
                    <a:pt x="2336" y="2754"/>
                    <a:pt x="2427" y="2699"/>
                    <a:pt x="2427" y="2627"/>
                  </a:cubicBezTo>
                  <a:cubicBezTo>
                    <a:pt x="2427" y="2609"/>
                    <a:pt x="2427" y="2609"/>
                    <a:pt x="2427" y="2591"/>
                  </a:cubicBezTo>
                  <a:cubicBezTo>
                    <a:pt x="2427" y="2572"/>
                    <a:pt x="2427" y="2572"/>
                    <a:pt x="2427" y="2572"/>
                  </a:cubicBezTo>
                  <a:cubicBezTo>
                    <a:pt x="2409" y="2536"/>
                    <a:pt x="2445" y="2500"/>
                    <a:pt x="2463" y="2536"/>
                  </a:cubicBezTo>
                  <a:lnTo>
                    <a:pt x="2463" y="2536"/>
                  </a:lnTo>
                  <a:lnTo>
                    <a:pt x="2553" y="2391"/>
                  </a:lnTo>
                  <a:cubicBezTo>
                    <a:pt x="2590" y="2337"/>
                    <a:pt x="2626" y="2283"/>
                    <a:pt x="2662" y="2210"/>
                  </a:cubicBezTo>
                  <a:cubicBezTo>
                    <a:pt x="2698" y="2084"/>
                    <a:pt x="2771" y="1975"/>
                    <a:pt x="2861" y="1884"/>
                  </a:cubicBezTo>
                  <a:cubicBezTo>
                    <a:pt x="2898" y="1848"/>
                    <a:pt x="2952" y="1812"/>
                    <a:pt x="3006" y="1812"/>
                  </a:cubicBezTo>
                  <a:cubicBezTo>
                    <a:pt x="3042" y="1794"/>
                    <a:pt x="3097" y="1794"/>
                    <a:pt x="3151" y="1812"/>
                  </a:cubicBezTo>
                  <a:cubicBezTo>
                    <a:pt x="3187" y="1812"/>
                    <a:pt x="3223" y="1830"/>
                    <a:pt x="3260" y="1812"/>
                  </a:cubicBezTo>
                  <a:cubicBezTo>
                    <a:pt x="3278" y="1794"/>
                    <a:pt x="3278" y="1758"/>
                    <a:pt x="3260" y="1721"/>
                  </a:cubicBezTo>
                  <a:cubicBezTo>
                    <a:pt x="3260" y="1631"/>
                    <a:pt x="3223" y="1540"/>
                    <a:pt x="3278" y="1468"/>
                  </a:cubicBezTo>
                  <a:cubicBezTo>
                    <a:pt x="3314" y="1432"/>
                    <a:pt x="3368" y="1413"/>
                    <a:pt x="3368" y="1359"/>
                  </a:cubicBezTo>
                  <a:cubicBezTo>
                    <a:pt x="3368" y="1305"/>
                    <a:pt x="3368" y="1250"/>
                    <a:pt x="3405" y="1196"/>
                  </a:cubicBezTo>
                  <a:cubicBezTo>
                    <a:pt x="3441" y="1106"/>
                    <a:pt x="3531" y="1051"/>
                    <a:pt x="3622" y="1069"/>
                  </a:cubicBezTo>
                  <a:cubicBezTo>
                    <a:pt x="3731" y="1087"/>
                    <a:pt x="3785" y="1196"/>
                    <a:pt x="3767" y="1287"/>
                  </a:cubicBezTo>
                  <a:cubicBezTo>
                    <a:pt x="3749" y="1341"/>
                    <a:pt x="3731" y="1377"/>
                    <a:pt x="3694" y="1413"/>
                  </a:cubicBezTo>
                  <a:cubicBezTo>
                    <a:pt x="3676" y="1432"/>
                    <a:pt x="3622" y="1468"/>
                    <a:pt x="3640" y="1486"/>
                  </a:cubicBezTo>
                  <a:cubicBezTo>
                    <a:pt x="3640" y="1504"/>
                    <a:pt x="3694" y="1522"/>
                    <a:pt x="3712" y="1540"/>
                  </a:cubicBezTo>
                  <a:cubicBezTo>
                    <a:pt x="3749" y="1558"/>
                    <a:pt x="3785" y="1595"/>
                    <a:pt x="3803" y="1631"/>
                  </a:cubicBezTo>
                  <a:cubicBezTo>
                    <a:pt x="3821" y="1649"/>
                    <a:pt x="3803" y="1667"/>
                    <a:pt x="3803" y="1685"/>
                  </a:cubicBezTo>
                  <a:cubicBezTo>
                    <a:pt x="3676" y="1776"/>
                    <a:pt x="3604" y="1902"/>
                    <a:pt x="3568" y="2047"/>
                  </a:cubicBezTo>
                  <a:cubicBezTo>
                    <a:pt x="3604" y="2047"/>
                    <a:pt x="3658" y="2047"/>
                    <a:pt x="3694" y="2047"/>
                  </a:cubicBezTo>
                  <a:cubicBezTo>
                    <a:pt x="3731" y="2047"/>
                    <a:pt x="3767" y="2065"/>
                    <a:pt x="3803" y="2084"/>
                  </a:cubicBezTo>
                  <a:cubicBezTo>
                    <a:pt x="3821" y="2084"/>
                    <a:pt x="3857" y="2102"/>
                    <a:pt x="3875" y="2084"/>
                  </a:cubicBezTo>
                  <a:cubicBezTo>
                    <a:pt x="3894" y="2047"/>
                    <a:pt x="3894" y="2029"/>
                    <a:pt x="3894" y="2011"/>
                  </a:cubicBezTo>
                  <a:cubicBezTo>
                    <a:pt x="3912" y="1975"/>
                    <a:pt x="3912" y="1939"/>
                    <a:pt x="3930" y="1921"/>
                  </a:cubicBezTo>
                  <a:cubicBezTo>
                    <a:pt x="3948" y="1848"/>
                    <a:pt x="4020" y="1812"/>
                    <a:pt x="4075" y="1830"/>
                  </a:cubicBezTo>
                  <a:cubicBezTo>
                    <a:pt x="4111" y="1830"/>
                    <a:pt x="4129" y="1848"/>
                    <a:pt x="4129" y="1884"/>
                  </a:cubicBezTo>
                  <a:cubicBezTo>
                    <a:pt x="4129" y="1921"/>
                    <a:pt x="4183" y="1957"/>
                    <a:pt x="4238" y="1957"/>
                  </a:cubicBezTo>
                  <a:cubicBezTo>
                    <a:pt x="4256" y="1957"/>
                    <a:pt x="4274" y="1921"/>
                    <a:pt x="4274" y="1902"/>
                  </a:cubicBezTo>
                  <a:cubicBezTo>
                    <a:pt x="4274" y="1884"/>
                    <a:pt x="4238" y="1866"/>
                    <a:pt x="4220" y="1866"/>
                  </a:cubicBezTo>
                  <a:cubicBezTo>
                    <a:pt x="4165" y="1812"/>
                    <a:pt x="4093" y="1739"/>
                    <a:pt x="4147" y="1667"/>
                  </a:cubicBezTo>
                  <a:cubicBezTo>
                    <a:pt x="4165" y="1613"/>
                    <a:pt x="4238" y="1576"/>
                    <a:pt x="4292" y="1558"/>
                  </a:cubicBezTo>
                  <a:cubicBezTo>
                    <a:pt x="4292" y="1558"/>
                    <a:pt x="4292" y="1540"/>
                    <a:pt x="4292" y="1522"/>
                  </a:cubicBezTo>
                  <a:cubicBezTo>
                    <a:pt x="4310" y="1468"/>
                    <a:pt x="4364" y="1432"/>
                    <a:pt x="4419" y="1413"/>
                  </a:cubicBezTo>
                  <a:cubicBezTo>
                    <a:pt x="4455" y="1395"/>
                    <a:pt x="4473" y="1395"/>
                    <a:pt x="4473" y="1341"/>
                  </a:cubicBezTo>
                  <a:cubicBezTo>
                    <a:pt x="4455" y="1305"/>
                    <a:pt x="4455" y="1250"/>
                    <a:pt x="4455" y="1214"/>
                  </a:cubicBezTo>
                  <a:cubicBezTo>
                    <a:pt x="4455" y="1160"/>
                    <a:pt x="4491" y="1124"/>
                    <a:pt x="4527" y="1087"/>
                  </a:cubicBezTo>
                  <a:cubicBezTo>
                    <a:pt x="4564" y="1069"/>
                    <a:pt x="4600" y="1069"/>
                    <a:pt x="4636" y="1051"/>
                  </a:cubicBezTo>
                  <a:cubicBezTo>
                    <a:pt x="4690" y="1033"/>
                    <a:pt x="4690" y="997"/>
                    <a:pt x="4708" y="961"/>
                  </a:cubicBezTo>
                  <a:cubicBezTo>
                    <a:pt x="4727" y="906"/>
                    <a:pt x="4763" y="870"/>
                    <a:pt x="4799" y="870"/>
                  </a:cubicBezTo>
                  <a:cubicBezTo>
                    <a:pt x="4853" y="834"/>
                    <a:pt x="4908" y="834"/>
                    <a:pt x="4962" y="870"/>
                  </a:cubicBezTo>
                  <a:cubicBezTo>
                    <a:pt x="4962" y="834"/>
                    <a:pt x="4980" y="798"/>
                    <a:pt x="4998" y="762"/>
                  </a:cubicBezTo>
                  <a:cubicBezTo>
                    <a:pt x="4998" y="725"/>
                    <a:pt x="5034" y="707"/>
                    <a:pt x="5071" y="725"/>
                  </a:cubicBezTo>
                  <a:lnTo>
                    <a:pt x="5234" y="816"/>
                  </a:lnTo>
                  <a:lnTo>
                    <a:pt x="5306" y="852"/>
                  </a:lnTo>
                  <a:lnTo>
                    <a:pt x="5306" y="852"/>
                  </a:lnTo>
                  <a:cubicBezTo>
                    <a:pt x="5288" y="816"/>
                    <a:pt x="5270" y="780"/>
                    <a:pt x="5270" y="743"/>
                  </a:cubicBezTo>
                  <a:cubicBezTo>
                    <a:pt x="5288" y="707"/>
                    <a:pt x="5288" y="653"/>
                    <a:pt x="5306" y="617"/>
                  </a:cubicBezTo>
                  <a:cubicBezTo>
                    <a:pt x="5324" y="580"/>
                    <a:pt x="5360" y="544"/>
                    <a:pt x="5397" y="526"/>
                  </a:cubicBezTo>
                  <a:cubicBezTo>
                    <a:pt x="5433" y="508"/>
                    <a:pt x="5505" y="562"/>
                    <a:pt x="5542" y="599"/>
                  </a:cubicBezTo>
                  <a:lnTo>
                    <a:pt x="5632" y="671"/>
                  </a:lnTo>
                  <a:cubicBezTo>
                    <a:pt x="5650" y="635"/>
                    <a:pt x="5686" y="580"/>
                    <a:pt x="5704" y="544"/>
                  </a:cubicBezTo>
                  <a:cubicBezTo>
                    <a:pt x="5686" y="526"/>
                    <a:pt x="5686" y="490"/>
                    <a:pt x="5704" y="472"/>
                  </a:cubicBezTo>
                  <a:lnTo>
                    <a:pt x="5777" y="399"/>
                  </a:lnTo>
                  <a:cubicBezTo>
                    <a:pt x="5849" y="327"/>
                    <a:pt x="5922" y="254"/>
                    <a:pt x="5976" y="164"/>
                  </a:cubicBezTo>
                  <a:cubicBezTo>
                    <a:pt x="5994" y="128"/>
                    <a:pt x="6030" y="128"/>
                    <a:pt x="6049" y="146"/>
                  </a:cubicBezTo>
                  <a:lnTo>
                    <a:pt x="6085" y="200"/>
                  </a:lnTo>
                  <a:cubicBezTo>
                    <a:pt x="6103" y="146"/>
                    <a:pt x="6139" y="91"/>
                    <a:pt x="6157" y="55"/>
                  </a:cubicBezTo>
                  <a:cubicBezTo>
                    <a:pt x="6157" y="19"/>
                    <a:pt x="6175" y="1"/>
                    <a:pt x="6212" y="19"/>
                  </a:cubicBezTo>
                  <a:cubicBezTo>
                    <a:pt x="6284" y="37"/>
                    <a:pt x="6320" y="91"/>
                    <a:pt x="6320" y="164"/>
                  </a:cubicBezTo>
                  <a:cubicBezTo>
                    <a:pt x="6320" y="218"/>
                    <a:pt x="6320" y="273"/>
                    <a:pt x="6338" y="327"/>
                  </a:cubicBezTo>
                  <a:cubicBezTo>
                    <a:pt x="6356" y="363"/>
                    <a:pt x="6411" y="381"/>
                    <a:pt x="6447" y="399"/>
                  </a:cubicBezTo>
                  <a:cubicBezTo>
                    <a:pt x="6465" y="417"/>
                    <a:pt x="6501" y="436"/>
                    <a:pt x="6519" y="490"/>
                  </a:cubicBezTo>
                  <a:cubicBezTo>
                    <a:pt x="6556" y="562"/>
                    <a:pt x="6538" y="635"/>
                    <a:pt x="6501" y="707"/>
                  </a:cubicBezTo>
                  <a:cubicBezTo>
                    <a:pt x="6483" y="762"/>
                    <a:pt x="6429" y="798"/>
                    <a:pt x="6393" y="834"/>
                  </a:cubicBezTo>
                  <a:lnTo>
                    <a:pt x="6574" y="888"/>
                  </a:lnTo>
                  <a:cubicBezTo>
                    <a:pt x="6592" y="888"/>
                    <a:pt x="6610" y="906"/>
                    <a:pt x="6610" y="925"/>
                  </a:cubicBezTo>
                  <a:lnTo>
                    <a:pt x="6592" y="1359"/>
                  </a:lnTo>
                  <a:cubicBezTo>
                    <a:pt x="6664" y="1359"/>
                    <a:pt x="6755" y="1377"/>
                    <a:pt x="6827" y="1413"/>
                  </a:cubicBezTo>
                  <a:cubicBezTo>
                    <a:pt x="6864" y="1432"/>
                    <a:pt x="6864" y="1468"/>
                    <a:pt x="6845" y="1486"/>
                  </a:cubicBezTo>
                  <a:lnTo>
                    <a:pt x="6773" y="1558"/>
                  </a:lnTo>
                  <a:cubicBezTo>
                    <a:pt x="6864" y="1649"/>
                    <a:pt x="6882" y="1776"/>
                    <a:pt x="6809" y="1884"/>
                  </a:cubicBezTo>
                  <a:cubicBezTo>
                    <a:pt x="6791" y="1902"/>
                    <a:pt x="6773" y="1921"/>
                    <a:pt x="6755" y="1921"/>
                  </a:cubicBezTo>
                  <a:cubicBezTo>
                    <a:pt x="6755" y="1921"/>
                    <a:pt x="6719" y="1939"/>
                    <a:pt x="6719" y="1957"/>
                  </a:cubicBezTo>
                  <a:cubicBezTo>
                    <a:pt x="6719" y="1975"/>
                    <a:pt x="6755" y="2011"/>
                    <a:pt x="6755" y="2011"/>
                  </a:cubicBezTo>
                  <a:cubicBezTo>
                    <a:pt x="6773" y="2047"/>
                    <a:pt x="6773" y="2065"/>
                    <a:pt x="6773" y="2084"/>
                  </a:cubicBezTo>
                  <a:cubicBezTo>
                    <a:pt x="6791" y="2138"/>
                    <a:pt x="6809" y="2192"/>
                    <a:pt x="6809" y="2246"/>
                  </a:cubicBezTo>
                  <a:cubicBezTo>
                    <a:pt x="6864" y="2246"/>
                    <a:pt x="6936" y="2301"/>
                    <a:pt x="6936" y="2373"/>
                  </a:cubicBezTo>
                  <a:cubicBezTo>
                    <a:pt x="6936" y="2446"/>
                    <a:pt x="6936" y="2536"/>
                    <a:pt x="6900" y="2609"/>
                  </a:cubicBezTo>
                  <a:cubicBezTo>
                    <a:pt x="6882" y="2645"/>
                    <a:pt x="6845" y="2681"/>
                    <a:pt x="6827" y="2717"/>
                  </a:cubicBezTo>
                  <a:cubicBezTo>
                    <a:pt x="6827" y="2717"/>
                    <a:pt x="6791" y="2735"/>
                    <a:pt x="6791" y="2754"/>
                  </a:cubicBezTo>
                  <a:lnTo>
                    <a:pt x="6791" y="2754"/>
                  </a:lnTo>
                  <a:cubicBezTo>
                    <a:pt x="6827" y="2735"/>
                    <a:pt x="6864" y="2772"/>
                    <a:pt x="6864" y="2808"/>
                  </a:cubicBezTo>
                  <a:lnTo>
                    <a:pt x="6845" y="2844"/>
                  </a:lnTo>
                  <a:cubicBezTo>
                    <a:pt x="6827" y="2880"/>
                    <a:pt x="6809" y="2917"/>
                    <a:pt x="6791" y="2953"/>
                  </a:cubicBezTo>
                  <a:cubicBezTo>
                    <a:pt x="6827" y="2971"/>
                    <a:pt x="6864" y="2989"/>
                    <a:pt x="6882" y="3025"/>
                  </a:cubicBezTo>
                  <a:cubicBezTo>
                    <a:pt x="6918" y="3080"/>
                    <a:pt x="6936" y="3152"/>
                    <a:pt x="6918" y="3224"/>
                  </a:cubicBezTo>
                  <a:cubicBezTo>
                    <a:pt x="6900" y="3297"/>
                    <a:pt x="6882" y="3351"/>
                    <a:pt x="6864" y="3405"/>
                  </a:cubicBezTo>
                  <a:cubicBezTo>
                    <a:pt x="6827" y="3460"/>
                    <a:pt x="6791" y="3496"/>
                    <a:pt x="6737" y="3514"/>
                  </a:cubicBezTo>
                  <a:cubicBezTo>
                    <a:pt x="6719" y="3514"/>
                    <a:pt x="6701" y="3514"/>
                    <a:pt x="6701" y="3550"/>
                  </a:cubicBezTo>
                  <a:cubicBezTo>
                    <a:pt x="6701" y="3568"/>
                    <a:pt x="6737" y="3587"/>
                    <a:pt x="6737" y="3605"/>
                  </a:cubicBezTo>
                  <a:cubicBezTo>
                    <a:pt x="6773" y="3641"/>
                    <a:pt x="6791" y="3677"/>
                    <a:pt x="6809" y="3731"/>
                  </a:cubicBezTo>
                  <a:cubicBezTo>
                    <a:pt x="6827" y="3822"/>
                    <a:pt x="6791" y="3913"/>
                    <a:pt x="6737" y="3985"/>
                  </a:cubicBezTo>
                  <a:cubicBezTo>
                    <a:pt x="6719" y="4021"/>
                    <a:pt x="6664" y="4094"/>
                    <a:pt x="6664" y="4166"/>
                  </a:cubicBezTo>
                  <a:cubicBezTo>
                    <a:pt x="6737" y="4148"/>
                    <a:pt x="6809" y="4094"/>
                    <a:pt x="6882" y="4076"/>
                  </a:cubicBezTo>
                  <a:cubicBezTo>
                    <a:pt x="6972" y="4076"/>
                    <a:pt x="7063" y="4130"/>
                    <a:pt x="7081" y="4220"/>
                  </a:cubicBezTo>
                  <a:cubicBezTo>
                    <a:pt x="7117" y="4311"/>
                    <a:pt x="7081" y="4420"/>
                    <a:pt x="7008" y="4474"/>
                  </a:cubicBezTo>
                  <a:cubicBezTo>
                    <a:pt x="6936" y="4528"/>
                    <a:pt x="6864" y="4546"/>
                    <a:pt x="6773" y="4528"/>
                  </a:cubicBezTo>
                  <a:cubicBezTo>
                    <a:pt x="6773" y="4583"/>
                    <a:pt x="6827" y="4637"/>
                    <a:pt x="6864" y="4673"/>
                  </a:cubicBezTo>
                  <a:cubicBezTo>
                    <a:pt x="6936" y="4727"/>
                    <a:pt x="6990" y="4800"/>
                    <a:pt x="7026" y="4890"/>
                  </a:cubicBezTo>
                  <a:cubicBezTo>
                    <a:pt x="7063" y="5017"/>
                    <a:pt x="7045" y="5162"/>
                    <a:pt x="6990" y="5271"/>
                  </a:cubicBezTo>
                  <a:cubicBezTo>
                    <a:pt x="7063" y="5307"/>
                    <a:pt x="7117" y="5379"/>
                    <a:pt x="7117" y="5470"/>
                  </a:cubicBezTo>
                  <a:cubicBezTo>
                    <a:pt x="7117" y="5597"/>
                    <a:pt x="7026" y="5669"/>
                    <a:pt x="6954" y="5760"/>
                  </a:cubicBezTo>
                  <a:cubicBezTo>
                    <a:pt x="6918" y="5778"/>
                    <a:pt x="6900" y="5832"/>
                    <a:pt x="6882" y="5886"/>
                  </a:cubicBezTo>
                  <a:cubicBezTo>
                    <a:pt x="6882" y="5923"/>
                    <a:pt x="6918" y="5941"/>
                    <a:pt x="6954" y="5959"/>
                  </a:cubicBezTo>
                  <a:cubicBezTo>
                    <a:pt x="7045" y="6013"/>
                    <a:pt x="7135" y="6068"/>
                    <a:pt x="7117" y="6194"/>
                  </a:cubicBezTo>
                  <a:cubicBezTo>
                    <a:pt x="7117" y="6249"/>
                    <a:pt x="7081" y="6285"/>
                    <a:pt x="7081" y="6339"/>
                  </a:cubicBezTo>
                  <a:cubicBezTo>
                    <a:pt x="7063" y="6394"/>
                    <a:pt x="7081" y="6430"/>
                    <a:pt x="7099" y="6430"/>
                  </a:cubicBezTo>
                  <a:cubicBezTo>
                    <a:pt x="7135" y="6448"/>
                    <a:pt x="7153" y="6484"/>
                    <a:pt x="7117" y="6520"/>
                  </a:cubicBezTo>
                  <a:cubicBezTo>
                    <a:pt x="6972" y="6647"/>
                    <a:pt x="6864" y="6810"/>
                    <a:pt x="6809" y="7009"/>
                  </a:cubicBezTo>
                  <a:cubicBezTo>
                    <a:pt x="6773" y="7136"/>
                    <a:pt x="6737" y="7245"/>
                    <a:pt x="6719" y="7353"/>
                  </a:cubicBezTo>
                  <a:lnTo>
                    <a:pt x="6737" y="7371"/>
                  </a:lnTo>
                  <a:cubicBezTo>
                    <a:pt x="6791" y="7390"/>
                    <a:pt x="6827" y="7408"/>
                    <a:pt x="6882" y="7408"/>
                  </a:cubicBezTo>
                  <a:cubicBezTo>
                    <a:pt x="6954" y="7426"/>
                    <a:pt x="7026" y="7480"/>
                    <a:pt x="7099" y="7534"/>
                  </a:cubicBezTo>
                  <a:cubicBezTo>
                    <a:pt x="7117" y="7553"/>
                    <a:pt x="7135" y="7589"/>
                    <a:pt x="7153" y="7607"/>
                  </a:cubicBezTo>
                  <a:cubicBezTo>
                    <a:pt x="7280" y="7371"/>
                    <a:pt x="7425" y="7154"/>
                    <a:pt x="7588" y="6937"/>
                  </a:cubicBezTo>
                  <a:cubicBezTo>
                    <a:pt x="7642" y="6864"/>
                    <a:pt x="7715" y="6792"/>
                    <a:pt x="7769" y="6738"/>
                  </a:cubicBezTo>
                  <a:cubicBezTo>
                    <a:pt x="7841" y="6665"/>
                    <a:pt x="7914" y="6611"/>
                    <a:pt x="8004" y="6538"/>
                  </a:cubicBezTo>
                  <a:cubicBezTo>
                    <a:pt x="8113" y="6430"/>
                    <a:pt x="8258" y="6339"/>
                    <a:pt x="8403" y="6267"/>
                  </a:cubicBezTo>
                  <a:cubicBezTo>
                    <a:pt x="8475" y="6249"/>
                    <a:pt x="8566" y="6249"/>
                    <a:pt x="8656" y="6267"/>
                  </a:cubicBezTo>
                  <a:cubicBezTo>
                    <a:pt x="8693" y="6285"/>
                    <a:pt x="8747" y="6285"/>
                    <a:pt x="8783" y="6303"/>
                  </a:cubicBezTo>
                  <a:cubicBezTo>
                    <a:pt x="8801" y="6303"/>
                    <a:pt x="8837" y="6285"/>
                    <a:pt x="8856" y="6285"/>
                  </a:cubicBezTo>
                  <a:cubicBezTo>
                    <a:pt x="8946" y="6249"/>
                    <a:pt x="9019" y="6194"/>
                    <a:pt x="9073" y="6104"/>
                  </a:cubicBezTo>
                  <a:cubicBezTo>
                    <a:pt x="9182" y="5977"/>
                    <a:pt x="9345" y="5742"/>
                    <a:pt x="9526" y="5778"/>
                  </a:cubicBezTo>
                  <a:cubicBezTo>
                    <a:pt x="9598" y="5742"/>
                    <a:pt x="9689" y="5760"/>
                    <a:pt x="9743" y="5832"/>
                  </a:cubicBezTo>
                  <a:cubicBezTo>
                    <a:pt x="9761" y="5850"/>
                    <a:pt x="9761" y="5886"/>
                    <a:pt x="9779" y="5923"/>
                  </a:cubicBezTo>
                  <a:cubicBezTo>
                    <a:pt x="9797" y="5905"/>
                    <a:pt x="9815" y="5905"/>
                    <a:pt x="9833" y="5886"/>
                  </a:cubicBezTo>
                  <a:lnTo>
                    <a:pt x="9833" y="5850"/>
                  </a:lnTo>
                  <a:cubicBezTo>
                    <a:pt x="9779" y="5814"/>
                    <a:pt x="9761" y="5760"/>
                    <a:pt x="9761" y="5705"/>
                  </a:cubicBezTo>
                  <a:cubicBezTo>
                    <a:pt x="9761" y="5633"/>
                    <a:pt x="9761" y="5579"/>
                    <a:pt x="9797" y="5506"/>
                  </a:cubicBezTo>
                  <a:cubicBezTo>
                    <a:pt x="9815" y="5452"/>
                    <a:pt x="9852" y="5379"/>
                    <a:pt x="9906" y="5343"/>
                  </a:cubicBezTo>
                  <a:cubicBezTo>
                    <a:pt x="9942" y="5325"/>
                    <a:pt x="9978" y="5325"/>
                    <a:pt x="10033" y="5325"/>
                  </a:cubicBezTo>
                  <a:cubicBezTo>
                    <a:pt x="10015" y="5289"/>
                    <a:pt x="10015" y="5253"/>
                    <a:pt x="10033" y="5198"/>
                  </a:cubicBezTo>
                  <a:lnTo>
                    <a:pt x="10033" y="5162"/>
                  </a:lnTo>
                  <a:cubicBezTo>
                    <a:pt x="10033" y="5126"/>
                    <a:pt x="10069" y="5126"/>
                    <a:pt x="10105" y="5144"/>
                  </a:cubicBezTo>
                  <a:lnTo>
                    <a:pt x="10105" y="5144"/>
                  </a:lnTo>
                  <a:lnTo>
                    <a:pt x="10105" y="5090"/>
                  </a:lnTo>
                  <a:cubicBezTo>
                    <a:pt x="10087" y="5053"/>
                    <a:pt x="10087" y="5017"/>
                    <a:pt x="10087" y="4963"/>
                  </a:cubicBezTo>
                  <a:cubicBezTo>
                    <a:pt x="10087" y="4890"/>
                    <a:pt x="10123" y="4800"/>
                    <a:pt x="10178" y="4746"/>
                  </a:cubicBezTo>
                  <a:cubicBezTo>
                    <a:pt x="10214" y="4691"/>
                    <a:pt x="10286" y="4655"/>
                    <a:pt x="10341" y="4691"/>
                  </a:cubicBezTo>
                  <a:cubicBezTo>
                    <a:pt x="10359" y="4637"/>
                    <a:pt x="10395" y="4601"/>
                    <a:pt x="10431" y="4565"/>
                  </a:cubicBezTo>
                  <a:lnTo>
                    <a:pt x="10485" y="4510"/>
                  </a:lnTo>
                  <a:cubicBezTo>
                    <a:pt x="10485" y="4510"/>
                    <a:pt x="10540" y="4492"/>
                    <a:pt x="10540" y="4474"/>
                  </a:cubicBezTo>
                  <a:cubicBezTo>
                    <a:pt x="10540" y="4456"/>
                    <a:pt x="10540" y="4438"/>
                    <a:pt x="10522" y="4438"/>
                  </a:cubicBezTo>
                  <a:cubicBezTo>
                    <a:pt x="10522" y="4420"/>
                    <a:pt x="10504" y="4402"/>
                    <a:pt x="10504" y="4383"/>
                  </a:cubicBezTo>
                  <a:cubicBezTo>
                    <a:pt x="10485" y="4257"/>
                    <a:pt x="10558" y="4130"/>
                    <a:pt x="10685" y="4112"/>
                  </a:cubicBezTo>
                  <a:cubicBezTo>
                    <a:pt x="10667" y="4076"/>
                    <a:pt x="10667" y="4039"/>
                    <a:pt x="10648" y="4003"/>
                  </a:cubicBezTo>
                  <a:cubicBezTo>
                    <a:pt x="10648" y="3985"/>
                    <a:pt x="10667" y="3949"/>
                    <a:pt x="10703" y="3949"/>
                  </a:cubicBezTo>
                  <a:cubicBezTo>
                    <a:pt x="10775" y="3949"/>
                    <a:pt x="10866" y="3967"/>
                    <a:pt x="10938" y="4021"/>
                  </a:cubicBezTo>
                  <a:cubicBezTo>
                    <a:pt x="11011" y="3876"/>
                    <a:pt x="11065" y="3750"/>
                    <a:pt x="11119" y="3623"/>
                  </a:cubicBezTo>
                  <a:cubicBezTo>
                    <a:pt x="11137" y="3605"/>
                    <a:pt x="11155" y="3587"/>
                    <a:pt x="11174" y="3587"/>
                  </a:cubicBezTo>
                  <a:lnTo>
                    <a:pt x="11355" y="3641"/>
                  </a:lnTo>
                  <a:cubicBezTo>
                    <a:pt x="11337" y="3587"/>
                    <a:pt x="11318" y="3532"/>
                    <a:pt x="11318" y="3460"/>
                  </a:cubicBezTo>
                  <a:cubicBezTo>
                    <a:pt x="11318" y="3387"/>
                    <a:pt x="11355" y="3315"/>
                    <a:pt x="11409" y="3261"/>
                  </a:cubicBezTo>
                  <a:cubicBezTo>
                    <a:pt x="11445" y="3243"/>
                    <a:pt x="11481" y="3224"/>
                    <a:pt x="11518" y="3206"/>
                  </a:cubicBezTo>
                  <a:cubicBezTo>
                    <a:pt x="11554" y="3206"/>
                    <a:pt x="11608" y="3224"/>
                    <a:pt x="11644" y="3206"/>
                  </a:cubicBezTo>
                  <a:cubicBezTo>
                    <a:pt x="11681" y="3170"/>
                    <a:pt x="11717" y="3134"/>
                    <a:pt x="11735" y="3080"/>
                  </a:cubicBezTo>
                  <a:cubicBezTo>
                    <a:pt x="11771" y="3025"/>
                    <a:pt x="11826" y="2989"/>
                    <a:pt x="11898" y="2989"/>
                  </a:cubicBezTo>
                  <a:cubicBezTo>
                    <a:pt x="11934" y="2989"/>
                    <a:pt x="11952" y="3025"/>
                    <a:pt x="11934" y="3043"/>
                  </a:cubicBezTo>
                  <a:cubicBezTo>
                    <a:pt x="11934" y="3098"/>
                    <a:pt x="11934" y="3152"/>
                    <a:pt x="11916" y="3206"/>
                  </a:cubicBezTo>
                  <a:lnTo>
                    <a:pt x="11988" y="3188"/>
                  </a:lnTo>
                  <a:cubicBezTo>
                    <a:pt x="12007" y="3188"/>
                    <a:pt x="12043" y="3206"/>
                    <a:pt x="12043" y="3243"/>
                  </a:cubicBezTo>
                  <a:cubicBezTo>
                    <a:pt x="12043" y="3333"/>
                    <a:pt x="12061" y="3442"/>
                    <a:pt x="12097" y="3532"/>
                  </a:cubicBezTo>
                  <a:cubicBezTo>
                    <a:pt x="12115" y="3568"/>
                    <a:pt x="12115" y="3587"/>
                    <a:pt x="12133" y="3623"/>
                  </a:cubicBezTo>
                  <a:cubicBezTo>
                    <a:pt x="12151" y="3659"/>
                    <a:pt x="12133" y="3695"/>
                    <a:pt x="12115" y="3695"/>
                  </a:cubicBezTo>
                  <a:lnTo>
                    <a:pt x="12115" y="3840"/>
                  </a:lnTo>
                  <a:lnTo>
                    <a:pt x="12242" y="3822"/>
                  </a:lnTo>
                  <a:cubicBezTo>
                    <a:pt x="12278" y="3804"/>
                    <a:pt x="12351" y="3786"/>
                    <a:pt x="12387" y="3822"/>
                  </a:cubicBezTo>
                  <a:cubicBezTo>
                    <a:pt x="12423" y="3858"/>
                    <a:pt x="12423" y="3894"/>
                    <a:pt x="12423" y="3949"/>
                  </a:cubicBezTo>
                  <a:cubicBezTo>
                    <a:pt x="12423" y="3985"/>
                    <a:pt x="12405" y="4021"/>
                    <a:pt x="12405" y="4057"/>
                  </a:cubicBezTo>
                  <a:cubicBezTo>
                    <a:pt x="12387" y="4112"/>
                    <a:pt x="12351" y="4130"/>
                    <a:pt x="12314" y="4148"/>
                  </a:cubicBezTo>
                  <a:lnTo>
                    <a:pt x="12586" y="4148"/>
                  </a:lnTo>
                  <a:cubicBezTo>
                    <a:pt x="12622" y="4148"/>
                    <a:pt x="12640" y="4184"/>
                    <a:pt x="12640" y="4202"/>
                  </a:cubicBezTo>
                  <a:cubicBezTo>
                    <a:pt x="12640" y="4239"/>
                    <a:pt x="12622" y="4275"/>
                    <a:pt x="12622" y="4311"/>
                  </a:cubicBezTo>
                  <a:cubicBezTo>
                    <a:pt x="12677" y="4329"/>
                    <a:pt x="12731" y="4347"/>
                    <a:pt x="12767" y="4383"/>
                  </a:cubicBezTo>
                  <a:cubicBezTo>
                    <a:pt x="12785" y="4420"/>
                    <a:pt x="12803" y="4474"/>
                    <a:pt x="12803" y="4510"/>
                  </a:cubicBezTo>
                  <a:cubicBezTo>
                    <a:pt x="12803" y="4565"/>
                    <a:pt x="12785" y="4601"/>
                    <a:pt x="12822" y="4619"/>
                  </a:cubicBezTo>
                  <a:cubicBezTo>
                    <a:pt x="12840" y="4655"/>
                    <a:pt x="12876" y="4691"/>
                    <a:pt x="12894" y="4709"/>
                  </a:cubicBezTo>
                  <a:cubicBezTo>
                    <a:pt x="12930" y="4764"/>
                    <a:pt x="12930" y="4800"/>
                    <a:pt x="12912" y="4854"/>
                  </a:cubicBezTo>
                  <a:cubicBezTo>
                    <a:pt x="12894" y="4890"/>
                    <a:pt x="12858" y="4927"/>
                    <a:pt x="12822" y="4963"/>
                  </a:cubicBezTo>
                  <a:cubicBezTo>
                    <a:pt x="12803" y="4999"/>
                    <a:pt x="12822" y="5035"/>
                    <a:pt x="12858" y="5053"/>
                  </a:cubicBezTo>
                  <a:cubicBezTo>
                    <a:pt x="12894" y="5108"/>
                    <a:pt x="12912" y="5162"/>
                    <a:pt x="12894" y="5216"/>
                  </a:cubicBezTo>
                  <a:cubicBezTo>
                    <a:pt x="12894" y="5216"/>
                    <a:pt x="12894" y="5235"/>
                    <a:pt x="12894" y="5253"/>
                  </a:cubicBezTo>
                  <a:cubicBezTo>
                    <a:pt x="12948" y="5289"/>
                    <a:pt x="12985" y="5343"/>
                    <a:pt x="12985" y="5398"/>
                  </a:cubicBezTo>
                  <a:cubicBezTo>
                    <a:pt x="12985" y="5488"/>
                    <a:pt x="12894" y="5524"/>
                    <a:pt x="12822" y="5542"/>
                  </a:cubicBezTo>
                  <a:cubicBezTo>
                    <a:pt x="12785" y="5542"/>
                    <a:pt x="12749" y="5542"/>
                    <a:pt x="12749" y="5561"/>
                  </a:cubicBezTo>
                  <a:cubicBezTo>
                    <a:pt x="12731" y="5579"/>
                    <a:pt x="12749" y="5597"/>
                    <a:pt x="12767" y="5615"/>
                  </a:cubicBezTo>
                  <a:cubicBezTo>
                    <a:pt x="12803" y="5651"/>
                    <a:pt x="12858" y="5651"/>
                    <a:pt x="12894" y="5597"/>
                  </a:cubicBezTo>
                  <a:cubicBezTo>
                    <a:pt x="12912" y="5579"/>
                    <a:pt x="12930" y="5579"/>
                    <a:pt x="12966" y="5579"/>
                  </a:cubicBezTo>
                  <a:cubicBezTo>
                    <a:pt x="13021" y="5597"/>
                    <a:pt x="13057" y="5651"/>
                    <a:pt x="13057" y="5724"/>
                  </a:cubicBezTo>
                  <a:cubicBezTo>
                    <a:pt x="13057" y="5760"/>
                    <a:pt x="13039" y="5796"/>
                    <a:pt x="13039" y="5814"/>
                  </a:cubicBezTo>
                  <a:cubicBezTo>
                    <a:pt x="13039" y="5850"/>
                    <a:pt x="13021" y="5868"/>
                    <a:pt x="13039" y="5905"/>
                  </a:cubicBezTo>
                  <a:cubicBezTo>
                    <a:pt x="13057" y="5923"/>
                    <a:pt x="13075" y="5923"/>
                    <a:pt x="13111" y="5923"/>
                  </a:cubicBezTo>
                  <a:cubicBezTo>
                    <a:pt x="13148" y="5923"/>
                    <a:pt x="13184" y="5941"/>
                    <a:pt x="13220" y="5941"/>
                  </a:cubicBezTo>
                  <a:cubicBezTo>
                    <a:pt x="13256" y="5959"/>
                    <a:pt x="13292" y="5977"/>
                    <a:pt x="13310" y="6013"/>
                  </a:cubicBezTo>
                  <a:cubicBezTo>
                    <a:pt x="13365" y="5868"/>
                    <a:pt x="13347" y="5724"/>
                    <a:pt x="13292" y="5579"/>
                  </a:cubicBezTo>
                  <a:cubicBezTo>
                    <a:pt x="13274" y="5561"/>
                    <a:pt x="13292" y="5542"/>
                    <a:pt x="13292" y="5524"/>
                  </a:cubicBezTo>
                  <a:cubicBezTo>
                    <a:pt x="13329" y="5506"/>
                    <a:pt x="13383" y="5488"/>
                    <a:pt x="13419" y="5488"/>
                  </a:cubicBezTo>
                  <a:lnTo>
                    <a:pt x="13528" y="5488"/>
                  </a:lnTo>
                  <a:cubicBezTo>
                    <a:pt x="13546" y="5488"/>
                    <a:pt x="13528" y="5416"/>
                    <a:pt x="13510" y="5398"/>
                  </a:cubicBezTo>
                  <a:cubicBezTo>
                    <a:pt x="13492" y="5361"/>
                    <a:pt x="13473" y="5307"/>
                    <a:pt x="13492" y="5253"/>
                  </a:cubicBezTo>
                  <a:cubicBezTo>
                    <a:pt x="13528" y="5162"/>
                    <a:pt x="13618" y="5108"/>
                    <a:pt x="13709" y="5126"/>
                  </a:cubicBezTo>
                  <a:cubicBezTo>
                    <a:pt x="13818" y="5162"/>
                    <a:pt x="13872" y="5253"/>
                    <a:pt x="13872" y="5361"/>
                  </a:cubicBezTo>
                  <a:cubicBezTo>
                    <a:pt x="13854" y="5416"/>
                    <a:pt x="13836" y="5470"/>
                    <a:pt x="13818" y="5506"/>
                  </a:cubicBezTo>
                  <a:cubicBezTo>
                    <a:pt x="13781" y="5561"/>
                    <a:pt x="13818" y="5597"/>
                    <a:pt x="13836" y="5651"/>
                  </a:cubicBezTo>
                  <a:cubicBezTo>
                    <a:pt x="13854" y="5742"/>
                    <a:pt x="13781" y="5814"/>
                    <a:pt x="13727" y="5868"/>
                  </a:cubicBezTo>
                  <a:cubicBezTo>
                    <a:pt x="13727" y="5905"/>
                    <a:pt x="13691" y="5923"/>
                    <a:pt x="13709" y="5959"/>
                  </a:cubicBezTo>
                  <a:cubicBezTo>
                    <a:pt x="13727" y="5977"/>
                    <a:pt x="13781" y="5995"/>
                    <a:pt x="13799" y="6013"/>
                  </a:cubicBezTo>
                  <a:cubicBezTo>
                    <a:pt x="13854" y="6013"/>
                    <a:pt x="13890" y="6031"/>
                    <a:pt x="13944" y="6068"/>
                  </a:cubicBezTo>
                  <a:cubicBezTo>
                    <a:pt x="13981" y="6104"/>
                    <a:pt x="13999" y="6158"/>
                    <a:pt x="14017" y="6194"/>
                  </a:cubicBezTo>
                  <a:cubicBezTo>
                    <a:pt x="14053" y="6321"/>
                    <a:pt x="14071" y="6466"/>
                    <a:pt x="14053" y="6593"/>
                  </a:cubicBezTo>
                  <a:cubicBezTo>
                    <a:pt x="14053" y="6665"/>
                    <a:pt x="14053" y="6738"/>
                    <a:pt x="14053" y="6810"/>
                  </a:cubicBezTo>
                  <a:cubicBezTo>
                    <a:pt x="14053" y="6864"/>
                    <a:pt x="14053" y="6919"/>
                    <a:pt x="14071" y="6955"/>
                  </a:cubicBezTo>
                  <a:lnTo>
                    <a:pt x="14071" y="6955"/>
                  </a:lnTo>
                  <a:cubicBezTo>
                    <a:pt x="14107" y="6955"/>
                    <a:pt x="14125" y="6991"/>
                    <a:pt x="14107" y="7009"/>
                  </a:cubicBezTo>
                  <a:cubicBezTo>
                    <a:pt x="14089" y="7009"/>
                    <a:pt x="14089" y="7027"/>
                    <a:pt x="14071" y="7027"/>
                  </a:cubicBezTo>
                  <a:cubicBezTo>
                    <a:pt x="14071" y="7046"/>
                    <a:pt x="14071" y="7064"/>
                    <a:pt x="14053" y="7064"/>
                  </a:cubicBezTo>
                  <a:cubicBezTo>
                    <a:pt x="14053" y="7136"/>
                    <a:pt x="14071" y="7208"/>
                    <a:pt x="14125" y="7263"/>
                  </a:cubicBezTo>
                  <a:cubicBezTo>
                    <a:pt x="14216" y="7335"/>
                    <a:pt x="14270" y="7444"/>
                    <a:pt x="14288" y="7553"/>
                  </a:cubicBezTo>
                  <a:cubicBezTo>
                    <a:pt x="14288" y="7661"/>
                    <a:pt x="14216" y="7770"/>
                    <a:pt x="14216" y="7879"/>
                  </a:cubicBezTo>
                  <a:cubicBezTo>
                    <a:pt x="14234" y="8005"/>
                    <a:pt x="14307" y="8114"/>
                    <a:pt x="14397" y="8186"/>
                  </a:cubicBezTo>
                  <a:cubicBezTo>
                    <a:pt x="14451" y="8223"/>
                    <a:pt x="14488" y="8277"/>
                    <a:pt x="14524" y="8349"/>
                  </a:cubicBezTo>
                  <a:cubicBezTo>
                    <a:pt x="14524" y="8386"/>
                    <a:pt x="14524" y="8440"/>
                    <a:pt x="14506" y="8476"/>
                  </a:cubicBezTo>
                  <a:cubicBezTo>
                    <a:pt x="14542" y="8494"/>
                    <a:pt x="14578" y="8530"/>
                    <a:pt x="14596" y="8585"/>
                  </a:cubicBezTo>
                  <a:cubicBezTo>
                    <a:pt x="14632" y="8657"/>
                    <a:pt x="14614" y="8730"/>
                    <a:pt x="14560" y="8784"/>
                  </a:cubicBezTo>
                  <a:cubicBezTo>
                    <a:pt x="14524" y="8838"/>
                    <a:pt x="14470" y="8893"/>
                    <a:pt x="14488" y="8947"/>
                  </a:cubicBezTo>
                  <a:cubicBezTo>
                    <a:pt x="14506" y="8983"/>
                    <a:pt x="14524" y="9019"/>
                    <a:pt x="14560" y="9056"/>
                  </a:cubicBezTo>
                  <a:cubicBezTo>
                    <a:pt x="14578" y="9110"/>
                    <a:pt x="14614" y="9146"/>
                    <a:pt x="14632" y="9182"/>
                  </a:cubicBezTo>
                  <a:cubicBezTo>
                    <a:pt x="14669" y="9237"/>
                    <a:pt x="14669" y="9237"/>
                    <a:pt x="14687" y="9255"/>
                  </a:cubicBezTo>
                  <a:lnTo>
                    <a:pt x="14705" y="9255"/>
                  </a:lnTo>
                  <a:cubicBezTo>
                    <a:pt x="14741" y="9237"/>
                    <a:pt x="14795" y="9237"/>
                    <a:pt x="14832" y="9273"/>
                  </a:cubicBezTo>
                  <a:cubicBezTo>
                    <a:pt x="14868" y="9327"/>
                    <a:pt x="14886" y="9400"/>
                    <a:pt x="14832" y="9472"/>
                  </a:cubicBezTo>
                  <a:cubicBezTo>
                    <a:pt x="14814" y="9508"/>
                    <a:pt x="14723" y="9581"/>
                    <a:pt x="14777" y="9635"/>
                  </a:cubicBezTo>
                  <a:cubicBezTo>
                    <a:pt x="14832" y="9689"/>
                    <a:pt x="14904" y="9653"/>
                    <a:pt x="14940" y="9617"/>
                  </a:cubicBezTo>
                  <a:cubicBezTo>
                    <a:pt x="15103" y="9508"/>
                    <a:pt x="15230" y="9364"/>
                    <a:pt x="15321" y="9182"/>
                  </a:cubicBezTo>
                  <a:cubicBezTo>
                    <a:pt x="15321" y="9164"/>
                    <a:pt x="15357" y="9146"/>
                    <a:pt x="15375" y="9164"/>
                  </a:cubicBezTo>
                  <a:cubicBezTo>
                    <a:pt x="15429" y="9164"/>
                    <a:pt x="15484" y="9164"/>
                    <a:pt x="15538" y="9128"/>
                  </a:cubicBezTo>
                  <a:lnTo>
                    <a:pt x="15556" y="9128"/>
                  </a:lnTo>
                  <a:cubicBezTo>
                    <a:pt x="15610" y="9092"/>
                    <a:pt x="15683" y="9146"/>
                    <a:pt x="15647" y="9201"/>
                  </a:cubicBezTo>
                  <a:cubicBezTo>
                    <a:pt x="15647" y="9201"/>
                    <a:pt x="15647" y="9219"/>
                    <a:pt x="15647" y="9219"/>
                  </a:cubicBezTo>
                  <a:cubicBezTo>
                    <a:pt x="15647" y="9255"/>
                    <a:pt x="15647" y="9273"/>
                    <a:pt x="15683" y="9291"/>
                  </a:cubicBezTo>
                  <a:cubicBezTo>
                    <a:pt x="15701" y="9309"/>
                    <a:pt x="15719" y="9327"/>
                    <a:pt x="15737" y="9345"/>
                  </a:cubicBezTo>
                  <a:cubicBezTo>
                    <a:pt x="15755" y="9382"/>
                    <a:pt x="15755" y="9400"/>
                    <a:pt x="15737" y="9436"/>
                  </a:cubicBezTo>
                  <a:cubicBezTo>
                    <a:pt x="15719" y="9472"/>
                    <a:pt x="15683" y="9527"/>
                    <a:pt x="15647" y="9563"/>
                  </a:cubicBezTo>
                  <a:cubicBezTo>
                    <a:pt x="15647" y="9563"/>
                    <a:pt x="15610" y="9581"/>
                    <a:pt x="15610" y="9599"/>
                  </a:cubicBezTo>
                  <a:cubicBezTo>
                    <a:pt x="15610" y="9617"/>
                    <a:pt x="15610" y="9635"/>
                    <a:pt x="15629" y="9653"/>
                  </a:cubicBezTo>
                  <a:cubicBezTo>
                    <a:pt x="15647" y="9671"/>
                    <a:pt x="15647" y="9708"/>
                    <a:pt x="15665" y="9726"/>
                  </a:cubicBezTo>
                  <a:cubicBezTo>
                    <a:pt x="15665" y="9708"/>
                    <a:pt x="15665" y="9689"/>
                    <a:pt x="15683" y="9689"/>
                  </a:cubicBezTo>
                  <a:lnTo>
                    <a:pt x="15936" y="9563"/>
                  </a:lnTo>
                  <a:lnTo>
                    <a:pt x="16045" y="9508"/>
                  </a:lnTo>
                  <a:cubicBezTo>
                    <a:pt x="16063" y="9490"/>
                    <a:pt x="16081" y="9490"/>
                    <a:pt x="16099" y="9472"/>
                  </a:cubicBezTo>
                  <a:lnTo>
                    <a:pt x="16117" y="9472"/>
                  </a:lnTo>
                  <a:lnTo>
                    <a:pt x="16117" y="9472"/>
                  </a:lnTo>
                  <a:cubicBezTo>
                    <a:pt x="16117" y="9418"/>
                    <a:pt x="16154" y="9400"/>
                    <a:pt x="16190" y="9400"/>
                  </a:cubicBezTo>
                  <a:cubicBezTo>
                    <a:pt x="16280" y="9418"/>
                    <a:pt x="16371" y="9472"/>
                    <a:pt x="16425" y="9563"/>
                  </a:cubicBezTo>
                  <a:cubicBezTo>
                    <a:pt x="16462" y="9599"/>
                    <a:pt x="16480" y="9653"/>
                    <a:pt x="16462" y="9708"/>
                  </a:cubicBezTo>
                  <a:cubicBezTo>
                    <a:pt x="16534" y="9708"/>
                    <a:pt x="16588" y="9726"/>
                    <a:pt x="16643" y="9780"/>
                  </a:cubicBezTo>
                  <a:cubicBezTo>
                    <a:pt x="16679" y="9816"/>
                    <a:pt x="16697" y="9871"/>
                    <a:pt x="16697" y="9925"/>
                  </a:cubicBezTo>
                  <a:cubicBezTo>
                    <a:pt x="16697" y="9961"/>
                    <a:pt x="16697" y="10015"/>
                    <a:pt x="16697" y="10070"/>
                  </a:cubicBezTo>
                  <a:cubicBezTo>
                    <a:pt x="16715" y="10124"/>
                    <a:pt x="16806" y="10178"/>
                    <a:pt x="16824" y="10233"/>
                  </a:cubicBezTo>
                  <a:cubicBezTo>
                    <a:pt x="16860" y="10269"/>
                    <a:pt x="16860" y="10323"/>
                    <a:pt x="16842" y="10360"/>
                  </a:cubicBezTo>
                  <a:cubicBezTo>
                    <a:pt x="16842" y="10378"/>
                    <a:pt x="16824" y="10414"/>
                    <a:pt x="16806" y="10432"/>
                  </a:cubicBezTo>
                  <a:cubicBezTo>
                    <a:pt x="16788" y="10450"/>
                    <a:pt x="16769" y="10468"/>
                    <a:pt x="16751" y="10486"/>
                  </a:cubicBezTo>
                  <a:cubicBezTo>
                    <a:pt x="16751" y="10523"/>
                    <a:pt x="16751" y="10577"/>
                    <a:pt x="16788" y="10595"/>
                  </a:cubicBezTo>
                  <a:cubicBezTo>
                    <a:pt x="16860" y="10631"/>
                    <a:pt x="16914" y="10631"/>
                    <a:pt x="16987" y="10631"/>
                  </a:cubicBezTo>
                  <a:cubicBezTo>
                    <a:pt x="17023" y="10631"/>
                    <a:pt x="17041" y="10667"/>
                    <a:pt x="17041" y="10704"/>
                  </a:cubicBezTo>
                  <a:cubicBezTo>
                    <a:pt x="17041" y="10812"/>
                    <a:pt x="17005" y="10921"/>
                    <a:pt x="16951" y="11030"/>
                  </a:cubicBezTo>
                  <a:cubicBezTo>
                    <a:pt x="16969" y="11066"/>
                    <a:pt x="16969" y="11120"/>
                    <a:pt x="16969" y="11174"/>
                  </a:cubicBezTo>
                  <a:cubicBezTo>
                    <a:pt x="17023" y="11156"/>
                    <a:pt x="17077" y="11120"/>
                    <a:pt x="17095" y="11084"/>
                  </a:cubicBezTo>
                  <a:cubicBezTo>
                    <a:pt x="17150" y="11030"/>
                    <a:pt x="17204" y="10975"/>
                    <a:pt x="17276" y="10957"/>
                  </a:cubicBezTo>
                  <a:cubicBezTo>
                    <a:pt x="17313" y="10939"/>
                    <a:pt x="17349" y="10939"/>
                    <a:pt x="17385" y="10957"/>
                  </a:cubicBezTo>
                  <a:cubicBezTo>
                    <a:pt x="17421" y="10957"/>
                    <a:pt x="17421" y="10921"/>
                    <a:pt x="17421" y="10885"/>
                  </a:cubicBezTo>
                  <a:cubicBezTo>
                    <a:pt x="17439" y="10794"/>
                    <a:pt x="17421" y="10704"/>
                    <a:pt x="17385" y="10613"/>
                  </a:cubicBezTo>
                  <a:cubicBezTo>
                    <a:pt x="17385" y="10577"/>
                    <a:pt x="17403" y="10541"/>
                    <a:pt x="17439" y="10541"/>
                  </a:cubicBezTo>
                  <a:cubicBezTo>
                    <a:pt x="17494" y="10541"/>
                    <a:pt x="17530" y="10523"/>
                    <a:pt x="17584" y="10504"/>
                  </a:cubicBezTo>
                  <a:cubicBezTo>
                    <a:pt x="17584" y="10486"/>
                    <a:pt x="17584" y="10468"/>
                    <a:pt x="17584" y="10450"/>
                  </a:cubicBezTo>
                  <a:cubicBezTo>
                    <a:pt x="17566" y="10414"/>
                    <a:pt x="17566" y="10378"/>
                    <a:pt x="17566" y="10341"/>
                  </a:cubicBezTo>
                  <a:cubicBezTo>
                    <a:pt x="17566" y="10305"/>
                    <a:pt x="17584" y="10269"/>
                    <a:pt x="17621" y="10251"/>
                  </a:cubicBezTo>
                  <a:cubicBezTo>
                    <a:pt x="17639" y="10233"/>
                    <a:pt x="17657" y="10215"/>
                    <a:pt x="17657" y="10197"/>
                  </a:cubicBezTo>
                  <a:cubicBezTo>
                    <a:pt x="17675" y="10142"/>
                    <a:pt x="17693" y="10070"/>
                    <a:pt x="17711" y="10015"/>
                  </a:cubicBezTo>
                  <a:cubicBezTo>
                    <a:pt x="17711" y="9979"/>
                    <a:pt x="17729" y="9961"/>
                    <a:pt x="17765" y="9943"/>
                  </a:cubicBezTo>
                  <a:cubicBezTo>
                    <a:pt x="17802" y="9925"/>
                    <a:pt x="17820" y="9907"/>
                    <a:pt x="17856" y="9907"/>
                  </a:cubicBezTo>
                  <a:cubicBezTo>
                    <a:pt x="17892" y="9907"/>
                    <a:pt x="17910" y="9871"/>
                    <a:pt x="17928" y="9852"/>
                  </a:cubicBezTo>
                  <a:cubicBezTo>
                    <a:pt x="17947" y="9834"/>
                    <a:pt x="17965" y="9816"/>
                    <a:pt x="18001" y="9798"/>
                  </a:cubicBezTo>
                  <a:cubicBezTo>
                    <a:pt x="18110" y="9744"/>
                    <a:pt x="18236" y="9762"/>
                    <a:pt x="18327" y="9834"/>
                  </a:cubicBezTo>
                  <a:cubicBezTo>
                    <a:pt x="18417" y="9943"/>
                    <a:pt x="18454" y="10070"/>
                    <a:pt x="18399" y="10215"/>
                  </a:cubicBezTo>
                  <a:cubicBezTo>
                    <a:pt x="18381" y="10269"/>
                    <a:pt x="18381" y="10323"/>
                    <a:pt x="18399" y="10378"/>
                  </a:cubicBezTo>
                  <a:cubicBezTo>
                    <a:pt x="18417" y="10396"/>
                    <a:pt x="18417" y="10414"/>
                    <a:pt x="18435" y="10432"/>
                  </a:cubicBezTo>
                  <a:cubicBezTo>
                    <a:pt x="18454" y="10450"/>
                    <a:pt x="18508" y="10432"/>
                    <a:pt x="18526" y="10450"/>
                  </a:cubicBezTo>
                  <a:cubicBezTo>
                    <a:pt x="18598" y="10468"/>
                    <a:pt x="18653" y="10504"/>
                    <a:pt x="18653" y="10577"/>
                  </a:cubicBezTo>
                  <a:cubicBezTo>
                    <a:pt x="18671" y="10613"/>
                    <a:pt x="18671" y="10667"/>
                    <a:pt x="18689" y="10704"/>
                  </a:cubicBezTo>
                  <a:lnTo>
                    <a:pt x="18689" y="10704"/>
                  </a:lnTo>
                  <a:lnTo>
                    <a:pt x="18689" y="10704"/>
                  </a:lnTo>
                  <a:lnTo>
                    <a:pt x="18689" y="10704"/>
                  </a:lnTo>
                  <a:cubicBezTo>
                    <a:pt x="18725" y="10722"/>
                    <a:pt x="18761" y="10740"/>
                    <a:pt x="18798" y="10758"/>
                  </a:cubicBezTo>
                  <a:cubicBezTo>
                    <a:pt x="18834" y="10812"/>
                    <a:pt x="18834" y="10885"/>
                    <a:pt x="18798" y="10939"/>
                  </a:cubicBezTo>
                  <a:cubicBezTo>
                    <a:pt x="18761" y="10993"/>
                    <a:pt x="18725" y="11030"/>
                    <a:pt x="18689" y="11084"/>
                  </a:cubicBezTo>
                  <a:cubicBezTo>
                    <a:pt x="18689" y="11102"/>
                    <a:pt x="18689" y="11102"/>
                    <a:pt x="18689" y="11120"/>
                  </a:cubicBezTo>
                  <a:lnTo>
                    <a:pt x="18689" y="11120"/>
                  </a:lnTo>
                  <a:lnTo>
                    <a:pt x="18689" y="11120"/>
                  </a:lnTo>
                  <a:cubicBezTo>
                    <a:pt x="18725" y="11138"/>
                    <a:pt x="18743" y="11156"/>
                    <a:pt x="18780" y="11174"/>
                  </a:cubicBezTo>
                  <a:cubicBezTo>
                    <a:pt x="18834" y="11229"/>
                    <a:pt x="18834" y="11319"/>
                    <a:pt x="18816" y="11392"/>
                  </a:cubicBezTo>
                  <a:cubicBezTo>
                    <a:pt x="18798" y="11428"/>
                    <a:pt x="18798" y="11464"/>
                    <a:pt x="18816" y="11500"/>
                  </a:cubicBezTo>
                  <a:lnTo>
                    <a:pt x="18816" y="11500"/>
                  </a:lnTo>
                  <a:cubicBezTo>
                    <a:pt x="18816" y="11500"/>
                    <a:pt x="18834" y="11500"/>
                    <a:pt x="18834" y="11500"/>
                  </a:cubicBezTo>
                  <a:lnTo>
                    <a:pt x="18834" y="11500"/>
                  </a:lnTo>
                  <a:cubicBezTo>
                    <a:pt x="18870" y="11500"/>
                    <a:pt x="18888" y="11519"/>
                    <a:pt x="18888" y="11537"/>
                  </a:cubicBezTo>
                  <a:cubicBezTo>
                    <a:pt x="18924" y="11537"/>
                    <a:pt x="18961" y="11537"/>
                    <a:pt x="18997" y="11519"/>
                  </a:cubicBezTo>
                  <a:cubicBezTo>
                    <a:pt x="19015" y="11500"/>
                    <a:pt x="19033" y="11482"/>
                    <a:pt x="19033" y="11446"/>
                  </a:cubicBezTo>
                  <a:cubicBezTo>
                    <a:pt x="19033" y="11410"/>
                    <a:pt x="19051" y="11356"/>
                    <a:pt x="19087" y="11337"/>
                  </a:cubicBezTo>
                  <a:cubicBezTo>
                    <a:pt x="19142" y="11319"/>
                    <a:pt x="19196" y="11319"/>
                    <a:pt x="19250" y="11319"/>
                  </a:cubicBezTo>
                  <a:lnTo>
                    <a:pt x="19413" y="11319"/>
                  </a:lnTo>
                  <a:cubicBezTo>
                    <a:pt x="19486" y="11301"/>
                    <a:pt x="19576" y="11337"/>
                    <a:pt x="19631" y="11392"/>
                  </a:cubicBezTo>
                  <a:cubicBezTo>
                    <a:pt x="19685" y="11464"/>
                    <a:pt x="19685" y="11555"/>
                    <a:pt x="19631" y="11609"/>
                  </a:cubicBezTo>
                  <a:cubicBezTo>
                    <a:pt x="19613" y="11645"/>
                    <a:pt x="19594" y="11682"/>
                    <a:pt x="19576" y="11718"/>
                  </a:cubicBezTo>
                  <a:cubicBezTo>
                    <a:pt x="19576" y="11736"/>
                    <a:pt x="19594" y="11754"/>
                    <a:pt x="19613" y="11772"/>
                  </a:cubicBezTo>
                  <a:cubicBezTo>
                    <a:pt x="19685" y="11845"/>
                    <a:pt x="19739" y="11917"/>
                    <a:pt x="19739" y="12008"/>
                  </a:cubicBezTo>
                  <a:cubicBezTo>
                    <a:pt x="19739" y="12116"/>
                    <a:pt x="19667" y="12207"/>
                    <a:pt x="19576" y="12225"/>
                  </a:cubicBezTo>
                  <a:cubicBezTo>
                    <a:pt x="19486" y="12279"/>
                    <a:pt x="19395" y="12297"/>
                    <a:pt x="19341" y="12370"/>
                  </a:cubicBezTo>
                  <a:cubicBezTo>
                    <a:pt x="19323" y="12406"/>
                    <a:pt x="19305" y="12460"/>
                    <a:pt x="19305" y="12496"/>
                  </a:cubicBezTo>
                  <a:cubicBezTo>
                    <a:pt x="19305" y="12515"/>
                    <a:pt x="19305" y="12533"/>
                    <a:pt x="19305" y="12551"/>
                  </a:cubicBezTo>
                  <a:cubicBezTo>
                    <a:pt x="19305" y="12569"/>
                    <a:pt x="19305" y="12569"/>
                    <a:pt x="19305" y="12587"/>
                  </a:cubicBezTo>
                  <a:cubicBezTo>
                    <a:pt x="19305" y="12569"/>
                    <a:pt x="19323" y="12569"/>
                    <a:pt x="19323" y="12569"/>
                  </a:cubicBezTo>
                  <a:cubicBezTo>
                    <a:pt x="19359" y="12569"/>
                    <a:pt x="19395" y="12569"/>
                    <a:pt x="19413" y="12587"/>
                  </a:cubicBezTo>
                  <a:cubicBezTo>
                    <a:pt x="19468" y="12605"/>
                    <a:pt x="19504" y="12659"/>
                    <a:pt x="19486" y="12714"/>
                  </a:cubicBezTo>
                  <a:cubicBezTo>
                    <a:pt x="19486" y="12768"/>
                    <a:pt x="19450" y="12822"/>
                    <a:pt x="19413" y="12859"/>
                  </a:cubicBezTo>
                  <a:cubicBezTo>
                    <a:pt x="19359" y="12895"/>
                    <a:pt x="19305" y="12913"/>
                    <a:pt x="19269" y="12931"/>
                  </a:cubicBezTo>
                  <a:cubicBezTo>
                    <a:pt x="19232" y="12949"/>
                    <a:pt x="19196" y="12985"/>
                    <a:pt x="19214" y="13022"/>
                  </a:cubicBezTo>
                  <a:cubicBezTo>
                    <a:pt x="19214" y="13040"/>
                    <a:pt x="19232" y="13076"/>
                    <a:pt x="19269" y="13076"/>
                  </a:cubicBezTo>
                  <a:cubicBezTo>
                    <a:pt x="19305" y="13076"/>
                    <a:pt x="19341" y="13076"/>
                    <a:pt x="19359" y="13094"/>
                  </a:cubicBezTo>
                  <a:cubicBezTo>
                    <a:pt x="19395" y="13112"/>
                    <a:pt x="19413" y="13148"/>
                    <a:pt x="19432" y="13185"/>
                  </a:cubicBezTo>
                  <a:cubicBezTo>
                    <a:pt x="19432" y="13239"/>
                    <a:pt x="19450" y="13293"/>
                    <a:pt x="19450" y="13366"/>
                  </a:cubicBezTo>
                  <a:cubicBezTo>
                    <a:pt x="19450" y="13420"/>
                    <a:pt x="19450" y="13492"/>
                    <a:pt x="19413" y="13547"/>
                  </a:cubicBezTo>
                  <a:cubicBezTo>
                    <a:pt x="19413" y="13583"/>
                    <a:pt x="19395" y="13601"/>
                    <a:pt x="19377" y="13637"/>
                  </a:cubicBezTo>
                  <a:cubicBezTo>
                    <a:pt x="19450" y="13692"/>
                    <a:pt x="19468" y="13764"/>
                    <a:pt x="19468" y="13855"/>
                  </a:cubicBezTo>
                  <a:cubicBezTo>
                    <a:pt x="19450" y="13945"/>
                    <a:pt x="19395" y="14036"/>
                    <a:pt x="19305" y="14090"/>
                  </a:cubicBezTo>
                  <a:lnTo>
                    <a:pt x="19450" y="14163"/>
                  </a:lnTo>
                  <a:lnTo>
                    <a:pt x="19558" y="14199"/>
                  </a:lnTo>
                  <a:lnTo>
                    <a:pt x="19613" y="14235"/>
                  </a:lnTo>
                  <a:cubicBezTo>
                    <a:pt x="19631" y="14235"/>
                    <a:pt x="19631" y="14235"/>
                    <a:pt x="19631" y="14253"/>
                  </a:cubicBezTo>
                  <a:cubicBezTo>
                    <a:pt x="19739" y="14253"/>
                    <a:pt x="19794" y="14380"/>
                    <a:pt x="19866" y="14452"/>
                  </a:cubicBezTo>
                  <a:lnTo>
                    <a:pt x="19884" y="14470"/>
                  </a:lnTo>
                  <a:lnTo>
                    <a:pt x="19902" y="14470"/>
                  </a:lnTo>
                  <a:lnTo>
                    <a:pt x="19920" y="14470"/>
                  </a:lnTo>
                  <a:lnTo>
                    <a:pt x="19957" y="14470"/>
                  </a:lnTo>
                  <a:cubicBezTo>
                    <a:pt x="19957" y="14470"/>
                    <a:pt x="19975" y="14452"/>
                    <a:pt x="19993" y="14452"/>
                  </a:cubicBezTo>
                  <a:cubicBezTo>
                    <a:pt x="20047" y="14380"/>
                    <a:pt x="20047" y="14289"/>
                    <a:pt x="20083" y="14217"/>
                  </a:cubicBezTo>
                  <a:cubicBezTo>
                    <a:pt x="20102" y="14181"/>
                    <a:pt x="20120" y="14163"/>
                    <a:pt x="20138" y="14126"/>
                  </a:cubicBezTo>
                  <a:cubicBezTo>
                    <a:pt x="20138" y="14108"/>
                    <a:pt x="20174" y="14090"/>
                    <a:pt x="20174" y="14072"/>
                  </a:cubicBezTo>
                  <a:cubicBezTo>
                    <a:pt x="20192" y="14054"/>
                    <a:pt x="20174" y="13981"/>
                    <a:pt x="20174" y="13945"/>
                  </a:cubicBezTo>
                  <a:cubicBezTo>
                    <a:pt x="20156" y="13891"/>
                    <a:pt x="20192" y="13855"/>
                    <a:pt x="20246" y="13855"/>
                  </a:cubicBezTo>
                  <a:lnTo>
                    <a:pt x="20265" y="13855"/>
                  </a:lnTo>
                  <a:lnTo>
                    <a:pt x="20301" y="13855"/>
                  </a:lnTo>
                  <a:cubicBezTo>
                    <a:pt x="20319" y="13855"/>
                    <a:pt x="20355" y="13837"/>
                    <a:pt x="20373" y="13800"/>
                  </a:cubicBezTo>
                  <a:cubicBezTo>
                    <a:pt x="20409" y="13764"/>
                    <a:pt x="20464" y="13710"/>
                    <a:pt x="20536" y="13674"/>
                  </a:cubicBezTo>
                  <a:cubicBezTo>
                    <a:pt x="20609" y="13637"/>
                    <a:pt x="20681" y="13619"/>
                    <a:pt x="20754" y="13619"/>
                  </a:cubicBezTo>
                  <a:cubicBezTo>
                    <a:pt x="20790" y="13619"/>
                    <a:pt x="20808" y="13601"/>
                    <a:pt x="20826" y="13583"/>
                  </a:cubicBezTo>
                  <a:cubicBezTo>
                    <a:pt x="20862" y="13547"/>
                    <a:pt x="20862" y="13511"/>
                    <a:pt x="20862" y="13474"/>
                  </a:cubicBezTo>
                  <a:cubicBezTo>
                    <a:pt x="20862" y="13402"/>
                    <a:pt x="20916" y="13311"/>
                    <a:pt x="20989" y="13275"/>
                  </a:cubicBezTo>
                  <a:lnTo>
                    <a:pt x="21079" y="13221"/>
                  </a:lnTo>
                  <a:cubicBezTo>
                    <a:pt x="21098" y="13221"/>
                    <a:pt x="21116" y="13221"/>
                    <a:pt x="21116" y="13203"/>
                  </a:cubicBezTo>
                  <a:lnTo>
                    <a:pt x="21116" y="13203"/>
                  </a:lnTo>
                  <a:lnTo>
                    <a:pt x="21116" y="13203"/>
                  </a:lnTo>
                  <a:lnTo>
                    <a:pt x="21116" y="13203"/>
                  </a:lnTo>
                  <a:lnTo>
                    <a:pt x="21116" y="13203"/>
                  </a:lnTo>
                  <a:lnTo>
                    <a:pt x="21116" y="13203"/>
                  </a:lnTo>
                  <a:lnTo>
                    <a:pt x="21116" y="13185"/>
                  </a:lnTo>
                  <a:cubicBezTo>
                    <a:pt x="21116" y="13167"/>
                    <a:pt x="21116" y="13148"/>
                    <a:pt x="21098" y="13112"/>
                  </a:cubicBezTo>
                  <a:cubicBezTo>
                    <a:pt x="21079" y="13076"/>
                    <a:pt x="21079" y="13004"/>
                    <a:pt x="21098" y="12949"/>
                  </a:cubicBezTo>
                  <a:cubicBezTo>
                    <a:pt x="21134" y="12877"/>
                    <a:pt x="21188" y="12804"/>
                    <a:pt x="21279" y="12786"/>
                  </a:cubicBezTo>
                  <a:cubicBezTo>
                    <a:pt x="21442" y="12732"/>
                    <a:pt x="21641" y="12822"/>
                    <a:pt x="21677" y="13004"/>
                  </a:cubicBezTo>
                  <a:cubicBezTo>
                    <a:pt x="21695" y="13094"/>
                    <a:pt x="21677" y="13203"/>
                    <a:pt x="21641" y="13275"/>
                  </a:cubicBezTo>
                  <a:cubicBezTo>
                    <a:pt x="21605" y="13348"/>
                    <a:pt x="21550" y="13420"/>
                    <a:pt x="21568" y="13511"/>
                  </a:cubicBezTo>
                  <a:cubicBezTo>
                    <a:pt x="21568" y="13547"/>
                    <a:pt x="21605" y="13547"/>
                    <a:pt x="21641" y="13583"/>
                  </a:cubicBezTo>
                  <a:cubicBezTo>
                    <a:pt x="21695" y="13619"/>
                    <a:pt x="21713" y="13655"/>
                    <a:pt x="21731" y="13710"/>
                  </a:cubicBezTo>
                  <a:cubicBezTo>
                    <a:pt x="21731" y="13800"/>
                    <a:pt x="21695" y="13891"/>
                    <a:pt x="21659" y="13981"/>
                  </a:cubicBezTo>
                  <a:cubicBezTo>
                    <a:pt x="21605" y="14036"/>
                    <a:pt x="21605" y="14108"/>
                    <a:pt x="21659" y="14181"/>
                  </a:cubicBezTo>
                  <a:cubicBezTo>
                    <a:pt x="21695" y="14217"/>
                    <a:pt x="21750" y="14271"/>
                    <a:pt x="21786" y="14307"/>
                  </a:cubicBezTo>
                  <a:cubicBezTo>
                    <a:pt x="21840" y="14362"/>
                    <a:pt x="21858" y="14416"/>
                    <a:pt x="21876" y="14489"/>
                  </a:cubicBezTo>
                  <a:cubicBezTo>
                    <a:pt x="21876" y="14579"/>
                    <a:pt x="21840" y="14651"/>
                    <a:pt x="21768" y="14724"/>
                  </a:cubicBezTo>
                  <a:cubicBezTo>
                    <a:pt x="21731" y="14742"/>
                    <a:pt x="21695" y="14778"/>
                    <a:pt x="21659" y="14814"/>
                  </a:cubicBezTo>
                  <a:cubicBezTo>
                    <a:pt x="21641" y="14851"/>
                    <a:pt x="21659" y="14887"/>
                    <a:pt x="21659" y="14905"/>
                  </a:cubicBezTo>
                  <a:cubicBezTo>
                    <a:pt x="21677" y="14941"/>
                    <a:pt x="21695" y="14977"/>
                    <a:pt x="21695" y="15014"/>
                  </a:cubicBezTo>
                  <a:cubicBezTo>
                    <a:pt x="21750" y="15014"/>
                    <a:pt x="21804" y="15032"/>
                    <a:pt x="21840" y="15068"/>
                  </a:cubicBezTo>
                  <a:cubicBezTo>
                    <a:pt x="21913" y="15140"/>
                    <a:pt x="21858" y="15249"/>
                    <a:pt x="21822" y="15322"/>
                  </a:cubicBezTo>
                  <a:cubicBezTo>
                    <a:pt x="21804" y="15340"/>
                    <a:pt x="21786" y="15358"/>
                    <a:pt x="21786" y="15376"/>
                  </a:cubicBezTo>
                  <a:cubicBezTo>
                    <a:pt x="21786" y="15376"/>
                    <a:pt x="21786" y="15376"/>
                    <a:pt x="21786" y="15376"/>
                  </a:cubicBezTo>
                  <a:cubicBezTo>
                    <a:pt x="21786" y="15412"/>
                    <a:pt x="21822" y="15412"/>
                    <a:pt x="21822" y="15448"/>
                  </a:cubicBezTo>
                  <a:cubicBezTo>
                    <a:pt x="21840" y="15466"/>
                    <a:pt x="21840" y="15503"/>
                    <a:pt x="21822" y="15539"/>
                  </a:cubicBezTo>
                  <a:cubicBezTo>
                    <a:pt x="21804" y="15593"/>
                    <a:pt x="21750" y="15611"/>
                    <a:pt x="21695" y="15629"/>
                  </a:cubicBezTo>
                  <a:cubicBezTo>
                    <a:pt x="21659" y="15629"/>
                    <a:pt x="21605" y="15629"/>
                    <a:pt x="21568" y="15648"/>
                  </a:cubicBezTo>
                  <a:cubicBezTo>
                    <a:pt x="21550" y="15684"/>
                    <a:pt x="21568" y="15720"/>
                    <a:pt x="21605" y="15738"/>
                  </a:cubicBezTo>
                  <a:cubicBezTo>
                    <a:pt x="21641" y="15774"/>
                    <a:pt x="21695" y="15810"/>
                    <a:pt x="21750" y="15810"/>
                  </a:cubicBezTo>
                  <a:cubicBezTo>
                    <a:pt x="21768" y="15810"/>
                    <a:pt x="21786" y="15829"/>
                    <a:pt x="21786" y="15847"/>
                  </a:cubicBezTo>
                  <a:cubicBezTo>
                    <a:pt x="21786" y="15937"/>
                    <a:pt x="21750" y="16028"/>
                    <a:pt x="21659" y="16082"/>
                  </a:cubicBezTo>
                  <a:cubicBezTo>
                    <a:pt x="21623" y="16100"/>
                    <a:pt x="21587" y="16136"/>
                    <a:pt x="21568" y="16155"/>
                  </a:cubicBezTo>
                  <a:cubicBezTo>
                    <a:pt x="21532" y="16191"/>
                    <a:pt x="21532" y="16227"/>
                    <a:pt x="21568" y="16263"/>
                  </a:cubicBezTo>
                  <a:cubicBezTo>
                    <a:pt x="21587" y="16299"/>
                    <a:pt x="21587" y="16354"/>
                    <a:pt x="21587" y="16390"/>
                  </a:cubicBezTo>
                  <a:cubicBezTo>
                    <a:pt x="21587" y="16426"/>
                    <a:pt x="21550" y="16462"/>
                    <a:pt x="21550" y="16499"/>
                  </a:cubicBezTo>
                  <a:cubicBezTo>
                    <a:pt x="21568" y="16589"/>
                    <a:pt x="21695" y="16589"/>
                    <a:pt x="21786" y="16607"/>
                  </a:cubicBezTo>
                  <a:cubicBezTo>
                    <a:pt x="21822" y="16607"/>
                    <a:pt x="21840" y="16625"/>
                    <a:pt x="21840" y="16680"/>
                  </a:cubicBezTo>
                  <a:cubicBezTo>
                    <a:pt x="21804" y="16879"/>
                    <a:pt x="21605" y="16970"/>
                    <a:pt x="21460" y="17096"/>
                  </a:cubicBezTo>
                  <a:cubicBezTo>
                    <a:pt x="21442" y="17132"/>
                    <a:pt x="21405" y="17187"/>
                    <a:pt x="21387" y="17223"/>
                  </a:cubicBezTo>
                  <a:cubicBezTo>
                    <a:pt x="21405" y="17223"/>
                    <a:pt x="21424" y="17223"/>
                    <a:pt x="21460" y="17205"/>
                  </a:cubicBezTo>
                  <a:cubicBezTo>
                    <a:pt x="21496" y="17187"/>
                    <a:pt x="21550" y="17169"/>
                    <a:pt x="21587" y="17169"/>
                  </a:cubicBezTo>
                  <a:cubicBezTo>
                    <a:pt x="21641" y="17151"/>
                    <a:pt x="21695" y="17169"/>
                    <a:pt x="21731" y="17223"/>
                  </a:cubicBezTo>
                  <a:cubicBezTo>
                    <a:pt x="21804" y="17187"/>
                    <a:pt x="21876" y="17187"/>
                    <a:pt x="21949" y="17259"/>
                  </a:cubicBezTo>
                  <a:cubicBezTo>
                    <a:pt x="22003" y="17314"/>
                    <a:pt x="22003" y="17422"/>
                    <a:pt x="21949" y="17495"/>
                  </a:cubicBezTo>
                  <a:cubicBezTo>
                    <a:pt x="22021" y="17549"/>
                    <a:pt x="22112" y="17567"/>
                    <a:pt x="22202" y="17567"/>
                  </a:cubicBezTo>
                  <a:cubicBezTo>
                    <a:pt x="22220" y="17567"/>
                    <a:pt x="22257" y="17585"/>
                    <a:pt x="22257" y="17603"/>
                  </a:cubicBezTo>
                  <a:cubicBezTo>
                    <a:pt x="22275" y="17694"/>
                    <a:pt x="22275" y="17784"/>
                    <a:pt x="22238" y="17857"/>
                  </a:cubicBezTo>
                  <a:cubicBezTo>
                    <a:pt x="22257" y="17875"/>
                    <a:pt x="22293" y="17875"/>
                    <a:pt x="22311" y="17857"/>
                  </a:cubicBezTo>
                  <a:cubicBezTo>
                    <a:pt x="22329" y="17839"/>
                    <a:pt x="22365" y="17857"/>
                    <a:pt x="22383" y="17893"/>
                  </a:cubicBezTo>
                  <a:cubicBezTo>
                    <a:pt x="22420" y="17966"/>
                    <a:pt x="22492" y="18038"/>
                    <a:pt x="22492" y="18129"/>
                  </a:cubicBezTo>
                  <a:cubicBezTo>
                    <a:pt x="22510" y="18165"/>
                    <a:pt x="22492" y="18201"/>
                    <a:pt x="22474" y="18237"/>
                  </a:cubicBezTo>
                  <a:cubicBezTo>
                    <a:pt x="22510" y="18219"/>
                    <a:pt x="22528" y="18219"/>
                    <a:pt x="22564" y="18219"/>
                  </a:cubicBezTo>
                  <a:cubicBezTo>
                    <a:pt x="22637" y="18237"/>
                    <a:pt x="22691" y="18273"/>
                    <a:pt x="22709" y="18346"/>
                  </a:cubicBezTo>
                  <a:cubicBezTo>
                    <a:pt x="22764" y="18473"/>
                    <a:pt x="22673" y="18581"/>
                    <a:pt x="22564" y="18654"/>
                  </a:cubicBezTo>
                  <a:cubicBezTo>
                    <a:pt x="22601" y="18708"/>
                    <a:pt x="22637" y="18744"/>
                    <a:pt x="22655" y="18799"/>
                  </a:cubicBezTo>
                  <a:cubicBezTo>
                    <a:pt x="22673" y="18817"/>
                    <a:pt x="22691" y="18853"/>
                    <a:pt x="22727" y="18871"/>
                  </a:cubicBezTo>
                  <a:cubicBezTo>
                    <a:pt x="22727" y="18889"/>
                    <a:pt x="22746" y="18907"/>
                    <a:pt x="22764" y="18925"/>
                  </a:cubicBezTo>
                  <a:cubicBezTo>
                    <a:pt x="22782" y="18907"/>
                    <a:pt x="22818" y="18907"/>
                    <a:pt x="22836" y="18925"/>
                  </a:cubicBezTo>
                  <a:cubicBezTo>
                    <a:pt x="22854" y="18943"/>
                    <a:pt x="22854" y="18998"/>
                    <a:pt x="22836" y="19034"/>
                  </a:cubicBezTo>
                  <a:cubicBezTo>
                    <a:pt x="22818" y="19070"/>
                    <a:pt x="22818" y="19106"/>
                    <a:pt x="22818" y="19143"/>
                  </a:cubicBezTo>
                  <a:lnTo>
                    <a:pt x="22854" y="19143"/>
                  </a:lnTo>
                  <a:cubicBezTo>
                    <a:pt x="22909" y="19143"/>
                    <a:pt x="22927" y="19197"/>
                    <a:pt x="22909" y="19233"/>
                  </a:cubicBezTo>
                  <a:cubicBezTo>
                    <a:pt x="22890" y="19233"/>
                    <a:pt x="22890" y="19233"/>
                    <a:pt x="22890" y="19251"/>
                  </a:cubicBezTo>
                  <a:cubicBezTo>
                    <a:pt x="22836" y="19306"/>
                    <a:pt x="22890" y="19396"/>
                    <a:pt x="22963" y="19378"/>
                  </a:cubicBezTo>
                  <a:cubicBezTo>
                    <a:pt x="23072" y="19360"/>
                    <a:pt x="23090" y="19233"/>
                    <a:pt x="22999" y="19179"/>
                  </a:cubicBezTo>
                  <a:cubicBezTo>
                    <a:pt x="22963" y="19161"/>
                    <a:pt x="22963" y="19106"/>
                    <a:pt x="22999" y="19088"/>
                  </a:cubicBezTo>
                  <a:lnTo>
                    <a:pt x="23126" y="18998"/>
                  </a:lnTo>
                  <a:cubicBezTo>
                    <a:pt x="23108" y="18962"/>
                    <a:pt x="23090" y="18907"/>
                    <a:pt x="23108" y="18871"/>
                  </a:cubicBezTo>
                  <a:cubicBezTo>
                    <a:pt x="23108" y="18835"/>
                    <a:pt x="23144" y="18817"/>
                    <a:pt x="23162" y="18835"/>
                  </a:cubicBezTo>
                  <a:cubicBezTo>
                    <a:pt x="23216" y="18835"/>
                    <a:pt x="23271" y="18853"/>
                    <a:pt x="23307" y="18889"/>
                  </a:cubicBezTo>
                  <a:cubicBezTo>
                    <a:pt x="23307" y="18708"/>
                    <a:pt x="23343" y="18509"/>
                    <a:pt x="23397" y="18346"/>
                  </a:cubicBezTo>
                  <a:cubicBezTo>
                    <a:pt x="23397" y="18328"/>
                    <a:pt x="23416" y="18310"/>
                    <a:pt x="23434" y="18310"/>
                  </a:cubicBezTo>
                  <a:lnTo>
                    <a:pt x="23434" y="18310"/>
                  </a:lnTo>
                  <a:cubicBezTo>
                    <a:pt x="23488" y="18237"/>
                    <a:pt x="23579" y="18201"/>
                    <a:pt x="23669" y="18201"/>
                  </a:cubicBezTo>
                  <a:cubicBezTo>
                    <a:pt x="23760" y="18201"/>
                    <a:pt x="23868" y="18237"/>
                    <a:pt x="23941" y="18310"/>
                  </a:cubicBezTo>
                  <a:cubicBezTo>
                    <a:pt x="23959" y="18346"/>
                    <a:pt x="23977" y="18400"/>
                    <a:pt x="23977" y="18454"/>
                  </a:cubicBezTo>
                  <a:cubicBezTo>
                    <a:pt x="23995" y="18473"/>
                    <a:pt x="24031" y="18509"/>
                    <a:pt x="24049" y="18545"/>
                  </a:cubicBezTo>
                  <a:cubicBezTo>
                    <a:pt x="24086" y="18599"/>
                    <a:pt x="24086" y="18690"/>
                    <a:pt x="24049" y="18762"/>
                  </a:cubicBezTo>
                  <a:cubicBezTo>
                    <a:pt x="24013" y="18835"/>
                    <a:pt x="23959" y="18889"/>
                    <a:pt x="23977" y="18980"/>
                  </a:cubicBezTo>
                  <a:cubicBezTo>
                    <a:pt x="24013" y="19052"/>
                    <a:pt x="24104" y="19052"/>
                    <a:pt x="24140" y="19125"/>
                  </a:cubicBezTo>
                  <a:cubicBezTo>
                    <a:pt x="24176" y="19197"/>
                    <a:pt x="24176" y="19306"/>
                    <a:pt x="24140" y="19378"/>
                  </a:cubicBezTo>
                  <a:cubicBezTo>
                    <a:pt x="24104" y="19469"/>
                    <a:pt x="24068" y="19541"/>
                    <a:pt x="24049" y="19632"/>
                  </a:cubicBezTo>
                  <a:cubicBezTo>
                    <a:pt x="24013" y="19686"/>
                    <a:pt x="24013" y="19740"/>
                    <a:pt x="24031" y="19795"/>
                  </a:cubicBezTo>
                  <a:cubicBezTo>
                    <a:pt x="24049" y="19849"/>
                    <a:pt x="24086" y="19903"/>
                    <a:pt x="24140" y="19921"/>
                  </a:cubicBezTo>
                  <a:cubicBezTo>
                    <a:pt x="24231" y="19939"/>
                    <a:pt x="24303" y="20012"/>
                    <a:pt x="24285" y="20102"/>
                  </a:cubicBezTo>
                  <a:cubicBezTo>
                    <a:pt x="24267" y="20175"/>
                    <a:pt x="24231" y="20247"/>
                    <a:pt x="24158" y="20284"/>
                  </a:cubicBezTo>
                  <a:lnTo>
                    <a:pt x="24068" y="20428"/>
                  </a:lnTo>
                  <a:cubicBezTo>
                    <a:pt x="24104" y="20410"/>
                    <a:pt x="24122" y="20392"/>
                    <a:pt x="24140" y="20392"/>
                  </a:cubicBezTo>
                  <a:cubicBezTo>
                    <a:pt x="24176" y="20356"/>
                    <a:pt x="24231" y="20356"/>
                    <a:pt x="24267" y="20356"/>
                  </a:cubicBezTo>
                  <a:cubicBezTo>
                    <a:pt x="24321" y="20374"/>
                    <a:pt x="24357" y="20410"/>
                    <a:pt x="24375" y="20465"/>
                  </a:cubicBezTo>
                  <a:cubicBezTo>
                    <a:pt x="24394" y="20501"/>
                    <a:pt x="24394" y="20555"/>
                    <a:pt x="24375" y="20610"/>
                  </a:cubicBezTo>
                  <a:lnTo>
                    <a:pt x="24466" y="20646"/>
                  </a:lnTo>
                  <a:lnTo>
                    <a:pt x="24520" y="20664"/>
                  </a:lnTo>
                  <a:cubicBezTo>
                    <a:pt x="24520" y="20591"/>
                    <a:pt x="24538" y="20519"/>
                    <a:pt x="24557" y="20447"/>
                  </a:cubicBezTo>
                  <a:lnTo>
                    <a:pt x="24557" y="20410"/>
                  </a:lnTo>
                  <a:cubicBezTo>
                    <a:pt x="24557" y="20356"/>
                    <a:pt x="24629" y="20356"/>
                    <a:pt x="24665" y="20392"/>
                  </a:cubicBezTo>
                  <a:cubicBezTo>
                    <a:pt x="24738" y="20465"/>
                    <a:pt x="24864" y="20483"/>
                    <a:pt x="24937" y="20410"/>
                  </a:cubicBezTo>
                  <a:cubicBezTo>
                    <a:pt x="24973" y="20374"/>
                    <a:pt x="25045" y="20410"/>
                    <a:pt x="25045" y="20465"/>
                  </a:cubicBezTo>
                  <a:cubicBezTo>
                    <a:pt x="25045" y="20465"/>
                    <a:pt x="25045" y="20483"/>
                    <a:pt x="25045" y="20501"/>
                  </a:cubicBezTo>
                  <a:cubicBezTo>
                    <a:pt x="25045" y="20573"/>
                    <a:pt x="25027" y="20664"/>
                    <a:pt x="25009" y="20736"/>
                  </a:cubicBezTo>
                  <a:cubicBezTo>
                    <a:pt x="25064" y="20772"/>
                    <a:pt x="25100" y="20827"/>
                    <a:pt x="25100" y="20899"/>
                  </a:cubicBezTo>
                  <a:cubicBezTo>
                    <a:pt x="25100" y="20954"/>
                    <a:pt x="25082" y="21008"/>
                    <a:pt x="25064" y="21062"/>
                  </a:cubicBezTo>
                  <a:lnTo>
                    <a:pt x="25064" y="21117"/>
                  </a:lnTo>
                  <a:cubicBezTo>
                    <a:pt x="25154" y="21044"/>
                    <a:pt x="25263" y="21026"/>
                    <a:pt x="25371" y="21044"/>
                  </a:cubicBezTo>
                  <a:cubicBezTo>
                    <a:pt x="25480" y="21098"/>
                    <a:pt x="25553" y="21225"/>
                    <a:pt x="25498" y="21352"/>
                  </a:cubicBezTo>
                  <a:lnTo>
                    <a:pt x="25498" y="21352"/>
                  </a:lnTo>
                  <a:cubicBezTo>
                    <a:pt x="25534" y="21406"/>
                    <a:pt x="25589" y="21424"/>
                    <a:pt x="25661" y="21424"/>
                  </a:cubicBezTo>
                  <a:cubicBezTo>
                    <a:pt x="25716" y="21424"/>
                    <a:pt x="25770" y="21370"/>
                    <a:pt x="25824" y="21388"/>
                  </a:cubicBezTo>
                  <a:cubicBezTo>
                    <a:pt x="25915" y="21388"/>
                    <a:pt x="25969" y="21461"/>
                    <a:pt x="25969" y="21551"/>
                  </a:cubicBezTo>
                  <a:cubicBezTo>
                    <a:pt x="25969" y="21606"/>
                    <a:pt x="25969" y="21678"/>
                    <a:pt x="25933" y="21732"/>
                  </a:cubicBezTo>
                  <a:lnTo>
                    <a:pt x="0" y="15358"/>
                  </a:lnTo>
                  <a:close/>
                  <a:moveTo>
                    <a:pt x="19395" y="12696"/>
                  </a:moveTo>
                  <a:close/>
                  <a:moveTo>
                    <a:pt x="21587" y="15068"/>
                  </a:moveTo>
                  <a:close/>
                  <a:moveTo>
                    <a:pt x="19323" y="13239"/>
                  </a:moveTo>
                  <a:close/>
                  <a:moveTo>
                    <a:pt x="19305" y="12605"/>
                  </a:moveTo>
                  <a:lnTo>
                    <a:pt x="19305" y="12605"/>
                  </a:lnTo>
                  <a:close/>
                  <a:moveTo>
                    <a:pt x="15592" y="10034"/>
                  </a:moveTo>
                  <a:lnTo>
                    <a:pt x="15592" y="10034"/>
                  </a:lnTo>
                  <a:cubicBezTo>
                    <a:pt x="15592" y="10052"/>
                    <a:pt x="15610" y="10088"/>
                    <a:pt x="15647" y="10106"/>
                  </a:cubicBezTo>
                  <a:lnTo>
                    <a:pt x="15665" y="10124"/>
                  </a:lnTo>
                  <a:lnTo>
                    <a:pt x="15665" y="9852"/>
                  </a:lnTo>
                  <a:cubicBezTo>
                    <a:pt x="15647" y="9871"/>
                    <a:pt x="15629" y="9889"/>
                    <a:pt x="15629" y="9925"/>
                  </a:cubicBezTo>
                  <a:cubicBezTo>
                    <a:pt x="15610" y="9943"/>
                    <a:pt x="15574" y="9997"/>
                    <a:pt x="15574" y="10034"/>
                  </a:cubicBezTo>
                  <a:close/>
                  <a:moveTo>
                    <a:pt x="14741" y="9345"/>
                  </a:moveTo>
                  <a:lnTo>
                    <a:pt x="14741" y="9345"/>
                  </a:lnTo>
                  <a:close/>
                  <a:moveTo>
                    <a:pt x="12803" y="5198"/>
                  </a:moveTo>
                  <a:lnTo>
                    <a:pt x="12803" y="5198"/>
                  </a:lnTo>
                  <a:close/>
                  <a:moveTo>
                    <a:pt x="12260" y="4148"/>
                  </a:moveTo>
                  <a:lnTo>
                    <a:pt x="12260" y="4148"/>
                  </a:lnTo>
                  <a:cubicBezTo>
                    <a:pt x="12260" y="4148"/>
                    <a:pt x="12242" y="4148"/>
                    <a:pt x="12260" y="4148"/>
                  </a:cubicBezTo>
                  <a:close/>
                  <a:moveTo>
                    <a:pt x="761" y="4329"/>
                  </a:moveTo>
                  <a:close/>
                  <a:moveTo>
                    <a:pt x="4419" y="1576"/>
                  </a:moveTo>
                  <a:close/>
                  <a:moveTo>
                    <a:pt x="5379" y="888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-124978" y="3537944"/>
              <a:ext cx="2090037" cy="1751861"/>
            </a:xfrm>
            <a:custGeom>
              <a:avLst/>
              <a:gdLst/>
              <a:ahLst/>
              <a:cxnLst/>
              <a:rect l="l" t="t" r="r" b="b"/>
              <a:pathLst>
                <a:path w="21044" h="17639" extrusionOk="0">
                  <a:moveTo>
                    <a:pt x="20265" y="17639"/>
                  </a:moveTo>
                  <a:cubicBezTo>
                    <a:pt x="20482" y="17476"/>
                    <a:pt x="20681" y="17295"/>
                    <a:pt x="20898" y="17132"/>
                  </a:cubicBezTo>
                  <a:lnTo>
                    <a:pt x="20916" y="17132"/>
                  </a:lnTo>
                  <a:cubicBezTo>
                    <a:pt x="20989" y="17168"/>
                    <a:pt x="21043" y="17077"/>
                    <a:pt x="20971" y="17041"/>
                  </a:cubicBezTo>
                  <a:cubicBezTo>
                    <a:pt x="20971" y="17023"/>
                    <a:pt x="20953" y="17023"/>
                    <a:pt x="20953" y="17023"/>
                  </a:cubicBezTo>
                  <a:lnTo>
                    <a:pt x="20772" y="16896"/>
                  </a:lnTo>
                  <a:cubicBezTo>
                    <a:pt x="20717" y="16860"/>
                    <a:pt x="20645" y="16806"/>
                    <a:pt x="20591" y="16769"/>
                  </a:cubicBezTo>
                  <a:cubicBezTo>
                    <a:pt x="20482" y="16661"/>
                    <a:pt x="20373" y="16552"/>
                    <a:pt x="20301" y="16425"/>
                  </a:cubicBezTo>
                  <a:cubicBezTo>
                    <a:pt x="20246" y="16280"/>
                    <a:pt x="20210" y="16136"/>
                    <a:pt x="20210" y="15991"/>
                  </a:cubicBezTo>
                  <a:cubicBezTo>
                    <a:pt x="20210" y="15900"/>
                    <a:pt x="20210" y="15810"/>
                    <a:pt x="20192" y="15719"/>
                  </a:cubicBezTo>
                  <a:cubicBezTo>
                    <a:pt x="20192" y="15647"/>
                    <a:pt x="20120" y="15574"/>
                    <a:pt x="20047" y="15592"/>
                  </a:cubicBezTo>
                  <a:cubicBezTo>
                    <a:pt x="19957" y="15592"/>
                    <a:pt x="19884" y="15610"/>
                    <a:pt x="19794" y="15629"/>
                  </a:cubicBezTo>
                  <a:lnTo>
                    <a:pt x="19649" y="15665"/>
                  </a:lnTo>
                  <a:lnTo>
                    <a:pt x="19631" y="15665"/>
                  </a:lnTo>
                  <a:lnTo>
                    <a:pt x="19631" y="15393"/>
                  </a:lnTo>
                  <a:cubicBezTo>
                    <a:pt x="19631" y="15303"/>
                    <a:pt x="19594" y="15230"/>
                    <a:pt x="19522" y="15212"/>
                  </a:cubicBezTo>
                  <a:cubicBezTo>
                    <a:pt x="19468" y="15212"/>
                    <a:pt x="19432" y="15212"/>
                    <a:pt x="19395" y="15212"/>
                  </a:cubicBezTo>
                  <a:cubicBezTo>
                    <a:pt x="19377" y="15230"/>
                    <a:pt x="19359" y="15212"/>
                    <a:pt x="19359" y="15212"/>
                  </a:cubicBezTo>
                  <a:cubicBezTo>
                    <a:pt x="19323" y="15158"/>
                    <a:pt x="19305" y="15103"/>
                    <a:pt x="19323" y="15067"/>
                  </a:cubicBezTo>
                  <a:cubicBezTo>
                    <a:pt x="19359" y="14995"/>
                    <a:pt x="19395" y="14922"/>
                    <a:pt x="19413" y="14868"/>
                  </a:cubicBezTo>
                  <a:cubicBezTo>
                    <a:pt x="19450" y="14795"/>
                    <a:pt x="19450" y="14723"/>
                    <a:pt x="19432" y="14651"/>
                  </a:cubicBezTo>
                  <a:cubicBezTo>
                    <a:pt x="19395" y="14578"/>
                    <a:pt x="19323" y="14542"/>
                    <a:pt x="19250" y="14560"/>
                  </a:cubicBezTo>
                  <a:cubicBezTo>
                    <a:pt x="19178" y="14560"/>
                    <a:pt x="19142" y="14633"/>
                    <a:pt x="19087" y="14633"/>
                  </a:cubicBezTo>
                  <a:cubicBezTo>
                    <a:pt x="19033" y="14651"/>
                    <a:pt x="18961" y="14633"/>
                    <a:pt x="18924" y="14596"/>
                  </a:cubicBezTo>
                  <a:lnTo>
                    <a:pt x="18924" y="14596"/>
                  </a:lnTo>
                  <a:cubicBezTo>
                    <a:pt x="18924" y="14470"/>
                    <a:pt x="18834" y="14361"/>
                    <a:pt x="18707" y="14343"/>
                  </a:cubicBezTo>
                  <a:cubicBezTo>
                    <a:pt x="18598" y="14343"/>
                    <a:pt x="18508" y="14397"/>
                    <a:pt x="18435" y="14470"/>
                  </a:cubicBezTo>
                  <a:cubicBezTo>
                    <a:pt x="18435" y="14451"/>
                    <a:pt x="18435" y="14433"/>
                    <a:pt x="18435" y="14415"/>
                  </a:cubicBezTo>
                  <a:cubicBezTo>
                    <a:pt x="18454" y="14361"/>
                    <a:pt x="18454" y="14307"/>
                    <a:pt x="18435" y="14252"/>
                  </a:cubicBezTo>
                  <a:cubicBezTo>
                    <a:pt x="18417" y="14180"/>
                    <a:pt x="18363" y="14144"/>
                    <a:pt x="18309" y="14125"/>
                  </a:cubicBezTo>
                  <a:cubicBezTo>
                    <a:pt x="18309" y="14035"/>
                    <a:pt x="18309" y="13962"/>
                    <a:pt x="18291" y="13890"/>
                  </a:cubicBezTo>
                  <a:cubicBezTo>
                    <a:pt x="18291" y="13872"/>
                    <a:pt x="18291" y="13854"/>
                    <a:pt x="18291" y="13836"/>
                  </a:cubicBezTo>
                  <a:cubicBezTo>
                    <a:pt x="18272" y="13799"/>
                    <a:pt x="18200" y="13781"/>
                    <a:pt x="18182" y="13818"/>
                  </a:cubicBezTo>
                  <a:cubicBezTo>
                    <a:pt x="18110" y="13908"/>
                    <a:pt x="17983" y="13926"/>
                    <a:pt x="17910" y="13854"/>
                  </a:cubicBezTo>
                  <a:cubicBezTo>
                    <a:pt x="17856" y="13836"/>
                    <a:pt x="17802" y="13854"/>
                    <a:pt x="17802" y="13908"/>
                  </a:cubicBezTo>
                  <a:lnTo>
                    <a:pt x="17802" y="13962"/>
                  </a:lnTo>
                  <a:lnTo>
                    <a:pt x="17802" y="14162"/>
                  </a:lnTo>
                  <a:lnTo>
                    <a:pt x="17765" y="14162"/>
                  </a:lnTo>
                  <a:lnTo>
                    <a:pt x="17675" y="14144"/>
                  </a:lnTo>
                  <a:cubicBezTo>
                    <a:pt x="17675" y="14107"/>
                    <a:pt x="17657" y="14053"/>
                    <a:pt x="17639" y="14017"/>
                  </a:cubicBezTo>
                  <a:cubicBezTo>
                    <a:pt x="17602" y="13962"/>
                    <a:pt x="17548" y="13944"/>
                    <a:pt x="17494" y="13926"/>
                  </a:cubicBezTo>
                  <a:cubicBezTo>
                    <a:pt x="17458" y="13944"/>
                    <a:pt x="17403" y="13962"/>
                    <a:pt x="17385" y="13999"/>
                  </a:cubicBezTo>
                  <a:cubicBezTo>
                    <a:pt x="17385" y="13999"/>
                    <a:pt x="17349" y="14035"/>
                    <a:pt x="17313" y="14053"/>
                  </a:cubicBezTo>
                  <a:cubicBezTo>
                    <a:pt x="17331" y="13999"/>
                    <a:pt x="17367" y="13944"/>
                    <a:pt x="17385" y="13890"/>
                  </a:cubicBezTo>
                  <a:cubicBezTo>
                    <a:pt x="17421" y="13836"/>
                    <a:pt x="17458" y="13763"/>
                    <a:pt x="17458" y="13691"/>
                  </a:cubicBezTo>
                  <a:cubicBezTo>
                    <a:pt x="17458" y="13582"/>
                    <a:pt x="17367" y="13546"/>
                    <a:pt x="17276" y="13528"/>
                  </a:cubicBezTo>
                  <a:cubicBezTo>
                    <a:pt x="17204" y="13528"/>
                    <a:pt x="17150" y="13510"/>
                    <a:pt x="17132" y="13455"/>
                  </a:cubicBezTo>
                  <a:cubicBezTo>
                    <a:pt x="17095" y="13401"/>
                    <a:pt x="17095" y="13347"/>
                    <a:pt x="17095" y="13274"/>
                  </a:cubicBezTo>
                  <a:cubicBezTo>
                    <a:pt x="17095" y="13184"/>
                    <a:pt x="17132" y="13111"/>
                    <a:pt x="17132" y="13021"/>
                  </a:cubicBezTo>
                  <a:cubicBezTo>
                    <a:pt x="17150" y="12930"/>
                    <a:pt x="17132" y="12840"/>
                    <a:pt x="17077" y="12767"/>
                  </a:cubicBezTo>
                  <a:cubicBezTo>
                    <a:pt x="17023" y="12713"/>
                    <a:pt x="16932" y="12731"/>
                    <a:pt x="16896" y="12659"/>
                  </a:cubicBezTo>
                  <a:cubicBezTo>
                    <a:pt x="16842" y="12586"/>
                    <a:pt x="16896" y="12514"/>
                    <a:pt x="16896" y="12423"/>
                  </a:cubicBezTo>
                  <a:cubicBezTo>
                    <a:pt x="16932" y="12351"/>
                    <a:pt x="16914" y="12260"/>
                    <a:pt x="16860" y="12206"/>
                  </a:cubicBezTo>
                  <a:cubicBezTo>
                    <a:pt x="16842" y="12170"/>
                    <a:pt x="16806" y="12152"/>
                    <a:pt x="16769" y="12152"/>
                  </a:cubicBezTo>
                  <a:cubicBezTo>
                    <a:pt x="16769" y="12097"/>
                    <a:pt x="16733" y="12043"/>
                    <a:pt x="16697" y="12007"/>
                  </a:cubicBezTo>
                  <a:cubicBezTo>
                    <a:pt x="16606" y="11952"/>
                    <a:pt x="16516" y="11934"/>
                    <a:pt x="16425" y="11970"/>
                  </a:cubicBezTo>
                  <a:cubicBezTo>
                    <a:pt x="16335" y="11989"/>
                    <a:pt x="16226" y="12025"/>
                    <a:pt x="16208" y="12115"/>
                  </a:cubicBezTo>
                  <a:lnTo>
                    <a:pt x="16208" y="12115"/>
                  </a:lnTo>
                  <a:cubicBezTo>
                    <a:pt x="16190" y="12133"/>
                    <a:pt x="16190" y="12152"/>
                    <a:pt x="16190" y="12170"/>
                  </a:cubicBezTo>
                  <a:cubicBezTo>
                    <a:pt x="16172" y="12351"/>
                    <a:pt x="16172" y="12532"/>
                    <a:pt x="16226" y="12713"/>
                  </a:cubicBezTo>
                  <a:cubicBezTo>
                    <a:pt x="16172" y="12695"/>
                    <a:pt x="16136" y="12695"/>
                    <a:pt x="16081" y="12695"/>
                  </a:cubicBezTo>
                  <a:cubicBezTo>
                    <a:pt x="16045" y="12695"/>
                    <a:pt x="16027" y="12713"/>
                    <a:pt x="16027" y="12749"/>
                  </a:cubicBezTo>
                  <a:cubicBezTo>
                    <a:pt x="16027" y="12785"/>
                    <a:pt x="16045" y="12840"/>
                    <a:pt x="16081" y="12858"/>
                  </a:cubicBezTo>
                  <a:lnTo>
                    <a:pt x="15973" y="12985"/>
                  </a:lnTo>
                  <a:cubicBezTo>
                    <a:pt x="15936" y="13021"/>
                    <a:pt x="15954" y="13075"/>
                    <a:pt x="15991" y="13075"/>
                  </a:cubicBezTo>
                  <a:cubicBezTo>
                    <a:pt x="16099" y="13093"/>
                    <a:pt x="16117" y="13238"/>
                    <a:pt x="16009" y="13274"/>
                  </a:cubicBezTo>
                  <a:cubicBezTo>
                    <a:pt x="15936" y="13311"/>
                    <a:pt x="15864" y="13238"/>
                    <a:pt x="15900" y="13166"/>
                  </a:cubicBezTo>
                  <a:cubicBezTo>
                    <a:pt x="15900" y="13166"/>
                    <a:pt x="15918" y="13148"/>
                    <a:pt x="15918" y="13148"/>
                  </a:cubicBezTo>
                  <a:cubicBezTo>
                    <a:pt x="15936" y="13129"/>
                    <a:pt x="15936" y="13111"/>
                    <a:pt x="15918" y="13075"/>
                  </a:cubicBezTo>
                  <a:cubicBezTo>
                    <a:pt x="15900" y="13075"/>
                    <a:pt x="15864" y="13075"/>
                    <a:pt x="15846" y="13075"/>
                  </a:cubicBezTo>
                  <a:lnTo>
                    <a:pt x="15828" y="13093"/>
                  </a:lnTo>
                  <a:cubicBezTo>
                    <a:pt x="15810" y="13057"/>
                    <a:pt x="15810" y="13021"/>
                    <a:pt x="15828" y="12985"/>
                  </a:cubicBezTo>
                  <a:cubicBezTo>
                    <a:pt x="15846" y="12948"/>
                    <a:pt x="15828" y="12894"/>
                    <a:pt x="15791" y="12876"/>
                  </a:cubicBezTo>
                  <a:cubicBezTo>
                    <a:pt x="15773" y="12858"/>
                    <a:pt x="15737" y="12876"/>
                    <a:pt x="15719" y="12912"/>
                  </a:cubicBezTo>
                  <a:cubicBezTo>
                    <a:pt x="15701" y="12894"/>
                    <a:pt x="15683" y="12876"/>
                    <a:pt x="15683" y="12858"/>
                  </a:cubicBezTo>
                  <a:cubicBezTo>
                    <a:pt x="15665" y="12858"/>
                    <a:pt x="15629" y="12822"/>
                    <a:pt x="15592" y="12803"/>
                  </a:cubicBezTo>
                  <a:cubicBezTo>
                    <a:pt x="15556" y="12767"/>
                    <a:pt x="15520" y="12731"/>
                    <a:pt x="15484" y="12695"/>
                  </a:cubicBezTo>
                  <a:cubicBezTo>
                    <a:pt x="15574" y="12604"/>
                    <a:pt x="15610" y="12459"/>
                    <a:pt x="15538" y="12351"/>
                  </a:cubicBezTo>
                  <a:cubicBezTo>
                    <a:pt x="15502" y="12296"/>
                    <a:pt x="15447" y="12260"/>
                    <a:pt x="15375" y="12260"/>
                  </a:cubicBezTo>
                  <a:cubicBezTo>
                    <a:pt x="15339" y="12278"/>
                    <a:pt x="15303" y="12296"/>
                    <a:pt x="15284" y="12314"/>
                  </a:cubicBezTo>
                  <a:cubicBezTo>
                    <a:pt x="15303" y="12278"/>
                    <a:pt x="15303" y="12224"/>
                    <a:pt x="15284" y="12188"/>
                  </a:cubicBezTo>
                  <a:cubicBezTo>
                    <a:pt x="15248" y="12097"/>
                    <a:pt x="15176" y="12061"/>
                    <a:pt x="15121" y="11989"/>
                  </a:cubicBezTo>
                  <a:cubicBezTo>
                    <a:pt x="15103" y="11952"/>
                    <a:pt x="15067" y="11952"/>
                    <a:pt x="15031" y="11970"/>
                  </a:cubicBezTo>
                  <a:cubicBezTo>
                    <a:pt x="15013" y="11989"/>
                    <a:pt x="14995" y="12007"/>
                    <a:pt x="14958" y="11989"/>
                  </a:cubicBezTo>
                  <a:cubicBezTo>
                    <a:pt x="14977" y="11898"/>
                    <a:pt x="14958" y="11807"/>
                    <a:pt x="14922" y="11735"/>
                  </a:cubicBezTo>
                  <a:cubicBezTo>
                    <a:pt x="14904" y="11717"/>
                    <a:pt x="14886" y="11717"/>
                    <a:pt x="14868" y="11717"/>
                  </a:cubicBezTo>
                  <a:cubicBezTo>
                    <a:pt x="14777" y="11735"/>
                    <a:pt x="14687" y="11735"/>
                    <a:pt x="14596" y="11717"/>
                  </a:cubicBezTo>
                  <a:cubicBezTo>
                    <a:pt x="14632" y="11626"/>
                    <a:pt x="14596" y="11536"/>
                    <a:pt x="14524" y="11481"/>
                  </a:cubicBezTo>
                  <a:cubicBezTo>
                    <a:pt x="14451" y="11427"/>
                    <a:pt x="14361" y="11445"/>
                    <a:pt x="14307" y="11500"/>
                  </a:cubicBezTo>
                  <a:cubicBezTo>
                    <a:pt x="14270" y="11463"/>
                    <a:pt x="14216" y="11445"/>
                    <a:pt x="14162" y="11481"/>
                  </a:cubicBezTo>
                  <a:cubicBezTo>
                    <a:pt x="14125" y="11500"/>
                    <a:pt x="14071" y="11518"/>
                    <a:pt x="14035" y="11554"/>
                  </a:cubicBezTo>
                  <a:cubicBezTo>
                    <a:pt x="14017" y="11572"/>
                    <a:pt x="13999" y="11572"/>
                    <a:pt x="13981" y="11572"/>
                  </a:cubicBezTo>
                  <a:cubicBezTo>
                    <a:pt x="13999" y="11536"/>
                    <a:pt x="13999" y="11481"/>
                    <a:pt x="14035" y="11445"/>
                  </a:cubicBezTo>
                  <a:cubicBezTo>
                    <a:pt x="14125" y="11282"/>
                    <a:pt x="14307" y="11137"/>
                    <a:pt x="14288" y="10938"/>
                  </a:cubicBezTo>
                  <a:cubicBezTo>
                    <a:pt x="14288" y="10902"/>
                    <a:pt x="14252" y="10884"/>
                    <a:pt x="14216" y="10884"/>
                  </a:cubicBezTo>
                  <a:cubicBezTo>
                    <a:pt x="14144" y="10902"/>
                    <a:pt x="14017" y="10920"/>
                    <a:pt x="13962" y="10848"/>
                  </a:cubicBezTo>
                  <a:cubicBezTo>
                    <a:pt x="13944" y="10811"/>
                    <a:pt x="13962" y="10757"/>
                    <a:pt x="13962" y="10721"/>
                  </a:cubicBezTo>
                  <a:cubicBezTo>
                    <a:pt x="13962" y="10685"/>
                    <a:pt x="13944" y="10630"/>
                    <a:pt x="13908" y="10612"/>
                  </a:cubicBezTo>
                  <a:cubicBezTo>
                    <a:pt x="13890" y="10576"/>
                    <a:pt x="13872" y="10540"/>
                    <a:pt x="13890" y="10504"/>
                  </a:cubicBezTo>
                  <a:cubicBezTo>
                    <a:pt x="13908" y="10467"/>
                    <a:pt x="13944" y="10431"/>
                    <a:pt x="13962" y="10395"/>
                  </a:cubicBezTo>
                  <a:cubicBezTo>
                    <a:pt x="14035" y="10341"/>
                    <a:pt x="14071" y="10232"/>
                    <a:pt x="14035" y="10141"/>
                  </a:cubicBezTo>
                  <a:cubicBezTo>
                    <a:pt x="14035" y="10123"/>
                    <a:pt x="14017" y="10123"/>
                    <a:pt x="13999" y="10123"/>
                  </a:cubicBezTo>
                  <a:cubicBezTo>
                    <a:pt x="13926" y="10123"/>
                    <a:pt x="13872" y="10123"/>
                    <a:pt x="13818" y="10087"/>
                  </a:cubicBezTo>
                  <a:cubicBezTo>
                    <a:pt x="13799" y="10069"/>
                    <a:pt x="13781" y="10033"/>
                    <a:pt x="13781" y="10015"/>
                  </a:cubicBezTo>
                  <a:cubicBezTo>
                    <a:pt x="13799" y="9978"/>
                    <a:pt x="13872" y="9960"/>
                    <a:pt x="13890" y="9960"/>
                  </a:cubicBezTo>
                  <a:cubicBezTo>
                    <a:pt x="13944" y="9924"/>
                    <a:pt x="13981" y="9888"/>
                    <a:pt x="13999" y="9833"/>
                  </a:cubicBezTo>
                  <a:cubicBezTo>
                    <a:pt x="13999" y="9797"/>
                    <a:pt x="13999" y="9761"/>
                    <a:pt x="13981" y="9743"/>
                  </a:cubicBezTo>
                  <a:cubicBezTo>
                    <a:pt x="13962" y="9725"/>
                    <a:pt x="13944" y="9707"/>
                    <a:pt x="13926" y="9689"/>
                  </a:cubicBezTo>
                  <a:cubicBezTo>
                    <a:pt x="13926" y="9689"/>
                    <a:pt x="13926" y="9689"/>
                    <a:pt x="13926" y="9671"/>
                  </a:cubicBezTo>
                  <a:cubicBezTo>
                    <a:pt x="13926" y="9652"/>
                    <a:pt x="13926" y="9634"/>
                    <a:pt x="13944" y="9616"/>
                  </a:cubicBezTo>
                  <a:cubicBezTo>
                    <a:pt x="13962" y="9544"/>
                    <a:pt x="13999" y="9435"/>
                    <a:pt x="13890" y="9381"/>
                  </a:cubicBezTo>
                  <a:cubicBezTo>
                    <a:pt x="13854" y="9345"/>
                    <a:pt x="13799" y="9345"/>
                    <a:pt x="13745" y="9363"/>
                  </a:cubicBezTo>
                  <a:cubicBezTo>
                    <a:pt x="13745" y="9326"/>
                    <a:pt x="13727" y="9290"/>
                    <a:pt x="13691" y="9272"/>
                  </a:cubicBezTo>
                  <a:cubicBezTo>
                    <a:pt x="13673" y="9236"/>
                    <a:pt x="13655" y="9200"/>
                    <a:pt x="13655" y="9163"/>
                  </a:cubicBezTo>
                  <a:cubicBezTo>
                    <a:pt x="13691" y="9127"/>
                    <a:pt x="13709" y="9091"/>
                    <a:pt x="13745" y="9055"/>
                  </a:cubicBezTo>
                  <a:cubicBezTo>
                    <a:pt x="13799" y="8982"/>
                    <a:pt x="13818" y="8892"/>
                    <a:pt x="13781" y="8801"/>
                  </a:cubicBezTo>
                  <a:cubicBezTo>
                    <a:pt x="13763" y="8729"/>
                    <a:pt x="13709" y="8693"/>
                    <a:pt x="13655" y="8656"/>
                  </a:cubicBezTo>
                  <a:cubicBezTo>
                    <a:pt x="13600" y="8602"/>
                    <a:pt x="13546" y="8584"/>
                    <a:pt x="13492" y="8548"/>
                  </a:cubicBezTo>
                  <a:cubicBezTo>
                    <a:pt x="13437" y="8493"/>
                    <a:pt x="13419" y="8421"/>
                    <a:pt x="13437" y="8367"/>
                  </a:cubicBezTo>
                  <a:cubicBezTo>
                    <a:pt x="13473" y="8276"/>
                    <a:pt x="13473" y="8167"/>
                    <a:pt x="13455" y="8077"/>
                  </a:cubicBezTo>
                  <a:cubicBezTo>
                    <a:pt x="13437" y="8041"/>
                    <a:pt x="13419" y="8004"/>
                    <a:pt x="13383" y="7968"/>
                  </a:cubicBezTo>
                  <a:cubicBezTo>
                    <a:pt x="13347" y="7950"/>
                    <a:pt x="13292" y="7950"/>
                    <a:pt x="13274" y="7914"/>
                  </a:cubicBezTo>
                  <a:cubicBezTo>
                    <a:pt x="13238" y="7841"/>
                    <a:pt x="13274" y="7751"/>
                    <a:pt x="13310" y="7678"/>
                  </a:cubicBezTo>
                  <a:cubicBezTo>
                    <a:pt x="13329" y="7588"/>
                    <a:pt x="13310" y="7497"/>
                    <a:pt x="13274" y="7407"/>
                  </a:cubicBezTo>
                  <a:cubicBezTo>
                    <a:pt x="13184" y="7244"/>
                    <a:pt x="12985" y="7190"/>
                    <a:pt x="12822" y="7298"/>
                  </a:cubicBezTo>
                  <a:cubicBezTo>
                    <a:pt x="12749" y="7334"/>
                    <a:pt x="12713" y="7425"/>
                    <a:pt x="12713" y="7497"/>
                  </a:cubicBezTo>
                  <a:cubicBezTo>
                    <a:pt x="12695" y="7552"/>
                    <a:pt x="12713" y="7606"/>
                    <a:pt x="12749" y="7660"/>
                  </a:cubicBezTo>
                  <a:cubicBezTo>
                    <a:pt x="12749" y="7678"/>
                    <a:pt x="12767" y="7697"/>
                    <a:pt x="12785" y="7715"/>
                  </a:cubicBez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lnTo>
                    <a:pt x="12785" y="7733"/>
                  </a:lnTo>
                  <a:cubicBezTo>
                    <a:pt x="12767" y="7751"/>
                    <a:pt x="12749" y="7751"/>
                    <a:pt x="12749" y="7769"/>
                  </a:cubicBezTo>
                  <a:cubicBezTo>
                    <a:pt x="12713" y="7787"/>
                    <a:pt x="12695" y="7805"/>
                    <a:pt x="12677" y="7823"/>
                  </a:cubicBezTo>
                  <a:cubicBezTo>
                    <a:pt x="12604" y="7896"/>
                    <a:pt x="12586" y="7968"/>
                    <a:pt x="12604" y="8059"/>
                  </a:cubicBezTo>
                  <a:cubicBezTo>
                    <a:pt x="12604" y="8095"/>
                    <a:pt x="12604" y="8131"/>
                    <a:pt x="12604" y="8167"/>
                  </a:cubicBezTo>
                  <a:cubicBezTo>
                    <a:pt x="12586" y="8186"/>
                    <a:pt x="12550" y="8204"/>
                    <a:pt x="12532" y="8222"/>
                  </a:cubicBezTo>
                  <a:cubicBezTo>
                    <a:pt x="12459" y="8240"/>
                    <a:pt x="12387" y="8276"/>
                    <a:pt x="12333" y="8330"/>
                  </a:cubicBezTo>
                  <a:cubicBezTo>
                    <a:pt x="12278" y="8367"/>
                    <a:pt x="12242" y="8421"/>
                    <a:pt x="12206" y="8493"/>
                  </a:cubicBezTo>
                  <a:cubicBezTo>
                    <a:pt x="12188" y="8511"/>
                    <a:pt x="12170" y="8530"/>
                    <a:pt x="12151" y="8548"/>
                  </a:cubicBezTo>
                  <a:lnTo>
                    <a:pt x="12133" y="8566"/>
                  </a:lnTo>
                  <a:lnTo>
                    <a:pt x="12097" y="8566"/>
                  </a:lnTo>
                  <a:cubicBezTo>
                    <a:pt x="12061" y="8566"/>
                    <a:pt x="12007" y="8620"/>
                    <a:pt x="12043" y="8674"/>
                  </a:cubicBezTo>
                  <a:cubicBezTo>
                    <a:pt x="12079" y="8711"/>
                    <a:pt x="12115" y="8747"/>
                    <a:pt x="12097" y="8801"/>
                  </a:cubicBezTo>
                  <a:cubicBezTo>
                    <a:pt x="12079" y="8837"/>
                    <a:pt x="12061" y="8837"/>
                    <a:pt x="12061" y="8856"/>
                  </a:cubicBezTo>
                  <a:cubicBezTo>
                    <a:pt x="12043" y="8892"/>
                    <a:pt x="12043" y="8910"/>
                    <a:pt x="12025" y="8946"/>
                  </a:cubicBezTo>
                  <a:cubicBezTo>
                    <a:pt x="12025" y="9037"/>
                    <a:pt x="12025" y="9127"/>
                    <a:pt x="11988" y="9200"/>
                  </a:cubicBezTo>
                  <a:cubicBezTo>
                    <a:pt x="11988" y="9218"/>
                    <a:pt x="11970" y="9218"/>
                    <a:pt x="11970" y="9236"/>
                  </a:cubicBezTo>
                  <a:lnTo>
                    <a:pt x="11952" y="9236"/>
                  </a:lnTo>
                  <a:lnTo>
                    <a:pt x="11934" y="9236"/>
                  </a:lnTo>
                  <a:lnTo>
                    <a:pt x="11916" y="9236"/>
                  </a:lnTo>
                  <a:lnTo>
                    <a:pt x="11898" y="9236"/>
                  </a:lnTo>
                  <a:lnTo>
                    <a:pt x="11880" y="9236"/>
                  </a:lnTo>
                  <a:cubicBezTo>
                    <a:pt x="11789" y="9182"/>
                    <a:pt x="11699" y="9073"/>
                    <a:pt x="11590" y="9073"/>
                  </a:cubicBezTo>
                  <a:lnTo>
                    <a:pt x="11572" y="9073"/>
                  </a:lnTo>
                  <a:cubicBezTo>
                    <a:pt x="11554" y="9073"/>
                    <a:pt x="11536" y="9073"/>
                    <a:pt x="11518" y="9073"/>
                  </a:cubicBezTo>
                  <a:lnTo>
                    <a:pt x="11391" y="9037"/>
                  </a:lnTo>
                  <a:lnTo>
                    <a:pt x="11246" y="9019"/>
                  </a:lnTo>
                  <a:cubicBezTo>
                    <a:pt x="11318" y="8946"/>
                    <a:pt x="11337" y="8856"/>
                    <a:pt x="11337" y="8747"/>
                  </a:cubicBezTo>
                  <a:cubicBezTo>
                    <a:pt x="11337" y="8656"/>
                    <a:pt x="11282" y="8584"/>
                    <a:pt x="11210" y="8548"/>
                  </a:cubicBezTo>
                  <a:cubicBezTo>
                    <a:pt x="11210" y="8511"/>
                    <a:pt x="11228" y="8493"/>
                    <a:pt x="11228" y="8457"/>
                  </a:cubicBezTo>
                  <a:cubicBezTo>
                    <a:pt x="11228" y="8385"/>
                    <a:pt x="11210" y="8330"/>
                    <a:pt x="11192" y="8258"/>
                  </a:cubicBezTo>
                  <a:cubicBezTo>
                    <a:pt x="11192" y="8204"/>
                    <a:pt x="11174" y="8149"/>
                    <a:pt x="11137" y="8095"/>
                  </a:cubicBezTo>
                  <a:cubicBezTo>
                    <a:pt x="11119" y="8077"/>
                    <a:pt x="11101" y="8041"/>
                    <a:pt x="11065" y="8023"/>
                  </a:cubicBezTo>
                  <a:cubicBezTo>
                    <a:pt x="11029" y="8023"/>
                    <a:pt x="10992" y="8023"/>
                    <a:pt x="10956" y="8023"/>
                  </a:cubicBezTo>
                  <a:cubicBezTo>
                    <a:pt x="10938" y="8041"/>
                    <a:pt x="10902" y="8023"/>
                    <a:pt x="10884" y="7986"/>
                  </a:cubicBezTo>
                  <a:cubicBezTo>
                    <a:pt x="10866" y="7950"/>
                    <a:pt x="10884" y="7932"/>
                    <a:pt x="10920" y="7896"/>
                  </a:cubicBezTo>
                  <a:cubicBezTo>
                    <a:pt x="10956" y="7860"/>
                    <a:pt x="11011" y="7823"/>
                    <a:pt x="11047" y="7787"/>
                  </a:cubicBezTo>
                  <a:cubicBezTo>
                    <a:pt x="11083" y="7751"/>
                    <a:pt x="11101" y="7697"/>
                    <a:pt x="11101" y="7624"/>
                  </a:cubicBezTo>
                  <a:cubicBezTo>
                    <a:pt x="11083" y="7570"/>
                    <a:pt x="11047" y="7534"/>
                    <a:pt x="10992" y="7515"/>
                  </a:cubicBezTo>
                  <a:cubicBezTo>
                    <a:pt x="10956" y="7515"/>
                    <a:pt x="10938" y="7515"/>
                    <a:pt x="10902" y="7515"/>
                  </a:cubicBezTo>
                  <a:lnTo>
                    <a:pt x="10884" y="7534"/>
                  </a:lnTo>
                  <a:cubicBezTo>
                    <a:pt x="10866" y="7534"/>
                    <a:pt x="10866" y="7515"/>
                    <a:pt x="10866" y="7515"/>
                  </a:cubicBezTo>
                  <a:cubicBezTo>
                    <a:pt x="10848" y="7497"/>
                    <a:pt x="10848" y="7479"/>
                    <a:pt x="10848" y="7461"/>
                  </a:cubicBezTo>
                  <a:cubicBezTo>
                    <a:pt x="10829" y="7407"/>
                    <a:pt x="10829" y="7371"/>
                    <a:pt x="10848" y="7334"/>
                  </a:cubicBezTo>
                  <a:cubicBezTo>
                    <a:pt x="10884" y="7244"/>
                    <a:pt x="10974" y="7190"/>
                    <a:pt x="11047" y="7135"/>
                  </a:cubicBezTo>
                  <a:cubicBezTo>
                    <a:pt x="11137" y="7081"/>
                    <a:pt x="11174" y="6972"/>
                    <a:pt x="11155" y="6882"/>
                  </a:cubicBezTo>
                  <a:cubicBezTo>
                    <a:pt x="11137" y="6791"/>
                    <a:pt x="11047" y="6737"/>
                    <a:pt x="10974" y="6682"/>
                  </a:cubicBezTo>
                  <a:cubicBezTo>
                    <a:pt x="10938" y="6682"/>
                    <a:pt x="10920" y="6664"/>
                    <a:pt x="10920" y="6628"/>
                  </a:cubicBezTo>
                  <a:cubicBezTo>
                    <a:pt x="10920" y="6592"/>
                    <a:pt x="10938" y="6556"/>
                    <a:pt x="10956" y="6519"/>
                  </a:cubicBezTo>
                  <a:cubicBezTo>
                    <a:pt x="10992" y="6447"/>
                    <a:pt x="10974" y="6356"/>
                    <a:pt x="10902" y="6302"/>
                  </a:cubicBezTo>
                  <a:cubicBezTo>
                    <a:pt x="10829" y="6266"/>
                    <a:pt x="10757" y="6248"/>
                    <a:pt x="10667" y="6284"/>
                  </a:cubicBezTo>
                  <a:cubicBezTo>
                    <a:pt x="10630" y="6284"/>
                    <a:pt x="10576" y="6302"/>
                    <a:pt x="10522" y="6320"/>
                  </a:cubicBezTo>
                  <a:cubicBezTo>
                    <a:pt x="10467" y="6338"/>
                    <a:pt x="10431" y="6356"/>
                    <a:pt x="10377" y="6375"/>
                  </a:cubicBezTo>
                  <a:cubicBezTo>
                    <a:pt x="10341" y="6411"/>
                    <a:pt x="10322" y="6447"/>
                    <a:pt x="10341" y="6501"/>
                  </a:cubicBezTo>
                  <a:cubicBezTo>
                    <a:pt x="10341" y="6519"/>
                    <a:pt x="10341" y="6556"/>
                    <a:pt x="10322" y="6574"/>
                  </a:cubicBezTo>
                  <a:cubicBezTo>
                    <a:pt x="10304" y="6592"/>
                    <a:pt x="10268" y="6610"/>
                    <a:pt x="10232" y="6610"/>
                  </a:cubicBezTo>
                  <a:cubicBezTo>
                    <a:pt x="10214" y="6592"/>
                    <a:pt x="10196" y="6592"/>
                    <a:pt x="10178" y="6592"/>
                  </a:cubicBezTo>
                  <a:lnTo>
                    <a:pt x="10178" y="6592"/>
                  </a:lnTo>
                  <a:cubicBezTo>
                    <a:pt x="10159" y="6592"/>
                    <a:pt x="10141" y="6592"/>
                    <a:pt x="10141" y="6592"/>
                  </a:cubicBezTo>
                  <a:lnTo>
                    <a:pt x="10141" y="6592"/>
                  </a:lnTo>
                  <a:cubicBezTo>
                    <a:pt x="10123" y="6556"/>
                    <a:pt x="10123" y="6519"/>
                    <a:pt x="10123" y="6483"/>
                  </a:cubicBezTo>
                  <a:cubicBezTo>
                    <a:pt x="10141" y="6411"/>
                    <a:pt x="10105" y="6338"/>
                    <a:pt x="10051" y="6284"/>
                  </a:cubicBezTo>
                  <a:cubicBezTo>
                    <a:pt x="10015" y="6266"/>
                    <a:pt x="9978" y="6266"/>
                    <a:pt x="9942" y="6266"/>
                  </a:cubicBezTo>
                  <a:lnTo>
                    <a:pt x="9942" y="6266"/>
                  </a:lnTo>
                  <a:cubicBezTo>
                    <a:pt x="9942" y="6248"/>
                    <a:pt x="9942" y="6248"/>
                    <a:pt x="9942" y="6248"/>
                  </a:cubicBezTo>
                  <a:cubicBezTo>
                    <a:pt x="9942" y="6248"/>
                    <a:pt x="9942" y="6230"/>
                    <a:pt x="9942" y="6212"/>
                  </a:cubicBezTo>
                  <a:cubicBezTo>
                    <a:pt x="9960" y="6157"/>
                    <a:pt x="9996" y="6103"/>
                    <a:pt x="10015" y="6049"/>
                  </a:cubicBezTo>
                  <a:cubicBezTo>
                    <a:pt x="10033" y="5994"/>
                    <a:pt x="10015" y="5922"/>
                    <a:pt x="9960" y="5886"/>
                  </a:cubicBezTo>
                  <a:cubicBezTo>
                    <a:pt x="9924" y="5849"/>
                    <a:pt x="9888" y="5849"/>
                    <a:pt x="9852" y="5849"/>
                  </a:cubicBezTo>
                  <a:lnTo>
                    <a:pt x="9833" y="5849"/>
                  </a:lnTo>
                  <a:lnTo>
                    <a:pt x="9833" y="5849"/>
                  </a:lnTo>
                  <a:lnTo>
                    <a:pt x="9833" y="5849"/>
                  </a:lnTo>
                  <a:cubicBezTo>
                    <a:pt x="9815" y="5813"/>
                    <a:pt x="9797" y="5759"/>
                    <a:pt x="9779" y="5723"/>
                  </a:cubicBezTo>
                  <a:cubicBezTo>
                    <a:pt x="9743" y="5668"/>
                    <a:pt x="9689" y="5632"/>
                    <a:pt x="9616" y="5632"/>
                  </a:cubicBezTo>
                  <a:cubicBezTo>
                    <a:pt x="9580" y="5632"/>
                    <a:pt x="9544" y="5650"/>
                    <a:pt x="9526" y="5632"/>
                  </a:cubicBezTo>
                  <a:cubicBezTo>
                    <a:pt x="9507" y="5632"/>
                    <a:pt x="9489" y="5614"/>
                    <a:pt x="9471" y="5596"/>
                  </a:cubicBezTo>
                  <a:cubicBezTo>
                    <a:pt x="9453" y="5560"/>
                    <a:pt x="9435" y="5487"/>
                    <a:pt x="9435" y="5433"/>
                  </a:cubicBezTo>
                  <a:cubicBezTo>
                    <a:pt x="9453" y="5288"/>
                    <a:pt x="9381" y="5161"/>
                    <a:pt x="9272" y="5089"/>
                  </a:cubicBezTo>
                  <a:cubicBezTo>
                    <a:pt x="9163" y="5034"/>
                    <a:pt x="9037" y="5053"/>
                    <a:pt x="8946" y="5125"/>
                  </a:cubicBezTo>
                  <a:cubicBezTo>
                    <a:pt x="8928" y="5143"/>
                    <a:pt x="8892" y="5179"/>
                    <a:pt x="8892" y="5197"/>
                  </a:cubicBezTo>
                  <a:cubicBezTo>
                    <a:pt x="8874" y="5234"/>
                    <a:pt x="8856" y="5252"/>
                    <a:pt x="8837" y="5270"/>
                  </a:cubicBezTo>
                  <a:cubicBezTo>
                    <a:pt x="8801" y="5288"/>
                    <a:pt x="8783" y="5306"/>
                    <a:pt x="8747" y="5324"/>
                  </a:cubicBezTo>
                  <a:cubicBezTo>
                    <a:pt x="8729" y="5360"/>
                    <a:pt x="8711" y="5379"/>
                    <a:pt x="8711" y="5415"/>
                  </a:cubicBezTo>
                  <a:lnTo>
                    <a:pt x="8711" y="5596"/>
                  </a:lnTo>
                  <a:cubicBezTo>
                    <a:pt x="8711" y="5614"/>
                    <a:pt x="8693" y="5650"/>
                    <a:pt x="8674" y="5668"/>
                  </a:cubicBezTo>
                  <a:cubicBezTo>
                    <a:pt x="8656" y="5686"/>
                    <a:pt x="8638" y="5741"/>
                    <a:pt x="8656" y="5777"/>
                  </a:cubicBezTo>
                  <a:cubicBezTo>
                    <a:pt x="8656" y="5795"/>
                    <a:pt x="8674" y="5831"/>
                    <a:pt x="8693" y="5868"/>
                  </a:cubicBezTo>
                  <a:cubicBezTo>
                    <a:pt x="8693" y="5886"/>
                    <a:pt x="8693" y="5904"/>
                    <a:pt x="8693" y="5922"/>
                  </a:cubicBezTo>
                  <a:cubicBezTo>
                    <a:pt x="8656" y="5958"/>
                    <a:pt x="8602" y="5976"/>
                    <a:pt x="8566" y="5994"/>
                  </a:cubicBezTo>
                  <a:cubicBezTo>
                    <a:pt x="8530" y="5994"/>
                    <a:pt x="8511" y="6030"/>
                    <a:pt x="8530" y="6067"/>
                  </a:cubicBezTo>
                  <a:cubicBezTo>
                    <a:pt x="8584" y="6139"/>
                    <a:pt x="8620" y="6230"/>
                    <a:pt x="8638" y="6338"/>
                  </a:cubicBezTo>
                  <a:cubicBezTo>
                    <a:pt x="8638" y="6356"/>
                    <a:pt x="8638" y="6393"/>
                    <a:pt x="8602" y="6393"/>
                  </a:cubicBezTo>
                  <a:cubicBezTo>
                    <a:pt x="8566" y="6393"/>
                    <a:pt x="8530" y="6411"/>
                    <a:pt x="8493" y="6429"/>
                  </a:cubicBezTo>
                  <a:cubicBezTo>
                    <a:pt x="8439" y="6465"/>
                    <a:pt x="8385" y="6538"/>
                    <a:pt x="8367" y="6610"/>
                  </a:cubicBezTo>
                  <a:cubicBezTo>
                    <a:pt x="8330" y="6646"/>
                    <a:pt x="8294" y="6682"/>
                    <a:pt x="8258" y="6701"/>
                  </a:cubicBezTo>
                  <a:cubicBezTo>
                    <a:pt x="8240" y="6664"/>
                    <a:pt x="8222" y="6610"/>
                    <a:pt x="8204" y="6574"/>
                  </a:cubicBezTo>
                  <a:cubicBezTo>
                    <a:pt x="8240" y="6465"/>
                    <a:pt x="8240" y="6356"/>
                    <a:pt x="8222" y="6230"/>
                  </a:cubicBezTo>
                  <a:cubicBezTo>
                    <a:pt x="8204" y="6212"/>
                    <a:pt x="8167" y="6175"/>
                    <a:pt x="8131" y="6193"/>
                  </a:cubicBezTo>
                  <a:cubicBezTo>
                    <a:pt x="8077" y="6212"/>
                    <a:pt x="8004" y="6212"/>
                    <a:pt x="7950" y="6193"/>
                  </a:cubicBezTo>
                  <a:cubicBezTo>
                    <a:pt x="7914" y="6175"/>
                    <a:pt x="7878" y="6139"/>
                    <a:pt x="7896" y="6103"/>
                  </a:cubicBezTo>
                  <a:cubicBezTo>
                    <a:pt x="7896" y="6067"/>
                    <a:pt x="7914" y="6049"/>
                    <a:pt x="7932" y="6030"/>
                  </a:cubicBezTo>
                  <a:cubicBezTo>
                    <a:pt x="7932" y="6012"/>
                    <a:pt x="7950" y="5976"/>
                    <a:pt x="7950" y="5958"/>
                  </a:cubicBezTo>
                  <a:cubicBezTo>
                    <a:pt x="7950" y="5904"/>
                    <a:pt x="7932" y="5868"/>
                    <a:pt x="7896" y="5831"/>
                  </a:cubicBezTo>
                  <a:cubicBezTo>
                    <a:pt x="7860" y="5777"/>
                    <a:pt x="7769" y="5759"/>
                    <a:pt x="7733" y="5705"/>
                  </a:cubicBezTo>
                  <a:cubicBezTo>
                    <a:pt x="7697" y="5632"/>
                    <a:pt x="7715" y="5596"/>
                    <a:pt x="7697" y="5560"/>
                  </a:cubicBezTo>
                  <a:cubicBezTo>
                    <a:pt x="7697" y="5505"/>
                    <a:pt x="7660" y="5469"/>
                    <a:pt x="7606" y="5433"/>
                  </a:cubicBezTo>
                  <a:cubicBezTo>
                    <a:pt x="7552" y="5397"/>
                    <a:pt x="7479" y="5397"/>
                    <a:pt x="7425" y="5415"/>
                  </a:cubicBezTo>
                  <a:cubicBezTo>
                    <a:pt x="7425" y="5360"/>
                    <a:pt x="7389" y="5306"/>
                    <a:pt x="7352" y="5270"/>
                  </a:cubicBezTo>
                  <a:cubicBezTo>
                    <a:pt x="7280" y="5216"/>
                    <a:pt x="7171" y="5179"/>
                    <a:pt x="7081" y="5179"/>
                  </a:cubicBezTo>
                  <a:cubicBezTo>
                    <a:pt x="7045" y="5179"/>
                    <a:pt x="7008" y="5216"/>
                    <a:pt x="7026" y="5252"/>
                  </a:cubicBezTo>
                  <a:lnTo>
                    <a:pt x="7026" y="5252"/>
                  </a:lnTo>
                  <a:cubicBezTo>
                    <a:pt x="7008" y="5270"/>
                    <a:pt x="7008" y="5270"/>
                    <a:pt x="7008" y="5270"/>
                  </a:cubicBezTo>
                  <a:lnTo>
                    <a:pt x="6972" y="5306"/>
                  </a:lnTo>
                  <a:cubicBezTo>
                    <a:pt x="6936" y="5342"/>
                    <a:pt x="6900" y="5360"/>
                    <a:pt x="6864" y="5397"/>
                  </a:cubicBezTo>
                  <a:lnTo>
                    <a:pt x="6646" y="5578"/>
                  </a:lnTo>
                  <a:cubicBezTo>
                    <a:pt x="6646" y="5578"/>
                    <a:pt x="6646" y="5596"/>
                    <a:pt x="6646" y="5614"/>
                  </a:cubicBezTo>
                  <a:lnTo>
                    <a:pt x="6592" y="5560"/>
                  </a:lnTo>
                  <a:cubicBezTo>
                    <a:pt x="6574" y="5542"/>
                    <a:pt x="6574" y="5523"/>
                    <a:pt x="6556" y="5505"/>
                  </a:cubicBezTo>
                  <a:cubicBezTo>
                    <a:pt x="6574" y="5487"/>
                    <a:pt x="6574" y="5469"/>
                    <a:pt x="6592" y="5451"/>
                  </a:cubicBezTo>
                  <a:cubicBezTo>
                    <a:pt x="6628" y="5415"/>
                    <a:pt x="6646" y="5360"/>
                    <a:pt x="6646" y="5306"/>
                  </a:cubicBezTo>
                  <a:cubicBezTo>
                    <a:pt x="6646" y="5288"/>
                    <a:pt x="6628" y="5252"/>
                    <a:pt x="6610" y="5234"/>
                  </a:cubicBezTo>
                  <a:cubicBezTo>
                    <a:pt x="6592" y="5216"/>
                    <a:pt x="6574" y="5197"/>
                    <a:pt x="6538" y="5197"/>
                  </a:cubicBezTo>
                  <a:cubicBezTo>
                    <a:pt x="6519" y="5179"/>
                    <a:pt x="6501" y="5161"/>
                    <a:pt x="6501" y="5143"/>
                  </a:cubicBezTo>
                  <a:cubicBezTo>
                    <a:pt x="6501" y="5125"/>
                    <a:pt x="6501" y="5125"/>
                    <a:pt x="6501" y="5107"/>
                  </a:cubicBezTo>
                  <a:cubicBezTo>
                    <a:pt x="6501" y="5053"/>
                    <a:pt x="6447" y="5016"/>
                    <a:pt x="6393" y="5053"/>
                  </a:cubicBezTo>
                  <a:lnTo>
                    <a:pt x="6375" y="5071"/>
                  </a:lnTo>
                  <a:cubicBezTo>
                    <a:pt x="6338" y="5107"/>
                    <a:pt x="6284" y="5125"/>
                    <a:pt x="6230" y="5125"/>
                  </a:cubicBezTo>
                  <a:cubicBezTo>
                    <a:pt x="6193" y="5143"/>
                    <a:pt x="6175" y="5143"/>
                    <a:pt x="6175" y="5179"/>
                  </a:cubicBezTo>
                  <a:cubicBezTo>
                    <a:pt x="6139" y="5360"/>
                    <a:pt x="6049" y="5542"/>
                    <a:pt x="5922" y="5686"/>
                  </a:cubicBezTo>
                  <a:cubicBezTo>
                    <a:pt x="5867" y="5723"/>
                    <a:pt x="5813" y="5759"/>
                    <a:pt x="5759" y="5741"/>
                  </a:cubicBezTo>
                  <a:cubicBezTo>
                    <a:pt x="5686" y="5705"/>
                    <a:pt x="5759" y="5614"/>
                    <a:pt x="5777" y="5560"/>
                  </a:cubicBezTo>
                  <a:cubicBezTo>
                    <a:pt x="5795" y="5487"/>
                    <a:pt x="5777" y="5415"/>
                    <a:pt x="5723" y="5379"/>
                  </a:cubicBezTo>
                  <a:cubicBezTo>
                    <a:pt x="5686" y="5360"/>
                    <a:pt x="5632" y="5360"/>
                    <a:pt x="5596" y="5379"/>
                  </a:cubicBezTo>
                  <a:lnTo>
                    <a:pt x="5578" y="5379"/>
                  </a:lnTo>
                  <a:cubicBezTo>
                    <a:pt x="5560" y="5379"/>
                    <a:pt x="5523" y="5342"/>
                    <a:pt x="5523" y="5324"/>
                  </a:cubicBezTo>
                  <a:lnTo>
                    <a:pt x="5397" y="5216"/>
                  </a:lnTo>
                  <a:cubicBezTo>
                    <a:pt x="5379" y="5197"/>
                    <a:pt x="5342" y="5161"/>
                    <a:pt x="5306" y="5143"/>
                  </a:cubicBezTo>
                  <a:cubicBezTo>
                    <a:pt x="5270" y="5071"/>
                    <a:pt x="5306" y="5016"/>
                    <a:pt x="5342" y="4962"/>
                  </a:cubicBezTo>
                  <a:cubicBezTo>
                    <a:pt x="5379" y="4890"/>
                    <a:pt x="5379" y="4799"/>
                    <a:pt x="5342" y="4745"/>
                  </a:cubicBezTo>
                  <a:cubicBezTo>
                    <a:pt x="5306" y="4709"/>
                    <a:pt x="5270" y="4672"/>
                    <a:pt x="5216" y="4654"/>
                  </a:cubicBezTo>
                  <a:cubicBezTo>
                    <a:pt x="5234" y="4618"/>
                    <a:pt x="5216" y="4582"/>
                    <a:pt x="5197" y="4546"/>
                  </a:cubicBezTo>
                  <a:cubicBezTo>
                    <a:pt x="5179" y="4473"/>
                    <a:pt x="5107" y="4437"/>
                    <a:pt x="5053" y="4401"/>
                  </a:cubicBezTo>
                  <a:cubicBezTo>
                    <a:pt x="4962" y="4346"/>
                    <a:pt x="4817" y="4274"/>
                    <a:pt x="4799" y="4165"/>
                  </a:cubicBezTo>
                  <a:cubicBezTo>
                    <a:pt x="4781" y="4057"/>
                    <a:pt x="4799" y="3930"/>
                    <a:pt x="4781" y="3821"/>
                  </a:cubicBezTo>
                  <a:cubicBezTo>
                    <a:pt x="4781" y="3712"/>
                    <a:pt x="4654" y="3640"/>
                    <a:pt x="4564" y="3586"/>
                  </a:cubicBezTo>
                  <a:cubicBezTo>
                    <a:pt x="4491" y="3549"/>
                    <a:pt x="4455" y="3477"/>
                    <a:pt x="4455" y="3405"/>
                  </a:cubicBezTo>
                  <a:cubicBezTo>
                    <a:pt x="4455" y="3387"/>
                    <a:pt x="4455" y="3368"/>
                    <a:pt x="4455" y="3368"/>
                  </a:cubicBezTo>
                  <a:cubicBezTo>
                    <a:pt x="4455" y="3350"/>
                    <a:pt x="4455" y="3350"/>
                    <a:pt x="4473" y="3350"/>
                  </a:cubicBezTo>
                  <a:cubicBezTo>
                    <a:pt x="4491" y="3332"/>
                    <a:pt x="4473" y="3278"/>
                    <a:pt x="4437" y="3296"/>
                  </a:cubicBezTo>
                  <a:lnTo>
                    <a:pt x="4437" y="3296"/>
                  </a:lnTo>
                  <a:cubicBezTo>
                    <a:pt x="4419" y="3260"/>
                    <a:pt x="4401" y="3205"/>
                    <a:pt x="4383" y="3151"/>
                  </a:cubicBezTo>
                  <a:cubicBezTo>
                    <a:pt x="4364" y="3079"/>
                    <a:pt x="4328" y="3024"/>
                    <a:pt x="4310" y="2952"/>
                  </a:cubicBezTo>
                  <a:cubicBezTo>
                    <a:pt x="4310" y="2807"/>
                    <a:pt x="4274" y="2680"/>
                    <a:pt x="4201" y="2572"/>
                  </a:cubicBezTo>
                  <a:cubicBezTo>
                    <a:pt x="4165" y="2535"/>
                    <a:pt x="4129" y="2499"/>
                    <a:pt x="4093" y="2463"/>
                  </a:cubicBezTo>
                  <a:cubicBezTo>
                    <a:pt x="4038" y="2445"/>
                    <a:pt x="3984" y="2427"/>
                    <a:pt x="3930" y="2427"/>
                  </a:cubicBezTo>
                  <a:cubicBezTo>
                    <a:pt x="3912" y="2427"/>
                    <a:pt x="3857" y="2427"/>
                    <a:pt x="3839" y="2409"/>
                  </a:cubicBezTo>
                  <a:cubicBezTo>
                    <a:pt x="3821" y="2390"/>
                    <a:pt x="3839" y="2354"/>
                    <a:pt x="3839" y="2336"/>
                  </a:cubicBezTo>
                  <a:cubicBezTo>
                    <a:pt x="3875" y="2246"/>
                    <a:pt x="3930" y="2155"/>
                    <a:pt x="3875" y="2083"/>
                  </a:cubicBezTo>
                  <a:cubicBezTo>
                    <a:pt x="3857" y="2028"/>
                    <a:pt x="3803" y="2010"/>
                    <a:pt x="3821" y="1956"/>
                  </a:cubicBezTo>
                  <a:cubicBezTo>
                    <a:pt x="3839" y="1902"/>
                    <a:pt x="3839" y="1847"/>
                    <a:pt x="3839" y="1793"/>
                  </a:cubicBezTo>
                  <a:cubicBezTo>
                    <a:pt x="3821" y="1684"/>
                    <a:pt x="3749" y="1612"/>
                    <a:pt x="3640" y="1594"/>
                  </a:cubicBezTo>
                  <a:cubicBezTo>
                    <a:pt x="3531" y="1594"/>
                    <a:pt x="3459" y="1666"/>
                    <a:pt x="3441" y="1775"/>
                  </a:cubicBezTo>
                  <a:cubicBezTo>
                    <a:pt x="3441" y="1829"/>
                    <a:pt x="3459" y="1865"/>
                    <a:pt x="3495" y="1920"/>
                  </a:cubicBezTo>
                  <a:cubicBezTo>
                    <a:pt x="3495" y="1938"/>
                    <a:pt x="3549" y="1974"/>
                    <a:pt x="3531" y="1992"/>
                  </a:cubicBezTo>
                  <a:cubicBezTo>
                    <a:pt x="3513" y="2028"/>
                    <a:pt x="3459" y="2028"/>
                    <a:pt x="3441" y="2028"/>
                  </a:cubicBezTo>
                  <a:cubicBezTo>
                    <a:pt x="3386" y="2046"/>
                    <a:pt x="3350" y="2065"/>
                    <a:pt x="3332" y="2101"/>
                  </a:cubicBezTo>
                  <a:cubicBezTo>
                    <a:pt x="3314" y="2119"/>
                    <a:pt x="3314" y="2137"/>
                    <a:pt x="3332" y="2155"/>
                  </a:cubicBezTo>
                  <a:cubicBezTo>
                    <a:pt x="3423" y="2264"/>
                    <a:pt x="3459" y="2409"/>
                    <a:pt x="3459" y="2553"/>
                  </a:cubicBezTo>
                  <a:cubicBezTo>
                    <a:pt x="3423" y="2535"/>
                    <a:pt x="3386" y="2535"/>
                    <a:pt x="3332" y="2517"/>
                  </a:cubicBezTo>
                  <a:cubicBezTo>
                    <a:pt x="3296" y="2517"/>
                    <a:pt x="3260" y="2517"/>
                    <a:pt x="3223" y="2517"/>
                  </a:cubicBezTo>
                  <a:cubicBezTo>
                    <a:pt x="3205" y="2517"/>
                    <a:pt x="3169" y="2535"/>
                    <a:pt x="3151" y="2517"/>
                  </a:cubicBezTo>
                  <a:cubicBezTo>
                    <a:pt x="3133" y="2517"/>
                    <a:pt x="3151" y="2463"/>
                    <a:pt x="3151" y="2445"/>
                  </a:cubicBezTo>
                  <a:cubicBezTo>
                    <a:pt x="3169" y="2409"/>
                    <a:pt x="3169" y="2372"/>
                    <a:pt x="3151" y="2354"/>
                  </a:cubicBezTo>
                  <a:cubicBezTo>
                    <a:pt x="3151" y="2282"/>
                    <a:pt x="3097" y="2228"/>
                    <a:pt x="3024" y="2228"/>
                  </a:cubicBezTo>
                  <a:cubicBezTo>
                    <a:pt x="3006" y="2228"/>
                    <a:pt x="2988" y="2246"/>
                    <a:pt x="2970" y="2264"/>
                  </a:cubicBezTo>
                  <a:cubicBezTo>
                    <a:pt x="2952" y="2318"/>
                    <a:pt x="2898" y="2336"/>
                    <a:pt x="2843" y="2318"/>
                  </a:cubicBezTo>
                  <a:cubicBezTo>
                    <a:pt x="2825" y="2318"/>
                    <a:pt x="2807" y="2282"/>
                    <a:pt x="2807" y="2264"/>
                  </a:cubicBezTo>
                  <a:cubicBezTo>
                    <a:pt x="2825" y="2246"/>
                    <a:pt x="2861" y="2228"/>
                    <a:pt x="2879" y="2228"/>
                  </a:cubicBezTo>
                  <a:cubicBezTo>
                    <a:pt x="2952" y="2191"/>
                    <a:pt x="3024" y="2137"/>
                    <a:pt x="3006" y="2046"/>
                  </a:cubicBezTo>
                  <a:cubicBezTo>
                    <a:pt x="2988" y="1992"/>
                    <a:pt x="2934" y="1938"/>
                    <a:pt x="2879" y="1920"/>
                  </a:cubicBezTo>
                  <a:cubicBezTo>
                    <a:pt x="2879" y="1902"/>
                    <a:pt x="2879" y="1902"/>
                    <a:pt x="2879" y="1883"/>
                  </a:cubicBezTo>
                  <a:cubicBezTo>
                    <a:pt x="2879" y="1829"/>
                    <a:pt x="2843" y="1775"/>
                    <a:pt x="2789" y="1757"/>
                  </a:cubicBezTo>
                  <a:cubicBezTo>
                    <a:pt x="2771" y="1720"/>
                    <a:pt x="2735" y="1702"/>
                    <a:pt x="2753" y="1666"/>
                  </a:cubicBezTo>
                  <a:cubicBezTo>
                    <a:pt x="2771" y="1612"/>
                    <a:pt x="2789" y="1576"/>
                    <a:pt x="2807" y="1539"/>
                  </a:cubicBezTo>
                  <a:cubicBezTo>
                    <a:pt x="2807" y="1485"/>
                    <a:pt x="2789" y="1431"/>
                    <a:pt x="2771" y="1413"/>
                  </a:cubicBezTo>
                  <a:cubicBezTo>
                    <a:pt x="2735" y="1376"/>
                    <a:pt x="2698" y="1358"/>
                    <a:pt x="2662" y="1340"/>
                  </a:cubicBezTo>
                  <a:cubicBezTo>
                    <a:pt x="2626" y="1322"/>
                    <a:pt x="2626" y="1286"/>
                    <a:pt x="2626" y="1231"/>
                  </a:cubicBezTo>
                  <a:cubicBezTo>
                    <a:pt x="2608" y="1195"/>
                    <a:pt x="2590" y="1141"/>
                    <a:pt x="2553" y="1123"/>
                  </a:cubicBezTo>
                  <a:cubicBezTo>
                    <a:pt x="2499" y="1087"/>
                    <a:pt x="2445" y="1068"/>
                    <a:pt x="2390" y="1087"/>
                  </a:cubicBezTo>
                  <a:lnTo>
                    <a:pt x="2390" y="978"/>
                  </a:lnTo>
                  <a:cubicBezTo>
                    <a:pt x="2390" y="887"/>
                    <a:pt x="2264" y="887"/>
                    <a:pt x="2264" y="978"/>
                  </a:cubicBezTo>
                  <a:lnTo>
                    <a:pt x="2083" y="1014"/>
                  </a:lnTo>
                  <a:lnTo>
                    <a:pt x="1992" y="1032"/>
                  </a:lnTo>
                  <a:lnTo>
                    <a:pt x="1992" y="1032"/>
                  </a:lnTo>
                  <a:cubicBezTo>
                    <a:pt x="2028" y="1014"/>
                    <a:pt x="2046" y="978"/>
                    <a:pt x="2064" y="942"/>
                  </a:cubicBezTo>
                  <a:cubicBezTo>
                    <a:pt x="2064" y="887"/>
                    <a:pt x="2064" y="851"/>
                    <a:pt x="2064" y="815"/>
                  </a:cubicBezTo>
                  <a:cubicBezTo>
                    <a:pt x="2046" y="761"/>
                    <a:pt x="2028" y="724"/>
                    <a:pt x="2010" y="688"/>
                  </a:cubicBezTo>
                  <a:cubicBezTo>
                    <a:pt x="1956" y="670"/>
                    <a:pt x="1901" y="688"/>
                    <a:pt x="1847" y="724"/>
                  </a:cubicBezTo>
                  <a:lnTo>
                    <a:pt x="1739" y="779"/>
                  </a:lnTo>
                  <a:cubicBezTo>
                    <a:pt x="1739" y="724"/>
                    <a:pt x="1720" y="688"/>
                    <a:pt x="1702" y="634"/>
                  </a:cubicBezTo>
                  <a:cubicBezTo>
                    <a:pt x="1720" y="616"/>
                    <a:pt x="1720" y="580"/>
                    <a:pt x="1702" y="561"/>
                  </a:cubicBezTo>
                  <a:cubicBezTo>
                    <a:pt x="1684" y="543"/>
                    <a:pt x="1666" y="507"/>
                    <a:pt x="1630" y="489"/>
                  </a:cubicBezTo>
                  <a:cubicBezTo>
                    <a:pt x="1576" y="398"/>
                    <a:pt x="1539" y="308"/>
                    <a:pt x="1521" y="199"/>
                  </a:cubicBezTo>
                  <a:cubicBezTo>
                    <a:pt x="1503" y="181"/>
                    <a:pt x="1467" y="163"/>
                    <a:pt x="1449" y="163"/>
                  </a:cubicBezTo>
                  <a:lnTo>
                    <a:pt x="1394" y="199"/>
                  </a:lnTo>
                  <a:lnTo>
                    <a:pt x="1376" y="54"/>
                  </a:lnTo>
                  <a:cubicBezTo>
                    <a:pt x="1358" y="18"/>
                    <a:pt x="1340" y="0"/>
                    <a:pt x="1322" y="0"/>
                  </a:cubicBezTo>
                  <a:cubicBezTo>
                    <a:pt x="1250" y="0"/>
                    <a:pt x="1195" y="54"/>
                    <a:pt x="1177" y="127"/>
                  </a:cubicBezTo>
                  <a:cubicBezTo>
                    <a:pt x="1159" y="181"/>
                    <a:pt x="1141" y="235"/>
                    <a:pt x="1123" y="272"/>
                  </a:cubicBezTo>
                  <a:cubicBezTo>
                    <a:pt x="1087" y="308"/>
                    <a:pt x="1032" y="308"/>
                    <a:pt x="996" y="308"/>
                  </a:cubicBezTo>
                  <a:cubicBezTo>
                    <a:pt x="960" y="326"/>
                    <a:pt x="924" y="344"/>
                    <a:pt x="905" y="380"/>
                  </a:cubicBezTo>
                  <a:cubicBezTo>
                    <a:pt x="851" y="453"/>
                    <a:pt x="833" y="525"/>
                    <a:pt x="869" y="616"/>
                  </a:cubicBezTo>
                  <a:cubicBezTo>
                    <a:pt x="869" y="670"/>
                    <a:pt x="905" y="724"/>
                    <a:pt x="942" y="761"/>
                  </a:cubicBezTo>
                  <a:lnTo>
                    <a:pt x="761" y="761"/>
                  </a:lnTo>
                  <a:cubicBezTo>
                    <a:pt x="742" y="761"/>
                    <a:pt x="724" y="779"/>
                    <a:pt x="706" y="797"/>
                  </a:cubicBezTo>
                  <a:lnTo>
                    <a:pt x="634" y="1231"/>
                  </a:lnTo>
                  <a:cubicBezTo>
                    <a:pt x="543" y="1213"/>
                    <a:pt x="453" y="1213"/>
                    <a:pt x="380" y="1231"/>
                  </a:cubicBezTo>
                  <a:cubicBezTo>
                    <a:pt x="344" y="1231"/>
                    <a:pt x="326" y="1268"/>
                    <a:pt x="344" y="1304"/>
                  </a:cubicBezTo>
                  <a:lnTo>
                    <a:pt x="398" y="1394"/>
                  </a:lnTo>
                  <a:cubicBezTo>
                    <a:pt x="290" y="1449"/>
                    <a:pt x="235" y="1576"/>
                    <a:pt x="290" y="1702"/>
                  </a:cubicBezTo>
                  <a:cubicBezTo>
                    <a:pt x="308" y="1720"/>
                    <a:pt x="308" y="1739"/>
                    <a:pt x="326" y="1739"/>
                  </a:cubicBezTo>
                  <a:cubicBezTo>
                    <a:pt x="326" y="1739"/>
                    <a:pt x="344" y="1775"/>
                    <a:pt x="344" y="1793"/>
                  </a:cubicBezTo>
                  <a:cubicBezTo>
                    <a:pt x="344" y="1793"/>
                    <a:pt x="308" y="1829"/>
                    <a:pt x="308" y="1829"/>
                  </a:cubicBezTo>
                  <a:cubicBezTo>
                    <a:pt x="290" y="1847"/>
                    <a:pt x="272" y="1865"/>
                    <a:pt x="272" y="1902"/>
                  </a:cubicBezTo>
                  <a:cubicBezTo>
                    <a:pt x="235" y="1938"/>
                    <a:pt x="217" y="1992"/>
                    <a:pt x="199" y="2046"/>
                  </a:cubicBezTo>
                  <a:cubicBezTo>
                    <a:pt x="145" y="2028"/>
                    <a:pt x="72" y="2065"/>
                    <a:pt x="54" y="2137"/>
                  </a:cubicBezTo>
                  <a:cubicBezTo>
                    <a:pt x="18" y="2209"/>
                    <a:pt x="18" y="2300"/>
                    <a:pt x="36" y="2372"/>
                  </a:cubicBezTo>
                  <a:cubicBezTo>
                    <a:pt x="36" y="2427"/>
                    <a:pt x="54" y="2463"/>
                    <a:pt x="72" y="2499"/>
                  </a:cubicBezTo>
                  <a:cubicBezTo>
                    <a:pt x="72" y="2499"/>
                    <a:pt x="91" y="2517"/>
                    <a:pt x="91" y="2535"/>
                  </a:cubicBezTo>
                  <a:lnTo>
                    <a:pt x="91" y="2535"/>
                  </a:lnTo>
                  <a:cubicBezTo>
                    <a:pt x="54" y="2517"/>
                    <a:pt x="18" y="2553"/>
                    <a:pt x="18" y="2590"/>
                  </a:cubicBezTo>
                  <a:lnTo>
                    <a:pt x="18" y="2626"/>
                  </a:lnTo>
                  <a:cubicBezTo>
                    <a:pt x="18" y="2662"/>
                    <a:pt x="36" y="2698"/>
                    <a:pt x="36" y="2735"/>
                  </a:cubicBezTo>
                  <a:lnTo>
                    <a:pt x="0" y="2753"/>
                  </a:lnTo>
                  <a:lnTo>
                    <a:pt x="0" y="17639"/>
                  </a:lnTo>
                  <a:close/>
                  <a:moveTo>
                    <a:pt x="10920" y="7660"/>
                  </a:moveTo>
                  <a:close/>
                  <a:moveTo>
                    <a:pt x="20065" y="15737"/>
                  </a:moveTo>
                  <a:cubicBezTo>
                    <a:pt x="20065" y="15737"/>
                    <a:pt x="20065" y="15719"/>
                    <a:pt x="20065" y="15737"/>
                  </a:cubicBezTo>
                  <a:close/>
                  <a:moveTo>
                    <a:pt x="13618" y="9435"/>
                  </a:moveTo>
                  <a:close/>
                  <a:moveTo>
                    <a:pt x="10974" y="8186"/>
                  </a:moveTo>
                  <a:close/>
                  <a:moveTo>
                    <a:pt x="10811" y="7588"/>
                  </a:moveTo>
                  <a:close/>
                  <a:moveTo>
                    <a:pt x="6574" y="5976"/>
                  </a:moveTo>
                  <a:cubicBezTo>
                    <a:pt x="6574" y="5940"/>
                    <a:pt x="6574" y="5886"/>
                    <a:pt x="6592" y="5849"/>
                  </a:cubicBezTo>
                  <a:cubicBezTo>
                    <a:pt x="6610" y="5813"/>
                    <a:pt x="6610" y="5795"/>
                    <a:pt x="6610" y="5777"/>
                  </a:cubicBezTo>
                  <a:cubicBezTo>
                    <a:pt x="6628" y="5868"/>
                    <a:pt x="6646" y="5958"/>
                    <a:pt x="6664" y="6049"/>
                  </a:cubicBezTo>
                  <a:lnTo>
                    <a:pt x="6646" y="6030"/>
                  </a:lnTo>
                  <a:cubicBezTo>
                    <a:pt x="6628" y="6012"/>
                    <a:pt x="6592" y="5994"/>
                    <a:pt x="6574" y="5976"/>
                  </a:cubicBezTo>
                  <a:close/>
                  <a:moveTo>
                    <a:pt x="5614" y="5505"/>
                  </a:moveTo>
                  <a:close/>
                  <a:moveTo>
                    <a:pt x="2716" y="1938"/>
                  </a:moveTo>
                  <a:close/>
                  <a:moveTo>
                    <a:pt x="1938" y="1032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19"/>
          <p:cNvSpPr txBox="1">
            <a:spLocks noGrp="1"/>
          </p:cNvSpPr>
          <p:nvPr>
            <p:ph type="title"/>
          </p:nvPr>
        </p:nvSpPr>
        <p:spPr>
          <a:xfrm>
            <a:off x="3304278" y="2117332"/>
            <a:ext cx="513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title" idx="2" hasCustomPrompt="1"/>
          </p:nvPr>
        </p:nvSpPr>
        <p:spPr>
          <a:xfrm>
            <a:off x="5283978" y="114199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1"/>
          </p:nvPr>
        </p:nvSpPr>
        <p:spPr>
          <a:xfrm>
            <a:off x="4957675" y="2959125"/>
            <a:ext cx="3477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4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/>
          <p:nvPr/>
        </p:nvSpPr>
        <p:spPr>
          <a:xfrm flipH="1">
            <a:off x="71283" y="419688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0"/>
          <p:cNvSpPr/>
          <p:nvPr/>
        </p:nvSpPr>
        <p:spPr>
          <a:xfrm>
            <a:off x="6119733" y="2874964"/>
            <a:ext cx="3095429" cy="1771725"/>
          </a:xfrm>
          <a:custGeom>
            <a:avLst/>
            <a:gdLst/>
            <a:ahLst/>
            <a:cxnLst/>
            <a:rect l="l" t="t" r="r" b="b"/>
            <a:pathLst>
              <a:path w="31167" h="17839" extrusionOk="0">
                <a:moveTo>
                  <a:pt x="1014" y="17838"/>
                </a:moveTo>
                <a:cubicBezTo>
                  <a:pt x="706" y="17603"/>
                  <a:pt x="417" y="17367"/>
                  <a:pt x="127" y="17132"/>
                </a:cubicBezTo>
                <a:lnTo>
                  <a:pt x="109" y="17132"/>
                </a:lnTo>
                <a:cubicBezTo>
                  <a:pt x="54" y="17150"/>
                  <a:pt x="0" y="17078"/>
                  <a:pt x="54" y="17041"/>
                </a:cubicBezTo>
                <a:lnTo>
                  <a:pt x="73" y="17023"/>
                </a:lnTo>
                <a:cubicBezTo>
                  <a:pt x="127" y="16987"/>
                  <a:pt x="199" y="16951"/>
                  <a:pt x="254" y="16915"/>
                </a:cubicBezTo>
                <a:cubicBezTo>
                  <a:pt x="308" y="16860"/>
                  <a:pt x="380" y="16824"/>
                  <a:pt x="435" y="16770"/>
                </a:cubicBezTo>
                <a:cubicBezTo>
                  <a:pt x="543" y="16679"/>
                  <a:pt x="652" y="16552"/>
                  <a:pt x="724" y="16426"/>
                </a:cubicBezTo>
                <a:cubicBezTo>
                  <a:pt x="779" y="16299"/>
                  <a:pt x="815" y="16136"/>
                  <a:pt x="815" y="15991"/>
                </a:cubicBezTo>
                <a:cubicBezTo>
                  <a:pt x="815" y="15900"/>
                  <a:pt x="833" y="15810"/>
                  <a:pt x="833" y="15737"/>
                </a:cubicBezTo>
                <a:cubicBezTo>
                  <a:pt x="833" y="15647"/>
                  <a:pt x="906" y="15593"/>
                  <a:pt x="996" y="15593"/>
                </a:cubicBezTo>
                <a:cubicBezTo>
                  <a:pt x="1069" y="15611"/>
                  <a:pt x="1159" y="15629"/>
                  <a:pt x="1232" y="15647"/>
                </a:cubicBezTo>
                <a:lnTo>
                  <a:pt x="1376" y="15665"/>
                </a:lnTo>
                <a:lnTo>
                  <a:pt x="1413" y="15665"/>
                </a:lnTo>
                <a:lnTo>
                  <a:pt x="1413" y="15393"/>
                </a:lnTo>
                <a:cubicBezTo>
                  <a:pt x="1413" y="15321"/>
                  <a:pt x="1431" y="15248"/>
                  <a:pt x="1521" y="15230"/>
                </a:cubicBezTo>
                <a:cubicBezTo>
                  <a:pt x="1558" y="15230"/>
                  <a:pt x="1594" y="15230"/>
                  <a:pt x="1630" y="15248"/>
                </a:cubicBezTo>
                <a:cubicBezTo>
                  <a:pt x="1648" y="15248"/>
                  <a:pt x="1666" y="15230"/>
                  <a:pt x="1684" y="15230"/>
                </a:cubicBezTo>
                <a:cubicBezTo>
                  <a:pt x="1721" y="15194"/>
                  <a:pt x="1721" y="15140"/>
                  <a:pt x="1702" y="15086"/>
                </a:cubicBezTo>
                <a:cubicBezTo>
                  <a:pt x="1666" y="15013"/>
                  <a:pt x="1648" y="14941"/>
                  <a:pt x="1612" y="14886"/>
                </a:cubicBezTo>
                <a:cubicBezTo>
                  <a:pt x="1594" y="14814"/>
                  <a:pt x="1594" y="14741"/>
                  <a:pt x="1612" y="14669"/>
                </a:cubicBezTo>
                <a:cubicBezTo>
                  <a:pt x="1630" y="14578"/>
                  <a:pt x="1702" y="14524"/>
                  <a:pt x="1793" y="14542"/>
                </a:cubicBezTo>
                <a:cubicBezTo>
                  <a:pt x="1847" y="14560"/>
                  <a:pt x="1902" y="14615"/>
                  <a:pt x="1938" y="14633"/>
                </a:cubicBezTo>
                <a:cubicBezTo>
                  <a:pt x="2010" y="14651"/>
                  <a:pt x="2065" y="14633"/>
                  <a:pt x="2119" y="14597"/>
                </a:cubicBezTo>
                <a:lnTo>
                  <a:pt x="2119" y="14597"/>
                </a:lnTo>
                <a:cubicBezTo>
                  <a:pt x="2101" y="14470"/>
                  <a:pt x="2173" y="14343"/>
                  <a:pt x="2318" y="14325"/>
                </a:cubicBezTo>
                <a:cubicBezTo>
                  <a:pt x="2409" y="14325"/>
                  <a:pt x="2517" y="14361"/>
                  <a:pt x="2590" y="14452"/>
                </a:cubicBezTo>
                <a:cubicBezTo>
                  <a:pt x="2590" y="14434"/>
                  <a:pt x="2590" y="14415"/>
                  <a:pt x="2590" y="14397"/>
                </a:cubicBezTo>
                <a:cubicBezTo>
                  <a:pt x="2572" y="14343"/>
                  <a:pt x="2572" y="14289"/>
                  <a:pt x="2590" y="14234"/>
                </a:cubicBezTo>
                <a:cubicBezTo>
                  <a:pt x="2608" y="14162"/>
                  <a:pt x="2662" y="14126"/>
                  <a:pt x="2717" y="14108"/>
                </a:cubicBezTo>
                <a:cubicBezTo>
                  <a:pt x="2717" y="14017"/>
                  <a:pt x="2717" y="13945"/>
                  <a:pt x="2735" y="13854"/>
                </a:cubicBezTo>
                <a:lnTo>
                  <a:pt x="2753" y="13818"/>
                </a:lnTo>
                <a:cubicBezTo>
                  <a:pt x="2753" y="13782"/>
                  <a:pt x="2825" y="13764"/>
                  <a:pt x="2861" y="13800"/>
                </a:cubicBezTo>
                <a:cubicBezTo>
                  <a:pt x="2916" y="13890"/>
                  <a:pt x="3043" y="13908"/>
                  <a:pt x="3133" y="13836"/>
                </a:cubicBezTo>
                <a:cubicBezTo>
                  <a:pt x="3169" y="13818"/>
                  <a:pt x="3242" y="13836"/>
                  <a:pt x="3242" y="13890"/>
                </a:cubicBezTo>
                <a:cubicBezTo>
                  <a:pt x="3242" y="13908"/>
                  <a:pt x="3242" y="13926"/>
                  <a:pt x="3242" y="13945"/>
                </a:cubicBezTo>
                <a:lnTo>
                  <a:pt x="3224" y="14144"/>
                </a:lnTo>
                <a:lnTo>
                  <a:pt x="3278" y="14144"/>
                </a:lnTo>
                <a:lnTo>
                  <a:pt x="3368" y="14126"/>
                </a:lnTo>
                <a:cubicBezTo>
                  <a:pt x="3368" y="14089"/>
                  <a:pt x="3368" y="14035"/>
                  <a:pt x="3405" y="13999"/>
                </a:cubicBezTo>
                <a:cubicBezTo>
                  <a:pt x="3423" y="13945"/>
                  <a:pt x="3477" y="13926"/>
                  <a:pt x="3531" y="13908"/>
                </a:cubicBezTo>
                <a:cubicBezTo>
                  <a:pt x="3586" y="13926"/>
                  <a:pt x="3622" y="13945"/>
                  <a:pt x="3658" y="13981"/>
                </a:cubicBezTo>
                <a:cubicBezTo>
                  <a:pt x="3676" y="13999"/>
                  <a:pt x="3694" y="14017"/>
                  <a:pt x="3713" y="14035"/>
                </a:cubicBezTo>
                <a:cubicBezTo>
                  <a:pt x="3694" y="13981"/>
                  <a:pt x="3676" y="13926"/>
                  <a:pt x="3658" y="13872"/>
                </a:cubicBezTo>
                <a:cubicBezTo>
                  <a:pt x="3604" y="13818"/>
                  <a:pt x="3568" y="13745"/>
                  <a:pt x="3568" y="13673"/>
                </a:cubicBezTo>
                <a:cubicBezTo>
                  <a:pt x="3568" y="13564"/>
                  <a:pt x="3676" y="13528"/>
                  <a:pt x="3767" y="13510"/>
                </a:cubicBezTo>
                <a:cubicBezTo>
                  <a:pt x="3821" y="13510"/>
                  <a:pt x="3876" y="13492"/>
                  <a:pt x="3912" y="13438"/>
                </a:cubicBezTo>
                <a:cubicBezTo>
                  <a:pt x="3930" y="13383"/>
                  <a:pt x="3948" y="13329"/>
                  <a:pt x="3930" y="13256"/>
                </a:cubicBezTo>
                <a:cubicBezTo>
                  <a:pt x="3930" y="13166"/>
                  <a:pt x="3894" y="13093"/>
                  <a:pt x="3894" y="13003"/>
                </a:cubicBezTo>
                <a:cubicBezTo>
                  <a:pt x="3876" y="12912"/>
                  <a:pt x="3894" y="12822"/>
                  <a:pt x="3948" y="12749"/>
                </a:cubicBezTo>
                <a:cubicBezTo>
                  <a:pt x="4002" y="12695"/>
                  <a:pt x="4093" y="12713"/>
                  <a:pt x="4147" y="12641"/>
                </a:cubicBezTo>
                <a:cubicBezTo>
                  <a:pt x="4183" y="12568"/>
                  <a:pt x="4147" y="12496"/>
                  <a:pt x="4147" y="12405"/>
                </a:cubicBezTo>
                <a:cubicBezTo>
                  <a:pt x="4111" y="12333"/>
                  <a:pt x="4129" y="12242"/>
                  <a:pt x="4183" y="12188"/>
                </a:cubicBezTo>
                <a:cubicBezTo>
                  <a:pt x="4202" y="12152"/>
                  <a:pt x="4238" y="12134"/>
                  <a:pt x="4274" y="12134"/>
                </a:cubicBezTo>
                <a:cubicBezTo>
                  <a:pt x="4274" y="12079"/>
                  <a:pt x="4310" y="12025"/>
                  <a:pt x="4346" y="11989"/>
                </a:cubicBezTo>
                <a:cubicBezTo>
                  <a:pt x="4419" y="11934"/>
                  <a:pt x="4527" y="11916"/>
                  <a:pt x="4618" y="11953"/>
                </a:cubicBezTo>
                <a:cubicBezTo>
                  <a:pt x="4709" y="11971"/>
                  <a:pt x="4799" y="12025"/>
                  <a:pt x="4835" y="12116"/>
                </a:cubicBezTo>
                <a:lnTo>
                  <a:pt x="4835" y="12116"/>
                </a:lnTo>
                <a:cubicBezTo>
                  <a:pt x="4853" y="12116"/>
                  <a:pt x="4853" y="12134"/>
                  <a:pt x="4853" y="12152"/>
                </a:cubicBezTo>
                <a:cubicBezTo>
                  <a:pt x="4872" y="12333"/>
                  <a:pt x="4853" y="12514"/>
                  <a:pt x="4817" y="12695"/>
                </a:cubicBezTo>
                <a:cubicBezTo>
                  <a:pt x="4853" y="12677"/>
                  <a:pt x="4908" y="12677"/>
                  <a:pt x="4962" y="12677"/>
                </a:cubicBezTo>
                <a:cubicBezTo>
                  <a:pt x="4998" y="12677"/>
                  <a:pt x="5016" y="12695"/>
                  <a:pt x="5016" y="12731"/>
                </a:cubicBezTo>
                <a:cubicBezTo>
                  <a:pt x="5016" y="12767"/>
                  <a:pt x="4998" y="12822"/>
                  <a:pt x="4962" y="12840"/>
                </a:cubicBezTo>
                <a:lnTo>
                  <a:pt x="5071" y="12985"/>
                </a:lnTo>
                <a:cubicBezTo>
                  <a:pt x="5107" y="13003"/>
                  <a:pt x="5089" y="13057"/>
                  <a:pt x="5053" y="13057"/>
                </a:cubicBezTo>
                <a:cubicBezTo>
                  <a:pt x="4944" y="13075"/>
                  <a:pt x="4926" y="13220"/>
                  <a:pt x="5016" y="13275"/>
                </a:cubicBezTo>
                <a:cubicBezTo>
                  <a:pt x="5089" y="13293"/>
                  <a:pt x="5161" y="13220"/>
                  <a:pt x="5125" y="13148"/>
                </a:cubicBezTo>
                <a:cubicBezTo>
                  <a:pt x="5125" y="13148"/>
                  <a:pt x="5125" y="13130"/>
                  <a:pt x="5125" y="13130"/>
                </a:cubicBezTo>
                <a:cubicBezTo>
                  <a:pt x="5089" y="13093"/>
                  <a:pt x="5143" y="13021"/>
                  <a:pt x="5198" y="13057"/>
                </a:cubicBezTo>
                <a:lnTo>
                  <a:pt x="5234" y="13075"/>
                </a:lnTo>
                <a:cubicBezTo>
                  <a:pt x="5234" y="13039"/>
                  <a:pt x="5234" y="13003"/>
                  <a:pt x="5234" y="12949"/>
                </a:cubicBezTo>
                <a:cubicBezTo>
                  <a:pt x="5198" y="12930"/>
                  <a:pt x="5216" y="12876"/>
                  <a:pt x="5252" y="12858"/>
                </a:cubicBezTo>
                <a:cubicBezTo>
                  <a:pt x="5270" y="12840"/>
                  <a:pt x="5306" y="12858"/>
                  <a:pt x="5324" y="12876"/>
                </a:cubicBezTo>
                <a:cubicBezTo>
                  <a:pt x="5342" y="12876"/>
                  <a:pt x="5361" y="12858"/>
                  <a:pt x="5361" y="12840"/>
                </a:cubicBezTo>
                <a:lnTo>
                  <a:pt x="5451" y="12786"/>
                </a:lnTo>
                <a:cubicBezTo>
                  <a:pt x="5487" y="12749"/>
                  <a:pt x="5524" y="12713"/>
                  <a:pt x="5560" y="12677"/>
                </a:cubicBezTo>
                <a:cubicBezTo>
                  <a:pt x="5469" y="12586"/>
                  <a:pt x="5433" y="12442"/>
                  <a:pt x="5505" y="12333"/>
                </a:cubicBezTo>
                <a:cubicBezTo>
                  <a:pt x="5542" y="12260"/>
                  <a:pt x="5614" y="12242"/>
                  <a:pt x="5668" y="12242"/>
                </a:cubicBezTo>
                <a:cubicBezTo>
                  <a:pt x="5705" y="12260"/>
                  <a:pt x="5741" y="12260"/>
                  <a:pt x="5759" y="12279"/>
                </a:cubicBezTo>
                <a:cubicBezTo>
                  <a:pt x="5741" y="12242"/>
                  <a:pt x="5741" y="12206"/>
                  <a:pt x="5759" y="12170"/>
                </a:cubicBezTo>
                <a:cubicBezTo>
                  <a:pt x="5795" y="12079"/>
                  <a:pt x="5886" y="12043"/>
                  <a:pt x="5940" y="11971"/>
                </a:cubicBezTo>
                <a:cubicBezTo>
                  <a:pt x="5958" y="11934"/>
                  <a:pt x="5994" y="11934"/>
                  <a:pt x="6012" y="11971"/>
                </a:cubicBezTo>
                <a:cubicBezTo>
                  <a:pt x="6031" y="11989"/>
                  <a:pt x="6067" y="11989"/>
                  <a:pt x="6085" y="11971"/>
                </a:cubicBezTo>
                <a:cubicBezTo>
                  <a:pt x="6067" y="11898"/>
                  <a:pt x="6085" y="11808"/>
                  <a:pt x="6121" y="11717"/>
                </a:cubicBezTo>
                <a:cubicBezTo>
                  <a:pt x="6139" y="11699"/>
                  <a:pt x="6157" y="11699"/>
                  <a:pt x="6175" y="11699"/>
                </a:cubicBezTo>
                <a:cubicBezTo>
                  <a:pt x="6266" y="11735"/>
                  <a:pt x="6375" y="11735"/>
                  <a:pt x="6447" y="11699"/>
                </a:cubicBezTo>
                <a:cubicBezTo>
                  <a:pt x="6411" y="11608"/>
                  <a:pt x="6447" y="11518"/>
                  <a:pt x="6520" y="11464"/>
                </a:cubicBezTo>
                <a:cubicBezTo>
                  <a:pt x="6592" y="11427"/>
                  <a:pt x="6683" y="11427"/>
                  <a:pt x="6737" y="11482"/>
                </a:cubicBezTo>
                <a:cubicBezTo>
                  <a:pt x="6773" y="11445"/>
                  <a:pt x="6827" y="11445"/>
                  <a:pt x="6882" y="11464"/>
                </a:cubicBezTo>
                <a:cubicBezTo>
                  <a:pt x="6936" y="11482"/>
                  <a:pt x="6972" y="11518"/>
                  <a:pt x="7008" y="11536"/>
                </a:cubicBezTo>
                <a:cubicBezTo>
                  <a:pt x="7027" y="11554"/>
                  <a:pt x="7045" y="11554"/>
                  <a:pt x="7063" y="11572"/>
                </a:cubicBezTo>
                <a:cubicBezTo>
                  <a:pt x="7063" y="11518"/>
                  <a:pt x="7045" y="11482"/>
                  <a:pt x="7008" y="11427"/>
                </a:cubicBezTo>
                <a:cubicBezTo>
                  <a:pt x="6918" y="11264"/>
                  <a:pt x="6737" y="11138"/>
                  <a:pt x="6755" y="10920"/>
                </a:cubicBezTo>
                <a:cubicBezTo>
                  <a:pt x="6773" y="10884"/>
                  <a:pt x="6809" y="10866"/>
                  <a:pt x="6827" y="10866"/>
                </a:cubicBezTo>
                <a:cubicBezTo>
                  <a:pt x="6900" y="10884"/>
                  <a:pt x="7027" y="10920"/>
                  <a:pt x="7081" y="10830"/>
                </a:cubicBezTo>
                <a:cubicBezTo>
                  <a:pt x="7099" y="10794"/>
                  <a:pt x="7081" y="10757"/>
                  <a:pt x="7081" y="10703"/>
                </a:cubicBezTo>
                <a:cubicBezTo>
                  <a:pt x="7081" y="10667"/>
                  <a:pt x="7099" y="10631"/>
                  <a:pt x="7135" y="10594"/>
                </a:cubicBezTo>
                <a:cubicBezTo>
                  <a:pt x="7153" y="10576"/>
                  <a:pt x="7171" y="10522"/>
                  <a:pt x="7153" y="10504"/>
                </a:cubicBezTo>
                <a:cubicBezTo>
                  <a:pt x="7135" y="10449"/>
                  <a:pt x="7117" y="10413"/>
                  <a:pt x="7081" y="10395"/>
                </a:cubicBezTo>
                <a:cubicBezTo>
                  <a:pt x="7008" y="10323"/>
                  <a:pt x="6972" y="10214"/>
                  <a:pt x="7008" y="10124"/>
                </a:cubicBezTo>
                <a:cubicBezTo>
                  <a:pt x="7027" y="10105"/>
                  <a:pt x="7027" y="10105"/>
                  <a:pt x="7045" y="10105"/>
                </a:cubicBezTo>
                <a:cubicBezTo>
                  <a:pt x="7117" y="10105"/>
                  <a:pt x="7171" y="10105"/>
                  <a:pt x="7226" y="10069"/>
                </a:cubicBezTo>
                <a:cubicBezTo>
                  <a:pt x="7244" y="10051"/>
                  <a:pt x="7262" y="10033"/>
                  <a:pt x="7262" y="9997"/>
                </a:cubicBezTo>
                <a:cubicBezTo>
                  <a:pt x="7262" y="9961"/>
                  <a:pt x="7171" y="9942"/>
                  <a:pt x="7153" y="9942"/>
                </a:cubicBezTo>
                <a:cubicBezTo>
                  <a:pt x="7099" y="9924"/>
                  <a:pt x="7063" y="9870"/>
                  <a:pt x="7045" y="9816"/>
                </a:cubicBezTo>
                <a:cubicBezTo>
                  <a:pt x="7045" y="9779"/>
                  <a:pt x="7045" y="9761"/>
                  <a:pt x="7081" y="9725"/>
                </a:cubicBezTo>
                <a:cubicBezTo>
                  <a:pt x="7081" y="9707"/>
                  <a:pt x="7099" y="9689"/>
                  <a:pt x="7117" y="9671"/>
                </a:cubicBezTo>
                <a:cubicBezTo>
                  <a:pt x="7117" y="9671"/>
                  <a:pt x="7117" y="9671"/>
                  <a:pt x="7117" y="9671"/>
                </a:cubicBezTo>
                <a:cubicBezTo>
                  <a:pt x="7117" y="9653"/>
                  <a:pt x="7117" y="9635"/>
                  <a:pt x="7099" y="9616"/>
                </a:cubicBezTo>
                <a:cubicBezTo>
                  <a:pt x="7081" y="9526"/>
                  <a:pt x="7063" y="9417"/>
                  <a:pt x="7153" y="9363"/>
                </a:cubicBezTo>
                <a:cubicBezTo>
                  <a:pt x="7190" y="9327"/>
                  <a:pt x="7244" y="9327"/>
                  <a:pt x="7298" y="9345"/>
                </a:cubicBezTo>
                <a:cubicBezTo>
                  <a:pt x="7316" y="9309"/>
                  <a:pt x="7334" y="9272"/>
                  <a:pt x="7353" y="9254"/>
                </a:cubicBezTo>
                <a:cubicBezTo>
                  <a:pt x="7371" y="9218"/>
                  <a:pt x="7407" y="9200"/>
                  <a:pt x="7389" y="9164"/>
                </a:cubicBezTo>
                <a:cubicBezTo>
                  <a:pt x="7371" y="9109"/>
                  <a:pt x="7334" y="9073"/>
                  <a:pt x="7316" y="9037"/>
                </a:cubicBezTo>
                <a:cubicBezTo>
                  <a:pt x="7262" y="8964"/>
                  <a:pt x="7244" y="8874"/>
                  <a:pt x="7262" y="8783"/>
                </a:cubicBezTo>
                <a:cubicBezTo>
                  <a:pt x="7280" y="8729"/>
                  <a:pt x="7334" y="8675"/>
                  <a:pt x="7389" y="8639"/>
                </a:cubicBezTo>
                <a:cubicBezTo>
                  <a:pt x="7443" y="8602"/>
                  <a:pt x="7497" y="8566"/>
                  <a:pt x="7552" y="8530"/>
                </a:cubicBezTo>
                <a:cubicBezTo>
                  <a:pt x="7606" y="8494"/>
                  <a:pt x="7624" y="8421"/>
                  <a:pt x="7606" y="8349"/>
                </a:cubicBezTo>
                <a:cubicBezTo>
                  <a:pt x="7570" y="8258"/>
                  <a:pt x="7570" y="8168"/>
                  <a:pt x="7588" y="8059"/>
                </a:cubicBezTo>
                <a:cubicBezTo>
                  <a:pt x="7606" y="8023"/>
                  <a:pt x="7642" y="7987"/>
                  <a:pt x="7679" y="7968"/>
                </a:cubicBezTo>
                <a:cubicBezTo>
                  <a:pt x="7697" y="7932"/>
                  <a:pt x="7751" y="7932"/>
                  <a:pt x="7769" y="7896"/>
                </a:cubicBezTo>
                <a:cubicBezTo>
                  <a:pt x="7805" y="7824"/>
                  <a:pt x="7769" y="7733"/>
                  <a:pt x="7733" y="7679"/>
                </a:cubicBezTo>
                <a:cubicBezTo>
                  <a:pt x="7715" y="7588"/>
                  <a:pt x="7733" y="7498"/>
                  <a:pt x="7769" y="7407"/>
                </a:cubicBezTo>
                <a:cubicBezTo>
                  <a:pt x="7860" y="7244"/>
                  <a:pt x="8059" y="7190"/>
                  <a:pt x="8222" y="7280"/>
                </a:cubicBezTo>
                <a:cubicBezTo>
                  <a:pt x="8294" y="7335"/>
                  <a:pt x="8330" y="7407"/>
                  <a:pt x="8349" y="7498"/>
                </a:cubicBezTo>
                <a:cubicBezTo>
                  <a:pt x="8349" y="7552"/>
                  <a:pt x="8330" y="7606"/>
                  <a:pt x="8294" y="7661"/>
                </a:cubicBezTo>
                <a:cubicBezTo>
                  <a:pt x="8294" y="7679"/>
                  <a:pt x="8276" y="7697"/>
                  <a:pt x="8258" y="7715"/>
                </a:cubicBez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cubicBezTo>
                  <a:pt x="8276" y="7733"/>
                  <a:pt x="8294" y="7751"/>
                  <a:pt x="8294" y="7751"/>
                </a:cubicBezTo>
                <a:cubicBezTo>
                  <a:pt x="8330" y="7787"/>
                  <a:pt x="8349" y="7805"/>
                  <a:pt x="8367" y="7824"/>
                </a:cubicBezTo>
                <a:cubicBezTo>
                  <a:pt x="8439" y="7878"/>
                  <a:pt x="8457" y="7968"/>
                  <a:pt x="8439" y="8041"/>
                </a:cubicBezTo>
                <a:cubicBezTo>
                  <a:pt x="8439" y="8077"/>
                  <a:pt x="8439" y="8113"/>
                  <a:pt x="8439" y="8150"/>
                </a:cubicBezTo>
                <a:cubicBezTo>
                  <a:pt x="8457" y="8186"/>
                  <a:pt x="8493" y="8204"/>
                  <a:pt x="8512" y="8204"/>
                </a:cubicBezTo>
                <a:cubicBezTo>
                  <a:pt x="8584" y="8240"/>
                  <a:pt x="8656" y="8276"/>
                  <a:pt x="8711" y="8313"/>
                </a:cubicBezTo>
                <a:cubicBezTo>
                  <a:pt x="8765" y="8367"/>
                  <a:pt x="8801" y="8421"/>
                  <a:pt x="8838" y="8476"/>
                </a:cubicBezTo>
                <a:cubicBezTo>
                  <a:pt x="8856" y="8512"/>
                  <a:pt x="8874" y="8530"/>
                  <a:pt x="8892" y="8548"/>
                </a:cubicBezTo>
                <a:lnTo>
                  <a:pt x="8910" y="8566"/>
                </a:lnTo>
                <a:cubicBezTo>
                  <a:pt x="8928" y="8566"/>
                  <a:pt x="8928" y="8566"/>
                  <a:pt x="8946" y="8566"/>
                </a:cubicBezTo>
                <a:cubicBezTo>
                  <a:pt x="8982" y="8566"/>
                  <a:pt x="9037" y="8620"/>
                  <a:pt x="9001" y="8657"/>
                </a:cubicBezTo>
                <a:cubicBezTo>
                  <a:pt x="8964" y="8711"/>
                  <a:pt x="8928" y="8747"/>
                  <a:pt x="8946" y="8783"/>
                </a:cubicBezTo>
                <a:cubicBezTo>
                  <a:pt x="8982" y="8838"/>
                  <a:pt x="8982" y="8838"/>
                  <a:pt x="8982" y="8856"/>
                </a:cubicBezTo>
                <a:cubicBezTo>
                  <a:pt x="9001" y="8874"/>
                  <a:pt x="9001" y="8910"/>
                  <a:pt x="9019" y="8946"/>
                </a:cubicBezTo>
                <a:cubicBezTo>
                  <a:pt x="9019" y="9019"/>
                  <a:pt x="9019" y="9127"/>
                  <a:pt x="9055" y="9200"/>
                </a:cubicBezTo>
                <a:cubicBezTo>
                  <a:pt x="9055" y="9200"/>
                  <a:pt x="9073" y="9218"/>
                  <a:pt x="9091" y="9218"/>
                </a:cubicBezTo>
                <a:lnTo>
                  <a:pt x="9091" y="9218"/>
                </a:lnTo>
                <a:lnTo>
                  <a:pt x="9127" y="9218"/>
                </a:lnTo>
                <a:lnTo>
                  <a:pt x="9145" y="9218"/>
                </a:lnTo>
                <a:lnTo>
                  <a:pt x="9145" y="9218"/>
                </a:lnTo>
                <a:lnTo>
                  <a:pt x="9164" y="9218"/>
                </a:lnTo>
                <a:cubicBezTo>
                  <a:pt x="9254" y="9182"/>
                  <a:pt x="9345" y="9073"/>
                  <a:pt x="9453" y="9073"/>
                </a:cubicBezTo>
                <a:lnTo>
                  <a:pt x="9471" y="9073"/>
                </a:lnTo>
                <a:cubicBezTo>
                  <a:pt x="9489" y="9073"/>
                  <a:pt x="9508" y="9073"/>
                  <a:pt x="9526" y="9055"/>
                </a:cubicBezTo>
                <a:lnTo>
                  <a:pt x="9652" y="9037"/>
                </a:lnTo>
                <a:lnTo>
                  <a:pt x="9797" y="9019"/>
                </a:lnTo>
                <a:cubicBezTo>
                  <a:pt x="9743" y="8946"/>
                  <a:pt x="9707" y="8838"/>
                  <a:pt x="9707" y="8747"/>
                </a:cubicBezTo>
                <a:cubicBezTo>
                  <a:pt x="9725" y="8657"/>
                  <a:pt x="9761" y="8584"/>
                  <a:pt x="9834" y="8548"/>
                </a:cubicBezTo>
                <a:cubicBezTo>
                  <a:pt x="9834" y="8512"/>
                  <a:pt x="9815" y="8476"/>
                  <a:pt x="9815" y="8439"/>
                </a:cubicBezTo>
                <a:cubicBezTo>
                  <a:pt x="9815" y="8385"/>
                  <a:pt x="9834" y="8331"/>
                  <a:pt x="9852" y="8258"/>
                </a:cubicBezTo>
                <a:cubicBezTo>
                  <a:pt x="9852" y="8204"/>
                  <a:pt x="9888" y="8150"/>
                  <a:pt x="9906" y="8095"/>
                </a:cubicBezTo>
                <a:cubicBezTo>
                  <a:pt x="9924" y="8059"/>
                  <a:pt x="9942" y="8041"/>
                  <a:pt x="9978" y="8023"/>
                </a:cubicBezTo>
                <a:cubicBezTo>
                  <a:pt x="10015" y="8023"/>
                  <a:pt x="10051" y="8023"/>
                  <a:pt x="10087" y="8023"/>
                </a:cubicBezTo>
                <a:cubicBezTo>
                  <a:pt x="10105" y="8023"/>
                  <a:pt x="10141" y="8005"/>
                  <a:pt x="10160" y="7987"/>
                </a:cubicBezTo>
                <a:cubicBezTo>
                  <a:pt x="10178" y="7950"/>
                  <a:pt x="10160" y="7914"/>
                  <a:pt x="10123" y="7896"/>
                </a:cubicBezTo>
                <a:cubicBezTo>
                  <a:pt x="10087" y="7860"/>
                  <a:pt x="10033" y="7824"/>
                  <a:pt x="9997" y="7787"/>
                </a:cubicBezTo>
                <a:cubicBezTo>
                  <a:pt x="9960" y="7751"/>
                  <a:pt x="9942" y="7679"/>
                  <a:pt x="9942" y="7624"/>
                </a:cubicBezTo>
                <a:cubicBezTo>
                  <a:pt x="9960" y="7570"/>
                  <a:pt x="9997" y="7534"/>
                  <a:pt x="10051" y="7516"/>
                </a:cubicBezTo>
                <a:cubicBezTo>
                  <a:pt x="10087" y="7498"/>
                  <a:pt x="10123" y="7498"/>
                  <a:pt x="10141" y="7516"/>
                </a:cubicBezTo>
                <a:lnTo>
                  <a:pt x="10178" y="7534"/>
                </a:lnTo>
                <a:lnTo>
                  <a:pt x="10178" y="7498"/>
                </a:lnTo>
                <a:cubicBezTo>
                  <a:pt x="10178" y="7480"/>
                  <a:pt x="10178" y="7461"/>
                  <a:pt x="10178" y="7443"/>
                </a:cubicBezTo>
                <a:cubicBezTo>
                  <a:pt x="10196" y="7407"/>
                  <a:pt x="10196" y="7371"/>
                  <a:pt x="10178" y="7335"/>
                </a:cubicBezTo>
                <a:cubicBezTo>
                  <a:pt x="10160" y="7226"/>
                  <a:pt x="10069" y="7190"/>
                  <a:pt x="9997" y="7135"/>
                </a:cubicBezTo>
                <a:cubicBezTo>
                  <a:pt x="9906" y="7081"/>
                  <a:pt x="9852" y="6972"/>
                  <a:pt x="9870" y="6864"/>
                </a:cubicBezTo>
                <a:cubicBezTo>
                  <a:pt x="9906" y="6773"/>
                  <a:pt x="9978" y="6737"/>
                  <a:pt x="10069" y="6683"/>
                </a:cubicBezTo>
                <a:cubicBezTo>
                  <a:pt x="10087" y="6665"/>
                  <a:pt x="10105" y="6646"/>
                  <a:pt x="10105" y="6628"/>
                </a:cubicBezTo>
                <a:cubicBezTo>
                  <a:pt x="10105" y="6592"/>
                  <a:pt x="10105" y="6556"/>
                  <a:pt x="10087" y="6520"/>
                </a:cubicBezTo>
                <a:cubicBezTo>
                  <a:pt x="10051" y="6447"/>
                  <a:pt x="10069" y="6339"/>
                  <a:pt x="10141" y="6284"/>
                </a:cubicBezTo>
                <a:cubicBezTo>
                  <a:pt x="10196" y="6248"/>
                  <a:pt x="10286" y="6248"/>
                  <a:pt x="10359" y="6266"/>
                </a:cubicBezTo>
                <a:lnTo>
                  <a:pt x="10504" y="6302"/>
                </a:lnTo>
                <a:cubicBezTo>
                  <a:pt x="10576" y="6339"/>
                  <a:pt x="10630" y="6357"/>
                  <a:pt x="10685" y="6411"/>
                </a:cubicBezTo>
                <a:cubicBezTo>
                  <a:pt x="10721" y="6429"/>
                  <a:pt x="10739" y="6483"/>
                  <a:pt x="10721" y="6520"/>
                </a:cubicBezTo>
                <a:cubicBezTo>
                  <a:pt x="10721" y="6556"/>
                  <a:pt x="10721" y="6574"/>
                  <a:pt x="10739" y="6592"/>
                </a:cubicBezTo>
                <a:cubicBezTo>
                  <a:pt x="10757" y="6628"/>
                  <a:pt x="10793" y="6646"/>
                  <a:pt x="10830" y="6646"/>
                </a:cubicBezTo>
                <a:cubicBezTo>
                  <a:pt x="10848" y="6628"/>
                  <a:pt x="10866" y="6610"/>
                  <a:pt x="10884" y="6628"/>
                </a:cubicBezTo>
                <a:lnTo>
                  <a:pt x="10884" y="6628"/>
                </a:lnTo>
                <a:cubicBezTo>
                  <a:pt x="10902" y="6610"/>
                  <a:pt x="10920" y="6610"/>
                  <a:pt x="10920" y="6628"/>
                </a:cubicBezTo>
                <a:lnTo>
                  <a:pt x="10920" y="6610"/>
                </a:lnTo>
                <a:cubicBezTo>
                  <a:pt x="10938" y="6592"/>
                  <a:pt x="10938" y="6556"/>
                  <a:pt x="10938" y="6520"/>
                </a:cubicBezTo>
                <a:cubicBezTo>
                  <a:pt x="10920" y="6447"/>
                  <a:pt x="10956" y="6375"/>
                  <a:pt x="11011" y="6321"/>
                </a:cubicBezTo>
                <a:cubicBezTo>
                  <a:pt x="11047" y="6302"/>
                  <a:pt x="11083" y="6284"/>
                  <a:pt x="11119" y="6284"/>
                </a:cubicBezTo>
                <a:lnTo>
                  <a:pt x="11119" y="6284"/>
                </a:lnTo>
                <a:lnTo>
                  <a:pt x="11119" y="6284"/>
                </a:lnTo>
                <a:lnTo>
                  <a:pt x="11119" y="6284"/>
                </a:lnTo>
                <a:lnTo>
                  <a:pt x="11119" y="6266"/>
                </a:lnTo>
                <a:cubicBezTo>
                  <a:pt x="11101" y="6194"/>
                  <a:pt x="11065" y="6158"/>
                  <a:pt x="11047" y="6085"/>
                </a:cubicBezTo>
                <a:cubicBezTo>
                  <a:pt x="11029" y="6031"/>
                  <a:pt x="11047" y="5958"/>
                  <a:pt x="11083" y="5922"/>
                </a:cubicBezTo>
                <a:cubicBezTo>
                  <a:pt x="11119" y="5886"/>
                  <a:pt x="11174" y="5886"/>
                  <a:pt x="11210" y="5886"/>
                </a:cubicBezTo>
                <a:lnTo>
                  <a:pt x="11228" y="5886"/>
                </a:lnTo>
                <a:lnTo>
                  <a:pt x="11228" y="5886"/>
                </a:lnTo>
                <a:lnTo>
                  <a:pt x="11228" y="5886"/>
                </a:lnTo>
                <a:cubicBezTo>
                  <a:pt x="11246" y="5850"/>
                  <a:pt x="11264" y="5795"/>
                  <a:pt x="11282" y="5759"/>
                </a:cubicBezTo>
                <a:cubicBezTo>
                  <a:pt x="11319" y="5705"/>
                  <a:pt x="11373" y="5669"/>
                  <a:pt x="11445" y="5669"/>
                </a:cubicBezTo>
                <a:cubicBezTo>
                  <a:pt x="11482" y="5669"/>
                  <a:pt x="11500" y="5669"/>
                  <a:pt x="11536" y="5669"/>
                </a:cubicBezTo>
                <a:cubicBezTo>
                  <a:pt x="11554" y="5669"/>
                  <a:pt x="11572" y="5650"/>
                  <a:pt x="11590" y="5632"/>
                </a:cubicBezTo>
                <a:cubicBezTo>
                  <a:pt x="11608" y="5578"/>
                  <a:pt x="11626" y="5524"/>
                  <a:pt x="11626" y="5469"/>
                </a:cubicBezTo>
                <a:cubicBezTo>
                  <a:pt x="11608" y="5324"/>
                  <a:pt x="11681" y="5198"/>
                  <a:pt x="11789" y="5125"/>
                </a:cubicBezTo>
                <a:cubicBezTo>
                  <a:pt x="11898" y="5071"/>
                  <a:pt x="12025" y="5089"/>
                  <a:pt x="12115" y="5162"/>
                </a:cubicBezTo>
                <a:cubicBezTo>
                  <a:pt x="12133" y="5180"/>
                  <a:pt x="12152" y="5216"/>
                  <a:pt x="12170" y="5234"/>
                </a:cubicBezTo>
                <a:cubicBezTo>
                  <a:pt x="12188" y="5252"/>
                  <a:pt x="12206" y="5288"/>
                  <a:pt x="12224" y="5306"/>
                </a:cubicBezTo>
                <a:cubicBezTo>
                  <a:pt x="12260" y="5324"/>
                  <a:pt x="12278" y="5343"/>
                  <a:pt x="12315" y="5361"/>
                </a:cubicBezTo>
                <a:cubicBezTo>
                  <a:pt x="12333" y="5397"/>
                  <a:pt x="12351" y="5415"/>
                  <a:pt x="12351" y="5451"/>
                </a:cubicBezTo>
                <a:lnTo>
                  <a:pt x="12351" y="5632"/>
                </a:lnTo>
                <a:cubicBezTo>
                  <a:pt x="12351" y="5650"/>
                  <a:pt x="12369" y="5669"/>
                  <a:pt x="12387" y="5687"/>
                </a:cubicBezTo>
                <a:cubicBezTo>
                  <a:pt x="12405" y="5723"/>
                  <a:pt x="12423" y="5759"/>
                  <a:pt x="12405" y="5813"/>
                </a:cubicBezTo>
                <a:cubicBezTo>
                  <a:pt x="12405" y="5832"/>
                  <a:pt x="12387" y="5868"/>
                  <a:pt x="12369" y="5904"/>
                </a:cubicBezTo>
                <a:cubicBezTo>
                  <a:pt x="12369" y="5904"/>
                  <a:pt x="12369" y="5922"/>
                  <a:pt x="12369" y="5940"/>
                </a:cubicBezTo>
                <a:cubicBezTo>
                  <a:pt x="12405" y="5976"/>
                  <a:pt x="12441" y="6013"/>
                  <a:pt x="12496" y="6013"/>
                </a:cubicBezTo>
                <a:cubicBezTo>
                  <a:pt x="12532" y="6031"/>
                  <a:pt x="12550" y="6067"/>
                  <a:pt x="12532" y="6103"/>
                </a:cubicBezTo>
                <a:cubicBezTo>
                  <a:pt x="12478" y="6176"/>
                  <a:pt x="12441" y="6266"/>
                  <a:pt x="12423" y="6357"/>
                </a:cubicBezTo>
                <a:cubicBezTo>
                  <a:pt x="12423" y="6393"/>
                  <a:pt x="12423" y="6429"/>
                  <a:pt x="12459" y="6429"/>
                </a:cubicBezTo>
                <a:cubicBezTo>
                  <a:pt x="12496" y="6429"/>
                  <a:pt x="12532" y="6447"/>
                  <a:pt x="12568" y="6465"/>
                </a:cubicBezTo>
                <a:cubicBezTo>
                  <a:pt x="12622" y="6502"/>
                  <a:pt x="12677" y="6574"/>
                  <a:pt x="12695" y="6628"/>
                </a:cubicBezTo>
                <a:cubicBezTo>
                  <a:pt x="12713" y="6683"/>
                  <a:pt x="12749" y="6719"/>
                  <a:pt x="12804" y="6737"/>
                </a:cubicBezTo>
                <a:cubicBezTo>
                  <a:pt x="12822" y="6701"/>
                  <a:pt x="12840" y="6646"/>
                  <a:pt x="12858" y="6610"/>
                </a:cubicBezTo>
                <a:cubicBezTo>
                  <a:pt x="12822" y="6502"/>
                  <a:pt x="12822" y="6375"/>
                  <a:pt x="12840" y="6266"/>
                </a:cubicBezTo>
                <a:cubicBezTo>
                  <a:pt x="12858" y="6230"/>
                  <a:pt x="12894" y="6212"/>
                  <a:pt x="12930" y="6230"/>
                </a:cubicBezTo>
                <a:cubicBezTo>
                  <a:pt x="12985" y="6248"/>
                  <a:pt x="13039" y="6248"/>
                  <a:pt x="13111" y="6230"/>
                </a:cubicBezTo>
                <a:cubicBezTo>
                  <a:pt x="13148" y="6212"/>
                  <a:pt x="13184" y="6176"/>
                  <a:pt x="13166" y="6121"/>
                </a:cubicBezTo>
                <a:cubicBezTo>
                  <a:pt x="13166" y="6103"/>
                  <a:pt x="13148" y="6085"/>
                  <a:pt x="13130" y="6067"/>
                </a:cubicBezTo>
                <a:cubicBezTo>
                  <a:pt x="13130" y="6031"/>
                  <a:pt x="13111" y="6013"/>
                  <a:pt x="13111" y="5995"/>
                </a:cubicBezTo>
                <a:cubicBezTo>
                  <a:pt x="13111" y="5940"/>
                  <a:pt x="13130" y="5904"/>
                  <a:pt x="13166" y="5868"/>
                </a:cubicBezTo>
                <a:cubicBezTo>
                  <a:pt x="13202" y="5813"/>
                  <a:pt x="13292" y="5795"/>
                  <a:pt x="13329" y="5723"/>
                </a:cubicBezTo>
                <a:cubicBezTo>
                  <a:pt x="13365" y="5669"/>
                  <a:pt x="13347" y="5632"/>
                  <a:pt x="13365" y="5596"/>
                </a:cubicBezTo>
                <a:cubicBezTo>
                  <a:pt x="13365" y="5542"/>
                  <a:pt x="13401" y="5487"/>
                  <a:pt x="13455" y="5469"/>
                </a:cubicBezTo>
                <a:cubicBezTo>
                  <a:pt x="13510" y="5433"/>
                  <a:pt x="13564" y="5433"/>
                  <a:pt x="13637" y="5433"/>
                </a:cubicBezTo>
                <a:cubicBezTo>
                  <a:pt x="13637" y="5397"/>
                  <a:pt x="13673" y="5343"/>
                  <a:pt x="13709" y="5306"/>
                </a:cubicBezTo>
                <a:cubicBezTo>
                  <a:pt x="13781" y="5252"/>
                  <a:pt x="13872" y="5216"/>
                  <a:pt x="13981" y="5216"/>
                </a:cubicBezTo>
                <a:cubicBezTo>
                  <a:pt x="14017" y="5216"/>
                  <a:pt x="14053" y="5252"/>
                  <a:pt x="14035" y="5288"/>
                </a:cubicBezTo>
                <a:lnTo>
                  <a:pt x="14035" y="5288"/>
                </a:lnTo>
                <a:cubicBezTo>
                  <a:pt x="14035" y="5288"/>
                  <a:pt x="14035" y="5306"/>
                  <a:pt x="14035" y="5306"/>
                </a:cubicBezTo>
                <a:cubicBezTo>
                  <a:pt x="14053" y="5324"/>
                  <a:pt x="14071" y="5343"/>
                  <a:pt x="14071" y="5343"/>
                </a:cubicBezTo>
                <a:lnTo>
                  <a:pt x="14180" y="5433"/>
                </a:lnTo>
                <a:lnTo>
                  <a:pt x="14397" y="5614"/>
                </a:lnTo>
                <a:cubicBezTo>
                  <a:pt x="14397" y="5614"/>
                  <a:pt x="14415" y="5632"/>
                  <a:pt x="14397" y="5650"/>
                </a:cubicBezTo>
                <a:cubicBezTo>
                  <a:pt x="14415" y="5632"/>
                  <a:pt x="14433" y="5614"/>
                  <a:pt x="14452" y="5596"/>
                </a:cubicBezTo>
                <a:cubicBezTo>
                  <a:pt x="14470" y="5578"/>
                  <a:pt x="14470" y="5560"/>
                  <a:pt x="14488" y="5542"/>
                </a:cubicBezTo>
                <a:cubicBezTo>
                  <a:pt x="14470" y="5524"/>
                  <a:pt x="14470" y="5506"/>
                  <a:pt x="14470" y="5487"/>
                </a:cubicBezTo>
                <a:cubicBezTo>
                  <a:pt x="14433" y="5451"/>
                  <a:pt x="14397" y="5397"/>
                  <a:pt x="14397" y="5343"/>
                </a:cubicBezTo>
                <a:cubicBezTo>
                  <a:pt x="14397" y="5324"/>
                  <a:pt x="14415" y="5288"/>
                  <a:pt x="14433" y="5270"/>
                </a:cubicBezTo>
                <a:cubicBezTo>
                  <a:pt x="14452" y="5252"/>
                  <a:pt x="14470" y="5234"/>
                  <a:pt x="14506" y="5216"/>
                </a:cubicBezTo>
                <a:cubicBezTo>
                  <a:pt x="14524" y="5216"/>
                  <a:pt x="14542" y="5198"/>
                  <a:pt x="14542" y="5162"/>
                </a:cubicBezTo>
                <a:cubicBezTo>
                  <a:pt x="14542" y="5162"/>
                  <a:pt x="14542" y="5162"/>
                  <a:pt x="14542" y="5143"/>
                </a:cubicBezTo>
                <a:cubicBezTo>
                  <a:pt x="14524" y="5089"/>
                  <a:pt x="14614" y="5035"/>
                  <a:pt x="14651" y="5089"/>
                </a:cubicBezTo>
                <a:lnTo>
                  <a:pt x="14669" y="5107"/>
                </a:lnTo>
                <a:cubicBezTo>
                  <a:pt x="14705" y="5143"/>
                  <a:pt x="14759" y="5162"/>
                  <a:pt x="14832" y="5162"/>
                </a:cubicBezTo>
                <a:cubicBezTo>
                  <a:pt x="14850" y="5162"/>
                  <a:pt x="14868" y="5180"/>
                  <a:pt x="14886" y="5216"/>
                </a:cubicBezTo>
                <a:cubicBezTo>
                  <a:pt x="14904" y="5397"/>
                  <a:pt x="14995" y="5578"/>
                  <a:pt x="15140" y="5705"/>
                </a:cubicBezTo>
                <a:cubicBezTo>
                  <a:pt x="15176" y="5759"/>
                  <a:pt x="15230" y="5795"/>
                  <a:pt x="15303" y="5777"/>
                </a:cubicBezTo>
                <a:cubicBezTo>
                  <a:pt x="15357" y="5741"/>
                  <a:pt x="15303" y="5632"/>
                  <a:pt x="15266" y="5596"/>
                </a:cubicBezTo>
                <a:cubicBezTo>
                  <a:pt x="15248" y="5524"/>
                  <a:pt x="15266" y="5451"/>
                  <a:pt x="15339" y="5415"/>
                </a:cubicBezTo>
                <a:cubicBezTo>
                  <a:pt x="15375" y="5397"/>
                  <a:pt x="15411" y="5397"/>
                  <a:pt x="15466" y="5415"/>
                </a:cubicBezTo>
                <a:lnTo>
                  <a:pt x="15484" y="5415"/>
                </a:lnTo>
                <a:cubicBezTo>
                  <a:pt x="15484" y="5415"/>
                  <a:pt x="15520" y="5379"/>
                  <a:pt x="15520" y="5361"/>
                </a:cubicBezTo>
                <a:lnTo>
                  <a:pt x="15665" y="5270"/>
                </a:lnTo>
                <a:cubicBezTo>
                  <a:pt x="15701" y="5252"/>
                  <a:pt x="15719" y="5216"/>
                  <a:pt x="15755" y="5180"/>
                </a:cubicBezTo>
                <a:cubicBezTo>
                  <a:pt x="15792" y="5125"/>
                  <a:pt x="15755" y="5053"/>
                  <a:pt x="15719" y="4999"/>
                </a:cubicBezTo>
                <a:cubicBezTo>
                  <a:pt x="15683" y="4944"/>
                  <a:pt x="15683" y="4854"/>
                  <a:pt x="15719" y="4799"/>
                </a:cubicBezTo>
                <a:cubicBezTo>
                  <a:pt x="15755" y="4745"/>
                  <a:pt x="15792" y="4727"/>
                  <a:pt x="15846" y="4709"/>
                </a:cubicBezTo>
                <a:cubicBezTo>
                  <a:pt x="15846" y="4673"/>
                  <a:pt x="15864" y="4618"/>
                  <a:pt x="15900" y="4600"/>
                </a:cubicBezTo>
                <a:cubicBezTo>
                  <a:pt x="15918" y="4528"/>
                  <a:pt x="15991" y="4491"/>
                  <a:pt x="16045" y="4455"/>
                </a:cubicBezTo>
                <a:cubicBezTo>
                  <a:pt x="16118" y="4419"/>
                  <a:pt x="16262" y="4328"/>
                  <a:pt x="16299" y="4220"/>
                </a:cubicBezTo>
                <a:cubicBezTo>
                  <a:pt x="16317" y="4111"/>
                  <a:pt x="16299" y="3984"/>
                  <a:pt x="16299" y="3876"/>
                </a:cubicBezTo>
                <a:cubicBezTo>
                  <a:pt x="16317" y="3767"/>
                  <a:pt x="16444" y="3695"/>
                  <a:pt x="16534" y="3640"/>
                </a:cubicBezTo>
                <a:cubicBezTo>
                  <a:pt x="16588" y="3604"/>
                  <a:pt x="16643" y="3514"/>
                  <a:pt x="16643" y="3459"/>
                </a:cubicBezTo>
                <a:cubicBezTo>
                  <a:pt x="16643" y="3441"/>
                  <a:pt x="16625" y="3423"/>
                  <a:pt x="16625" y="3423"/>
                </a:cubicBezTo>
                <a:cubicBezTo>
                  <a:pt x="16625" y="3405"/>
                  <a:pt x="16625" y="3405"/>
                  <a:pt x="16625" y="3405"/>
                </a:cubicBezTo>
                <a:cubicBezTo>
                  <a:pt x="16588" y="3369"/>
                  <a:pt x="16625" y="3332"/>
                  <a:pt x="16661" y="3351"/>
                </a:cubicBezTo>
                <a:lnTo>
                  <a:pt x="16661" y="3351"/>
                </a:lnTo>
                <a:cubicBezTo>
                  <a:pt x="16661" y="3296"/>
                  <a:pt x="16679" y="3260"/>
                  <a:pt x="16697" y="3206"/>
                </a:cubicBezTo>
                <a:cubicBezTo>
                  <a:pt x="16733" y="3133"/>
                  <a:pt x="16751" y="3061"/>
                  <a:pt x="16770" y="3006"/>
                </a:cubicBezTo>
                <a:cubicBezTo>
                  <a:pt x="16788" y="2862"/>
                  <a:pt x="16824" y="2735"/>
                  <a:pt x="16878" y="2626"/>
                </a:cubicBezTo>
                <a:cubicBezTo>
                  <a:pt x="16914" y="2572"/>
                  <a:pt x="16951" y="2536"/>
                  <a:pt x="17005" y="2518"/>
                </a:cubicBezTo>
                <a:cubicBezTo>
                  <a:pt x="17041" y="2499"/>
                  <a:pt x="17095" y="2481"/>
                  <a:pt x="17150" y="2481"/>
                </a:cubicBezTo>
                <a:cubicBezTo>
                  <a:pt x="17186" y="2481"/>
                  <a:pt x="17222" y="2481"/>
                  <a:pt x="17258" y="2463"/>
                </a:cubicBezTo>
                <a:cubicBezTo>
                  <a:pt x="17277" y="2445"/>
                  <a:pt x="17258" y="2409"/>
                  <a:pt x="17258" y="2373"/>
                </a:cubicBezTo>
                <a:cubicBezTo>
                  <a:pt x="17222" y="2300"/>
                  <a:pt x="17168" y="2210"/>
                  <a:pt x="17204" y="2119"/>
                </a:cubicBezTo>
                <a:cubicBezTo>
                  <a:pt x="17240" y="2083"/>
                  <a:pt x="17277" y="2065"/>
                  <a:pt x="17258" y="1992"/>
                </a:cubicBezTo>
                <a:cubicBezTo>
                  <a:pt x="17240" y="1956"/>
                  <a:pt x="17240" y="1884"/>
                  <a:pt x="17258" y="1847"/>
                </a:cubicBezTo>
                <a:cubicBezTo>
                  <a:pt x="17258" y="1739"/>
                  <a:pt x="17349" y="1666"/>
                  <a:pt x="17440" y="1648"/>
                </a:cubicBezTo>
                <a:cubicBezTo>
                  <a:pt x="17548" y="1648"/>
                  <a:pt x="17639" y="1721"/>
                  <a:pt x="17639" y="1829"/>
                </a:cubicBezTo>
                <a:cubicBezTo>
                  <a:pt x="17639" y="1884"/>
                  <a:pt x="17621" y="1920"/>
                  <a:pt x="17603" y="1956"/>
                </a:cubicBezTo>
                <a:cubicBezTo>
                  <a:pt x="17584" y="1992"/>
                  <a:pt x="17548" y="2029"/>
                  <a:pt x="17566" y="2047"/>
                </a:cubicBezTo>
                <a:cubicBezTo>
                  <a:pt x="17566" y="2083"/>
                  <a:pt x="17621" y="2083"/>
                  <a:pt x="17657" y="2083"/>
                </a:cubicBezTo>
                <a:cubicBezTo>
                  <a:pt x="17693" y="2083"/>
                  <a:pt x="17729" y="2119"/>
                  <a:pt x="17766" y="2155"/>
                </a:cubicBezTo>
                <a:cubicBezTo>
                  <a:pt x="17766" y="2173"/>
                  <a:pt x="17766" y="2192"/>
                  <a:pt x="17766" y="2210"/>
                </a:cubicBezTo>
                <a:cubicBezTo>
                  <a:pt x="17675" y="2318"/>
                  <a:pt x="17621" y="2463"/>
                  <a:pt x="17621" y="2608"/>
                </a:cubicBezTo>
                <a:cubicBezTo>
                  <a:pt x="17657" y="2590"/>
                  <a:pt x="17711" y="2572"/>
                  <a:pt x="17747" y="2572"/>
                </a:cubicBezTo>
                <a:cubicBezTo>
                  <a:pt x="17784" y="2572"/>
                  <a:pt x="17820" y="2572"/>
                  <a:pt x="17856" y="2572"/>
                </a:cubicBezTo>
                <a:lnTo>
                  <a:pt x="17929" y="2572"/>
                </a:lnTo>
                <a:cubicBezTo>
                  <a:pt x="17947" y="2572"/>
                  <a:pt x="17929" y="2518"/>
                  <a:pt x="17929" y="2499"/>
                </a:cubicBezTo>
                <a:cubicBezTo>
                  <a:pt x="17929" y="2463"/>
                  <a:pt x="17929" y="2427"/>
                  <a:pt x="17929" y="2391"/>
                </a:cubicBezTo>
                <a:cubicBezTo>
                  <a:pt x="17929" y="2336"/>
                  <a:pt x="17983" y="2282"/>
                  <a:pt x="18055" y="2282"/>
                </a:cubicBezTo>
                <a:cubicBezTo>
                  <a:pt x="18073" y="2282"/>
                  <a:pt x="18110" y="2300"/>
                  <a:pt x="18110" y="2318"/>
                </a:cubicBezTo>
                <a:cubicBezTo>
                  <a:pt x="18128" y="2373"/>
                  <a:pt x="18182" y="2373"/>
                  <a:pt x="18236" y="2355"/>
                </a:cubicBezTo>
                <a:cubicBezTo>
                  <a:pt x="18255" y="2355"/>
                  <a:pt x="18273" y="2336"/>
                  <a:pt x="18273" y="2318"/>
                </a:cubicBezTo>
                <a:cubicBezTo>
                  <a:pt x="18255" y="2282"/>
                  <a:pt x="18236" y="2282"/>
                  <a:pt x="18200" y="2282"/>
                </a:cubicBezTo>
                <a:cubicBezTo>
                  <a:pt x="18128" y="2246"/>
                  <a:pt x="18055" y="2192"/>
                  <a:pt x="18073" y="2101"/>
                </a:cubicBezTo>
                <a:cubicBezTo>
                  <a:pt x="18092" y="2047"/>
                  <a:pt x="18146" y="1992"/>
                  <a:pt x="18200" y="1974"/>
                </a:cubicBezTo>
                <a:cubicBezTo>
                  <a:pt x="18200" y="1956"/>
                  <a:pt x="18200" y="1938"/>
                  <a:pt x="18200" y="1938"/>
                </a:cubicBezTo>
                <a:cubicBezTo>
                  <a:pt x="18218" y="1884"/>
                  <a:pt x="18236" y="1829"/>
                  <a:pt x="18291" y="1811"/>
                </a:cubicBezTo>
                <a:cubicBezTo>
                  <a:pt x="18327" y="1775"/>
                  <a:pt x="18345" y="1757"/>
                  <a:pt x="18327" y="1721"/>
                </a:cubicBezTo>
                <a:cubicBezTo>
                  <a:pt x="18309" y="1666"/>
                  <a:pt x="18291" y="1630"/>
                  <a:pt x="18291" y="1576"/>
                </a:cubicBezTo>
                <a:cubicBezTo>
                  <a:pt x="18273" y="1540"/>
                  <a:pt x="18291" y="1485"/>
                  <a:pt x="18327" y="1467"/>
                </a:cubicBezTo>
                <a:cubicBezTo>
                  <a:pt x="18363" y="1431"/>
                  <a:pt x="18381" y="1413"/>
                  <a:pt x="18436" y="1395"/>
                </a:cubicBezTo>
                <a:cubicBezTo>
                  <a:pt x="18472" y="1359"/>
                  <a:pt x="18472" y="1340"/>
                  <a:pt x="18472" y="1286"/>
                </a:cubicBezTo>
                <a:cubicBezTo>
                  <a:pt x="18472" y="1232"/>
                  <a:pt x="18490" y="1196"/>
                  <a:pt x="18544" y="1159"/>
                </a:cubicBezTo>
                <a:cubicBezTo>
                  <a:pt x="18580" y="1141"/>
                  <a:pt x="18635" y="1123"/>
                  <a:pt x="18689" y="1141"/>
                </a:cubicBezTo>
                <a:lnTo>
                  <a:pt x="18707" y="1033"/>
                </a:lnTo>
                <a:cubicBezTo>
                  <a:pt x="18707" y="996"/>
                  <a:pt x="18725" y="978"/>
                  <a:pt x="18762" y="978"/>
                </a:cubicBezTo>
                <a:lnTo>
                  <a:pt x="18961" y="1033"/>
                </a:lnTo>
                <a:lnTo>
                  <a:pt x="19033" y="1051"/>
                </a:lnTo>
                <a:lnTo>
                  <a:pt x="19033" y="1051"/>
                </a:lnTo>
                <a:cubicBezTo>
                  <a:pt x="18997" y="1014"/>
                  <a:pt x="18979" y="978"/>
                  <a:pt x="18979" y="942"/>
                </a:cubicBezTo>
                <a:cubicBezTo>
                  <a:pt x="18961" y="906"/>
                  <a:pt x="18961" y="851"/>
                  <a:pt x="18979" y="815"/>
                </a:cubicBezTo>
                <a:cubicBezTo>
                  <a:pt x="18979" y="779"/>
                  <a:pt x="18997" y="725"/>
                  <a:pt x="19033" y="707"/>
                </a:cubicBezTo>
                <a:cubicBezTo>
                  <a:pt x="19088" y="670"/>
                  <a:pt x="19142" y="707"/>
                  <a:pt x="19178" y="743"/>
                </a:cubicBezTo>
                <a:lnTo>
                  <a:pt x="19305" y="797"/>
                </a:lnTo>
                <a:cubicBezTo>
                  <a:pt x="19305" y="743"/>
                  <a:pt x="19323" y="688"/>
                  <a:pt x="19341" y="652"/>
                </a:cubicBezTo>
                <a:cubicBezTo>
                  <a:pt x="19305" y="616"/>
                  <a:pt x="19305" y="598"/>
                  <a:pt x="19341" y="580"/>
                </a:cubicBezTo>
                <a:lnTo>
                  <a:pt x="19395" y="489"/>
                </a:lnTo>
                <a:cubicBezTo>
                  <a:pt x="19450" y="399"/>
                  <a:pt x="19486" y="308"/>
                  <a:pt x="19522" y="218"/>
                </a:cubicBezTo>
                <a:cubicBezTo>
                  <a:pt x="19522" y="181"/>
                  <a:pt x="19558" y="163"/>
                  <a:pt x="19595" y="181"/>
                </a:cubicBezTo>
                <a:lnTo>
                  <a:pt x="19649" y="218"/>
                </a:lnTo>
                <a:lnTo>
                  <a:pt x="19667" y="55"/>
                </a:lnTo>
                <a:cubicBezTo>
                  <a:pt x="19667" y="37"/>
                  <a:pt x="19685" y="18"/>
                  <a:pt x="19721" y="0"/>
                </a:cubicBezTo>
                <a:cubicBezTo>
                  <a:pt x="19794" y="0"/>
                  <a:pt x="19830" y="73"/>
                  <a:pt x="19866" y="145"/>
                </a:cubicBezTo>
                <a:cubicBezTo>
                  <a:pt x="19866" y="200"/>
                  <a:pt x="19884" y="236"/>
                  <a:pt x="19921" y="290"/>
                </a:cubicBezTo>
                <a:cubicBezTo>
                  <a:pt x="19957" y="326"/>
                  <a:pt x="19993" y="308"/>
                  <a:pt x="20029" y="326"/>
                </a:cubicBezTo>
                <a:cubicBezTo>
                  <a:pt x="20065" y="344"/>
                  <a:pt x="20102" y="362"/>
                  <a:pt x="20120" y="399"/>
                </a:cubicBezTo>
                <a:cubicBezTo>
                  <a:pt x="20174" y="453"/>
                  <a:pt x="20192" y="544"/>
                  <a:pt x="20174" y="616"/>
                </a:cubicBezTo>
                <a:cubicBezTo>
                  <a:pt x="20156" y="670"/>
                  <a:pt x="20138" y="725"/>
                  <a:pt x="20102" y="779"/>
                </a:cubicBezTo>
                <a:lnTo>
                  <a:pt x="20265" y="779"/>
                </a:lnTo>
                <a:cubicBezTo>
                  <a:pt x="20301" y="779"/>
                  <a:pt x="20319" y="797"/>
                  <a:pt x="20319" y="815"/>
                </a:cubicBezTo>
                <a:lnTo>
                  <a:pt x="20410" y="1232"/>
                </a:lnTo>
                <a:cubicBezTo>
                  <a:pt x="20482" y="1214"/>
                  <a:pt x="20573" y="1214"/>
                  <a:pt x="20663" y="1232"/>
                </a:cubicBezTo>
                <a:cubicBezTo>
                  <a:pt x="20699" y="1250"/>
                  <a:pt x="20699" y="1286"/>
                  <a:pt x="20681" y="1304"/>
                </a:cubicBezTo>
                <a:lnTo>
                  <a:pt x="20627" y="1395"/>
                </a:lnTo>
                <a:cubicBezTo>
                  <a:pt x="20736" y="1449"/>
                  <a:pt x="20790" y="1594"/>
                  <a:pt x="20736" y="1703"/>
                </a:cubicBezTo>
                <a:cubicBezTo>
                  <a:pt x="20736" y="1721"/>
                  <a:pt x="20717" y="1739"/>
                  <a:pt x="20717" y="1757"/>
                </a:cubicBezTo>
                <a:cubicBezTo>
                  <a:pt x="20717" y="1757"/>
                  <a:pt x="20681" y="1775"/>
                  <a:pt x="20681" y="1793"/>
                </a:cubicBezTo>
                <a:cubicBezTo>
                  <a:pt x="20681" y="1811"/>
                  <a:pt x="20717" y="1829"/>
                  <a:pt x="20717" y="1847"/>
                </a:cubicBezTo>
                <a:lnTo>
                  <a:pt x="20772" y="1902"/>
                </a:lnTo>
                <a:cubicBezTo>
                  <a:pt x="20790" y="1956"/>
                  <a:pt x="20808" y="1992"/>
                  <a:pt x="20826" y="2047"/>
                </a:cubicBezTo>
                <a:cubicBezTo>
                  <a:pt x="20898" y="2029"/>
                  <a:pt x="20953" y="2065"/>
                  <a:pt x="20989" y="2137"/>
                </a:cubicBezTo>
                <a:cubicBezTo>
                  <a:pt x="21007" y="2210"/>
                  <a:pt x="21025" y="2300"/>
                  <a:pt x="21007" y="2391"/>
                </a:cubicBezTo>
                <a:cubicBezTo>
                  <a:pt x="20989" y="2427"/>
                  <a:pt x="20971" y="2463"/>
                  <a:pt x="20953" y="2499"/>
                </a:cubicBezTo>
                <a:cubicBezTo>
                  <a:pt x="20953" y="2499"/>
                  <a:pt x="20935" y="2536"/>
                  <a:pt x="20935" y="2554"/>
                </a:cubicBezTo>
                <a:cubicBezTo>
                  <a:pt x="20971" y="2536"/>
                  <a:pt x="21007" y="2554"/>
                  <a:pt x="21007" y="2590"/>
                </a:cubicBezTo>
                <a:lnTo>
                  <a:pt x="21007" y="2626"/>
                </a:lnTo>
                <a:cubicBezTo>
                  <a:pt x="21007" y="2662"/>
                  <a:pt x="21007" y="2699"/>
                  <a:pt x="20989" y="2735"/>
                </a:cubicBezTo>
                <a:cubicBezTo>
                  <a:pt x="21025" y="2753"/>
                  <a:pt x="21061" y="2771"/>
                  <a:pt x="21098" y="2789"/>
                </a:cubicBezTo>
                <a:cubicBezTo>
                  <a:pt x="21152" y="2843"/>
                  <a:pt x="21170" y="2916"/>
                  <a:pt x="21170" y="2988"/>
                </a:cubicBezTo>
                <a:cubicBezTo>
                  <a:pt x="21188" y="3043"/>
                  <a:pt x="21170" y="3115"/>
                  <a:pt x="21170" y="3169"/>
                </a:cubicBezTo>
                <a:cubicBezTo>
                  <a:pt x="21152" y="3224"/>
                  <a:pt x="21116" y="3278"/>
                  <a:pt x="21061" y="3296"/>
                </a:cubicBezTo>
                <a:cubicBezTo>
                  <a:pt x="21043" y="3296"/>
                  <a:pt x="21043" y="3314"/>
                  <a:pt x="21043" y="3332"/>
                </a:cubicBezTo>
                <a:cubicBezTo>
                  <a:pt x="21061" y="3351"/>
                  <a:pt x="21080" y="3369"/>
                  <a:pt x="21098" y="3387"/>
                </a:cubicBezTo>
                <a:cubicBezTo>
                  <a:pt x="21134" y="3405"/>
                  <a:pt x="21170" y="3441"/>
                  <a:pt x="21188" y="3477"/>
                </a:cubicBezTo>
                <a:cubicBezTo>
                  <a:pt x="21224" y="3568"/>
                  <a:pt x="21224" y="3658"/>
                  <a:pt x="21188" y="3749"/>
                </a:cubicBezTo>
                <a:cubicBezTo>
                  <a:pt x="21170" y="3803"/>
                  <a:pt x="21134" y="3894"/>
                  <a:pt x="21170" y="3948"/>
                </a:cubicBezTo>
                <a:cubicBezTo>
                  <a:pt x="21243" y="3912"/>
                  <a:pt x="21279" y="3840"/>
                  <a:pt x="21351" y="3821"/>
                </a:cubicBezTo>
                <a:cubicBezTo>
                  <a:pt x="21442" y="3785"/>
                  <a:pt x="21532" y="3821"/>
                  <a:pt x="21587" y="3912"/>
                </a:cubicBezTo>
                <a:cubicBezTo>
                  <a:pt x="21641" y="3984"/>
                  <a:pt x="21623" y="4093"/>
                  <a:pt x="21569" y="4165"/>
                </a:cubicBezTo>
                <a:cubicBezTo>
                  <a:pt x="21514" y="4220"/>
                  <a:pt x="21442" y="4274"/>
                  <a:pt x="21369" y="4274"/>
                </a:cubicBezTo>
                <a:cubicBezTo>
                  <a:pt x="21369" y="4328"/>
                  <a:pt x="21442" y="4365"/>
                  <a:pt x="21478" y="4401"/>
                </a:cubicBezTo>
                <a:cubicBezTo>
                  <a:pt x="21550" y="4437"/>
                  <a:pt x="21605" y="4510"/>
                  <a:pt x="21641" y="4564"/>
                </a:cubicBezTo>
                <a:cubicBezTo>
                  <a:pt x="21713" y="4691"/>
                  <a:pt x="21732" y="4836"/>
                  <a:pt x="21713" y="4962"/>
                </a:cubicBezTo>
                <a:cubicBezTo>
                  <a:pt x="21786" y="4980"/>
                  <a:pt x="21858" y="5035"/>
                  <a:pt x="21895" y="5107"/>
                </a:cubicBezTo>
                <a:cubicBezTo>
                  <a:pt x="21931" y="5234"/>
                  <a:pt x="21840" y="5343"/>
                  <a:pt x="21786" y="5433"/>
                </a:cubicBezTo>
                <a:cubicBezTo>
                  <a:pt x="21768" y="5469"/>
                  <a:pt x="21750" y="5524"/>
                  <a:pt x="21750" y="5560"/>
                </a:cubicBezTo>
                <a:cubicBezTo>
                  <a:pt x="21750" y="5614"/>
                  <a:pt x="21804" y="5614"/>
                  <a:pt x="21840" y="5632"/>
                </a:cubicBezTo>
                <a:cubicBezTo>
                  <a:pt x="21931" y="5669"/>
                  <a:pt x="22039" y="5687"/>
                  <a:pt x="22058" y="5813"/>
                </a:cubicBezTo>
                <a:cubicBezTo>
                  <a:pt x="22058" y="5868"/>
                  <a:pt x="22058" y="5922"/>
                  <a:pt x="22058" y="5976"/>
                </a:cubicBezTo>
                <a:cubicBezTo>
                  <a:pt x="22058" y="5995"/>
                  <a:pt x="22058" y="6049"/>
                  <a:pt x="22094" y="6049"/>
                </a:cubicBezTo>
                <a:cubicBezTo>
                  <a:pt x="22148" y="6049"/>
                  <a:pt x="22166" y="6085"/>
                  <a:pt x="22148" y="6121"/>
                </a:cubicBezTo>
                <a:cubicBezTo>
                  <a:pt x="22021" y="6284"/>
                  <a:pt x="21949" y="6483"/>
                  <a:pt x="21949" y="6683"/>
                </a:cubicBezTo>
                <a:lnTo>
                  <a:pt x="21949" y="7045"/>
                </a:lnTo>
                <a:lnTo>
                  <a:pt x="21985" y="7045"/>
                </a:lnTo>
                <a:cubicBezTo>
                  <a:pt x="22021" y="7045"/>
                  <a:pt x="22076" y="7045"/>
                  <a:pt x="22112" y="7045"/>
                </a:cubicBezTo>
                <a:cubicBezTo>
                  <a:pt x="22202" y="7045"/>
                  <a:pt x="22275" y="7063"/>
                  <a:pt x="22365" y="7099"/>
                </a:cubicBezTo>
                <a:cubicBezTo>
                  <a:pt x="22383" y="7117"/>
                  <a:pt x="22420" y="7135"/>
                  <a:pt x="22438" y="7172"/>
                </a:cubicBezTo>
                <a:cubicBezTo>
                  <a:pt x="22510" y="6900"/>
                  <a:pt x="22583" y="6665"/>
                  <a:pt x="22691" y="6411"/>
                </a:cubicBezTo>
                <a:cubicBezTo>
                  <a:pt x="22746" y="6321"/>
                  <a:pt x="22782" y="6248"/>
                  <a:pt x="22836" y="6158"/>
                </a:cubicBezTo>
                <a:cubicBezTo>
                  <a:pt x="22872" y="6085"/>
                  <a:pt x="22927" y="6013"/>
                  <a:pt x="22999" y="5922"/>
                </a:cubicBezTo>
                <a:cubicBezTo>
                  <a:pt x="23072" y="5777"/>
                  <a:pt x="23180" y="5669"/>
                  <a:pt x="23325" y="5578"/>
                </a:cubicBezTo>
                <a:cubicBezTo>
                  <a:pt x="23398" y="5524"/>
                  <a:pt x="23470" y="5506"/>
                  <a:pt x="23542" y="5506"/>
                </a:cubicBezTo>
                <a:cubicBezTo>
                  <a:pt x="23597" y="5524"/>
                  <a:pt x="23633" y="5524"/>
                  <a:pt x="23687" y="5506"/>
                </a:cubicBezTo>
                <a:cubicBezTo>
                  <a:pt x="23705" y="5506"/>
                  <a:pt x="23724" y="5487"/>
                  <a:pt x="23742" y="5487"/>
                </a:cubicBezTo>
                <a:cubicBezTo>
                  <a:pt x="23832" y="5433"/>
                  <a:pt x="23887" y="5343"/>
                  <a:pt x="23923" y="5252"/>
                </a:cubicBezTo>
                <a:cubicBezTo>
                  <a:pt x="23995" y="5107"/>
                  <a:pt x="24086" y="4836"/>
                  <a:pt x="24303" y="4836"/>
                </a:cubicBezTo>
                <a:cubicBezTo>
                  <a:pt x="24357" y="4781"/>
                  <a:pt x="24448" y="4781"/>
                  <a:pt x="24502" y="4836"/>
                </a:cubicBezTo>
                <a:cubicBezTo>
                  <a:pt x="24520" y="4854"/>
                  <a:pt x="24557" y="4872"/>
                  <a:pt x="24557" y="4908"/>
                </a:cubicBezTo>
                <a:cubicBezTo>
                  <a:pt x="24575" y="4908"/>
                  <a:pt x="24593" y="4890"/>
                  <a:pt x="24611" y="4872"/>
                </a:cubicBezTo>
                <a:cubicBezTo>
                  <a:pt x="24611" y="4854"/>
                  <a:pt x="24611" y="4854"/>
                  <a:pt x="24593" y="4836"/>
                </a:cubicBezTo>
                <a:cubicBezTo>
                  <a:pt x="24539" y="4817"/>
                  <a:pt x="24502" y="4763"/>
                  <a:pt x="24484" y="4709"/>
                </a:cubicBezTo>
                <a:cubicBezTo>
                  <a:pt x="24484" y="4636"/>
                  <a:pt x="24484" y="4582"/>
                  <a:pt x="24484" y="4510"/>
                </a:cubicBezTo>
                <a:cubicBezTo>
                  <a:pt x="24484" y="4437"/>
                  <a:pt x="24520" y="4383"/>
                  <a:pt x="24575" y="4328"/>
                </a:cubicBezTo>
                <a:cubicBezTo>
                  <a:pt x="24593" y="4292"/>
                  <a:pt x="24629" y="4274"/>
                  <a:pt x="24665" y="4274"/>
                </a:cubicBezTo>
                <a:cubicBezTo>
                  <a:pt x="24665" y="4238"/>
                  <a:pt x="24647" y="4202"/>
                  <a:pt x="24647" y="4165"/>
                </a:cubicBezTo>
                <a:lnTo>
                  <a:pt x="24647" y="4129"/>
                </a:lnTo>
                <a:cubicBezTo>
                  <a:pt x="24647" y="4093"/>
                  <a:pt x="24683" y="4057"/>
                  <a:pt x="24720" y="4075"/>
                </a:cubicBezTo>
                <a:lnTo>
                  <a:pt x="24720" y="4075"/>
                </a:lnTo>
                <a:cubicBezTo>
                  <a:pt x="24720" y="4057"/>
                  <a:pt x="24720" y="4057"/>
                  <a:pt x="24701" y="4039"/>
                </a:cubicBezTo>
                <a:cubicBezTo>
                  <a:pt x="24683" y="4002"/>
                  <a:pt x="24665" y="3966"/>
                  <a:pt x="24665" y="3912"/>
                </a:cubicBezTo>
                <a:cubicBezTo>
                  <a:pt x="24647" y="3840"/>
                  <a:pt x="24647" y="3749"/>
                  <a:pt x="24683" y="3677"/>
                </a:cubicBezTo>
                <a:cubicBezTo>
                  <a:pt x="24701" y="3604"/>
                  <a:pt x="24756" y="3568"/>
                  <a:pt x="24828" y="3586"/>
                </a:cubicBezTo>
                <a:cubicBezTo>
                  <a:pt x="24846" y="3532"/>
                  <a:pt x="24864" y="3477"/>
                  <a:pt x="24901" y="3441"/>
                </a:cubicBezTo>
                <a:lnTo>
                  <a:pt x="24937" y="3369"/>
                </a:lnTo>
                <a:cubicBezTo>
                  <a:pt x="24937" y="3369"/>
                  <a:pt x="24973" y="3332"/>
                  <a:pt x="24973" y="3332"/>
                </a:cubicBezTo>
                <a:cubicBezTo>
                  <a:pt x="24973" y="3314"/>
                  <a:pt x="24955" y="3296"/>
                  <a:pt x="24955" y="3278"/>
                </a:cubicBezTo>
                <a:cubicBezTo>
                  <a:pt x="24937" y="3278"/>
                  <a:pt x="24919" y="3260"/>
                  <a:pt x="24919" y="3242"/>
                </a:cubicBezTo>
                <a:cubicBezTo>
                  <a:pt x="24864" y="3115"/>
                  <a:pt x="24919" y="2988"/>
                  <a:pt x="25027" y="2934"/>
                </a:cubicBezTo>
                <a:lnTo>
                  <a:pt x="24973" y="2843"/>
                </a:lnTo>
                <a:cubicBezTo>
                  <a:pt x="24955" y="2807"/>
                  <a:pt x="24973" y="2771"/>
                  <a:pt x="24991" y="2771"/>
                </a:cubicBezTo>
                <a:cubicBezTo>
                  <a:pt x="25082" y="2753"/>
                  <a:pt x="25172" y="2753"/>
                  <a:pt x="25263" y="2771"/>
                </a:cubicBezTo>
                <a:cubicBezTo>
                  <a:pt x="25281" y="2626"/>
                  <a:pt x="25317" y="2481"/>
                  <a:pt x="25335" y="2355"/>
                </a:cubicBezTo>
                <a:cubicBezTo>
                  <a:pt x="25335" y="2318"/>
                  <a:pt x="25372" y="2318"/>
                  <a:pt x="25390" y="2300"/>
                </a:cubicBezTo>
                <a:lnTo>
                  <a:pt x="25571" y="2300"/>
                </a:lnTo>
                <a:cubicBezTo>
                  <a:pt x="25535" y="2264"/>
                  <a:pt x="25498" y="2210"/>
                  <a:pt x="25480" y="2155"/>
                </a:cubicBezTo>
                <a:cubicBezTo>
                  <a:pt x="25462" y="2065"/>
                  <a:pt x="25480" y="1992"/>
                  <a:pt x="25535" y="1920"/>
                </a:cubicBezTo>
                <a:cubicBezTo>
                  <a:pt x="25553" y="1902"/>
                  <a:pt x="25589" y="1866"/>
                  <a:pt x="25625" y="1866"/>
                </a:cubicBezTo>
                <a:cubicBezTo>
                  <a:pt x="25661" y="1847"/>
                  <a:pt x="25716" y="1866"/>
                  <a:pt x="25734" y="1829"/>
                </a:cubicBezTo>
                <a:cubicBezTo>
                  <a:pt x="25770" y="1775"/>
                  <a:pt x="25788" y="1721"/>
                  <a:pt x="25806" y="1666"/>
                </a:cubicBezTo>
                <a:cubicBezTo>
                  <a:pt x="25824" y="1594"/>
                  <a:pt x="25860" y="1540"/>
                  <a:pt x="25951" y="1540"/>
                </a:cubicBezTo>
                <a:cubicBezTo>
                  <a:pt x="25969" y="1540"/>
                  <a:pt x="25987" y="1558"/>
                  <a:pt x="25987" y="1594"/>
                </a:cubicBezTo>
                <a:lnTo>
                  <a:pt x="26005" y="1739"/>
                </a:lnTo>
                <a:lnTo>
                  <a:pt x="26060" y="1721"/>
                </a:lnTo>
                <a:cubicBezTo>
                  <a:pt x="26096" y="1703"/>
                  <a:pt x="26132" y="1721"/>
                  <a:pt x="26132" y="1739"/>
                </a:cubicBezTo>
                <a:cubicBezTo>
                  <a:pt x="26168" y="1847"/>
                  <a:pt x="26205" y="1938"/>
                  <a:pt x="26259" y="2029"/>
                </a:cubicBezTo>
                <a:lnTo>
                  <a:pt x="26331" y="2101"/>
                </a:lnTo>
                <a:cubicBezTo>
                  <a:pt x="26349" y="2119"/>
                  <a:pt x="26349" y="2155"/>
                  <a:pt x="26331" y="2173"/>
                </a:cubicBezTo>
                <a:cubicBezTo>
                  <a:pt x="26331" y="2228"/>
                  <a:pt x="26349" y="2282"/>
                  <a:pt x="26368" y="2318"/>
                </a:cubicBezTo>
                <a:lnTo>
                  <a:pt x="26476" y="2264"/>
                </a:lnTo>
                <a:cubicBezTo>
                  <a:pt x="26512" y="2246"/>
                  <a:pt x="26585" y="2210"/>
                  <a:pt x="26621" y="2246"/>
                </a:cubicBezTo>
                <a:cubicBezTo>
                  <a:pt x="26657" y="2264"/>
                  <a:pt x="26675" y="2300"/>
                  <a:pt x="26694" y="2355"/>
                </a:cubicBezTo>
                <a:cubicBezTo>
                  <a:pt x="26694" y="2391"/>
                  <a:pt x="26694" y="2427"/>
                  <a:pt x="26694" y="2481"/>
                </a:cubicBezTo>
                <a:cubicBezTo>
                  <a:pt x="26675" y="2518"/>
                  <a:pt x="26657" y="2554"/>
                  <a:pt x="26621" y="2572"/>
                </a:cubicBezTo>
                <a:lnTo>
                  <a:pt x="26621" y="2572"/>
                </a:lnTo>
                <a:lnTo>
                  <a:pt x="26712" y="2554"/>
                </a:lnTo>
                <a:lnTo>
                  <a:pt x="26893" y="2518"/>
                </a:lnTo>
                <a:cubicBezTo>
                  <a:pt x="26929" y="2499"/>
                  <a:pt x="26947" y="2518"/>
                  <a:pt x="26947" y="2554"/>
                </a:cubicBezTo>
                <a:lnTo>
                  <a:pt x="26947" y="2662"/>
                </a:lnTo>
                <a:cubicBezTo>
                  <a:pt x="27001" y="2662"/>
                  <a:pt x="27056" y="2662"/>
                  <a:pt x="27110" y="2699"/>
                </a:cubicBezTo>
                <a:cubicBezTo>
                  <a:pt x="27146" y="2735"/>
                  <a:pt x="27164" y="2771"/>
                  <a:pt x="27182" y="2825"/>
                </a:cubicBezTo>
                <a:cubicBezTo>
                  <a:pt x="27182" y="2862"/>
                  <a:pt x="27182" y="2898"/>
                  <a:pt x="27219" y="2916"/>
                </a:cubicBezTo>
                <a:cubicBezTo>
                  <a:pt x="27255" y="2934"/>
                  <a:pt x="27291" y="2970"/>
                  <a:pt x="27327" y="2988"/>
                </a:cubicBezTo>
                <a:cubicBezTo>
                  <a:pt x="27345" y="3025"/>
                  <a:pt x="27364" y="3061"/>
                  <a:pt x="27364" y="3115"/>
                </a:cubicBezTo>
                <a:cubicBezTo>
                  <a:pt x="27345" y="3151"/>
                  <a:pt x="27327" y="3206"/>
                  <a:pt x="27309" y="3242"/>
                </a:cubicBezTo>
                <a:cubicBezTo>
                  <a:pt x="27291" y="3296"/>
                  <a:pt x="27309" y="3314"/>
                  <a:pt x="27364" y="3332"/>
                </a:cubicBezTo>
                <a:cubicBezTo>
                  <a:pt x="27400" y="3369"/>
                  <a:pt x="27436" y="3405"/>
                  <a:pt x="27436" y="3459"/>
                </a:cubicBezTo>
                <a:cubicBezTo>
                  <a:pt x="27436" y="3477"/>
                  <a:pt x="27436" y="3495"/>
                  <a:pt x="27436" y="3514"/>
                </a:cubicBezTo>
                <a:cubicBezTo>
                  <a:pt x="27508" y="3532"/>
                  <a:pt x="27545" y="3568"/>
                  <a:pt x="27563" y="3640"/>
                </a:cubicBezTo>
                <a:cubicBezTo>
                  <a:pt x="27599" y="3731"/>
                  <a:pt x="27508" y="3785"/>
                  <a:pt x="27436" y="3803"/>
                </a:cubicBezTo>
                <a:cubicBezTo>
                  <a:pt x="27418" y="3803"/>
                  <a:pt x="27382" y="3821"/>
                  <a:pt x="27382" y="3840"/>
                </a:cubicBezTo>
                <a:cubicBezTo>
                  <a:pt x="27382" y="3858"/>
                  <a:pt x="27400" y="3894"/>
                  <a:pt x="27418" y="3894"/>
                </a:cubicBezTo>
                <a:cubicBezTo>
                  <a:pt x="27436" y="3894"/>
                  <a:pt x="27527" y="3894"/>
                  <a:pt x="27527" y="3858"/>
                </a:cubicBezTo>
                <a:cubicBezTo>
                  <a:pt x="27545" y="3821"/>
                  <a:pt x="27563" y="3821"/>
                  <a:pt x="27581" y="3821"/>
                </a:cubicBezTo>
                <a:cubicBezTo>
                  <a:pt x="27653" y="3821"/>
                  <a:pt x="27708" y="3858"/>
                  <a:pt x="27708" y="3930"/>
                </a:cubicBezTo>
                <a:cubicBezTo>
                  <a:pt x="27726" y="3966"/>
                  <a:pt x="27726" y="4002"/>
                  <a:pt x="27708" y="4039"/>
                </a:cubicBezTo>
                <a:lnTo>
                  <a:pt x="27708" y="4111"/>
                </a:lnTo>
                <a:cubicBezTo>
                  <a:pt x="27708" y="4129"/>
                  <a:pt x="27762" y="4111"/>
                  <a:pt x="27798" y="4111"/>
                </a:cubicBezTo>
                <a:cubicBezTo>
                  <a:pt x="27816" y="4093"/>
                  <a:pt x="27871" y="4093"/>
                  <a:pt x="27907" y="4111"/>
                </a:cubicBezTo>
                <a:cubicBezTo>
                  <a:pt x="27943" y="4111"/>
                  <a:pt x="27979" y="4129"/>
                  <a:pt x="28016" y="4147"/>
                </a:cubicBezTo>
                <a:cubicBezTo>
                  <a:pt x="28016" y="4002"/>
                  <a:pt x="27979" y="3858"/>
                  <a:pt x="27889" y="3731"/>
                </a:cubicBezTo>
                <a:cubicBezTo>
                  <a:pt x="27871" y="3713"/>
                  <a:pt x="27871" y="3695"/>
                  <a:pt x="27889" y="3677"/>
                </a:cubicBezTo>
                <a:cubicBezTo>
                  <a:pt x="27907" y="3640"/>
                  <a:pt x="27943" y="3622"/>
                  <a:pt x="27997" y="3622"/>
                </a:cubicBezTo>
                <a:cubicBezTo>
                  <a:pt x="28016" y="3622"/>
                  <a:pt x="28070" y="3622"/>
                  <a:pt x="28088" y="3586"/>
                </a:cubicBezTo>
                <a:cubicBezTo>
                  <a:pt x="28106" y="3550"/>
                  <a:pt x="28070" y="3514"/>
                  <a:pt x="28052" y="3495"/>
                </a:cubicBezTo>
                <a:cubicBezTo>
                  <a:pt x="28016" y="3459"/>
                  <a:pt x="27997" y="3405"/>
                  <a:pt x="27997" y="3369"/>
                </a:cubicBezTo>
                <a:cubicBezTo>
                  <a:pt x="28016" y="3260"/>
                  <a:pt x="28088" y="3188"/>
                  <a:pt x="28197" y="3188"/>
                </a:cubicBezTo>
                <a:cubicBezTo>
                  <a:pt x="28305" y="3188"/>
                  <a:pt x="28378" y="3278"/>
                  <a:pt x="28396" y="3369"/>
                </a:cubicBezTo>
                <a:cubicBezTo>
                  <a:pt x="28396" y="3423"/>
                  <a:pt x="28396" y="3477"/>
                  <a:pt x="28378" y="3532"/>
                </a:cubicBezTo>
                <a:cubicBezTo>
                  <a:pt x="28360" y="3586"/>
                  <a:pt x="28414" y="3622"/>
                  <a:pt x="28432" y="3658"/>
                </a:cubicBezTo>
                <a:cubicBezTo>
                  <a:pt x="28486" y="3749"/>
                  <a:pt x="28432" y="3840"/>
                  <a:pt x="28396" y="3912"/>
                </a:cubicBezTo>
                <a:cubicBezTo>
                  <a:pt x="28378" y="3930"/>
                  <a:pt x="28378" y="3966"/>
                  <a:pt x="28396" y="4002"/>
                </a:cubicBezTo>
                <a:cubicBezTo>
                  <a:pt x="28414" y="4021"/>
                  <a:pt x="28468" y="4021"/>
                  <a:pt x="28504" y="4021"/>
                </a:cubicBezTo>
                <a:cubicBezTo>
                  <a:pt x="28559" y="4021"/>
                  <a:pt x="28595" y="4039"/>
                  <a:pt x="28649" y="4057"/>
                </a:cubicBezTo>
                <a:cubicBezTo>
                  <a:pt x="28686" y="4075"/>
                  <a:pt x="28740" y="4111"/>
                  <a:pt x="28758" y="4165"/>
                </a:cubicBezTo>
                <a:cubicBezTo>
                  <a:pt x="28830" y="4274"/>
                  <a:pt x="28867" y="4401"/>
                  <a:pt x="28885" y="4528"/>
                </a:cubicBezTo>
                <a:cubicBezTo>
                  <a:pt x="28903" y="4600"/>
                  <a:pt x="28921" y="4673"/>
                  <a:pt x="28939" y="4745"/>
                </a:cubicBezTo>
                <a:lnTo>
                  <a:pt x="28993" y="4890"/>
                </a:lnTo>
                <a:lnTo>
                  <a:pt x="28993" y="4890"/>
                </a:lnTo>
                <a:cubicBezTo>
                  <a:pt x="29030" y="4872"/>
                  <a:pt x="29048" y="4908"/>
                  <a:pt x="29030" y="4926"/>
                </a:cubicBezTo>
                <a:cubicBezTo>
                  <a:pt x="29030" y="4926"/>
                  <a:pt x="29012" y="4944"/>
                  <a:pt x="29012" y="4944"/>
                </a:cubicBezTo>
                <a:cubicBezTo>
                  <a:pt x="29012" y="4962"/>
                  <a:pt x="29012" y="4980"/>
                  <a:pt x="29012" y="4980"/>
                </a:cubicBezTo>
                <a:cubicBezTo>
                  <a:pt x="29030" y="5053"/>
                  <a:pt x="29066" y="5125"/>
                  <a:pt x="29120" y="5162"/>
                </a:cubicBezTo>
                <a:cubicBezTo>
                  <a:pt x="29229" y="5234"/>
                  <a:pt x="29319" y="5288"/>
                  <a:pt x="29356" y="5415"/>
                </a:cubicBezTo>
                <a:cubicBezTo>
                  <a:pt x="29392" y="5524"/>
                  <a:pt x="29338" y="5632"/>
                  <a:pt x="29374" y="5741"/>
                </a:cubicBezTo>
                <a:cubicBezTo>
                  <a:pt x="29392" y="5868"/>
                  <a:pt x="29519" y="5940"/>
                  <a:pt x="29609" y="5995"/>
                </a:cubicBezTo>
                <a:cubicBezTo>
                  <a:pt x="29700" y="6049"/>
                  <a:pt x="29736" y="6049"/>
                  <a:pt x="29772" y="6121"/>
                </a:cubicBezTo>
                <a:cubicBezTo>
                  <a:pt x="29790" y="6158"/>
                  <a:pt x="29790" y="6212"/>
                  <a:pt x="29790" y="6248"/>
                </a:cubicBezTo>
                <a:cubicBezTo>
                  <a:pt x="29826" y="6248"/>
                  <a:pt x="29881" y="6284"/>
                  <a:pt x="29917" y="6321"/>
                </a:cubicBezTo>
                <a:cubicBezTo>
                  <a:pt x="29953" y="6393"/>
                  <a:pt x="29953" y="6465"/>
                  <a:pt x="29917" y="6538"/>
                </a:cubicBezTo>
                <a:cubicBezTo>
                  <a:pt x="29881" y="6592"/>
                  <a:pt x="29845" y="6665"/>
                  <a:pt x="29881" y="6719"/>
                </a:cubicBezTo>
                <a:cubicBezTo>
                  <a:pt x="29899" y="6755"/>
                  <a:pt x="29935" y="6773"/>
                  <a:pt x="29971" y="6809"/>
                </a:cubicBezTo>
                <a:lnTo>
                  <a:pt x="30080" y="6918"/>
                </a:lnTo>
                <a:cubicBezTo>
                  <a:pt x="30098" y="6918"/>
                  <a:pt x="30116" y="6954"/>
                  <a:pt x="30134" y="6954"/>
                </a:cubicBezTo>
                <a:lnTo>
                  <a:pt x="30152" y="6954"/>
                </a:lnTo>
                <a:cubicBezTo>
                  <a:pt x="30189" y="6918"/>
                  <a:pt x="30243" y="6918"/>
                  <a:pt x="30279" y="6954"/>
                </a:cubicBezTo>
                <a:cubicBezTo>
                  <a:pt x="30334" y="6991"/>
                  <a:pt x="30352" y="7063"/>
                  <a:pt x="30334" y="7135"/>
                </a:cubicBezTo>
                <a:cubicBezTo>
                  <a:pt x="30334" y="7172"/>
                  <a:pt x="30243" y="7262"/>
                  <a:pt x="30315" y="7298"/>
                </a:cubicBezTo>
                <a:cubicBezTo>
                  <a:pt x="30388" y="7335"/>
                  <a:pt x="30442" y="7298"/>
                  <a:pt x="30478" y="7244"/>
                </a:cubicBezTo>
                <a:cubicBezTo>
                  <a:pt x="30605" y="7117"/>
                  <a:pt x="30696" y="6936"/>
                  <a:pt x="30732" y="6755"/>
                </a:cubicBezTo>
                <a:cubicBezTo>
                  <a:pt x="30732" y="6719"/>
                  <a:pt x="30768" y="6701"/>
                  <a:pt x="30786" y="6701"/>
                </a:cubicBezTo>
                <a:cubicBezTo>
                  <a:pt x="30841" y="6701"/>
                  <a:pt x="30895" y="6683"/>
                  <a:pt x="30949" y="6646"/>
                </a:cubicBezTo>
                <a:lnTo>
                  <a:pt x="30967" y="6628"/>
                </a:lnTo>
                <a:cubicBezTo>
                  <a:pt x="31004" y="6592"/>
                  <a:pt x="31076" y="6628"/>
                  <a:pt x="31058" y="6683"/>
                </a:cubicBezTo>
                <a:cubicBezTo>
                  <a:pt x="31058" y="6683"/>
                  <a:pt x="31058" y="6701"/>
                  <a:pt x="31058" y="6701"/>
                </a:cubicBezTo>
                <a:cubicBezTo>
                  <a:pt x="31058" y="6737"/>
                  <a:pt x="31076" y="6755"/>
                  <a:pt x="31112" y="6755"/>
                </a:cubicBezTo>
                <a:lnTo>
                  <a:pt x="31148" y="6773"/>
                </a:lnTo>
                <a:lnTo>
                  <a:pt x="31148" y="7027"/>
                </a:lnTo>
                <a:lnTo>
                  <a:pt x="31148" y="7027"/>
                </a:lnTo>
                <a:cubicBezTo>
                  <a:pt x="31148" y="7045"/>
                  <a:pt x="31130" y="7045"/>
                  <a:pt x="31130" y="7063"/>
                </a:cubicBezTo>
                <a:cubicBezTo>
                  <a:pt x="31130" y="7081"/>
                  <a:pt x="31148" y="7099"/>
                  <a:pt x="31167" y="7117"/>
                </a:cubicBezTo>
                <a:lnTo>
                  <a:pt x="31167" y="17838"/>
                </a:lnTo>
                <a:close/>
                <a:moveTo>
                  <a:pt x="30189" y="7027"/>
                </a:moveTo>
                <a:close/>
                <a:moveTo>
                  <a:pt x="27309" y="3477"/>
                </a:moveTo>
                <a:close/>
                <a:moveTo>
                  <a:pt x="26531" y="2572"/>
                </a:moveTo>
                <a:lnTo>
                  <a:pt x="26531" y="2572"/>
                </a:lnTo>
                <a:close/>
                <a:moveTo>
                  <a:pt x="10105" y="7661"/>
                </a:moveTo>
                <a:close/>
                <a:moveTo>
                  <a:pt x="960" y="15737"/>
                </a:moveTo>
                <a:cubicBezTo>
                  <a:pt x="960" y="15737"/>
                  <a:pt x="960" y="15719"/>
                  <a:pt x="960" y="15737"/>
                </a:cubicBezTo>
                <a:close/>
                <a:moveTo>
                  <a:pt x="7407" y="9435"/>
                </a:moveTo>
                <a:close/>
                <a:moveTo>
                  <a:pt x="10033" y="8186"/>
                </a:moveTo>
                <a:close/>
                <a:moveTo>
                  <a:pt x="10196" y="7588"/>
                </a:moveTo>
                <a:close/>
                <a:moveTo>
                  <a:pt x="14433" y="5976"/>
                </a:moveTo>
                <a:cubicBezTo>
                  <a:pt x="14433" y="5922"/>
                  <a:pt x="14433" y="5886"/>
                  <a:pt x="14415" y="5850"/>
                </a:cubicBezTo>
                <a:cubicBezTo>
                  <a:pt x="14415" y="5832"/>
                  <a:pt x="14415" y="5795"/>
                  <a:pt x="14397" y="5777"/>
                </a:cubicBezTo>
                <a:cubicBezTo>
                  <a:pt x="14379" y="5868"/>
                  <a:pt x="14361" y="5958"/>
                  <a:pt x="14343" y="6049"/>
                </a:cubicBezTo>
                <a:lnTo>
                  <a:pt x="14361" y="6031"/>
                </a:lnTo>
                <a:cubicBezTo>
                  <a:pt x="14397" y="6013"/>
                  <a:pt x="14415" y="5995"/>
                  <a:pt x="14433" y="5976"/>
                </a:cubicBezTo>
                <a:close/>
                <a:moveTo>
                  <a:pt x="15411" y="5506"/>
                </a:moveTo>
                <a:close/>
                <a:moveTo>
                  <a:pt x="18309" y="1938"/>
                </a:moveTo>
                <a:close/>
                <a:moveTo>
                  <a:pt x="19088" y="1033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0"/>
          <p:cNvSpPr/>
          <p:nvPr/>
        </p:nvSpPr>
        <p:spPr>
          <a:xfrm>
            <a:off x="-35675" y="4234571"/>
            <a:ext cx="9205018" cy="1195156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0"/>
          <p:cNvSpPr/>
          <p:nvPr/>
        </p:nvSpPr>
        <p:spPr>
          <a:xfrm>
            <a:off x="-36975" y="4574525"/>
            <a:ext cx="9205018" cy="1022388"/>
          </a:xfrm>
          <a:custGeom>
            <a:avLst/>
            <a:gdLst/>
            <a:ahLst/>
            <a:cxnLst/>
            <a:rect l="l" t="t" r="r" b="b"/>
            <a:pathLst>
              <a:path w="63855" h="26133" extrusionOk="0">
                <a:moveTo>
                  <a:pt x="63854" y="10124"/>
                </a:moveTo>
                <a:lnTo>
                  <a:pt x="63800" y="10142"/>
                </a:lnTo>
                <a:cubicBezTo>
                  <a:pt x="63782" y="10142"/>
                  <a:pt x="63745" y="10160"/>
                  <a:pt x="63709" y="10160"/>
                </a:cubicBezTo>
                <a:cubicBezTo>
                  <a:pt x="63691" y="10178"/>
                  <a:pt x="63655" y="10196"/>
                  <a:pt x="63637" y="10214"/>
                </a:cubicBezTo>
                <a:cubicBezTo>
                  <a:pt x="63583" y="10251"/>
                  <a:pt x="63528" y="10287"/>
                  <a:pt x="63474" y="10341"/>
                </a:cubicBezTo>
                <a:cubicBezTo>
                  <a:pt x="63420" y="10377"/>
                  <a:pt x="63383" y="10414"/>
                  <a:pt x="63329" y="10450"/>
                </a:cubicBezTo>
                <a:cubicBezTo>
                  <a:pt x="63293" y="10486"/>
                  <a:pt x="63220" y="10468"/>
                  <a:pt x="63148" y="10486"/>
                </a:cubicBezTo>
                <a:cubicBezTo>
                  <a:pt x="63130" y="10486"/>
                  <a:pt x="63112" y="10486"/>
                  <a:pt x="63112" y="10504"/>
                </a:cubicBezTo>
                <a:lnTo>
                  <a:pt x="63003" y="10504"/>
                </a:lnTo>
                <a:cubicBezTo>
                  <a:pt x="62985" y="10504"/>
                  <a:pt x="62967" y="10504"/>
                  <a:pt x="62931" y="10504"/>
                </a:cubicBezTo>
                <a:cubicBezTo>
                  <a:pt x="62912" y="10522"/>
                  <a:pt x="62876" y="10522"/>
                  <a:pt x="62840" y="10522"/>
                </a:cubicBezTo>
                <a:lnTo>
                  <a:pt x="62677" y="10432"/>
                </a:lnTo>
                <a:cubicBezTo>
                  <a:pt x="62586" y="10377"/>
                  <a:pt x="62478" y="10341"/>
                  <a:pt x="62351" y="10305"/>
                </a:cubicBezTo>
                <a:cubicBezTo>
                  <a:pt x="62315" y="10269"/>
                  <a:pt x="62279" y="10251"/>
                  <a:pt x="62224" y="10232"/>
                </a:cubicBezTo>
                <a:cubicBezTo>
                  <a:pt x="62170" y="10214"/>
                  <a:pt x="62116" y="10178"/>
                  <a:pt x="62079" y="10142"/>
                </a:cubicBezTo>
                <a:cubicBezTo>
                  <a:pt x="61989" y="10051"/>
                  <a:pt x="61898" y="9979"/>
                  <a:pt x="61808" y="9925"/>
                </a:cubicBezTo>
                <a:cubicBezTo>
                  <a:pt x="61609" y="9762"/>
                  <a:pt x="61391" y="9635"/>
                  <a:pt x="61174" y="9490"/>
                </a:cubicBezTo>
                <a:cubicBezTo>
                  <a:pt x="61120" y="9472"/>
                  <a:pt x="61083" y="9436"/>
                  <a:pt x="61029" y="9399"/>
                </a:cubicBezTo>
                <a:cubicBezTo>
                  <a:pt x="60975" y="9381"/>
                  <a:pt x="60920" y="9363"/>
                  <a:pt x="60866" y="9345"/>
                </a:cubicBezTo>
                <a:cubicBezTo>
                  <a:pt x="60830" y="9309"/>
                  <a:pt x="60776" y="9291"/>
                  <a:pt x="60739" y="9255"/>
                </a:cubicBezTo>
                <a:cubicBezTo>
                  <a:pt x="60685" y="9218"/>
                  <a:pt x="60631" y="9200"/>
                  <a:pt x="60576" y="9164"/>
                </a:cubicBezTo>
                <a:cubicBezTo>
                  <a:pt x="60468" y="9110"/>
                  <a:pt x="60377" y="9037"/>
                  <a:pt x="60268" y="8983"/>
                </a:cubicBezTo>
                <a:cubicBezTo>
                  <a:pt x="60160" y="8910"/>
                  <a:pt x="60051" y="8874"/>
                  <a:pt x="59942" y="8820"/>
                </a:cubicBezTo>
                <a:cubicBezTo>
                  <a:pt x="59888" y="8784"/>
                  <a:pt x="59852" y="8766"/>
                  <a:pt x="59798" y="8729"/>
                </a:cubicBezTo>
                <a:cubicBezTo>
                  <a:pt x="59743" y="8711"/>
                  <a:pt x="59689" y="8675"/>
                  <a:pt x="59635" y="8639"/>
                </a:cubicBezTo>
                <a:cubicBezTo>
                  <a:pt x="59526" y="8585"/>
                  <a:pt x="59399" y="8530"/>
                  <a:pt x="59291" y="8476"/>
                </a:cubicBezTo>
                <a:cubicBezTo>
                  <a:pt x="59182" y="8422"/>
                  <a:pt x="59091" y="8349"/>
                  <a:pt x="58965" y="8313"/>
                </a:cubicBezTo>
                <a:cubicBezTo>
                  <a:pt x="58874" y="8259"/>
                  <a:pt x="58765" y="8204"/>
                  <a:pt x="58657" y="8150"/>
                </a:cubicBezTo>
                <a:cubicBezTo>
                  <a:pt x="58566" y="8096"/>
                  <a:pt x="58476" y="8023"/>
                  <a:pt x="58403" y="7933"/>
                </a:cubicBezTo>
                <a:cubicBezTo>
                  <a:pt x="58367" y="7896"/>
                  <a:pt x="58349" y="7842"/>
                  <a:pt x="58313" y="7806"/>
                </a:cubicBezTo>
                <a:cubicBezTo>
                  <a:pt x="58276" y="7770"/>
                  <a:pt x="58240" y="7715"/>
                  <a:pt x="58204" y="7679"/>
                </a:cubicBezTo>
                <a:cubicBezTo>
                  <a:pt x="58168" y="7643"/>
                  <a:pt x="58132" y="7607"/>
                  <a:pt x="58095" y="7570"/>
                </a:cubicBezTo>
                <a:cubicBezTo>
                  <a:pt x="58041" y="7534"/>
                  <a:pt x="58005" y="7498"/>
                  <a:pt x="57969" y="7480"/>
                </a:cubicBezTo>
                <a:cubicBezTo>
                  <a:pt x="57878" y="7371"/>
                  <a:pt x="57787" y="7299"/>
                  <a:pt x="57697" y="7190"/>
                </a:cubicBezTo>
                <a:cubicBezTo>
                  <a:pt x="57624" y="7100"/>
                  <a:pt x="57552" y="7009"/>
                  <a:pt x="57480" y="6918"/>
                </a:cubicBezTo>
                <a:cubicBezTo>
                  <a:pt x="57443" y="6828"/>
                  <a:pt x="57371" y="6737"/>
                  <a:pt x="57299" y="6683"/>
                </a:cubicBezTo>
                <a:cubicBezTo>
                  <a:pt x="57262" y="6647"/>
                  <a:pt x="57208" y="6629"/>
                  <a:pt x="57172" y="6592"/>
                </a:cubicBezTo>
                <a:cubicBezTo>
                  <a:pt x="57117" y="6574"/>
                  <a:pt x="57063" y="6574"/>
                  <a:pt x="57027" y="6574"/>
                </a:cubicBezTo>
                <a:cubicBezTo>
                  <a:pt x="56900" y="6556"/>
                  <a:pt x="56791" y="6556"/>
                  <a:pt x="56665" y="6592"/>
                </a:cubicBezTo>
                <a:cubicBezTo>
                  <a:pt x="56610" y="6611"/>
                  <a:pt x="56556" y="6611"/>
                  <a:pt x="56502" y="6629"/>
                </a:cubicBezTo>
                <a:cubicBezTo>
                  <a:pt x="56447" y="6629"/>
                  <a:pt x="56375" y="6647"/>
                  <a:pt x="56321" y="6665"/>
                </a:cubicBezTo>
                <a:cubicBezTo>
                  <a:pt x="56212" y="6683"/>
                  <a:pt x="56085" y="6701"/>
                  <a:pt x="55977" y="6701"/>
                </a:cubicBezTo>
                <a:cubicBezTo>
                  <a:pt x="55868" y="6737"/>
                  <a:pt x="55759" y="6774"/>
                  <a:pt x="55669" y="6828"/>
                </a:cubicBezTo>
                <a:cubicBezTo>
                  <a:pt x="55560" y="6882"/>
                  <a:pt x="55469" y="6937"/>
                  <a:pt x="55379" y="7009"/>
                </a:cubicBezTo>
                <a:lnTo>
                  <a:pt x="55325" y="7063"/>
                </a:lnTo>
                <a:cubicBezTo>
                  <a:pt x="55306" y="7081"/>
                  <a:pt x="55288" y="7100"/>
                  <a:pt x="55252" y="7100"/>
                </a:cubicBezTo>
                <a:cubicBezTo>
                  <a:pt x="55198" y="7136"/>
                  <a:pt x="55143" y="7172"/>
                  <a:pt x="55089" y="7208"/>
                </a:cubicBezTo>
                <a:cubicBezTo>
                  <a:pt x="54999" y="7281"/>
                  <a:pt x="54890" y="7335"/>
                  <a:pt x="54781" y="7407"/>
                </a:cubicBezTo>
                <a:cubicBezTo>
                  <a:pt x="54673" y="7444"/>
                  <a:pt x="54600" y="7534"/>
                  <a:pt x="54492" y="7589"/>
                </a:cubicBezTo>
                <a:cubicBezTo>
                  <a:pt x="54437" y="7607"/>
                  <a:pt x="54383" y="7643"/>
                  <a:pt x="54347" y="7661"/>
                </a:cubicBezTo>
                <a:cubicBezTo>
                  <a:pt x="54292" y="7697"/>
                  <a:pt x="54238" y="7715"/>
                  <a:pt x="54184" y="7733"/>
                </a:cubicBezTo>
                <a:cubicBezTo>
                  <a:pt x="54129" y="7751"/>
                  <a:pt x="54093" y="7788"/>
                  <a:pt x="54039" y="7806"/>
                </a:cubicBezTo>
                <a:cubicBezTo>
                  <a:pt x="53984" y="7824"/>
                  <a:pt x="53930" y="7824"/>
                  <a:pt x="53876" y="7842"/>
                </a:cubicBezTo>
                <a:cubicBezTo>
                  <a:pt x="53767" y="7878"/>
                  <a:pt x="53658" y="7914"/>
                  <a:pt x="53550" y="7933"/>
                </a:cubicBezTo>
                <a:cubicBezTo>
                  <a:pt x="53423" y="7933"/>
                  <a:pt x="53314" y="7933"/>
                  <a:pt x="53188" y="7951"/>
                </a:cubicBezTo>
                <a:cubicBezTo>
                  <a:pt x="53061" y="7951"/>
                  <a:pt x="52934" y="7951"/>
                  <a:pt x="52825" y="7951"/>
                </a:cubicBezTo>
                <a:cubicBezTo>
                  <a:pt x="52699" y="7933"/>
                  <a:pt x="52572" y="7914"/>
                  <a:pt x="52445" y="7878"/>
                </a:cubicBezTo>
                <a:cubicBezTo>
                  <a:pt x="52318" y="7842"/>
                  <a:pt x="52210" y="7824"/>
                  <a:pt x="52083" y="7806"/>
                </a:cubicBezTo>
                <a:cubicBezTo>
                  <a:pt x="51956" y="7788"/>
                  <a:pt x="51829" y="7806"/>
                  <a:pt x="51703" y="7770"/>
                </a:cubicBezTo>
                <a:cubicBezTo>
                  <a:pt x="51558" y="7751"/>
                  <a:pt x="51449" y="7715"/>
                  <a:pt x="51322" y="7697"/>
                </a:cubicBezTo>
                <a:cubicBezTo>
                  <a:pt x="51214" y="7679"/>
                  <a:pt x="51105" y="7697"/>
                  <a:pt x="51033" y="7607"/>
                </a:cubicBezTo>
                <a:cubicBezTo>
                  <a:pt x="51014" y="7607"/>
                  <a:pt x="51014" y="7607"/>
                  <a:pt x="51014" y="7607"/>
                </a:cubicBezTo>
                <a:cubicBezTo>
                  <a:pt x="50833" y="7462"/>
                  <a:pt x="50652" y="7353"/>
                  <a:pt x="50435" y="7299"/>
                </a:cubicBezTo>
                <a:cubicBezTo>
                  <a:pt x="50363" y="7281"/>
                  <a:pt x="50290" y="7263"/>
                  <a:pt x="50218" y="7244"/>
                </a:cubicBezTo>
                <a:cubicBezTo>
                  <a:pt x="50127" y="7244"/>
                  <a:pt x="50055" y="7244"/>
                  <a:pt x="49982" y="7299"/>
                </a:cubicBezTo>
                <a:cubicBezTo>
                  <a:pt x="49910" y="7335"/>
                  <a:pt x="49819" y="7353"/>
                  <a:pt x="49747" y="7371"/>
                </a:cubicBezTo>
                <a:cubicBezTo>
                  <a:pt x="49674" y="7389"/>
                  <a:pt x="49584" y="7426"/>
                  <a:pt x="49530" y="7389"/>
                </a:cubicBezTo>
                <a:cubicBezTo>
                  <a:pt x="49493" y="7353"/>
                  <a:pt x="49457" y="7299"/>
                  <a:pt x="49439" y="7244"/>
                </a:cubicBezTo>
                <a:cubicBezTo>
                  <a:pt x="49421" y="7208"/>
                  <a:pt x="49403" y="7190"/>
                  <a:pt x="49385" y="7154"/>
                </a:cubicBezTo>
                <a:cubicBezTo>
                  <a:pt x="49348" y="7118"/>
                  <a:pt x="49330" y="7081"/>
                  <a:pt x="49330" y="7045"/>
                </a:cubicBezTo>
                <a:cubicBezTo>
                  <a:pt x="49294" y="6955"/>
                  <a:pt x="49258" y="6882"/>
                  <a:pt x="49222" y="6792"/>
                </a:cubicBezTo>
                <a:cubicBezTo>
                  <a:pt x="49185" y="6629"/>
                  <a:pt x="49095" y="6484"/>
                  <a:pt x="49004" y="6339"/>
                </a:cubicBezTo>
                <a:cubicBezTo>
                  <a:pt x="48950" y="6285"/>
                  <a:pt x="48896" y="6248"/>
                  <a:pt x="48841" y="6194"/>
                </a:cubicBezTo>
                <a:cubicBezTo>
                  <a:pt x="48805" y="6176"/>
                  <a:pt x="48787" y="6158"/>
                  <a:pt x="48751" y="6140"/>
                </a:cubicBezTo>
                <a:cubicBezTo>
                  <a:pt x="48715" y="6104"/>
                  <a:pt x="48678" y="6085"/>
                  <a:pt x="48642" y="6085"/>
                </a:cubicBezTo>
                <a:lnTo>
                  <a:pt x="48407" y="6013"/>
                </a:lnTo>
                <a:cubicBezTo>
                  <a:pt x="48334" y="5995"/>
                  <a:pt x="48244" y="5959"/>
                  <a:pt x="48171" y="5922"/>
                </a:cubicBezTo>
                <a:cubicBezTo>
                  <a:pt x="48135" y="5922"/>
                  <a:pt x="48099" y="5904"/>
                  <a:pt x="48081" y="5868"/>
                </a:cubicBezTo>
                <a:cubicBezTo>
                  <a:pt x="48045" y="5850"/>
                  <a:pt x="48026" y="5814"/>
                  <a:pt x="47990" y="5796"/>
                </a:cubicBezTo>
                <a:cubicBezTo>
                  <a:pt x="47936" y="5741"/>
                  <a:pt x="47900" y="5669"/>
                  <a:pt x="47845" y="5596"/>
                </a:cubicBezTo>
                <a:cubicBezTo>
                  <a:pt x="47791" y="5542"/>
                  <a:pt x="47737" y="5470"/>
                  <a:pt x="47682" y="5397"/>
                </a:cubicBezTo>
                <a:cubicBezTo>
                  <a:pt x="47628" y="5343"/>
                  <a:pt x="47556" y="5289"/>
                  <a:pt x="47501" y="5252"/>
                </a:cubicBezTo>
                <a:cubicBezTo>
                  <a:pt x="47429" y="5198"/>
                  <a:pt x="47374" y="5162"/>
                  <a:pt x="47302" y="5126"/>
                </a:cubicBezTo>
                <a:cubicBezTo>
                  <a:pt x="47230" y="5089"/>
                  <a:pt x="47157" y="5089"/>
                  <a:pt x="47085" y="5089"/>
                </a:cubicBezTo>
                <a:cubicBezTo>
                  <a:pt x="47012" y="5089"/>
                  <a:pt x="46940" y="5107"/>
                  <a:pt x="46867" y="5107"/>
                </a:cubicBezTo>
                <a:cubicBezTo>
                  <a:pt x="46777" y="5126"/>
                  <a:pt x="46704" y="5162"/>
                  <a:pt x="46632" y="5180"/>
                </a:cubicBezTo>
                <a:cubicBezTo>
                  <a:pt x="46596" y="5180"/>
                  <a:pt x="46560" y="5198"/>
                  <a:pt x="46523" y="5198"/>
                </a:cubicBezTo>
                <a:cubicBezTo>
                  <a:pt x="46469" y="5216"/>
                  <a:pt x="46433" y="5234"/>
                  <a:pt x="46397" y="5234"/>
                </a:cubicBezTo>
                <a:cubicBezTo>
                  <a:pt x="46324" y="5252"/>
                  <a:pt x="46234" y="5270"/>
                  <a:pt x="46161" y="5270"/>
                </a:cubicBezTo>
                <a:cubicBezTo>
                  <a:pt x="46089" y="5270"/>
                  <a:pt x="45998" y="5289"/>
                  <a:pt x="45926" y="5307"/>
                </a:cubicBezTo>
                <a:cubicBezTo>
                  <a:pt x="45853" y="5343"/>
                  <a:pt x="45799" y="5379"/>
                  <a:pt x="45745" y="5433"/>
                </a:cubicBezTo>
                <a:cubicBezTo>
                  <a:pt x="45654" y="5560"/>
                  <a:pt x="45600" y="5705"/>
                  <a:pt x="45582" y="5850"/>
                </a:cubicBezTo>
                <a:cubicBezTo>
                  <a:pt x="45545" y="5941"/>
                  <a:pt x="45509" y="6013"/>
                  <a:pt x="45491" y="6104"/>
                </a:cubicBezTo>
                <a:cubicBezTo>
                  <a:pt x="45473" y="6122"/>
                  <a:pt x="45473" y="6140"/>
                  <a:pt x="45455" y="6158"/>
                </a:cubicBezTo>
                <a:cubicBezTo>
                  <a:pt x="45455" y="6176"/>
                  <a:pt x="45455" y="6176"/>
                  <a:pt x="45437" y="6158"/>
                </a:cubicBezTo>
                <a:cubicBezTo>
                  <a:pt x="45419" y="6158"/>
                  <a:pt x="45419" y="6140"/>
                  <a:pt x="45401" y="6122"/>
                </a:cubicBezTo>
                <a:cubicBezTo>
                  <a:pt x="45382" y="6104"/>
                  <a:pt x="45346" y="6085"/>
                  <a:pt x="45328" y="6067"/>
                </a:cubicBezTo>
                <a:cubicBezTo>
                  <a:pt x="45292" y="6049"/>
                  <a:pt x="45256" y="6031"/>
                  <a:pt x="45238" y="5995"/>
                </a:cubicBezTo>
                <a:cubicBezTo>
                  <a:pt x="45183" y="5922"/>
                  <a:pt x="45147" y="5868"/>
                  <a:pt x="45111" y="5796"/>
                </a:cubicBezTo>
                <a:cubicBezTo>
                  <a:pt x="45056" y="5669"/>
                  <a:pt x="44930" y="5524"/>
                  <a:pt x="44785" y="5542"/>
                </a:cubicBezTo>
                <a:cubicBezTo>
                  <a:pt x="44712" y="5542"/>
                  <a:pt x="44676" y="5596"/>
                  <a:pt x="44622" y="5633"/>
                </a:cubicBezTo>
                <a:cubicBezTo>
                  <a:pt x="44568" y="5669"/>
                  <a:pt x="44477" y="5705"/>
                  <a:pt x="44405" y="5741"/>
                </a:cubicBezTo>
                <a:cubicBezTo>
                  <a:pt x="44278" y="5832"/>
                  <a:pt x="44151" y="5959"/>
                  <a:pt x="44042" y="6085"/>
                </a:cubicBezTo>
                <a:cubicBezTo>
                  <a:pt x="44006" y="6140"/>
                  <a:pt x="43970" y="6176"/>
                  <a:pt x="43934" y="6230"/>
                </a:cubicBezTo>
                <a:cubicBezTo>
                  <a:pt x="43897" y="6230"/>
                  <a:pt x="43879" y="6212"/>
                  <a:pt x="43843" y="6212"/>
                </a:cubicBezTo>
                <a:cubicBezTo>
                  <a:pt x="43807" y="6212"/>
                  <a:pt x="43753" y="6194"/>
                  <a:pt x="43716" y="6194"/>
                </a:cubicBezTo>
                <a:cubicBezTo>
                  <a:pt x="43680" y="6176"/>
                  <a:pt x="43644" y="6158"/>
                  <a:pt x="43626" y="6122"/>
                </a:cubicBezTo>
                <a:cubicBezTo>
                  <a:pt x="43571" y="6104"/>
                  <a:pt x="43535" y="6085"/>
                  <a:pt x="43499" y="6067"/>
                </a:cubicBezTo>
                <a:cubicBezTo>
                  <a:pt x="43427" y="6013"/>
                  <a:pt x="43354" y="5977"/>
                  <a:pt x="43282" y="5922"/>
                </a:cubicBezTo>
                <a:cubicBezTo>
                  <a:pt x="43209" y="5886"/>
                  <a:pt x="43119" y="5832"/>
                  <a:pt x="43028" y="5796"/>
                </a:cubicBezTo>
                <a:cubicBezTo>
                  <a:pt x="42956" y="5759"/>
                  <a:pt x="42883" y="5723"/>
                  <a:pt x="42811" y="5669"/>
                </a:cubicBezTo>
                <a:cubicBezTo>
                  <a:pt x="42775" y="5633"/>
                  <a:pt x="42738" y="5615"/>
                  <a:pt x="42702" y="5596"/>
                </a:cubicBezTo>
                <a:cubicBezTo>
                  <a:pt x="42666" y="5578"/>
                  <a:pt x="42630" y="5542"/>
                  <a:pt x="42594" y="5524"/>
                </a:cubicBezTo>
                <a:cubicBezTo>
                  <a:pt x="42557" y="5506"/>
                  <a:pt x="42467" y="5433"/>
                  <a:pt x="42394" y="5379"/>
                </a:cubicBezTo>
                <a:cubicBezTo>
                  <a:pt x="42340" y="5343"/>
                  <a:pt x="42249" y="5307"/>
                  <a:pt x="42177" y="5252"/>
                </a:cubicBezTo>
                <a:cubicBezTo>
                  <a:pt x="42105" y="5216"/>
                  <a:pt x="42050" y="5162"/>
                  <a:pt x="41996" y="5107"/>
                </a:cubicBezTo>
                <a:cubicBezTo>
                  <a:pt x="41978" y="5089"/>
                  <a:pt x="41960" y="5053"/>
                  <a:pt x="41924" y="5035"/>
                </a:cubicBezTo>
                <a:lnTo>
                  <a:pt x="41924" y="5035"/>
                </a:lnTo>
                <a:cubicBezTo>
                  <a:pt x="41887" y="4981"/>
                  <a:pt x="41833" y="4945"/>
                  <a:pt x="41761" y="4926"/>
                </a:cubicBezTo>
                <a:cubicBezTo>
                  <a:pt x="41670" y="4926"/>
                  <a:pt x="41598" y="4926"/>
                  <a:pt x="41507" y="4908"/>
                </a:cubicBezTo>
                <a:cubicBezTo>
                  <a:pt x="41416" y="4872"/>
                  <a:pt x="41344" y="4854"/>
                  <a:pt x="41253" y="4836"/>
                </a:cubicBezTo>
                <a:cubicBezTo>
                  <a:pt x="41217" y="4836"/>
                  <a:pt x="41181" y="4836"/>
                  <a:pt x="41163" y="4818"/>
                </a:cubicBezTo>
                <a:cubicBezTo>
                  <a:pt x="41127" y="4800"/>
                  <a:pt x="41090" y="4782"/>
                  <a:pt x="41054" y="4763"/>
                </a:cubicBezTo>
                <a:cubicBezTo>
                  <a:pt x="40982" y="4727"/>
                  <a:pt x="40909" y="4673"/>
                  <a:pt x="40855" y="4619"/>
                </a:cubicBezTo>
                <a:cubicBezTo>
                  <a:pt x="40783" y="4564"/>
                  <a:pt x="40728" y="4510"/>
                  <a:pt x="40656" y="4474"/>
                </a:cubicBezTo>
                <a:cubicBezTo>
                  <a:pt x="40583" y="4419"/>
                  <a:pt x="40511" y="4383"/>
                  <a:pt x="40439" y="4365"/>
                </a:cubicBezTo>
                <a:cubicBezTo>
                  <a:pt x="40366" y="4347"/>
                  <a:pt x="40276" y="4365"/>
                  <a:pt x="40203" y="4347"/>
                </a:cubicBezTo>
                <a:cubicBezTo>
                  <a:pt x="40167" y="4347"/>
                  <a:pt x="40131" y="4329"/>
                  <a:pt x="40094" y="4311"/>
                </a:cubicBezTo>
                <a:cubicBezTo>
                  <a:pt x="40076" y="4293"/>
                  <a:pt x="40040" y="4274"/>
                  <a:pt x="40022" y="4256"/>
                </a:cubicBezTo>
                <a:cubicBezTo>
                  <a:pt x="39950" y="4220"/>
                  <a:pt x="39877" y="4202"/>
                  <a:pt x="39787" y="4202"/>
                </a:cubicBezTo>
                <a:cubicBezTo>
                  <a:pt x="39696" y="4202"/>
                  <a:pt x="39624" y="4202"/>
                  <a:pt x="39533" y="4220"/>
                </a:cubicBezTo>
                <a:cubicBezTo>
                  <a:pt x="39461" y="4238"/>
                  <a:pt x="39370" y="4256"/>
                  <a:pt x="39298" y="4274"/>
                </a:cubicBezTo>
                <a:cubicBezTo>
                  <a:pt x="39207" y="4293"/>
                  <a:pt x="39117" y="4274"/>
                  <a:pt x="39044" y="4256"/>
                </a:cubicBezTo>
                <a:cubicBezTo>
                  <a:pt x="38954" y="4220"/>
                  <a:pt x="38863" y="4202"/>
                  <a:pt x="38791" y="4202"/>
                </a:cubicBezTo>
                <a:cubicBezTo>
                  <a:pt x="38700" y="4202"/>
                  <a:pt x="38628" y="4148"/>
                  <a:pt x="38537" y="4130"/>
                </a:cubicBezTo>
                <a:cubicBezTo>
                  <a:pt x="38465" y="4130"/>
                  <a:pt x="38374" y="4130"/>
                  <a:pt x="38284" y="4130"/>
                </a:cubicBezTo>
                <a:cubicBezTo>
                  <a:pt x="38247" y="4130"/>
                  <a:pt x="38211" y="4148"/>
                  <a:pt x="38175" y="4148"/>
                </a:cubicBezTo>
                <a:cubicBezTo>
                  <a:pt x="38121" y="4148"/>
                  <a:pt x="38084" y="4166"/>
                  <a:pt x="38048" y="4166"/>
                </a:cubicBezTo>
                <a:cubicBezTo>
                  <a:pt x="37976" y="4184"/>
                  <a:pt x="37921" y="4220"/>
                  <a:pt x="37885" y="4274"/>
                </a:cubicBezTo>
                <a:cubicBezTo>
                  <a:pt x="37813" y="4329"/>
                  <a:pt x="37740" y="4365"/>
                  <a:pt x="37686" y="4419"/>
                </a:cubicBezTo>
                <a:cubicBezTo>
                  <a:pt x="37650" y="4437"/>
                  <a:pt x="37613" y="4456"/>
                  <a:pt x="37577" y="4474"/>
                </a:cubicBezTo>
                <a:cubicBezTo>
                  <a:pt x="37541" y="4492"/>
                  <a:pt x="37505" y="4510"/>
                  <a:pt x="37469" y="4528"/>
                </a:cubicBezTo>
                <a:cubicBezTo>
                  <a:pt x="37450" y="4546"/>
                  <a:pt x="37414" y="4564"/>
                  <a:pt x="37378" y="4582"/>
                </a:cubicBezTo>
                <a:cubicBezTo>
                  <a:pt x="37342" y="4582"/>
                  <a:pt x="37306" y="4619"/>
                  <a:pt x="37269" y="4637"/>
                </a:cubicBezTo>
                <a:cubicBezTo>
                  <a:pt x="37197" y="4673"/>
                  <a:pt x="37125" y="4709"/>
                  <a:pt x="37052" y="4745"/>
                </a:cubicBezTo>
                <a:cubicBezTo>
                  <a:pt x="36980" y="4800"/>
                  <a:pt x="36889" y="4836"/>
                  <a:pt x="36817" y="4872"/>
                </a:cubicBezTo>
                <a:cubicBezTo>
                  <a:pt x="36744" y="4908"/>
                  <a:pt x="36654" y="4945"/>
                  <a:pt x="36581" y="4981"/>
                </a:cubicBezTo>
                <a:cubicBezTo>
                  <a:pt x="36491" y="5017"/>
                  <a:pt x="36436" y="5071"/>
                  <a:pt x="36364" y="5107"/>
                </a:cubicBezTo>
                <a:lnTo>
                  <a:pt x="36147" y="5234"/>
                </a:lnTo>
                <a:cubicBezTo>
                  <a:pt x="36002" y="5307"/>
                  <a:pt x="35839" y="5343"/>
                  <a:pt x="35676" y="5415"/>
                </a:cubicBezTo>
                <a:cubicBezTo>
                  <a:pt x="35603" y="5433"/>
                  <a:pt x="35513" y="5488"/>
                  <a:pt x="35458" y="5524"/>
                </a:cubicBezTo>
                <a:cubicBezTo>
                  <a:pt x="35386" y="5578"/>
                  <a:pt x="35314" y="5633"/>
                  <a:pt x="35241" y="5687"/>
                </a:cubicBezTo>
                <a:cubicBezTo>
                  <a:pt x="35096" y="5796"/>
                  <a:pt x="34933" y="5850"/>
                  <a:pt x="34788" y="5941"/>
                </a:cubicBezTo>
                <a:cubicBezTo>
                  <a:pt x="34716" y="5995"/>
                  <a:pt x="34643" y="6049"/>
                  <a:pt x="34571" y="6104"/>
                </a:cubicBezTo>
                <a:cubicBezTo>
                  <a:pt x="34517" y="6158"/>
                  <a:pt x="34444" y="6176"/>
                  <a:pt x="34372" y="6194"/>
                </a:cubicBezTo>
                <a:cubicBezTo>
                  <a:pt x="34281" y="6194"/>
                  <a:pt x="34209" y="6176"/>
                  <a:pt x="34118" y="6140"/>
                </a:cubicBezTo>
                <a:cubicBezTo>
                  <a:pt x="34046" y="6122"/>
                  <a:pt x="33955" y="6104"/>
                  <a:pt x="33865" y="6085"/>
                </a:cubicBezTo>
                <a:cubicBezTo>
                  <a:pt x="33774" y="6049"/>
                  <a:pt x="33684" y="6049"/>
                  <a:pt x="33611" y="6049"/>
                </a:cubicBezTo>
                <a:lnTo>
                  <a:pt x="33340" y="6049"/>
                </a:lnTo>
                <a:cubicBezTo>
                  <a:pt x="33249" y="6067"/>
                  <a:pt x="33159" y="6067"/>
                  <a:pt x="33086" y="6104"/>
                </a:cubicBezTo>
                <a:cubicBezTo>
                  <a:pt x="33050" y="6104"/>
                  <a:pt x="33014" y="6122"/>
                  <a:pt x="32977" y="6140"/>
                </a:cubicBezTo>
                <a:cubicBezTo>
                  <a:pt x="32959" y="6158"/>
                  <a:pt x="32923" y="6158"/>
                  <a:pt x="32887" y="6176"/>
                </a:cubicBezTo>
                <a:cubicBezTo>
                  <a:pt x="32814" y="6194"/>
                  <a:pt x="32742" y="6212"/>
                  <a:pt x="32670" y="6212"/>
                </a:cubicBezTo>
                <a:lnTo>
                  <a:pt x="32670" y="6212"/>
                </a:lnTo>
                <a:cubicBezTo>
                  <a:pt x="32670" y="6194"/>
                  <a:pt x="32633" y="6194"/>
                  <a:pt x="32633" y="6212"/>
                </a:cubicBezTo>
                <a:lnTo>
                  <a:pt x="32597" y="6194"/>
                </a:lnTo>
                <a:cubicBezTo>
                  <a:pt x="32543" y="6176"/>
                  <a:pt x="32507" y="6140"/>
                  <a:pt x="32470" y="6122"/>
                </a:cubicBezTo>
                <a:cubicBezTo>
                  <a:pt x="32380" y="6067"/>
                  <a:pt x="32289" y="6031"/>
                  <a:pt x="32199" y="5977"/>
                </a:cubicBezTo>
                <a:cubicBezTo>
                  <a:pt x="32144" y="5959"/>
                  <a:pt x="32108" y="5941"/>
                  <a:pt x="32054" y="5922"/>
                </a:cubicBezTo>
                <a:cubicBezTo>
                  <a:pt x="32018" y="5904"/>
                  <a:pt x="31981" y="5868"/>
                  <a:pt x="31945" y="5850"/>
                </a:cubicBezTo>
                <a:cubicBezTo>
                  <a:pt x="31909" y="5832"/>
                  <a:pt x="31855" y="5814"/>
                  <a:pt x="31837" y="5796"/>
                </a:cubicBezTo>
                <a:cubicBezTo>
                  <a:pt x="31782" y="5759"/>
                  <a:pt x="31764" y="5723"/>
                  <a:pt x="31728" y="5687"/>
                </a:cubicBezTo>
                <a:cubicBezTo>
                  <a:pt x="31692" y="5651"/>
                  <a:pt x="31655" y="5615"/>
                  <a:pt x="31601" y="5578"/>
                </a:cubicBezTo>
                <a:lnTo>
                  <a:pt x="31511" y="5488"/>
                </a:lnTo>
                <a:cubicBezTo>
                  <a:pt x="31474" y="5452"/>
                  <a:pt x="31438" y="5433"/>
                  <a:pt x="31402" y="5397"/>
                </a:cubicBezTo>
                <a:cubicBezTo>
                  <a:pt x="31366" y="5361"/>
                  <a:pt x="31329" y="5325"/>
                  <a:pt x="31293" y="5289"/>
                </a:cubicBezTo>
                <a:cubicBezTo>
                  <a:pt x="31203" y="5216"/>
                  <a:pt x="31130" y="5162"/>
                  <a:pt x="31040" y="5107"/>
                </a:cubicBezTo>
                <a:cubicBezTo>
                  <a:pt x="30949" y="5053"/>
                  <a:pt x="30859" y="4981"/>
                  <a:pt x="30786" y="4926"/>
                </a:cubicBezTo>
                <a:cubicBezTo>
                  <a:pt x="30696" y="4872"/>
                  <a:pt x="30605" y="4836"/>
                  <a:pt x="30515" y="4800"/>
                </a:cubicBezTo>
                <a:cubicBezTo>
                  <a:pt x="30424" y="4763"/>
                  <a:pt x="30352" y="4709"/>
                  <a:pt x="30279" y="4655"/>
                </a:cubicBezTo>
                <a:cubicBezTo>
                  <a:pt x="30243" y="4619"/>
                  <a:pt x="30225" y="4600"/>
                  <a:pt x="30189" y="4564"/>
                </a:cubicBezTo>
                <a:cubicBezTo>
                  <a:pt x="30152" y="4528"/>
                  <a:pt x="30098" y="4510"/>
                  <a:pt x="30062" y="4492"/>
                </a:cubicBezTo>
                <a:cubicBezTo>
                  <a:pt x="29989" y="4437"/>
                  <a:pt x="29917" y="4383"/>
                  <a:pt x="29844" y="4329"/>
                </a:cubicBezTo>
                <a:cubicBezTo>
                  <a:pt x="29808" y="4293"/>
                  <a:pt x="29754" y="4274"/>
                  <a:pt x="29718" y="4256"/>
                </a:cubicBezTo>
                <a:cubicBezTo>
                  <a:pt x="29681" y="4238"/>
                  <a:pt x="29627" y="4220"/>
                  <a:pt x="29591" y="4220"/>
                </a:cubicBezTo>
                <a:cubicBezTo>
                  <a:pt x="29555" y="4220"/>
                  <a:pt x="29500" y="4184"/>
                  <a:pt x="29464" y="4184"/>
                </a:cubicBezTo>
                <a:lnTo>
                  <a:pt x="29319" y="4166"/>
                </a:lnTo>
                <a:cubicBezTo>
                  <a:pt x="29265" y="4166"/>
                  <a:pt x="29229" y="4166"/>
                  <a:pt x="29174" y="4184"/>
                </a:cubicBezTo>
                <a:cubicBezTo>
                  <a:pt x="29120" y="4184"/>
                  <a:pt x="29066" y="4184"/>
                  <a:pt x="29011" y="4202"/>
                </a:cubicBezTo>
                <a:lnTo>
                  <a:pt x="28885" y="4202"/>
                </a:lnTo>
                <a:cubicBezTo>
                  <a:pt x="28848" y="4166"/>
                  <a:pt x="28812" y="4130"/>
                  <a:pt x="28794" y="4093"/>
                </a:cubicBezTo>
                <a:cubicBezTo>
                  <a:pt x="28740" y="4057"/>
                  <a:pt x="28704" y="4021"/>
                  <a:pt x="28649" y="3985"/>
                </a:cubicBezTo>
                <a:cubicBezTo>
                  <a:pt x="28613" y="3930"/>
                  <a:pt x="28559" y="3894"/>
                  <a:pt x="28541" y="3840"/>
                </a:cubicBezTo>
                <a:cubicBezTo>
                  <a:pt x="28468" y="3731"/>
                  <a:pt x="28378" y="3641"/>
                  <a:pt x="28305" y="3532"/>
                </a:cubicBezTo>
                <a:cubicBezTo>
                  <a:pt x="28287" y="3478"/>
                  <a:pt x="28233" y="3441"/>
                  <a:pt x="28197" y="3405"/>
                </a:cubicBezTo>
                <a:cubicBezTo>
                  <a:pt x="28160" y="3405"/>
                  <a:pt x="28142" y="3387"/>
                  <a:pt x="28124" y="3369"/>
                </a:cubicBezTo>
                <a:cubicBezTo>
                  <a:pt x="28106" y="3351"/>
                  <a:pt x="28088" y="3333"/>
                  <a:pt x="28052" y="3333"/>
                </a:cubicBezTo>
                <a:cubicBezTo>
                  <a:pt x="28034" y="3333"/>
                  <a:pt x="27997" y="3333"/>
                  <a:pt x="27979" y="3351"/>
                </a:cubicBezTo>
                <a:cubicBezTo>
                  <a:pt x="27943" y="3351"/>
                  <a:pt x="27907" y="3351"/>
                  <a:pt x="27889" y="3351"/>
                </a:cubicBezTo>
                <a:cubicBezTo>
                  <a:pt x="27816" y="3333"/>
                  <a:pt x="27762" y="3351"/>
                  <a:pt x="27708" y="3369"/>
                </a:cubicBezTo>
                <a:cubicBezTo>
                  <a:pt x="27653" y="3405"/>
                  <a:pt x="27599" y="3423"/>
                  <a:pt x="27563" y="3460"/>
                </a:cubicBezTo>
                <a:cubicBezTo>
                  <a:pt x="27508" y="3478"/>
                  <a:pt x="27436" y="3514"/>
                  <a:pt x="27382" y="3532"/>
                </a:cubicBezTo>
                <a:cubicBezTo>
                  <a:pt x="27327" y="3568"/>
                  <a:pt x="27273" y="3586"/>
                  <a:pt x="27219" y="3623"/>
                </a:cubicBezTo>
                <a:cubicBezTo>
                  <a:pt x="27182" y="3677"/>
                  <a:pt x="27128" y="3695"/>
                  <a:pt x="27074" y="3731"/>
                </a:cubicBezTo>
                <a:cubicBezTo>
                  <a:pt x="26965" y="3786"/>
                  <a:pt x="26856" y="3876"/>
                  <a:pt x="26766" y="3967"/>
                </a:cubicBezTo>
                <a:cubicBezTo>
                  <a:pt x="26730" y="4003"/>
                  <a:pt x="26675" y="4057"/>
                  <a:pt x="26639" y="4111"/>
                </a:cubicBezTo>
                <a:cubicBezTo>
                  <a:pt x="26603" y="4148"/>
                  <a:pt x="26567" y="4184"/>
                  <a:pt x="26512" y="4220"/>
                </a:cubicBezTo>
                <a:lnTo>
                  <a:pt x="26440" y="4256"/>
                </a:lnTo>
                <a:cubicBezTo>
                  <a:pt x="26422" y="4274"/>
                  <a:pt x="26386" y="4293"/>
                  <a:pt x="26367" y="4311"/>
                </a:cubicBezTo>
                <a:cubicBezTo>
                  <a:pt x="26313" y="4347"/>
                  <a:pt x="26259" y="4383"/>
                  <a:pt x="26204" y="4401"/>
                </a:cubicBezTo>
                <a:cubicBezTo>
                  <a:pt x="26168" y="4401"/>
                  <a:pt x="26150" y="4419"/>
                  <a:pt x="26132" y="4419"/>
                </a:cubicBezTo>
                <a:cubicBezTo>
                  <a:pt x="26096" y="4419"/>
                  <a:pt x="26060" y="4437"/>
                  <a:pt x="26023" y="4437"/>
                </a:cubicBezTo>
                <a:cubicBezTo>
                  <a:pt x="25969" y="4456"/>
                  <a:pt x="25915" y="4492"/>
                  <a:pt x="25860" y="4510"/>
                </a:cubicBezTo>
                <a:cubicBezTo>
                  <a:pt x="25788" y="4546"/>
                  <a:pt x="25734" y="4564"/>
                  <a:pt x="25679" y="4582"/>
                </a:cubicBezTo>
                <a:cubicBezTo>
                  <a:pt x="25607" y="4619"/>
                  <a:pt x="25571" y="4655"/>
                  <a:pt x="25516" y="4691"/>
                </a:cubicBezTo>
                <a:cubicBezTo>
                  <a:pt x="25462" y="4727"/>
                  <a:pt x="25408" y="4763"/>
                  <a:pt x="25353" y="4782"/>
                </a:cubicBezTo>
                <a:cubicBezTo>
                  <a:pt x="25299" y="4818"/>
                  <a:pt x="25245" y="4854"/>
                  <a:pt x="25208" y="4890"/>
                </a:cubicBezTo>
                <a:cubicBezTo>
                  <a:pt x="25154" y="4926"/>
                  <a:pt x="25100" y="4963"/>
                  <a:pt x="25045" y="4981"/>
                </a:cubicBezTo>
                <a:lnTo>
                  <a:pt x="24864" y="5071"/>
                </a:lnTo>
                <a:cubicBezTo>
                  <a:pt x="24810" y="5089"/>
                  <a:pt x="24756" y="5126"/>
                  <a:pt x="24701" y="5144"/>
                </a:cubicBezTo>
                <a:cubicBezTo>
                  <a:pt x="24629" y="5162"/>
                  <a:pt x="24557" y="5162"/>
                  <a:pt x="24502" y="5180"/>
                </a:cubicBezTo>
                <a:cubicBezTo>
                  <a:pt x="24430" y="5180"/>
                  <a:pt x="24357" y="5198"/>
                  <a:pt x="24303" y="5198"/>
                </a:cubicBezTo>
                <a:lnTo>
                  <a:pt x="24212" y="5234"/>
                </a:lnTo>
                <a:cubicBezTo>
                  <a:pt x="24176" y="5234"/>
                  <a:pt x="24140" y="5234"/>
                  <a:pt x="24104" y="5234"/>
                </a:cubicBezTo>
                <a:cubicBezTo>
                  <a:pt x="24049" y="5252"/>
                  <a:pt x="23995" y="5270"/>
                  <a:pt x="23941" y="5270"/>
                </a:cubicBezTo>
                <a:lnTo>
                  <a:pt x="23832" y="5270"/>
                </a:lnTo>
                <a:cubicBezTo>
                  <a:pt x="23814" y="5289"/>
                  <a:pt x="23778" y="5289"/>
                  <a:pt x="23742" y="5270"/>
                </a:cubicBezTo>
                <a:cubicBezTo>
                  <a:pt x="23705" y="5270"/>
                  <a:pt x="23669" y="5252"/>
                  <a:pt x="23615" y="5252"/>
                </a:cubicBezTo>
                <a:lnTo>
                  <a:pt x="23615" y="5252"/>
                </a:lnTo>
                <a:lnTo>
                  <a:pt x="23579" y="5252"/>
                </a:lnTo>
                <a:cubicBezTo>
                  <a:pt x="23470" y="5216"/>
                  <a:pt x="23361" y="5180"/>
                  <a:pt x="23271" y="5144"/>
                </a:cubicBezTo>
                <a:cubicBezTo>
                  <a:pt x="23180" y="5089"/>
                  <a:pt x="23090" y="5053"/>
                  <a:pt x="22981" y="5035"/>
                </a:cubicBezTo>
                <a:cubicBezTo>
                  <a:pt x="22872" y="4999"/>
                  <a:pt x="22782" y="4963"/>
                  <a:pt x="22673" y="4926"/>
                </a:cubicBezTo>
                <a:cubicBezTo>
                  <a:pt x="22564" y="4890"/>
                  <a:pt x="22492" y="4818"/>
                  <a:pt x="22383" y="4782"/>
                </a:cubicBezTo>
                <a:cubicBezTo>
                  <a:pt x="22293" y="4745"/>
                  <a:pt x="22184" y="4709"/>
                  <a:pt x="22094" y="4655"/>
                </a:cubicBezTo>
                <a:cubicBezTo>
                  <a:pt x="22003" y="4600"/>
                  <a:pt x="21913" y="4546"/>
                  <a:pt x="21804" y="4492"/>
                </a:cubicBezTo>
                <a:cubicBezTo>
                  <a:pt x="21713" y="4456"/>
                  <a:pt x="21605" y="4419"/>
                  <a:pt x="21514" y="4365"/>
                </a:cubicBezTo>
                <a:cubicBezTo>
                  <a:pt x="21478" y="4347"/>
                  <a:pt x="21442" y="4329"/>
                  <a:pt x="21405" y="4293"/>
                </a:cubicBezTo>
                <a:cubicBezTo>
                  <a:pt x="21369" y="4274"/>
                  <a:pt x="21315" y="4256"/>
                  <a:pt x="21279" y="4220"/>
                </a:cubicBezTo>
                <a:cubicBezTo>
                  <a:pt x="21188" y="4166"/>
                  <a:pt x="21116" y="4111"/>
                  <a:pt x="21025" y="4057"/>
                </a:cubicBezTo>
                <a:cubicBezTo>
                  <a:pt x="20935" y="4003"/>
                  <a:pt x="20844" y="3967"/>
                  <a:pt x="20754" y="3948"/>
                </a:cubicBezTo>
                <a:lnTo>
                  <a:pt x="20428" y="3948"/>
                </a:lnTo>
                <a:cubicBezTo>
                  <a:pt x="20319" y="3948"/>
                  <a:pt x="20228" y="3912"/>
                  <a:pt x="20156" y="3858"/>
                </a:cubicBezTo>
                <a:cubicBezTo>
                  <a:pt x="20120" y="3840"/>
                  <a:pt x="20083" y="3822"/>
                  <a:pt x="20047" y="3804"/>
                </a:cubicBezTo>
                <a:cubicBezTo>
                  <a:pt x="20011" y="3804"/>
                  <a:pt x="19957" y="3804"/>
                  <a:pt x="19902" y="3804"/>
                </a:cubicBezTo>
                <a:cubicBezTo>
                  <a:pt x="19866" y="3804"/>
                  <a:pt x="19812" y="3804"/>
                  <a:pt x="19757" y="3804"/>
                </a:cubicBezTo>
                <a:cubicBezTo>
                  <a:pt x="19703" y="3822"/>
                  <a:pt x="19649" y="3822"/>
                  <a:pt x="19613" y="3840"/>
                </a:cubicBezTo>
                <a:cubicBezTo>
                  <a:pt x="19558" y="3858"/>
                  <a:pt x="19522" y="3876"/>
                  <a:pt x="19486" y="3912"/>
                </a:cubicBezTo>
                <a:cubicBezTo>
                  <a:pt x="19450" y="3948"/>
                  <a:pt x="19432" y="3985"/>
                  <a:pt x="19377" y="4039"/>
                </a:cubicBezTo>
                <a:cubicBezTo>
                  <a:pt x="19341" y="4057"/>
                  <a:pt x="19305" y="4075"/>
                  <a:pt x="19269" y="4093"/>
                </a:cubicBezTo>
                <a:cubicBezTo>
                  <a:pt x="19250" y="4111"/>
                  <a:pt x="19232" y="4130"/>
                  <a:pt x="19214" y="4130"/>
                </a:cubicBezTo>
                <a:cubicBezTo>
                  <a:pt x="19196" y="4148"/>
                  <a:pt x="19160" y="4148"/>
                  <a:pt x="19142" y="4166"/>
                </a:cubicBezTo>
                <a:cubicBezTo>
                  <a:pt x="19106" y="4184"/>
                  <a:pt x="19069" y="4220"/>
                  <a:pt x="19015" y="4238"/>
                </a:cubicBezTo>
                <a:cubicBezTo>
                  <a:pt x="18979" y="4274"/>
                  <a:pt x="18924" y="4274"/>
                  <a:pt x="18888" y="4311"/>
                </a:cubicBezTo>
                <a:cubicBezTo>
                  <a:pt x="18834" y="4329"/>
                  <a:pt x="18798" y="4365"/>
                  <a:pt x="18761" y="4383"/>
                </a:cubicBezTo>
                <a:cubicBezTo>
                  <a:pt x="18707" y="4419"/>
                  <a:pt x="18671" y="4437"/>
                  <a:pt x="18635" y="4456"/>
                </a:cubicBezTo>
                <a:cubicBezTo>
                  <a:pt x="18598" y="4492"/>
                  <a:pt x="18562" y="4528"/>
                  <a:pt x="18508" y="4528"/>
                </a:cubicBezTo>
                <a:cubicBezTo>
                  <a:pt x="18490" y="4528"/>
                  <a:pt x="18472" y="4528"/>
                  <a:pt x="18454" y="4510"/>
                </a:cubicBezTo>
                <a:lnTo>
                  <a:pt x="18345" y="4492"/>
                </a:lnTo>
                <a:cubicBezTo>
                  <a:pt x="18291" y="4492"/>
                  <a:pt x="18236" y="4474"/>
                  <a:pt x="18182" y="4456"/>
                </a:cubicBezTo>
                <a:cubicBezTo>
                  <a:pt x="18146" y="4437"/>
                  <a:pt x="18091" y="4419"/>
                  <a:pt x="18055" y="4383"/>
                </a:cubicBezTo>
                <a:cubicBezTo>
                  <a:pt x="18001" y="4365"/>
                  <a:pt x="17965" y="4347"/>
                  <a:pt x="17928" y="4311"/>
                </a:cubicBezTo>
                <a:cubicBezTo>
                  <a:pt x="17892" y="4274"/>
                  <a:pt x="17856" y="4238"/>
                  <a:pt x="17820" y="4220"/>
                </a:cubicBezTo>
                <a:cubicBezTo>
                  <a:pt x="17784" y="4202"/>
                  <a:pt x="17729" y="4184"/>
                  <a:pt x="17693" y="4166"/>
                </a:cubicBezTo>
                <a:cubicBezTo>
                  <a:pt x="17657" y="4148"/>
                  <a:pt x="17602" y="4111"/>
                  <a:pt x="17566" y="4093"/>
                </a:cubicBezTo>
                <a:cubicBezTo>
                  <a:pt x="17476" y="4057"/>
                  <a:pt x="17385" y="4039"/>
                  <a:pt x="17295" y="4003"/>
                </a:cubicBezTo>
                <a:cubicBezTo>
                  <a:pt x="17186" y="4003"/>
                  <a:pt x="17095" y="3967"/>
                  <a:pt x="17005" y="3930"/>
                </a:cubicBezTo>
                <a:cubicBezTo>
                  <a:pt x="16896" y="3894"/>
                  <a:pt x="16824" y="3822"/>
                  <a:pt x="16769" y="3731"/>
                </a:cubicBezTo>
                <a:cubicBezTo>
                  <a:pt x="16751" y="3695"/>
                  <a:pt x="16715" y="3659"/>
                  <a:pt x="16697" y="3623"/>
                </a:cubicBezTo>
                <a:cubicBezTo>
                  <a:pt x="16661" y="3568"/>
                  <a:pt x="16643" y="3532"/>
                  <a:pt x="16606" y="3478"/>
                </a:cubicBezTo>
                <a:cubicBezTo>
                  <a:pt x="16588" y="3423"/>
                  <a:pt x="16534" y="3315"/>
                  <a:pt x="16462" y="3278"/>
                </a:cubicBezTo>
                <a:cubicBezTo>
                  <a:pt x="16407" y="3242"/>
                  <a:pt x="16335" y="3260"/>
                  <a:pt x="16299" y="3315"/>
                </a:cubicBezTo>
                <a:cubicBezTo>
                  <a:pt x="16244" y="3351"/>
                  <a:pt x="16208" y="3423"/>
                  <a:pt x="16136" y="3387"/>
                </a:cubicBezTo>
                <a:cubicBezTo>
                  <a:pt x="16117" y="3369"/>
                  <a:pt x="16081" y="3333"/>
                  <a:pt x="16045" y="3315"/>
                </a:cubicBezTo>
                <a:lnTo>
                  <a:pt x="15936" y="3224"/>
                </a:lnTo>
                <a:lnTo>
                  <a:pt x="15701" y="3025"/>
                </a:lnTo>
                <a:cubicBezTo>
                  <a:pt x="15647" y="2971"/>
                  <a:pt x="15610" y="2880"/>
                  <a:pt x="15538" y="2826"/>
                </a:cubicBezTo>
                <a:cubicBezTo>
                  <a:pt x="15502" y="2808"/>
                  <a:pt x="15466" y="2771"/>
                  <a:pt x="15429" y="2753"/>
                </a:cubicBezTo>
                <a:cubicBezTo>
                  <a:pt x="15411" y="2717"/>
                  <a:pt x="15375" y="2681"/>
                  <a:pt x="15357" y="2626"/>
                </a:cubicBezTo>
                <a:cubicBezTo>
                  <a:pt x="15321" y="2608"/>
                  <a:pt x="15303" y="2572"/>
                  <a:pt x="15284" y="2536"/>
                </a:cubicBezTo>
                <a:cubicBezTo>
                  <a:pt x="15266" y="2482"/>
                  <a:pt x="15248" y="2445"/>
                  <a:pt x="15230" y="2391"/>
                </a:cubicBezTo>
                <a:cubicBezTo>
                  <a:pt x="15212" y="2355"/>
                  <a:pt x="15194" y="2301"/>
                  <a:pt x="15158" y="2264"/>
                </a:cubicBezTo>
                <a:cubicBezTo>
                  <a:pt x="15140" y="2228"/>
                  <a:pt x="15103" y="2192"/>
                  <a:pt x="15067" y="2156"/>
                </a:cubicBezTo>
                <a:cubicBezTo>
                  <a:pt x="15013" y="2101"/>
                  <a:pt x="14940" y="2047"/>
                  <a:pt x="14868" y="2011"/>
                </a:cubicBezTo>
                <a:cubicBezTo>
                  <a:pt x="14832" y="1993"/>
                  <a:pt x="14795" y="1993"/>
                  <a:pt x="14759" y="1993"/>
                </a:cubicBezTo>
                <a:cubicBezTo>
                  <a:pt x="14705" y="1993"/>
                  <a:pt x="14651" y="1956"/>
                  <a:pt x="14596" y="1956"/>
                </a:cubicBezTo>
                <a:cubicBezTo>
                  <a:pt x="14542" y="1938"/>
                  <a:pt x="14506" y="1938"/>
                  <a:pt x="14451" y="1956"/>
                </a:cubicBezTo>
                <a:lnTo>
                  <a:pt x="14270" y="1956"/>
                </a:lnTo>
                <a:cubicBezTo>
                  <a:pt x="14162" y="1956"/>
                  <a:pt x="14053" y="1975"/>
                  <a:pt x="13962" y="1993"/>
                </a:cubicBezTo>
                <a:cubicBezTo>
                  <a:pt x="13854" y="1993"/>
                  <a:pt x="13727" y="1993"/>
                  <a:pt x="13636" y="1993"/>
                </a:cubicBezTo>
                <a:lnTo>
                  <a:pt x="13618" y="1993"/>
                </a:lnTo>
                <a:lnTo>
                  <a:pt x="13510" y="1884"/>
                </a:lnTo>
                <a:cubicBezTo>
                  <a:pt x="13473" y="1830"/>
                  <a:pt x="13419" y="1793"/>
                  <a:pt x="13365" y="1739"/>
                </a:cubicBezTo>
                <a:cubicBezTo>
                  <a:pt x="13292" y="1703"/>
                  <a:pt x="13238" y="1667"/>
                  <a:pt x="13184" y="1630"/>
                </a:cubicBezTo>
                <a:cubicBezTo>
                  <a:pt x="13129" y="1576"/>
                  <a:pt x="13075" y="1540"/>
                  <a:pt x="13021" y="1486"/>
                </a:cubicBezTo>
                <a:cubicBezTo>
                  <a:pt x="12966" y="1431"/>
                  <a:pt x="12930" y="1395"/>
                  <a:pt x="12876" y="1359"/>
                </a:cubicBezTo>
                <a:cubicBezTo>
                  <a:pt x="12822" y="1323"/>
                  <a:pt x="12767" y="1286"/>
                  <a:pt x="12731" y="1250"/>
                </a:cubicBezTo>
                <a:cubicBezTo>
                  <a:pt x="12695" y="1196"/>
                  <a:pt x="12659" y="1142"/>
                  <a:pt x="12622" y="1087"/>
                </a:cubicBezTo>
                <a:cubicBezTo>
                  <a:pt x="12586" y="1033"/>
                  <a:pt x="12532" y="997"/>
                  <a:pt x="12477" y="942"/>
                </a:cubicBezTo>
                <a:cubicBezTo>
                  <a:pt x="12441" y="888"/>
                  <a:pt x="12387" y="816"/>
                  <a:pt x="12369" y="761"/>
                </a:cubicBezTo>
                <a:cubicBezTo>
                  <a:pt x="12333" y="707"/>
                  <a:pt x="12278" y="653"/>
                  <a:pt x="12242" y="598"/>
                </a:cubicBezTo>
                <a:cubicBezTo>
                  <a:pt x="12188" y="544"/>
                  <a:pt x="12133" y="508"/>
                  <a:pt x="12079" y="471"/>
                </a:cubicBezTo>
                <a:cubicBezTo>
                  <a:pt x="12007" y="435"/>
                  <a:pt x="11934" y="417"/>
                  <a:pt x="11862" y="435"/>
                </a:cubicBezTo>
                <a:cubicBezTo>
                  <a:pt x="11789" y="417"/>
                  <a:pt x="11717" y="417"/>
                  <a:pt x="11644" y="435"/>
                </a:cubicBezTo>
                <a:cubicBezTo>
                  <a:pt x="11608" y="453"/>
                  <a:pt x="11572" y="453"/>
                  <a:pt x="11536" y="471"/>
                </a:cubicBezTo>
                <a:cubicBezTo>
                  <a:pt x="11518" y="490"/>
                  <a:pt x="11481" y="508"/>
                  <a:pt x="11445" y="526"/>
                </a:cubicBezTo>
                <a:cubicBezTo>
                  <a:pt x="11409" y="544"/>
                  <a:pt x="11391" y="544"/>
                  <a:pt x="11355" y="562"/>
                </a:cubicBezTo>
                <a:cubicBezTo>
                  <a:pt x="11318" y="598"/>
                  <a:pt x="11282" y="616"/>
                  <a:pt x="11246" y="634"/>
                </a:cubicBezTo>
                <a:cubicBezTo>
                  <a:pt x="11192" y="671"/>
                  <a:pt x="11137" y="689"/>
                  <a:pt x="11065" y="725"/>
                </a:cubicBezTo>
                <a:cubicBezTo>
                  <a:pt x="11065" y="743"/>
                  <a:pt x="11047" y="743"/>
                  <a:pt x="11047" y="761"/>
                </a:cubicBezTo>
                <a:lnTo>
                  <a:pt x="11011" y="761"/>
                </a:lnTo>
                <a:cubicBezTo>
                  <a:pt x="10992" y="761"/>
                  <a:pt x="10956" y="797"/>
                  <a:pt x="10920" y="797"/>
                </a:cubicBezTo>
                <a:lnTo>
                  <a:pt x="10920" y="797"/>
                </a:lnTo>
                <a:cubicBezTo>
                  <a:pt x="10920" y="797"/>
                  <a:pt x="10902" y="797"/>
                  <a:pt x="10902" y="797"/>
                </a:cubicBezTo>
                <a:cubicBezTo>
                  <a:pt x="10829" y="779"/>
                  <a:pt x="10775" y="761"/>
                  <a:pt x="10703" y="725"/>
                </a:cubicBezTo>
                <a:cubicBezTo>
                  <a:pt x="10630" y="689"/>
                  <a:pt x="10558" y="634"/>
                  <a:pt x="10504" y="562"/>
                </a:cubicBezTo>
                <a:cubicBezTo>
                  <a:pt x="10431" y="508"/>
                  <a:pt x="10359" y="453"/>
                  <a:pt x="10268" y="417"/>
                </a:cubicBezTo>
                <a:cubicBezTo>
                  <a:pt x="10232" y="399"/>
                  <a:pt x="10196" y="381"/>
                  <a:pt x="10141" y="363"/>
                </a:cubicBezTo>
                <a:cubicBezTo>
                  <a:pt x="10105" y="345"/>
                  <a:pt x="10051" y="345"/>
                  <a:pt x="10015" y="308"/>
                </a:cubicBezTo>
                <a:lnTo>
                  <a:pt x="9888" y="254"/>
                </a:lnTo>
                <a:cubicBezTo>
                  <a:pt x="9852" y="236"/>
                  <a:pt x="9815" y="200"/>
                  <a:pt x="9761" y="182"/>
                </a:cubicBezTo>
                <a:cubicBezTo>
                  <a:pt x="9670" y="164"/>
                  <a:pt x="9598" y="91"/>
                  <a:pt x="9507" y="55"/>
                </a:cubicBezTo>
                <a:cubicBezTo>
                  <a:pt x="9471" y="55"/>
                  <a:pt x="9435" y="37"/>
                  <a:pt x="9399" y="37"/>
                </a:cubicBezTo>
                <a:cubicBezTo>
                  <a:pt x="9345" y="19"/>
                  <a:pt x="9308" y="1"/>
                  <a:pt x="9254" y="1"/>
                </a:cubicBezTo>
                <a:cubicBezTo>
                  <a:pt x="9218" y="1"/>
                  <a:pt x="9182" y="19"/>
                  <a:pt x="9145" y="19"/>
                </a:cubicBezTo>
                <a:cubicBezTo>
                  <a:pt x="9109" y="19"/>
                  <a:pt x="9055" y="19"/>
                  <a:pt x="9019" y="37"/>
                </a:cubicBezTo>
                <a:cubicBezTo>
                  <a:pt x="8964" y="55"/>
                  <a:pt x="8928" y="55"/>
                  <a:pt x="8874" y="55"/>
                </a:cubicBezTo>
                <a:lnTo>
                  <a:pt x="8729" y="73"/>
                </a:lnTo>
                <a:cubicBezTo>
                  <a:pt x="8638" y="73"/>
                  <a:pt x="8548" y="109"/>
                  <a:pt x="8457" y="109"/>
                </a:cubicBezTo>
                <a:cubicBezTo>
                  <a:pt x="8348" y="127"/>
                  <a:pt x="8258" y="145"/>
                  <a:pt x="8149" y="164"/>
                </a:cubicBezTo>
                <a:cubicBezTo>
                  <a:pt x="8059" y="182"/>
                  <a:pt x="7968" y="218"/>
                  <a:pt x="7878" y="236"/>
                </a:cubicBezTo>
                <a:cubicBezTo>
                  <a:pt x="7769" y="272"/>
                  <a:pt x="7678" y="290"/>
                  <a:pt x="7606" y="308"/>
                </a:cubicBezTo>
                <a:cubicBezTo>
                  <a:pt x="7552" y="327"/>
                  <a:pt x="7515" y="345"/>
                  <a:pt x="7479" y="363"/>
                </a:cubicBezTo>
                <a:cubicBezTo>
                  <a:pt x="7425" y="381"/>
                  <a:pt x="7389" y="381"/>
                  <a:pt x="7334" y="399"/>
                </a:cubicBezTo>
                <a:cubicBezTo>
                  <a:pt x="7298" y="417"/>
                  <a:pt x="7262" y="417"/>
                  <a:pt x="7226" y="435"/>
                </a:cubicBezTo>
                <a:cubicBezTo>
                  <a:pt x="7189" y="453"/>
                  <a:pt x="7153" y="471"/>
                  <a:pt x="7099" y="508"/>
                </a:cubicBezTo>
                <a:cubicBezTo>
                  <a:pt x="7063" y="526"/>
                  <a:pt x="7008" y="544"/>
                  <a:pt x="6954" y="562"/>
                </a:cubicBezTo>
                <a:cubicBezTo>
                  <a:pt x="6900" y="580"/>
                  <a:pt x="6864" y="580"/>
                  <a:pt x="6809" y="598"/>
                </a:cubicBezTo>
                <a:cubicBezTo>
                  <a:pt x="6701" y="634"/>
                  <a:pt x="6610" y="671"/>
                  <a:pt x="6519" y="725"/>
                </a:cubicBezTo>
                <a:cubicBezTo>
                  <a:pt x="6465" y="743"/>
                  <a:pt x="6429" y="761"/>
                  <a:pt x="6375" y="779"/>
                </a:cubicBezTo>
                <a:cubicBezTo>
                  <a:pt x="6320" y="797"/>
                  <a:pt x="6284" y="816"/>
                  <a:pt x="6248" y="834"/>
                </a:cubicBezTo>
                <a:cubicBezTo>
                  <a:pt x="6193" y="852"/>
                  <a:pt x="6139" y="870"/>
                  <a:pt x="6103" y="888"/>
                </a:cubicBezTo>
                <a:cubicBezTo>
                  <a:pt x="6085" y="906"/>
                  <a:pt x="6049" y="906"/>
                  <a:pt x="6030" y="906"/>
                </a:cubicBezTo>
                <a:cubicBezTo>
                  <a:pt x="6012" y="906"/>
                  <a:pt x="5994" y="906"/>
                  <a:pt x="5976" y="888"/>
                </a:cubicBezTo>
                <a:cubicBezTo>
                  <a:pt x="5976" y="888"/>
                  <a:pt x="5958" y="888"/>
                  <a:pt x="5958" y="888"/>
                </a:cubicBezTo>
                <a:cubicBezTo>
                  <a:pt x="5922" y="870"/>
                  <a:pt x="5886" y="834"/>
                  <a:pt x="5849" y="797"/>
                </a:cubicBezTo>
                <a:cubicBezTo>
                  <a:pt x="5759" y="743"/>
                  <a:pt x="5668" y="689"/>
                  <a:pt x="5578" y="634"/>
                </a:cubicBezTo>
                <a:lnTo>
                  <a:pt x="5433" y="544"/>
                </a:lnTo>
                <a:cubicBezTo>
                  <a:pt x="5397" y="526"/>
                  <a:pt x="5360" y="508"/>
                  <a:pt x="5306" y="471"/>
                </a:cubicBezTo>
                <a:cubicBezTo>
                  <a:pt x="5270" y="453"/>
                  <a:pt x="5252" y="417"/>
                  <a:pt x="5216" y="381"/>
                </a:cubicBezTo>
                <a:cubicBezTo>
                  <a:pt x="5179" y="363"/>
                  <a:pt x="5143" y="327"/>
                  <a:pt x="5107" y="290"/>
                </a:cubicBezTo>
                <a:cubicBezTo>
                  <a:pt x="5053" y="200"/>
                  <a:pt x="4962" y="145"/>
                  <a:pt x="4871" y="127"/>
                </a:cubicBezTo>
                <a:cubicBezTo>
                  <a:pt x="4763" y="127"/>
                  <a:pt x="4654" y="127"/>
                  <a:pt x="4564" y="145"/>
                </a:cubicBezTo>
                <a:cubicBezTo>
                  <a:pt x="4509" y="164"/>
                  <a:pt x="4455" y="164"/>
                  <a:pt x="4419" y="182"/>
                </a:cubicBezTo>
                <a:cubicBezTo>
                  <a:pt x="4364" y="182"/>
                  <a:pt x="4310" y="182"/>
                  <a:pt x="4274" y="200"/>
                </a:cubicBezTo>
                <a:cubicBezTo>
                  <a:pt x="4220" y="218"/>
                  <a:pt x="4183" y="236"/>
                  <a:pt x="4129" y="254"/>
                </a:cubicBezTo>
                <a:cubicBezTo>
                  <a:pt x="4093" y="272"/>
                  <a:pt x="4038" y="290"/>
                  <a:pt x="3984" y="308"/>
                </a:cubicBezTo>
                <a:cubicBezTo>
                  <a:pt x="3912" y="327"/>
                  <a:pt x="3857" y="345"/>
                  <a:pt x="3803" y="345"/>
                </a:cubicBezTo>
                <a:cubicBezTo>
                  <a:pt x="3749" y="363"/>
                  <a:pt x="3694" y="363"/>
                  <a:pt x="3640" y="345"/>
                </a:cubicBezTo>
                <a:cubicBezTo>
                  <a:pt x="3531" y="345"/>
                  <a:pt x="3423" y="363"/>
                  <a:pt x="3314" y="363"/>
                </a:cubicBezTo>
                <a:lnTo>
                  <a:pt x="3205" y="345"/>
                </a:lnTo>
                <a:cubicBezTo>
                  <a:pt x="3115" y="345"/>
                  <a:pt x="3024" y="345"/>
                  <a:pt x="2952" y="345"/>
                </a:cubicBezTo>
                <a:cubicBezTo>
                  <a:pt x="2861" y="345"/>
                  <a:pt x="2789" y="363"/>
                  <a:pt x="2716" y="363"/>
                </a:cubicBezTo>
                <a:cubicBezTo>
                  <a:pt x="2644" y="381"/>
                  <a:pt x="2572" y="417"/>
                  <a:pt x="2535" y="471"/>
                </a:cubicBezTo>
                <a:cubicBezTo>
                  <a:pt x="2499" y="490"/>
                  <a:pt x="2481" y="526"/>
                  <a:pt x="2463" y="544"/>
                </a:cubicBezTo>
                <a:cubicBezTo>
                  <a:pt x="2445" y="544"/>
                  <a:pt x="2427" y="562"/>
                  <a:pt x="2409" y="562"/>
                </a:cubicBezTo>
                <a:cubicBezTo>
                  <a:pt x="2390" y="562"/>
                  <a:pt x="2372" y="562"/>
                  <a:pt x="2354" y="562"/>
                </a:cubicBezTo>
                <a:cubicBezTo>
                  <a:pt x="2318" y="562"/>
                  <a:pt x="2300" y="598"/>
                  <a:pt x="2282" y="616"/>
                </a:cubicBezTo>
                <a:cubicBezTo>
                  <a:pt x="2246" y="634"/>
                  <a:pt x="2209" y="653"/>
                  <a:pt x="2173" y="671"/>
                </a:cubicBezTo>
                <a:cubicBezTo>
                  <a:pt x="2101" y="707"/>
                  <a:pt x="2028" y="725"/>
                  <a:pt x="1938" y="743"/>
                </a:cubicBezTo>
                <a:cubicBezTo>
                  <a:pt x="1865" y="761"/>
                  <a:pt x="1793" y="797"/>
                  <a:pt x="1720" y="834"/>
                </a:cubicBezTo>
                <a:cubicBezTo>
                  <a:pt x="1684" y="852"/>
                  <a:pt x="1648" y="852"/>
                  <a:pt x="1612" y="870"/>
                </a:cubicBezTo>
                <a:cubicBezTo>
                  <a:pt x="1576" y="870"/>
                  <a:pt x="1539" y="888"/>
                  <a:pt x="1503" y="888"/>
                </a:cubicBezTo>
                <a:cubicBezTo>
                  <a:pt x="1449" y="906"/>
                  <a:pt x="1413" y="906"/>
                  <a:pt x="1376" y="888"/>
                </a:cubicBezTo>
                <a:cubicBezTo>
                  <a:pt x="1340" y="888"/>
                  <a:pt x="1304" y="906"/>
                  <a:pt x="1268" y="906"/>
                </a:cubicBezTo>
                <a:cubicBezTo>
                  <a:pt x="1195" y="924"/>
                  <a:pt x="1105" y="924"/>
                  <a:pt x="1032" y="906"/>
                </a:cubicBezTo>
                <a:cubicBezTo>
                  <a:pt x="960" y="924"/>
                  <a:pt x="905" y="960"/>
                  <a:pt x="851" y="997"/>
                </a:cubicBezTo>
                <a:cubicBezTo>
                  <a:pt x="833" y="1015"/>
                  <a:pt x="797" y="1033"/>
                  <a:pt x="779" y="1051"/>
                </a:cubicBezTo>
                <a:cubicBezTo>
                  <a:pt x="742" y="1069"/>
                  <a:pt x="706" y="1087"/>
                  <a:pt x="652" y="1105"/>
                </a:cubicBezTo>
                <a:cubicBezTo>
                  <a:pt x="580" y="1142"/>
                  <a:pt x="525" y="1178"/>
                  <a:pt x="471" y="1232"/>
                </a:cubicBezTo>
                <a:cubicBezTo>
                  <a:pt x="417" y="1286"/>
                  <a:pt x="362" y="1341"/>
                  <a:pt x="326" y="1413"/>
                </a:cubicBezTo>
                <a:cubicBezTo>
                  <a:pt x="290" y="1467"/>
                  <a:pt x="235" y="1522"/>
                  <a:pt x="181" y="1576"/>
                </a:cubicBezTo>
                <a:cubicBezTo>
                  <a:pt x="109" y="1612"/>
                  <a:pt x="54" y="1649"/>
                  <a:pt x="0" y="1685"/>
                </a:cubicBezTo>
                <a:lnTo>
                  <a:pt x="0" y="26133"/>
                </a:lnTo>
                <a:lnTo>
                  <a:pt x="63854" y="261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20"/>
          <p:cNvGrpSpPr/>
          <p:nvPr/>
        </p:nvGrpSpPr>
        <p:grpSpPr>
          <a:xfrm>
            <a:off x="5629611" y="3908856"/>
            <a:ext cx="300437" cy="516352"/>
            <a:chOff x="3036112" y="3155581"/>
            <a:chExt cx="300437" cy="516352"/>
          </a:xfrm>
        </p:grpSpPr>
        <p:sp>
          <p:nvSpPr>
            <p:cNvPr id="415" name="Google Shape;415;p20"/>
            <p:cNvSpPr/>
            <p:nvPr/>
          </p:nvSpPr>
          <p:spPr>
            <a:xfrm>
              <a:off x="3140397" y="3155581"/>
              <a:ext cx="79255" cy="516352"/>
            </a:xfrm>
            <a:custGeom>
              <a:avLst/>
              <a:gdLst/>
              <a:ahLst/>
              <a:cxnLst/>
              <a:rect l="l" t="t" r="r" b="b"/>
              <a:pathLst>
                <a:path w="798" h="5199" extrusionOk="0">
                  <a:moveTo>
                    <a:pt x="146" y="5198"/>
                  </a:moveTo>
                  <a:cubicBezTo>
                    <a:pt x="146" y="5198"/>
                    <a:pt x="182" y="3804"/>
                    <a:pt x="327" y="3351"/>
                  </a:cubicBezTo>
                  <a:cubicBezTo>
                    <a:pt x="472" y="2899"/>
                    <a:pt x="653" y="2482"/>
                    <a:pt x="508" y="2120"/>
                  </a:cubicBezTo>
                  <a:cubicBezTo>
                    <a:pt x="164" y="1468"/>
                    <a:pt x="1" y="743"/>
                    <a:pt x="73" y="1"/>
                  </a:cubicBezTo>
                  <a:cubicBezTo>
                    <a:pt x="73" y="1"/>
                    <a:pt x="146" y="1160"/>
                    <a:pt x="454" y="1703"/>
                  </a:cubicBezTo>
                  <a:cubicBezTo>
                    <a:pt x="743" y="2247"/>
                    <a:pt x="798" y="2699"/>
                    <a:pt x="653" y="3043"/>
                  </a:cubicBezTo>
                  <a:cubicBezTo>
                    <a:pt x="526" y="3406"/>
                    <a:pt x="472" y="3786"/>
                    <a:pt x="508" y="4166"/>
                  </a:cubicBezTo>
                  <a:cubicBezTo>
                    <a:pt x="490" y="4637"/>
                    <a:pt x="508" y="5198"/>
                    <a:pt x="508" y="5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3183601" y="3443407"/>
              <a:ext cx="134972" cy="72005"/>
            </a:xfrm>
            <a:custGeom>
              <a:avLst/>
              <a:gdLst/>
              <a:ahLst/>
              <a:cxnLst/>
              <a:rect l="l" t="t" r="r" b="b"/>
              <a:pathLst>
                <a:path w="1359" h="725" extrusionOk="0">
                  <a:moveTo>
                    <a:pt x="1" y="707"/>
                  </a:moveTo>
                  <a:cubicBezTo>
                    <a:pt x="544" y="725"/>
                    <a:pt x="1051" y="453"/>
                    <a:pt x="1359" y="1"/>
                  </a:cubicBezTo>
                  <a:cubicBezTo>
                    <a:pt x="1359" y="1"/>
                    <a:pt x="743" y="652"/>
                    <a:pt x="37" y="5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036112" y="3340910"/>
              <a:ext cx="142223" cy="174501"/>
            </a:xfrm>
            <a:custGeom>
              <a:avLst/>
              <a:gdLst/>
              <a:ahLst/>
              <a:cxnLst/>
              <a:rect l="l" t="t" r="r" b="b"/>
              <a:pathLst>
                <a:path w="1432" h="1757" extrusionOk="0">
                  <a:moveTo>
                    <a:pt x="1" y="0"/>
                  </a:moveTo>
                  <a:cubicBezTo>
                    <a:pt x="1" y="0"/>
                    <a:pt x="236" y="1648"/>
                    <a:pt x="1431" y="1612"/>
                  </a:cubicBezTo>
                  <a:lnTo>
                    <a:pt x="1304" y="1757"/>
                  </a:lnTo>
                  <a:cubicBezTo>
                    <a:pt x="1304" y="1757"/>
                    <a:pt x="109" y="166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3185388" y="3452445"/>
              <a:ext cx="84619" cy="54029"/>
            </a:xfrm>
            <a:custGeom>
              <a:avLst/>
              <a:gdLst/>
              <a:ahLst/>
              <a:cxnLst/>
              <a:rect l="l" t="t" r="r" b="b"/>
              <a:pathLst>
                <a:path w="852" h="544" extrusionOk="0">
                  <a:moveTo>
                    <a:pt x="1" y="507"/>
                  </a:moveTo>
                  <a:cubicBezTo>
                    <a:pt x="327" y="435"/>
                    <a:pt x="635" y="254"/>
                    <a:pt x="852" y="0"/>
                  </a:cubicBezTo>
                  <a:cubicBezTo>
                    <a:pt x="689" y="254"/>
                    <a:pt x="435" y="435"/>
                    <a:pt x="146" y="5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3188964" y="3337334"/>
              <a:ext cx="147586" cy="131397"/>
            </a:xfrm>
            <a:custGeom>
              <a:avLst/>
              <a:gdLst/>
              <a:ahLst/>
              <a:cxnLst/>
              <a:rect l="l" t="t" r="r" b="b"/>
              <a:pathLst>
                <a:path w="1486" h="1323" extrusionOk="0">
                  <a:moveTo>
                    <a:pt x="1" y="1322"/>
                  </a:moveTo>
                  <a:lnTo>
                    <a:pt x="128" y="1286"/>
                  </a:lnTo>
                  <a:cubicBezTo>
                    <a:pt x="273" y="1050"/>
                    <a:pt x="490" y="851"/>
                    <a:pt x="743" y="761"/>
                  </a:cubicBezTo>
                  <a:cubicBezTo>
                    <a:pt x="1214" y="525"/>
                    <a:pt x="1413" y="308"/>
                    <a:pt x="1486" y="0"/>
                  </a:cubicBezTo>
                  <a:cubicBezTo>
                    <a:pt x="1359" y="254"/>
                    <a:pt x="1142" y="453"/>
                    <a:pt x="888" y="580"/>
                  </a:cubicBezTo>
                  <a:cubicBezTo>
                    <a:pt x="454" y="797"/>
                    <a:pt x="254" y="887"/>
                    <a:pt x="37" y="11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237531" y="3328296"/>
              <a:ext cx="64854" cy="91869"/>
            </a:xfrm>
            <a:custGeom>
              <a:avLst/>
              <a:gdLst/>
              <a:ahLst/>
              <a:cxnLst/>
              <a:rect l="l" t="t" r="r" b="b"/>
              <a:pathLst>
                <a:path w="653" h="925" extrusionOk="0">
                  <a:moveTo>
                    <a:pt x="653" y="1"/>
                  </a:moveTo>
                  <a:cubicBezTo>
                    <a:pt x="526" y="345"/>
                    <a:pt x="291" y="671"/>
                    <a:pt x="1" y="924"/>
                  </a:cubicBezTo>
                  <a:lnTo>
                    <a:pt x="254" y="761"/>
                  </a:lnTo>
                  <a:cubicBezTo>
                    <a:pt x="254" y="761"/>
                    <a:pt x="508" y="616"/>
                    <a:pt x="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201577" y="3243776"/>
              <a:ext cx="93656" cy="156524"/>
            </a:xfrm>
            <a:custGeom>
              <a:avLst/>
              <a:gdLst/>
              <a:ahLst/>
              <a:cxnLst/>
              <a:rect l="l" t="t" r="r" b="b"/>
              <a:pathLst>
                <a:path w="943" h="1576" extrusionOk="0">
                  <a:moveTo>
                    <a:pt x="37" y="1576"/>
                  </a:moveTo>
                  <a:lnTo>
                    <a:pt x="73" y="1467"/>
                  </a:lnTo>
                  <a:cubicBezTo>
                    <a:pt x="127" y="1250"/>
                    <a:pt x="254" y="1051"/>
                    <a:pt x="435" y="906"/>
                  </a:cubicBezTo>
                  <a:cubicBezTo>
                    <a:pt x="743" y="634"/>
                    <a:pt x="942" y="453"/>
                    <a:pt x="942" y="0"/>
                  </a:cubicBezTo>
                  <a:cubicBezTo>
                    <a:pt x="888" y="326"/>
                    <a:pt x="707" y="598"/>
                    <a:pt x="453" y="779"/>
                  </a:cubicBezTo>
                  <a:cubicBezTo>
                    <a:pt x="1" y="1159"/>
                    <a:pt x="1" y="1377"/>
                    <a:pt x="1" y="13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3219554" y="3216761"/>
              <a:ext cx="32477" cy="133185"/>
            </a:xfrm>
            <a:custGeom>
              <a:avLst/>
              <a:gdLst/>
              <a:ahLst/>
              <a:cxnLst/>
              <a:rect l="l" t="t" r="r" b="b"/>
              <a:pathLst>
                <a:path w="327" h="1341" extrusionOk="0">
                  <a:moveTo>
                    <a:pt x="254" y="1"/>
                  </a:moveTo>
                  <a:cubicBezTo>
                    <a:pt x="254" y="1"/>
                    <a:pt x="327" y="816"/>
                    <a:pt x="1" y="1341"/>
                  </a:cubicBezTo>
                  <a:lnTo>
                    <a:pt x="91" y="1268"/>
                  </a:lnTo>
                  <a:lnTo>
                    <a:pt x="146" y="1178"/>
                  </a:lnTo>
                  <a:lnTo>
                    <a:pt x="164" y="1160"/>
                  </a:lnTo>
                  <a:cubicBezTo>
                    <a:pt x="291" y="779"/>
                    <a:pt x="327" y="38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3162048" y="3195209"/>
              <a:ext cx="36052" cy="93656"/>
            </a:xfrm>
            <a:custGeom>
              <a:avLst/>
              <a:gdLst/>
              <a:ahLst/>
              <a:cxnLst/>
              <a:rect l="l" t="t" r="r" b="b"/>
              <a:pathLst>
                <a:path w="363" h="943" extrusionOk="0">
                  <a:moveTo>
                    <a:pt x="36" y="942"/>
                  </a:moveTo>
                  <a:cubicBezTo>
                    <a:pt x="36" y="942"/>
                    <a:pt x="362" y="670"/>
                    <a:pt x="290" y="0"/>
                  </a:cubicBezTo>
                  <a:cubicBezTo>
                    <a:pt x="290" y="0"/>
                    <a:pt x="272" y="634"/>
                    <a:pt x="0" y="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3109906" y="3180808"/>
              <a:ext cx="50453" cy="84619"/>
            </a:xfrm>
            <a:custGeom>
              <a:avLst/>
              <a:gdLst/>
              <a:ahLst/>
              <a:cxnLst/>
              <a:rect l="l" t="t" r="r" b="b"/>
              <a:pathLst>
                <a:path w="508" h="852" extrusionOk="0">
                  <a:moveTo>
                    <a:pt x="0" y="1"/>
                  </a:moveTo>
                  <a:cubicBezTo>
                    <a:pt x="0" y="1"/>
                    <a:pt x="290" y="652"/>
                    <a:pt x="489" y="797"/>
                  </a:cubicBezTo>
                  <a:lnTo>
                    <a:pt x="507" y="852"/>
                  </a:lnTo>
                  <a:cubicBezTo>
                    <a:pt x="507" y="852"/>
                    <a:pt x="254" y="8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3153010" y="3274366"/>
              <a:ext cx="46878" cy="176289"/>
            </a:xfrm>
            <a:custGeom>
              <a:avLst/>
              <a:gdLst/>
              <a:ahLst/>
              <a:cxnLst/>
              <a:rect l="l" t="t" r="r" b="b"/>
              <a:pathLst>
                <a:path w="472" h="1775" extrusionOk="0">
                  <a:moveTo>
                    <a:pt x="472" y="1576"/>
                  </a:moveTo>
                  <a:cubicBezTo>
                    <a:pt x="236" y="1069"/>
                    <a:pt x="218" y="507"/>
                    <a:pt x="435" y="0"/>
                  </a:cubicBezTo>
                  <a:cubicBezTo>
                    <a:pt x="435" y="0"/>
                    <a:pt x="1" y="580"/>
                    <a:pt x="381" y="1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3068490" y="3263541"/>
              <a:ext cx="32477" cy="214129"/>
            </a:xfrm>
            <a:custGeom>
              <a:avLst/>
              <a:gdLst/>
              <a:ahLst/>
              <a:cxnLst/>
              <a:rect l="l" t="t" r="r" b="b"/>
              <a:pathLst>
                <a:path w="327" h="2156" extrusionOk="0">
                  <a:moveTo>
                    <a:pt x="200" y="2047"/>
                  </a:moveTo>
                  <a:cubicBezTo>
                    <a:pt x="91" y="1721"/>
                    <a:pt x="91" y="1395"/>
                    <a:pt x="182" y="1087"/>
                  </a:cubicBezTo>
                  <a:cubicBezTo>
                    <a:pt x="327" y="508"/>
                    <a:pt x="254" y="200"/>
                    <a:pt x="127" y="1"/>
                  </a:cubicBezTo>
                  <a:cubicBezTo>
                    <a:pt x="218" y="254"/>
                    <a:pt x="236" y="526"/>
                    <a:pt x="200" y="797"/>
                  </a:cubicBezTo>
                  <a:cubicBezTo>
                    <a:pt x="91" y="1141"/>
                    <a:pt x="1" y="1594"/>
                    <a:pt x="73" y="1884"/>
                  </a:cubicBezTo>
                  <a:cubicBezTo>
                    <a:pt x="164" y="2156"/>
                    <a:pt x="200" y="2047"/>
                    <a:pt x="200" y="20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3084679" y="3294131"/>
              <a:ext cx="27114" cy="75680"/>
            </a:xfrm>
            <a:custGeom>
              <a:avLst/>
              <a:gdLst/>
              <a:ahLst/>
              <a:cxnLst/>
              <a:rect l="l" t="t" r="r" b="b"/>
              <a:pathLst>
                <a:path w="273" h="762" extrusionOk="0">
                  <a:moveTo>
                    <a:pt x="254" y="0"/>
                  </a:moveTo>
                  <a:cubicBezTo>
                    <a:pt x="254" y="0"/>
                    <a:pt x="254" y="507"/>
                    <a:pt x="19" y="689"/>
                  </a:cubicBezTo>
                  <a:lnTo>
                    <a:pt x="1" y="761"/>
                  </a:lnTo>
                  <a:cubicBezTo>
                    <a:pt x="1" y="761"/>
                    <a:pt x="272" y="652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3117057" y="3376863"/>
              <a:ext cx="39628" cy="131397"/>
            </a:xfrm>
            <a:custGeom>
              <a:avLst/>
              <a:gdLst/>
              <a:ahLst/>
              <a:cxnLst/>
              <a:rect l="l" t="t" r="r" b="b"/>
              <a:pathLst>
                <a:path w="399" h="1323" extrusionOk="0">
                  <a:moveTo>
                    <a:pt x="399" y="1322"/>
                  </a:moveTo>
                  <a:cubicBezTo>
                    <a:pt x="163" y="924"/>
                    <a:pt x="55" y="453"/>
                    <a:pt x="109" y="0"/>
                  </a:cubicBezTo>
                  <a:cubicBezTo>
                    <a:pt x="1" y="435"/>
                    <a:pt x="55" y="888"/>
                    <a:pt x="272" y="1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0"/>
          <p:cNvSpPr/>
          <p:nvPr/>
        </p:nvSpPr>
        <p:spPr>
          <a:xfrm flipH="1">
            <a:off x="7704602" y="350725"/>
            <a:ext cx="899419" cy="810828"/>
          </a:xfrm>
          <a:custGeom>
            <a:avLst/>
            <a:gdLst/>
            <a:ahLst/>
            <a:cxnLst/>
            <a:rect l="l" t="t" r="r" b="b"/>
            <a:pathLst>
              <a:path w="9056" h="8164" extrusionOk="0">
                <a:moveTo>
                  <a:pt x="4516" y="0"/>
                </a:moveTo>
                <a:cubicBezTo>
                  <a:pt x="4167" y="0"/>
                  <a:pt x="3812" y="45"/>
                  <a:pt x="3460" y="139"/>
                </a:cubicBezTo>
                <a:cubicBezTo>
                  <a:pt x="1287" y="737"/>
                  <a:pt x="1" y="2965"/>
                  <a:pt x="580" y="5138"/>
                </a:cubicBezTo>
                <a:cubicBezTo>
                  <a:pt x="1079" y="6966"/>
                  <a:pt x="2712" y="8163"/>
                  <a:pt x="4501" y="8163"/>
                </a:cubicBezTo>
                <a:cubicBezTo>
                  <a:pt x="4856" y="8163"/>
                  <a:pt x="5218" y="8116"/>
                  <a:pt x="5579" y="8017"/>
                </a:cubicBezTo>
                <a:cubicBezTo>
                  <a:pt x="7770" y="7438"/>
                  <a:pt x="9056" y="5192"/>
                  <a:pt x="8458" y="3019"/>
                </a:cubicBezTo>
                <a:cubicBezTo>
                  <a:pt x="7972" y="1198"/>
                  <a:pt x="6318" y="0"/>
                  <a:pt x="4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20"/>
          <p:cNvGrpSpPr/>
          <p:nvPr/>
        </p:nvGrpSpPr>
        <p:grpSpPr>
          <a:xfrm>
            <a:off x="-255528" y="120142"/>
            <a:ext cx="9574521" cy="2451607"/>
            <a:chOff x="-235821" y="120142"/>
            <a:chExt cx="9574521" cy="2451607"/>
          </a:xfrm>
        </p:grpSpPr>
        <p:sp>
          <p:nvSpPr>
            <p:cNvPr id="431" name="Google Shape;431;p20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369272" y="38419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 rot="10800000" flipH="1">
              <a:off x="5215480" y="120142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 rot="10800000" flipH="1">
              <a:off x="-36432" y="252598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 rot="10800000" flipH="1">
              <a:off x="-235821" y="7017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0"/>
          <p:cNvSpPr/>
          <p:nvPr/>
        </p:nvSpPr>
        <p:spPr>
          <a:xfrm flipH="1">
            <a:off x="6223572" y="4104477"/>
            <a:ext cx="3095429" cy="1771725"/>
          </a:xfrm>
          <a:custGeom>
            <a:avLst/>
            <a:gdLst/>
            <a:ahLst/>
            <a:cxnLst/>
            <a:rect l="l" t="t" r="r" b="b"/>
            <a:pathLst>
              <a:path w="31167" h="17839" extrusionOk="0">
                <a:moveTo>
                  <a:pt x="1014" y="17838"/>
                </a:moveTo>
                <a:cubicBezTo>
                  <a:pt x="706" y="17603"/>
                  <a:pt x="417" y="17367"/>
                  <a:pt x="127" y="17132"/>
                </a:cubicBezTo>
                <a:lnTo>
                  <a:pt x="109" y="17132"/>
                </a:lnTo>
                <a:cubicBezTo>
                  <a:pt x="54" y="17150"/>
                  <a:pt x="0" y="17078"/>
                  <a:pt x="54" y="17041"/>
                </a:cubicBezTo>
                <a:lnTo>
                  <a:pt x="73" y="17023"/>
                </a:lnTo>
                <a:cubicBezTo>
                  <a:pt x="127" y="16987"/>
                  <a:pt x="199" y="16951"/>
                  <a:pt x="254" y="16915"/>
                </a:cubicBezTo>
                <a:cubicBezTo>
                  <a:pt x="308" y="16860"/>
                  <a:pt x="380" y="16824"/>
                  <a:pt x="435" y="16770"/>
                </a:cubicBezTo>
                <a:cubicBezTo>
                  <a:pt x="543" y="16679"/>
                  <a:pt x="652" y="16552"/>
                  <a:pt x="724" y="16426"/>
                </a:cubicBezTo>
                <a:cubicBezTo>
                  <a:pt x="779" y="16299"/>
                  <a:pt x="815" y="16136"/>
                  <a:pt x="815" y="15991"/>
                </a:cubicBezTo>
                <a:cubicBezTo>
                  <a:pt x="815" y="15900"/>
                  <a:pt x="833" y="15810"/>
                  <a:pt x="833" y="15737"/>
                </a:cubicBezTo>
                <a:cubicBezTo>
                  <a:pt x="833" y="15647"/>
                  <a:pt x="906" y="15593"/>
                  <a:pt x="996" y="15593"/>
                </a:cubicBezTo>
                <a:cubicBezTo>
                  <a:pt x="1069" y="15611"/>
                  <a:pt x="1159" y="15629"/>
                  <a:pt x="1232" y="15647"/>
                </a:cubicBezTo>
                <a:lnTo>
                  <a:pt x="1376" y="15665"/>
                </a:lnTo>
                <a:lnTo>
                  <a:pt x="1413" y="15665"/>
                </a:lnTo>
                <a:lnTo>
                  <a:pt x="1413" y="15393"/>
                </a:lnTo>
                <a:cubicBezTo>
                  <a:pt x="1413" y="15321"/>
                  <a:pt x="1431" y="15248"/>
                  <a:pt x="1521" y="15230"/>
                </a:cubicBezTo>
                <a:cubicBezTo>
                  <a:pt x="1558" y="15230"/>
                  <a:pt x="1594" y="15230"/>
                  <a:pt x="1630" y="15248"/>
                </a:cubicBezTo>
                <a:cubicBezTo>
                  <a:pt x="1648" y="15248"/>
                  <a:pt x="1666" y="15230"/>
                  <a:pt x="1684" y="15230"/>
                </a:cubicBezTo>
                <a:cubicBezTo>
                  <a:pt x="1721" y="15194"/>
                  <a:pt x="1721" y="15140"/>
                  <a:pt x="1702" y="15086"/>
                </a:cubicBezTo>
                <a:cubicBezTo>
                  <a:pt x="1666" y="15013"/>
                  <a:pt x="1648" y="14941"/>
                  <a:pt x="1612" y="14886"/>
                </a:cubicBezTo>
                <a:cubicBezTo>
                  <a:pt x="1594" y="14814"/>
                  <a:pt x="1594" y="14741"/>
                  <a:pt x="1612" y="14669"/>
                </a:cubicBezTo>
                <a:cubicBezTo>
                  <a:pt x="1630" y="14578"/>
                  <a:pt x="1702" y="14524"/>
                  <a:pt x="1793" y="14542"/>
                </a:cubicBezTo>
                <a:cubicBezTo>
                  <a:pt x="1847" y="14560"/>
                  <a:pt x="1902" y="14615"/>
                  <a:pt x="1938" y="14633"/>
                </a:cubicBezTo>
                <a:cubicBezTo>
                  <a:pt x="2010" y="14651"/>
                  <a:pt x="2065" y="14633"/>
                  <a:pt x="2119" y="14597"/>
                </a:cubicBezTo>
                <a:lnTo>
                  <a:pt x="2119" y="14597"/>
                </a:lnTo>
                <a:cubicBezTo>
                  <a:pt x="2101" y="14470"/>
                  <a:pt x="2173" y="14343"/>
                  <a:pt x="2318" y="14325"/>
                </a:cubicBezTo>
                <a:cubicBezTo>
                  <a:pt x="2409" y="14325"/>
                  <a:pt x="2517" y="14361"/>
                  <a:pt x="2590" y="14452"/>
                </a:cubicBezTo>
                <a:cubicBezTo>
                  <a:pt x="2590" y="14434"/>
                  <a:pt x="2590" y="14415"/>
                  <a:pt x="2590" y="14397"/>
                </a:cubicBezTo>
                <a:cubicBezTo>
                  <a:pt x="2572" y="14343"/>
                  <a:pt x="2572" y="14289"/>
                  <a:pt x="2590" y="14234"/>
                </a:cubicBezTo>
                <a:cubicBezTo>
                  <a:pt x="2608" y="14162"/>
                  <a:pt x="2662" y="14126"/>
                  <a:pt x="2717" y="14108"/>
                </a:cubicBezTo>
                <a:cubicBezTo>
                  <a:pt x="2717" y="14017"/>
                  <a:pt x="2717" y="13945"/>
                  <a:pt x="2735" y="13854"/>
                </a:cubicBezTo>
                <a:lnTo>
                  <a:pt x="2753" y="13818"/>
                </a:lnTo>
                <a:cubicBezTo>
                  <a:pt x="2753" y="13782"/>
                  <a:pt x="2825" y="13764"/>
                  <a:pt x="2861" y="13800"/>
                </a:cubicBezTo>
                <a:cubicBezTo>
                  <a:pt x="2916" y="13890"/>
                  <a:pt x="3043" y="13908"/>
                  <a:pt x="3133" y="13836"/>
                </a:cubicBezTo>
                <a:cubicBezTo>
                  <a:pt x="3169" y="13818"/>
                  <a:pt x="3242" y="13836"/>
                  <a:pt x="3242" y="13890"/>
                </a:cubicBezTo>
                <a:cubicBezTo>
                  <a:pt x="3242" y="13908"/>
                  <a:pt x="3242" y="13926"/>
                  <a:pt x="3242" y="13945"/>
                </a:cubicBezTo>
                <a:lnTo>
                  <a:pt x="3224" y="14144"/>
                </a:lnTo>
                <a:lnTo>
                  <a:pt x="3278" y="14144"/>
                </a:lnTo>
                <a:lnTo>
                  <a:pt x="3368" y="14126"/>
                </a:lnTo>
                <a:cubicBezTo>
                  <a:pt x="3368" y="14089"/>
                  <a:pt x="3368" y="14035"/>
                  <a:pt x="3405" y="13999"/>
                </a:cubicBezTo>
                <a:cubicBezTo>
                  <a:pt x="3423" y="13945"/>
                  <a:pt x="3477" y="13926"/>
                  <a:pt x="3531" y="13908"/>
                </a:cubicBezTo>
                <a:cubicBezTo>
                  <a:pt x="3586" y="13926"/>
                  <a:pt x="3622" y="13945"/>
                  <a:pt x="3658" y="13981"/>
                </a:cubicBezTo>
                <a:cubicBezTo>
                  <a:pt x="3676" y="13999"/>
                  <a:pt x="3694" y="14017"/>
                  <a:pt x="3713" y="14035"/>
                </a:cubicBezTo>
                <a:cubicBezTo>
                  <a:pt x="3694" y="13981"/>
                  <a:pt x="3676" y="13926"/>
                  <a:pt x="3658" y="13872"/>
                </a:cubicBezTo>
                <a:cubicBezTo>
                  <a:pt x="3604" y="13818"/>
                  <a:pt x="3568" y="13745"/>
                  <a:pt x="3568" y="13673"/>
                </a:cubicBezTo>
                <a:cubicBezTo>
                  <a:pt x="3568" y="13564"/>
                  <a:pt x="3676" y="13528"/>
                  <a:pt x="3767" y="13510"/>
                </a:cubicBezTo>
                <a:cubicBezTo>
                  <a:pt x="3821" y="13510"/>
                  <a:pt x="3876" y="13492"/>
                  <a:pt x="3912" y="13438"/>
                </a:cubicBezTo>
                <a:cubicBezTo>
                  <a:pt x="3930" y="13383"/>
                  <a:pt x="3948" y="13329"/>
                  <a:pt x="3930" y="13256"/>
                </a:cubicBezTo>
                <a:cubicBezTo>
                  <a:pt x="3930" y="13166"/>
                  <a:pt x="3894" y="13093"/>
                  <a:pt x="3894" y="13003"/>
                </a:cubicBezTo>
                <a:cubicBezTo>
                  <a:pt x="3876" y="12912"/>
                  <a:pt x="3894" y="12822"/>
                  <a:pt x="3948" y="12749"/>
                </a:cubicBezTo>
                <a:cubicBezTo>
                  <a:pt x="4002" y="12695"/>
                  <a:pt x="4093" y="12713"/>
                  <a:pt x="4147" y="12641"/>
                </a:cubicBezTo>
                <a:cubicBezTo>
                  <a:pt x="4183" y="12568"/>
                  <a:pt x="4147" y="12496"/>
                  <a:pt x="4147" y="12405"/>
                </a:cubicBezTo>
                <a:cubicBezTo>
                  <a:pt x="4111" y="12333"/>
                  <a:pt x="4129" y="12242"/>
                  <a:pt x="4183" y="12188"/>
                </a:cubicBezTo>
                <a:cubicBezTo>
                  <a:pt x="4202" y="12152"/>
                  <a:pt x="4238" y="12134"/>
                  <a:pt x="4274" y="12134"/>
                </a:cubicBezTo>
                <a:cubicBezTo>
                  <a:pt x="4274" y="12079"/>
                  <a:pt x="4310" y="12025"/>
                  <a:pt x="4346" y="11989"/>
                </a:cubicBezTo>
                <a:cubicBezTo>
                  <a:pt x="4419" y="11934"/>
                  <a:pt x="4527" y="11916"/>
                  <a:pt x="4618" y="11953"/>
                </a:cubicBezTo>
                <a:cubicBezTo>
                  <a:pt x="4709" y="11971"/>
                  <a:pt x="4799" y="12025"/>
                  <a:pt x="4835" y="12116"/>
                </a:cubicBezTo>
                <a:lnTo>
                  <a:pt x="4835" y="12116"/>
                </a:lnTo>
                <a:cubicBezTo>
                  <a:pt x="4853" y="12116"/>
                  <a:pt x="4853" y="12134"/>
                  <a:pt x="4853" y="12152"/>
                </a:cubicBezTo>
                <a:cubicBezTo>
                  <a:pt x="4872" y="12333"/>
                  <a:pt x="4853" y="12514"/>
                  <a:pt x="4817" y="12695"/>
                </a:cubicBezTo>
                <a:cubicBezTo>
                  <a:pt x="4853" y="12677"/>
                  <a:pt x="4908" y="12677"/>
                  <a:pt x="4962" y="12677"/>
                </a:cubicBezTo>
                <a:cubicBezTo>
                  <a:pt x="4998" y="12677"/>
                  <a:pt x="5016" y="12695"/>
                  <a:pt x="5016" y="12731"/>
                </a:cubicBezTo>
                <a:cubicBezTo>
                  <a:pt x="5016" y="12767"/>
                  <a:pt x="4998" y="12822"/>
                  <a:pt x="4962" y="12840"/>
                </a:cubicBezTo>
                <a:lnTo>
                  <a:pt x="5071" y="12985"/>
                </a:lnTo>
                <a:cubicBezTo>
                  <a:pt x="5107" y="13003"/>
                  <a:pt x="5089" y="13057"/>
                  <a:pt x="5053" y="13057"/>
                </a:cubicBezTo>
                <a:cubicBezTo>
                  <a:pt x="4944" y="13075"/>
                  <a:pt x="4926" y="13220"/>
                  <a:pt x="5016" y="13275"/>
                </a:cubicBezTo>
                <a:cubicBezTo>
                  <a:pt x="5089" y="13293"/>
                  <a:pt x="5161" y="13220"/>
                  <a:pt x="5125" y="13148"/>
                </a:cubicBezTo>
                <a:cubicBezTo>
                  <a:pt x="5125" y="13148"/>
                  <a:pt x="5125" y="13130"/>
                  <a:pt x="5125" y="13130"/>
                </a:cubicBezTo>
                <a:cubicBezTo>
                  <a:pt x="5089" y="13093"/>
                  <a:pt x="5143" y="13021"/>
                  <a:pt x="5198" y="13057"/>
                </a:cubicBezTo>
                <a:lnTo>
                  <a:pt x="5234" y="13075"/>
                </a:lnTo>
                <a:cubicBezTo>
                  <a:pt x="5234" y="13039"/>
                  <a:pt x="5234" y="13003"/>
                  <a:pt x="5234" y="12949"/>
                </a:cubicBezTo>
                <a:cubicBezTo>
                  <a:pt x="5198" y="12930"/>
                  <a:pt x="5216" y="12876"/>
                  <a:pt x="5252" y="12858"/>
                </a:cubicBezTo>
                <a:cubicBezTo>
                  <a:pt x="5270" y="12840"/>
                  <a:pt x="5306" y="12858"/>
                  <a:pt x="5324" y="12876"/>
                </a:cubicBezTo>
                <a:cubicBezTo>
                  <a:pt x="5342" y="12876"/>
                  <a:pt x="5361" y="12858"/>
                  <a:pt x="5361" y="12840"/>
                </a:cubicBezTo>
                <a:lnTo>
                  <a:pt x="5451" y="12786"/>
                </a:lnTo>
                <a:cubicBezTo>
                  <a:pt x="5487" y="12749"/>
                  <a:pt x="5524" y="12713"/>
                  <a:pt x="5560" y="12677"/>
                </a:cubicBezTo>
                <a:cubicBezTo>
                  <a:pt x="5469" y="12586"/>
                  <a:pt x="5433" y="12442"/>
                  <a:pt x="5505" y="12333"/>
                </a:cubicBezTo>
                <a:cubicBezTo>
                  <a:pt x="5542" y="12260"/>
                  <a:pt x="5614" y="12242"/>
                  <a:pt x="5668" y="12242"/>
                </a:cubicBezTo>
                <a:cubicBezTo>
                  <a:pt x="5705" y="12260"/>
                  <a:pt x="5741" y="12260"/>
                  <a:pt x="5759" y="12279"/>
                </a:cubicBezTo>
                <a:cubicBezTo>
                  <a:pt x="5741" y="12242"/>
                  <a:pt x="5741" y="12206"/>
                  <a:pt x="5759" y="12170"/>
                </a:cubicBezTo>
                <a:cubicBezTo>
                  <a:pt x="5795" y="12079"/>
                  <a:pt x="5886" y="12043"/>
                  <a:pt x="5940" y="11971"/>
                </a:cubicBezTo>
                <a:cubicBezTo>
                  <a:pt x="5958" y="11934"/>
                  <a:pt x="5994" y="11934"/>
                  <a:pt x="6012" y="11971"/>
                </a:cubicBezTo>
                <a:cubicBezTo>
                  <a:pt x="6031" y="11989"/>
                  <a:pt x="6067" y="11989"/>
                  <a:pt x="6085" y="11971"/>
                </a:cubicBezTo>
                <a:cubicBezTo>
                  <a:pt x="6067" y="11898"/>
                  <a:pt x="6085" y="11808"/>
                  <a:pt x="6121" y="11717"/>
                </a:cubicBezTo>
                <a:cubicBezTo>
                  <a:pt x="6139" y="11699"/>
                  <a:pt x="6157" y="11699"/>
                  <a:pt x="6175" y="11699"/>
                </a:cubicBezTo>
                <a:cubicBezTo>
                  <a:pt x="6266" y="11735"/>
                  <a:pt x="6375" y="11735"/>
                  <a:pt x="6447" y="11699"/>
                </a:cubicBezTo>
                <a:cubicBezTo>
                  <a:pt x="6411" y="11608"/>
                  <a:pt x="6447" y="11518"/>
                  <a:pt x="6520" y="11464"/>
                </a:cubicBezTo>
                <a:cubicBezTo>
                  <a:pt x="6592" y="11427"/>
                  <a:pt x="6683" y="11427"/>
                  <a:pt x="6737" y="11482"/>
                </a:cubicBezTo>
                <a:cubicBezTo>
                  <a:pt x="6773" y="11445"/>
                  <a:pt x="6827" y="11445"/>
                  <a:pt x="6882" y="11464"/>
                </a:cubicBezTo>
                <a:cubicBezTo>
                  <a:pt x="6936" y="11482"/>
                  <a:pt x="6972" y="11518"/>
                  <a:pt x="7008" y="11536"/>
                </a:cubicBezTo>
                <a:cubicBezTo>
                  <a:pt x="7027" y="11554"/>
                  <a:pt x="7045" y="11554"/>
                  <a:pt x="7063" y="11572"/>
                </a:cubicBezTo>
                <a:cubicBezTo>
                  <a:pt x="7063" y="11518"/>
                  <a:pt x="7045" y="11482"/>
                  <a:pt x="7008" y="11427"/>
                </a:cubicBezTo>
                <a:cubicBezTo>
                  <a:pt x="6918" y="11264"/>
                  <a:pt x="6737" y="11138"/>
                  <a:pt x="6755" y="10920"/>
                </a:cubicBezTo>
                <a:cubicBezTo>
                  <a:pt x="6773" y="10884"/>
                  <a:pt x="6809" y="10866"/>
                  <a:pt x="6827" y="10866"/>
                </a:cubicBezTo>
                <a:cubicBezTo>
                  <a:pt x="6900" y="10884"/>
                  <a:pt x="7027" y="10920"/>
                  <a:pt x="7081" y="10830"/>
                </a:cubicBezTo>
                <a:cubicBezTo>
                  <a:pt x="7099" y="10794"/>
                  <a:pt x="7081" y="10757"/>
                  <a:pt x="7081" y="10703"/>
                </a:cubicBezTo>
                <a:cubicBezTo>
                  <a:pt x="7081" y="10667"/>
                  <a:pt x="7099" y="10631"/>
                  <a:pt x="7135" y="10594"/>
                </a:cubicBezTo>
                <a:cubicBezTo>
                  <a:pt x="7153" y="10576"/>
                  <a:pt x="7171" y="10522"/>
                  <a:pt x="7153" y="10504"/>
                </a:cubicBezTo>
                <a:cubicBezTo>
                  <a:pt x="7135" y="10449"/>
                  <a:pt x="7117" y="10413"/>
                  <a:pt x="7081" y="10395"/>
                </a:cubicBezTo>
                <a:cubicBezTo>
                  <a:pt x="7008" y="10323"/>
                  <a:pt x="6972" y="10214"/>
                  <a:pt x="7008" y="10124"/>
                </a:cubicBezTo>
                <a:cubicBezTo>
                  <a:pt x="7027" y="10105"/>
                  <a:pt x="7027" y="10105"/>
                  <a:pt x="7045" y="10105"/>
                </a:cubicBezTo>
                <a:cubicBezTo>
                  <a:pt x="7117" y="10105"/>
                  <a:pt x="7171" y="10105"/>
                  <a:pt x="7226" y="10069"/>
                </a:cubicBezTo>
                <a:cubicBezTo>
                  <a:pt x="7244" y="10051"/>
                  <a:pt x="7262" y="10033"/>
                  <a:pt x="7262" y="9997"/>
                </a:cubicBezTo>
                <a:cubicBezTo>
                  <a:pt x="7262" y="9961"/>
                  <a:pt x="7171" y="9942"/>
                  <a:pt x="7153" y="9942"/>
                </a:cubicBezTo>
                <a:cubicBezTo>
                  <a:pt x="7099" y="9924"/>
                  <a:pt x="7063" y="9870"/>
                  <a:pt x="7045" y="9816"/>
                </a:cubicBezTo>
                <a:cubicBezTo>
                  <a:pt x="7045" y="9779"/>
                  <a:pt x="7045" y="9761"/>
                  <a:pt x="7081" y="9725"/>
                </a:cubicBezTo>
                <a:cubicBezTo>
                  <a:pt x="7081" y="9707"/>
                  <a:pt x="7099" y="9689"/>
                  <a:pt x="7117" y="9671"/>
                </a:cubicBezTo>
                <a:cubicBezTo>
                  <a:pt x="7117" y="9671"/>
                  <a:pt x="7117" y="9671"/>
                  <a:pt x="7117" y="9671"/>
                </a:cubicBezTo>
                <a:cubicBezTo>
                  <a:pt x="7117" y="9653"/>
                  <a:pt x="7117" y="9635"/>
                  <a:pt x="7099" y="9616"/>
                </a:cubicBezTo>
                <a:cubicBezTo>
                  <a:pt x="7081" y="9526"/>
                  <a:pt x="7063" y="9417"/>
                  <a:pt x="7153" y="9363"/>
                </a:cubicBezTo>
                <a:cubicBezTo>
                  <a:pt x="7190" y="9327"/>
                  <a:pt x="7244" y="9327"/>
                  <a:pt x="7298" y="9345"/>
                </a:cubicBezTo>
                <a:cubicBezTo>
                  <a:pt x="7316" y="9309"/>
                  <a:pt x="7334" y="9272"/>
                  <a:pt x="7353" y="9254"/>
                </a:cubicBezTo>
                <a:cubicBezTo>
                  <a:pt x="7371" y="9218"/>
                  <a:pt x="7407" y="9200"/>
                  <a:pt x="7389" y="9164"/>
                </a:cubicBezTo>
                <a:cubicBezTo>
                  <a:pt x="7371" y="9109"/>
                  <a:pt x="7334" y="9073"/>
                  <a:pt x="7316" y="9037"/>
                </a:cubicBezTo>
                <a:cubicBezTo>
                  <a:pt x="7262" y="8964"/>
                  <a:pt x="7244" y="8874"/>
                  <a:pt x="7262" y="8783"/>
                </a:cubicBezTo>
                <a:cubicBezTo>
                  <a:pt x="7280" y="8729"/>
                  <a:pt x="7334" y="8675"/>
                  <a:pt x="7389" y="8639"/>
                </a:cubicBezTo>
                <a:cubicBezTo>
                  <a:pt x="7443" y="8602"/>
                  <a:pt x="7497" y="8566"/>
                  <a:pt x="7552" y="8530"/>
                </a:cubicBezTo>
                <a:cubicBezTo>
                  <a:pt x="7606" y="8494"/>
                  <a:pt x="7624" y="8421"/>
                  <a:pt x="7606" y="8349"/>
                </a:cubicBezTo>
                <a:cubicBezTo>
                  <a:pt x="7570" y="8258"/>
                  <a:pt x="7570" y="8168"/>
                  <a:pt x="7588" y="8059"/>
                </a:cubicBezTo>
                <a:cubicBezTo>
                  <a:pt x="7606" y="8023"/>
                  <a:pt x="7642" y="7987"/>
                  <a:pt x="7679" y="7968"/>
                </a:cubicBezTo>
                <a:cubicBezTo>
                  <a:pt x="7697" y="7932"/>
                  <a:pt x="7751" y="7932"/>
                  <a:pt x="7769" y="7896"/>
                </a:cubicBezTo>
                <a:cubicBezTo>
                  <a:pt x="7805" y="7824"/>
                  <a:pt x="7769" y="7733"/>
                  <a:pt x="7733" y="7679"/>
                </a:cubicBezTo>
                <a:cubicBezTo>
                  <a:pt x="7715" y="7588"/>
                  <a:pt x="7733" y="7498"/>
                  <a:pt x="7769" y="7407"/>
                </a:cubicBezTo>
                <a:cubicBezTo>
                  <a:pt x="7860" y="7244"/>
                  <a:pt x="8059" y="7190"/>
                  <a:pt x="8222" y="7280"/>
                </a:cubicBezTo>
                <a:cubicBezTo>
                  <a:pt x="8294" y="7335"/>
                  <a:pt x="8330" y="7407"/>
                  <a:pt x="8349" y="7498"/>
                </a:cubicBezTo>
                <a:cubicBezTo>
                  <a:pt x="8349" y="7552"/>
                  <a:pt x="8330" y="7606"/>
                  <a:pt x="8294" y="7661"/>
                </a:cubicBezTo>
                <a:cubicBezTo>
                  <a:pt x="8294" y="7679"/>
                  <a:pt x="8276" y="7697"/>
                  <a:pt x="8258" y="7715"/>
                </a:cubicBez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lnTo>
                  <a:pt x="8258" y="7733"/>
                </a:lnTo>
                <a:cubicBezTo>
                  <a:pt x="8276" y="7733"/>
                  <a:pt x="8294" y="7751"/>
                  <a:pt x="8294" y="7751"/>
                </a:cubicBezTo>
                <a:cubicBezTo>
                  <a:pt x="8330" y="7787"/>
                  <a:pt x="8349" y="7805"/>
                  <a:pt x="8367" y="7824"/>
                </a:cubicBezTo>
                <a:cubicBezTo>
                  <a:pt x="8439" y="7878"/>
                  <a:pt x="8457" y="7968"/>
                  <a:pt x="8439" y="8041"/>
                </a:cubicBezTo>
                <a:cubicBezTo>
                  <a:pt x="8439" y="8077"/>
                  <a:pt x="8439" y="8113"/>
                  <a:pt x="8439" y="8150"/>
                </a:cubicBezTo>
                <a:cubicBezTo>
                  <a:pt x="8457" y="8186"/>
                  <a:pt x="8493" y="8204"/>
                  <a:pt x="8512" y="8204"/>
                </a:cubicBezTo>
                <a:cubicBezTo>
                  <a:pt x="8584" y="8240"/>
                  <a:pt x="8656" y="8276"/>
                  <a:pt x="8711" y="8313"/>
                </a:cubicBezTo>
                <a:cubicBezTo>
                  <a:pt x="8765" y="8367"/>
                  <a:pt x="8801" y="8421"/>
                  <a:pt x="8838" y="8476"/>
                </a:cubicBezTo>
                <a:cubicBezTo>
                  <a:pt x="8856" y="8512"/>
                  <a:pt x="8874" y="8530"/>
                  <a:pt x="8892" y="8548"/>
                </a:cubicBezTo>
                <a:lnTo>
                  <a:pt x="8910" y="8566"/>
                </a:lnTo>
                <a:cubicBezTo>
                  <a:pt x="8928" y="8566"/>
                  <a:pt x="8928" y="8566"/>
                  <a:pt x="8946" y="8566"/>
                </a:cubicBezTo>
                <a:cubicBezTo>
                  <a:pt x="8982" y="8566"/>
                  <a:pt x="9037" y="8620"/>
                  <a:pt x="9001" y="8657"/>
                </a:cubicBezTo>
                <a:cubicBezTo>
                  <a:pt x="8964" y="8711"/>
                  <a:pt x="8928" y="8747"/>
                  <a:pt x="8946" y="8783"/>
                </a:cubicBezTo>
                <a:cubicBezTo>
                  <a:pt x="8982" y="8838"/>
                  <a:pt x="8982" y="8838"/>
                  <a:pt x="8982" y="8856"/>
                </a:cubicBezTo>
                <a:cubicBezTo>
                  <a:pt x="9001" y="8874"/>
                  <a:pt x="9001" y="8910"/>
                  <a:pt x="9019" y="8946"/>
                </a:cubicBezTo>
                <a:cubicBezTo>
                  <a:pt x="9019" y="9019"/>
                  <a:pt x="9019" y="9127"/>
                  <a:pt x="9055" y="9200"/>
                </a:cubicBezTo>
                <a:cubicBezTo>
                  <a:pt x="9055" y="9200"/>
                  <a:pt x="9073" y="9218"/>
                  <a:pt x="9091" y="9218"/>
                </a:cubicBezTo>
                <a:lnTo>
                  <a:pt x="9091" y="9218"/>
                </a:lnTo>
                <a:lnTo>
                  <a:pt x="9127" y="9218"/>
                </a:lnTo>
                <a:lnTo>
                  <a:pt x="9145" y="9218"/>
                </a:lnTo>
                <a:lnTo>
                  <a:pt x="9145" y="9218"/>
                </a:lnTo>
                <a:lnTo>
                  <a:pt x="9164" y="9218"/>
                </a:lnTo>
                <a:cubicBezTo>
                  <a:pt x="9254" y="9182"/>
                  <a:pt x="9345" y="9073"/>
                  <a:pt x="9453" y="9073"/>
                </a:cubicBezTo>
                <a:lnTo>
                  <a:pt x="9471" y="9073"/>
                </a:lnTo>
                <a:cubicBezTo>
                  <a:pt x="9489" y="9073"/>
                  <a:pt x="9508" y="9073"/>
                  <a:pt x="9526" y="9055"/>
                </a:cubicBezTo>
                <a:lnTo>
                  <a:pt x="9652" y="9037"/>
                </a:lnTo>
                <a:lnTo>
                  <a:pt x="9797" y="9019"/>
                </a:lnTo>
                <a:cubicBezTo>
                  <a:pt x="9743" y="8946"/>
                  <a:pt x="9707" y="8838"/>
                  <a:pt x="9707" y="8747"/>
                </a:cubicBezTo>
                <a:cubicBezTo>
                  <a:pt x="9725" y="8657"/>
                  <a:pt x="9761" y="8584"/>
                  <a:pt x="9834" y="8548"/>
                </a:cubicBezTo>
                <a:cubicBezTo>
                  <a:pt x="9834" y="8512"/>
                  <a:pt x="9815" y="8476"/>
                  <a:pt x="9815" y="8439"/>
                </a:cubicBezTo>
                <a:cubicBezTo>
                  <a:pt x="9815" y="8385"/>
                  <a:pt x="9834" y="8331"/>
                  <a:pt x="9852" y="8258"/>
                </a:cubicBezTo>
                <a:cubicBezTo>
                  <a:pt x="9852" y="8204"/>
                  <a:pt x="9888" y="8150"/>
                  <a:pt x="9906" y="8095"/>
                </a:cubicBezTo>
                <a:cubicBezTo>
                  <a:pt x="9924" y="8059"/>
                  <a:pt x="9942" y="8041"/>
                  <a:pt x="9978" y="8023"/>
                </a:cubicBezTo>
                <a:cubicBezTo>
                  <a:pt x="10015" y="8023"/>
                  <a:pt x="10051" y="8023"/>
                  <a:pt x="10087" y="8023"/>
                </a:cubicBezTo>
                <a:cubicBezTo>
                  <a:pt x="10105" y="8023"/>
                  <a:pt x="10141" y="8005"/>
                  <a:pt x="10160" y="7987"/>
                </a:cubicBezTo>
                <a:cubicBezTo>
                  <a:pt x="10178" y="7950"/>
                  <a:pt x="10160" y="7914"/>
                  <a:pt x="10123" y="7896"/>
                </a:cubicBezTo>
                <a:cubicBezTo>
                  <a:pt x="10087" y="7860"/>
                  <a:pt x="10033" y="7824"/>
                  <a:pt x="9997" y="7787"/>
                </a:cubicBezTo>
                <a:cubicBezTo>
                  <a:pt x="9960" y="7751"/>
                  <a:pt x="9942" y="7679"/>
                  <a:pt x="9942" y="7624"/>
                </a:cubicBezTo>
                <a:cubicBezTo>
                  <a:pt x="9960" y="7570"/>
                  <a:pt x="9997" y="7534"/>
                  <a:pt x="10051" y="7516"/>
                </a:cubicBezTo>
                <a:cubicBezTo>
                  <a:pt x="10087" y="7498"/>
                  <a:pt x="10123" y="7498"/>
                  <a:pt x="10141" y="7516"/>
                </a:cubicBezTo>
                <a:lnTo>
                  <a:pt x="10178" y="7534"/>
                </a:lnTo>
                <a:lnTo>
                  <a:pt x="10178" y="7498"/>
                </a:lnTo>
                <a:cubicBezTo>
                  <a:pt x="10178" y="7480"/>
                  <a:pt x="10178" y="7461"/>
                  <a:pt x="10178" y="7443"/>
                </a:cubicBezTo>
                <a:cubicBezTo>
                  <a:pt x="10196" y="7407"/>
                  <a:pt x="10196" y="7371"/>
                  <a:pt x="10178" y="7335"/>
                </a:cubicBezTo>
                <a:cubicBezTo>
                  <a:pt x="10160" y="7226"/>
                  <a:pt x="10069" y="7190"/>
                  <a:pt x="9997" y="7135"/>
                </a:cubicBezTo>
                <a:cubicBezTo>
                  <a:pt x="9906" y="7081"/>
                  <a:pt x="9852" y="6972"/>
                  <a:pt x="9870" y="6864"/>
                </a:cubicBezTo>
                <a:cubicBezTo>
                  <a:pt x="9906" y="6773"/>
                  <a:pt x="9978" y="6737"/>
                  <a:pt x="10069" y="6683"/>
                </a:cubicBezTo>
                <a:cubicBezTo>
                  <a:pt x="10087" y="6665"/>
                  <a:pt x="10105" y="6646"/>
                  <a:pt x="10105" y="6628"/>
                </a:cubicBezTo>
                <a:cubicBezTo>
                  <a:pt x="10105" y="6592"/>
                  <a:pt x="10105" y="6556"/>
                  <a:pt x="10087" y="6520"/>
                </a:cubicBezTo>
                <a:cubicBezTo>
                  <a:pt x="10051" y="6447"/>
                  <a:pt x="10069" y="6339"/>
                  <a:pt x="10141" y="6284"/>
                </a:cubicBezTo>
                <a:cubicBezTo>
                  <a:pt x="10196" y="6248"/>
                  <a:pt x="10286" y="6248"/>
                  <a:pt x="10359" y="6266"/>
                </a:cubicBezTo>
                <a:lnTo>
                  <a:pt x="10504" y="6302"/>
                </a:lnTo>
                <a:cubicBezTo>
                  <a:pt x="10576" y="6339"/>
                  <a:pt x="10630" y="6357"/>
                  <a:pt x="10685" y="6411"/>
                </a:cubicBezTo>
                <a:cubicBezTo>
                  <a:pt x="10721" y="6429"/>
                  <a:pt x="10739" y="6483"/>
                  <a:pt x="10721" y="6520"/>
                </a:cubicBezTo>
                <a:cubicBezTo>
                  <a:pt x="10721" y="6556"/>
                  <a:pt x="10721" y="6574"/>
                  <a:pt x="10739" y="6592"/>
                </a:cubicBezTo>
                <a:cubicBezTo>
                  <a:pt x="10757" y="6628"/>
                  <a:pt x="10793" y="6646"/>
                  <a:pt x="10830" y="6646"/>
                </a:cubicBezTo>
                <a:cubicBezTo>
                  <a:pt x="10848" y="6628"/>
                  <a:pt x="10866" y="6610"/>
                  <a:pt x="10884" y="6628"/>
                </a:cubicBezTo>
                <a:lnTo>
                  <a:pt x="10884" y="6628"/>
                </a:lnTo>
                <a:cubicBezTo>
                  <a:pt x="10902" y="6610"/>
                  <a:pt x="10920" y="6610"/>
                  <a:pt x="10920" y="6628"/>
                </a:cubicBezTo>
                <a:lnTo>
                  <a:pt x="10920" y="6610"/>
                </a:lnTo>
                <a:cubicBezTo>
                  <a:pt x="10938" y="6592"/>
                  <a:pt x="10938" y="6556"/>
                  <a:pt x="10938" y="6520"/>
                </a:cubicBezTo>
                <a:cubicBezTo>
                  <a:pt x="10920" y="6447"/>
                  <a:pt x="10956" y="6375"/>
                  <a:pt x="11011" y="6321"/>
                </a:cubicBezTo>
                <a:cubicBezTo>
                  <a:pt x="11047" y="6302"/>
                  <a:pt x="11083" y="6284"/>
                  <a:pt x="11119" y="6284"/>
                </a:cubicBezTo>
                <a:lnTo>
                  <a:pt x="11119" y="6284"/>
                </a:lnTo>
                <a:lnTo>
                  <a:pt x="11119" y="6284"/>
                </a:lnTo>
                <a:lnTo>
                  <a:pt x="11119" y="6284"/>
                </a:lnTo>
                <a:lnTo>
                  <a:pt x="11119" y="6266"/>
                </a:lnTo>
                <a:cubicBezTo>
                  <a:pt x="11101" y="6194"/>
                  <a:pt x="11065" y="6158"/>
                  <a:pt x="11047" y="6085"/>
                </a:cubicBezTo>
                <a:cubicBezTo>
                  <a:pt x="11029" y="6031"/>
                  <a:pt x="11047" y="5958"/>
                  <a:pt x="11083" y="5922"/>
                </a:cubicBezTo>
                <a:cubicBezTo>
                  <a:pt x="11119" y="5886"/>
                  <a:pt x="11174" y="5886"/>
                  <a:pt x="11210" y="5886"/>
                </a:cubicBezTo>
                <a:lnTo>
                  <a:pt x="11228" y="5886"/>
                </a:lnTo>
                <a:lnTo>
                  <a:pt x="11228" y="5886"/>
                </a:lnTo>
                <a:lnTo>
                  <a:pt x="11228" y="5886"/>
                </a:lnTo>
                <a:cubicBezTo>
                  <a:pt x="11246" y="5850"/>
                  <a:pt x="11264" y="5795"/>
                  <a:pt x="11282" y="5759"/>
                </a:cubicBezTo>
                <a:cubicBezTo>
                  <a:pt x="11319" y="5705"/>
                  <a:pt x="11373" y="5669"/>
                  <a:pt x="11445" y="5669"/>
                </a:cubicBezTo>
                <a:cubicBezTo>
                  <a:pt x="11482" y="5669"/>
                  <a:pt x="11500" y="5669"/>
                  <a:pt x="11536" y="5669"/>
                </a:cubicBezTo>
                <a:cubicBezTo>
                  <a:pt x="11554" y="5669"/>
                  <a:pt x="11572" y="5650"/>
                  <a:pt x="11590" y="5632"/>
                </a:cubicBezTo>
                <a:cubicBezTo>
                  <a:pt x="11608" y="5578"/>
                  <a:pt x="11626" y="5524"/>
                  <a:pt x="11626" y="5469"/>
                </a:cubicBezTo>
                <a:cubicBezTo>
                  <a:pt x="11608" y="5324"/>
                  <a:pt x="11681" y="5198"/>
                  <a:pt x="11789" y="5125"/>
                </a:cubicBezTo>
                <a:cubicBezTo>
                  <a:pt x="11898" y="5071"/>
                  <a:pt x="12025" y="5089"/>
                  <a:pt x="12115" y="5162"/>
                </a:cubicBezTo>
                <a:cubicBezTo>
                  <a:pt x="12133" y="5180"/>
                  <a:pt x="12152" y="5216"/>
                  <a:pt x="12170" y="5234"/>
                </a:cubicBezTo>
                <a:cubicBezTo>
                  <a:pt x="12188" y="5252"/>
                  <a:pt x="12206" y="5288"/>
                  <a:pt x="12224" y="5306"/>
                </a:cubicBezTo>
                <a:cubicBezTo>
                  <a:pt x="12260" y="5324"/>
                  <a:pt x="12278" y="5343"/>
                  <a:pt x="12315" y="5361"/>
                </a:cubicBezTo>
                <a:cubicBezTo>
                  <a:pt x="12333" y="5397"/>
                  <a:pt x="12351" y="5415"/>
                  <a:pt x="12351" y="5451"/>
                </a:cubicBezTo>
                <a:lnTo>
                  <a:pt x="12351" y="5632"/>
                </a:lnTo>
                <a:cubicBezTo>
                  <a:pt x="12351" y="5650"/>
                  <a:pt x="12369" y="5669"/>
                  <a:pt x="12387" y="5687"/>
                </a:cubicBezTo>
                <a:cubicBezTo>
                  <a:pt x="12405" y="5723"/>
                  <a:pt x="12423" y="5759"/>
                  <a:pt x="12405" y="5813"/>
                </a:cubicBezTo>
                <a:cubicBezTo>
                  <a:pt x="12405" y="5832"/>
                  <a:pt x="12387" y="5868"/>
                  <a:pt x="12369" y="5904"/>
                </a:cubicBezTo>
                <a:cubicBezTo>
                  <a:pt x="12369" y="5904"/>
                  <a:pt x="12369" y="5922"/>
                  <a:pt x="12369" y="5940"/>
                </a:cubicBezTo>
                <a:cubicBezTo>
                  <a:pt x="12405" y="5976"/>
                  <a:pt x="12441" y="6013"/>
                  <a:pt x="12496" y="6013"/>
                </a:cubicBezTo>
                <a:cubicBezTo>
                  <a:pt x="12532" y="6031"/>
                  <a:pt x="12550" y="6067"/>
                  <a:pt x="12532" y="6103"/>
                </a:cubicBezTo>
                <a:cubicBezTo>
                  <a:pt x="12478" y="6176"/>
                  <a:pt x="12441" y="6266"/>
                  <a:pt x="12423" y="6357"/>
                </a:cubicBezTo>
                <a:cubicBezTo>
                  <a:pt x="12423" y="6393"/>
                  <a:pt x="12423" y="6429"/>
                  <a:pt x="12459" y="6429"/>
                </a:cubicBezTo>
                <a:cubicBezTo>
                  <a:pt x="12496" y="6429"/>
                  <a:pt x="12532" y="6447"/>
                  <a:pt x="12568" y="6465"/>
                </a:cubicBezTo>
                <a:cubicBezTo>
                  <a:pt x="12622" y="6502"/>
                  <a:pt x="12677" y="6574"/>
                  <a:pt x="12695" y="6628"/>
                </a:cubicBezTo>
                <a:cubicBezTo>
                  <a:pt x="12713" y="6683"/>
                  <a:pt x="12749" y="6719"/>
                  <a:pt x="12804" y="6737"/>
                </a:cubicBezTo>
                <a:cubicBezTo>
                  <a:pt x="12822" y="6701"/>
                  <a:pt x="12840" y="6646"/>
                  <a:pt x="12858" y="6610"/>
                </a:cubicBezTo>
                <a:cubicBezTo>
                  <a:pt x="12822" y="6502"/>
                  <a:pt x="12822" y="6375"/>
                  <a:pt x="12840" y="6266"/>
                </a:cubicBezTo>
                <a:cubicBezTo>
                  <a:pt x="12858" y="6230"/>
                  <a:pt x="12894" y="6212"/>
                  <a:pt x="12930" y="6230"/>
                </a:cubicBezTo>
                <a:cubicBezTo>
                  <a:pt x="12985" y="6248"/>
                  <a:pt x="13039" y="6248"/>
                  <a:pt x="13111" y="6230"/>
                </a:cubicBezTo>
                <a:cubicBezTo>
                  <a:pt x="13148" y="6212"/>
                  <a:pt x="13184" y="6176"/>
                  <a:pt x="13166" y="6121"/>
                </a:cubicBezTo>
                <a:cubicBezTo>
                  <a:pt x="13166" y="6103"/>
                  <a:pt x="13148" y="6085"/>
                  <a:pt x="13130" y="6067"/>
                </a:cubicBezTo>
                <a:cubicBezTo>
                  <a:pt x="13130" y="6031"/>
                  <a:pt x="13111" y="6013"/>
                  <a:pt x="13111" y="5995"/>
                </a:cubicBezTo>
                <a:cubicBezTo>
                  <a:pt x="13111" y="5940"/>
                  <a:pt x="13130" y="5904"/>
                  <a:pt x="13166" y="5868"/>
                </a:cubicBezTo>
                <a:cubicBezTo>
                  <a:pt x="13202" y="5813"/>
                  <a:pt x="13292" y="5795"/>
                  <a:pt x="13329" y="5723"/>
                </a:cubicBezTo>
                <a:cubicBezTo>
                  <a:pt x="13365" y="5669"/>
                  <a:pt x="13347" y="5632"/>
                  <a:pt x="13365" y="5596"/>
                </a:cubicBezTo>
                <a:cubicBezTo>
                  <a:pt x="13365" y="5542"/>
                  <a:pt x="13401" y="5487"/>
                  <a:pt x="13455" y="5469"/>
                </a:cubicBezTo>
                <a:cubicBezTo>
                  <a:pt x="13510" y="5433"/>
                  <a:pt x="13564" y="5433"/>
                  <a:pt x="13637" y="5433"/>
                </a:cubicBezTo>
                <a:cubicBezTo>
                  <a:pt x="13637" y="5397"/>
                  <a:pt x="13673" y="5343"/>
                  <a:pt x="13709" y="5306"/>
                </a:cubicBezTo>
                <a:cubicBezTo>
                  <a:pt x="13781" y="5252"/>
                  <a:pt x="13872" y="5216"/>
                  <a:pt x="13981" y="5216"/>
                </a:cubicBezTo>
                <a:cubicBezTo>
                  <a:pt x="14017" y="5216"/>
                  <a:pt x="14053" y="5252"/>
                  <a:pt x="14035" y="5288"/>
                </a:cubicBezTo>
                <a:lnTo>
                  <a:pt x="14035" y="5288"/>
                </a:lnTo>
                <a:cubicBezTo>
                  <a:pt x="14035" y="5288"/>
                  <a:pt x="14035" y="5306"/>
                  <a:pt x="14035" y="5306"/>
                </a:cubicBezTo>
                <a:cubicBezTo>
                  <a:pt x="14053" y="5324"/>
                  <a:pt x="14071" y="5343"/>
                  <a:pt x="14071" y="5343"/>
                </a:cubicBezTo>
                <a:lnTo>
                  <a:pt x="14180" y="5433"/>
                </a:lnTo>
                <a:lnTo>
                  <a:pt x="14397" y="5614"/>
                </a:lnTo>
                <a:cubicBezTo>
                  <a:pt x="14397" y="5614"/>
                  <a:pt x="14415" y="5632"/>
                  <a:pt x="14397" y="5650"/>
                </a:cubicBezTo>
                <a:cubicBezTo>
                  <a:pt x="14415" y="5632"/>
                  <a:pt x="14433" y="5614"/>
                  <a:pt x="14452" y="5596"/>
                </a:cubicBezTo>
                <a:cubicBezTo>
                  <a:pt x="14470" y="5578"/>
                  <a:pt x="14470" y="5560"/>
                  <a:pt x="14488" y="5542"/>
                </a:cubicBezTo>
                <a:cubicBezTo>
                  <a:pt x="14470" y="5524"/>
                  <a:pt x="14470" y="5506"/>
                  <a:pt x="14470" y="5487"/>
                </a:cubicBezTo>
                <a:cubicBezTo>
                  <a:pt x="14433" y="5451"/>
                  <a:pt x="14397" y="5397"/>
                  <a:pt x="14397" y="5343"/>
                </a:cubicBezTo>
                <a:cubicBezTo>
                  <a:pt x="14397" y="5324"/>
                  <a:pt x="14415" y="5288"/>
                  <a:pt x="14433" y="5270"/>
                </a:cubicBezTo>
                <a:cubicBezTo>
                  <a:pt x="14452" y="5252"/>
                  <a:pt x="14470" y="5234"/>
                  <a:pt x="14506" y="5216"/>
                </a:cubicBezTo>
                <a:cubicBezTo>
                  <a:pt x="14524" y="5216"/>
                  <a:pt x="14542" y="5198"/>
                  <a:pt x="14542" y="5162"/>
                </a:cubicBezTo>
                <a:cubicBezTo>
                  <a:pt x="14542" y="5162"/>
                  <a:pt x="14542" y="5162"/>
                  <a:pt x="14542" y="5143"/>
                </a:cubicBezTo>
                <a:cubicBezTo>
                  <a:pt x="14524" y="5089"/>
                  <a:pt x="14614" y="5035"/>
                  <a:pt x="14651" y="5089"/>
                </a:cubicBezTo>
                <a:lnTo>
                  <a:pt x="14669" y="5107"/>
                </a:lnTo>
                <a:cubicBezTo>
                  <a:pt x="14705" y="5143"/>
                  <a:pt x="14759" y="5162"/>
                  <a:pt x="14832" y="5162"/>
                </a:cubicBezTo>
                <a:cubicBezTo>
                  <a:pt x="14850" y="5162"/>
                  <a:pt x="14868" y="5180"/>
                  <a:pt x="14886" y="5216"/>
                </a:cubicBezTo>
                <a:cubicBezTo>
                  <a:pt x="14904" y="5397"/>
                  <a:pt x="14995" y="5578"/>
                  <a:pt x="15140" y="5705"/>
                </a:cubicBezTo>
                <a:cubicBezTo>
                  <a:pt x="15176" y="5759"/>
                  <a:pt x="15230" y="5795"/>
                  <a:pt x="15303" y="5777"/>
                </a:cubicBezTo>
                <a:cubicBezTo>
                  <a:pt x="15357" y="5741"/>
                  <a:pt x="15303" y="5632"/>
                  <a:pt x="15266" y="5596"/>
                </a:cubicBezTo>
                <a:cubicBezTo>
                  <a:pt x="15248" y="5524"/>
                  <a:pt x="15266" y="5451"/>
                  <a:pt x="15339" y="5415"/>
                </a:cubicBezTo>
                <a:cubicBezTo>
                  <a:pt x="15375" y="5397"/>
                  <a:pt x="15411" y="5397"/>
                  <a:pt x="15466" y="5415"/>
                </a:cubicBezTo>
                <a:lnTo>
                  <a:pt x="15484" y="5415"/>
                </a:lnTo>
                <a:cubicBezTo>
                  <a:pt x="15484" y="5415"/>
                  <a:pt x="15520" y="5379"/>
                  <a:pt x="15520" y="5361"/>
                </a:cubicBezTo>
                <a:lnTo>
                  <a:pt x="15665" y="5270"/>
                </a:lnTo>
                <a:cubicBezTo>
                  <a:pt x="15701" y="5252"/>
                  <a:pt x="15719" y="5216"/>
                  <a:pt x="15755" y="5180"/>
                </a:cubicBezTo>
                <a:cubicBezTo>
                  <a:pt x="15792" y="5125"/>
                  <a:pt x="15755" y="5053"/>
                  <a:pt x="15719" y="4999"/>
                </a:cubicBezTo>
                <a:cubicBezTo>
                  <a:pt x="15683" y="4944"/>
                  <a:pt x="15683" y="4854"/>
                  <a:pt x="15719" y="4799"/>
                </a:cubicBezTo>
                <a:cubicBezTo>
                  <a:pt x="15755" y="4745"/>
                  <a:pt x="15792" y="4727"/>
                  <a:pt x="15846" y="4709"/>
                </a:cubicBezTo>
                <a:cubicBezTo>
                  <a:pt x="15846" y="4673"/>
                  <a:pt x="15864" y="4618"/>
                  <a:pt x="15900" y="4600"/>
                </a:cubicBezTo>
                <a:cubicBezTo>
                  <a:pt x="15918" y="4528"/>
                  <a:pt x="15991" y="4491"/>
                  <a:pt x="16045" y="4455"/>
                </a:cubicBezTo>
                <a:cubicBezTo>
                  <a:pt x="16118" y="4419"/>
                  <a:pt x="16262" y="4328"/>
                  <a:pt x="16299" y="4220"/>
                </a:cubicBezTo>
                <a:cubicBezTo>
                  <a:pt x="16317" y="4111"/>
                  <a:pt x="16299" y="3984"/>
                  <a:pt x="16299" y="3876"/>
                </a:cubicBezTo>
                <a:cubicBezTo>
                  <a:pt x="16317" y="3767"/>
                  <a:pt x="16444" y="3695"/>
                  <a:pt x="16534" y="3640"/>
                </a:cubicBezTo>
                <a:cubicBezTo>
                  <a:pt x="16588" y="3604"/>
                  <a:pt x="16643" y="3514"/>
                  <a:pt x="16643" y="3459"/>
                </a:cubicBezTo>
                <a:cubicBezTo>
                  <a:pt x="16643" y="3441"/>
                  <a:pt x="16625" y="3423"/>
                  <a:pt x="16625" y="3423"/>
                </a:cubicBezTo>
                <a:cubicBezTo>
                  <a:pt x="16625" y="3405"/>
                  <a:pt x="16625" y="3405"/>
                  <a:pt x="16625" y="3405"/>
                </a:cubicBezTo>
                <a:cubicBezTo>
                  <a:pt x="16588" y="3369"/>
                  <a:pt x="16625" y="3332"/>
                  <a:pt x="16661" y="3351"/>
                </a:cubicBezTo>
                <a:lnTo>
                  <a:pt x="16661" y="3351"/>
                </a:lnTo>
                <a:cubicBezTo>
                  <a:pt x="16661" y="3296"/>
                  <a:pt x="16679" y="3260"/>
                  <a:pt x="16697" y="3206"/>
                </a:cubicBezTo>
                <a:cubicBezTo>
                  <a:pt x="16733" y="3133"/>
                  <a:pt x="16751" y="3061"/>
                  <a:pt x="16770" y="3006"/>
                </a:cubicBezTo>
                <a:cubicBezTo>
                  <a:pt x="16788" y="2862"/>
                  <a:pt x="16824" y="2735"/>
                  <a:pt x="16878" y="2626"/>
                </a:cubicBezTo>
                <a:cubicBezTo>
                  <a:pt x="16914" y="2572"/>
                  <a:pt x="16951" y="2536"/>
                  <a:pt x="17005" y="2518"/>
                </a:cubicBezTo>
                <a:cubicBezTo>
                  <a:pt x="17041" y="2499"/>
                  <a:pt x="17095" y="2481"/>
                  <a:pt x="17150" y="2481"/>
                </a:cubicBezTo>
                <a:cubicBezTo>
                  <a:pt x="17186" y="2481"/>
                  <a:pt x="17222" y="2481"/>
                  <a:pt x="17258" y="2463"/>
                </a:cubicBezTo>
                <a:cubicBezTo>
                  <a:pt x="17277" y="2445"/>
                  <a:pt x="17258" y="2409"/>
                  <a:pt x="17258" y="2373"/>
                </a:cubicBezTo>
                <a:cubicBezTo>
                  <a:pt x="17222" y="2300"/>
                  <a:pt x="17168" y="2210"/>
                  <a:pt x="17204" y="2119"/>
                </a:cubicBezTo>
                <a:cubicBezTo>
                  <a:pt x="17240" y="2083"/>
                  <a:pt x="17277" y="2065"/>
                  <a:pt x="17258" y="1992"/>
                </a:cubicBezTo>
                <a:cubicBezTo>
                  <a:pt x="17240" y="1956"/>
                  <a:pt x="17240" y="1884"/>
                  <a:pt x="17258" y="1847"/>
                </a:cubicBezTo>
                <a:cubicBezTo>
                  <a:pt x="17258" y="1739"/>
                  <a:pt x="17349" y="1666"/>
                  <a:pt x="17440" y="1648"/>
                </a:cubicBezTo>
                <a:cubicBezTo>
                  <a:pt x="17548" y="1648"/>
                  <a:pt x="17639" y="1721"/>
                  <a:pt x="17639" y="1829"/>
                </a:cubicBezTo>
                <a:cubicBezTo>
                  <a:pt x="17639" y="1884"/>
                  <a:pt x="17621" y="1920"/>
                  <a:pt x="17603" y="1956"/>
                </a:cubicBezTo>
                <a:cubicBezTo>
                  <a:pt x="17584" y="1992"/>
                  <a:pt x="17548" y="2029"/>
                  <a:pt x="17566" y="2047"/>
                </a:cubicBezTo>
                <a:cubicBezTo>
                  <a:pt x="17566" y="2083"/>
                  <a:pt x="17621" y="2083"/>
                  <a:pt x="17657" y="2083"/>
                </a:cubicBezTo>
                <a:cubicBezTo>
                  <a:pt x="17693" y="2083"/>
                  <a:pt x="17729" y="2119"/>
                  <a:pt x="17766" y="2155"/>
                </a:cubicBezTo>
                <a:cubicBezTo>
                  <a:pt x="17766" y="2173"/>
                  <a:pt x="17766" y="2192"/>
                  <a:pt x="17766" y="2210"/>
                </a:cubicBezTo>
                <a:cubicBezTo>
                  <a:pt x="17675" y="2318"/>
                  <a:pt x="17621" y="2463"/>
                  <a:pt x="17621" y="2608"/>
                </a:cubicBezTo>
                <a:cubicBezTo>
                  <a:pt x="17657" y="2590"/>
                  <a:pt x="17711" y="2572"/>
                  <a:pt x="17747" y="2572"/>
                </a:cubicBezTo>
                <a:cubicBezTo>
                  <a:pt x="17784" y="2572"/>
                  <a:pt x="17820" y="2572"/>
                  <a:pt x="17856" y="2572"/>
                </a:cubicBezTo>
                <a:lnTo>
                  <a:pt x="17929" y="2572"/>
                </a:lnTo>
                <a:cubicBezTo>
                  <a:pt x="17947" y="2572"/>
                  <a:pt x="17929" y="2518"/>
                  <a:pt x="17929" y="2499"/>
                </a:cubicBezTo>
                <a:cubicBezTo>
                  <a:pt x="17929" y="2463"/>
                  <a:pt x="17929" y="2427"/>
                  <a:pt x="17929" y="2391"/>
                </a:cubicBezTo>
                <a:cubicBezTo>
                  <a:pt x="17929" y="2336"/>
                  <a:pt x="17983" y="2282"/>
                  <a:pt x="18055" y="2282"/>
                </a:cubicBezTo>
                <a:cubicBezTo>
                  <a:pt x="18073" y="2282"/>
                  <a:pt x="18110" y="2300"/>
                  <a:pt x="18110" y="2318"/>
                </a:cubicBezTo>
                <a:cubicBezTo>
                  <a:pt x="18128" y="2373"/>
                  <a:pt x="18182" y="2373"/>
                  <a:pt x="18236" y="2355"/>
                </a:cubicBezTo>
                <a:cubicBezTo>
                  <a:pt x="18255" y="2355"/>
                  <a:pt x="18273" y="2336"/>
                  <a:pt x="18273" y="2318"/>
                </a:cubicBezTo>
                <a:cubicBezTo>
                  <a:pt x="18255" y="2282"/>
                  <a:pt x="18236" y="2282"/>
                  <a:pt x="18200" y="2282"/>
                </a:cubicBezTo>
                <a:cubicBezTo>
                  <a:pt x="18128" y="2246"/>
                  <a:pt x="18055" y="2192"/>
                  <a:pt x="18073" y="2101"/>
                </a:cubicBezTo>
                <a:cubicBezTo>
                  <a:pt x="18092" y="2047"/>
                  <a:pt x="18146" y="1992"/>
                  <a:pt x="18200" y="1974"/>
                </a:cubicBezTo>
                <a:cubicBezTo>
                  <a:pt x="18200" y="1956"/>
                  <a:pt x="18200" y="1938"/>
                  <a:pt x="18200" y="1938"/>
                </a:cubicBezTo>
                <a:cubicBezTo>
                  <a:pt x="18218" y="1884"/>
                  <a:pt x="18236" y="1829"/>
                  <a:pt x="18291" y="1811"/>
                </a:cubicBezTo>
                <a:cubicBezTo>
                  <a:pt x="18327" y="1775"/>
                  <a:pt x="18345" y="1757"/>
                  <a:pt x="18327" y="1721"/>
                </a:cubicBezTo>
                <a:cubicBezTo>
                  <a:pt x="18309" y="1666"/>
                  <a:pt x="18291" y="1630"/>
                  <a:pt x="18291" y="1576"/>
                </a:cubicBezTo>
                <a:cubicBezTo>
                  <a:pt x="18273" y="1540"/>
                  <a:pt x="18291" y="1485"/>
                  <a:pt x="18327" y="1467"/>
                </a:cubicBezTo>
                <a:cubicBezTo>
                  <a:pt x="18363" y="1431"/>
                  <a:pt x="18381" y="1413"/>
                  <a:pt x="18436" y="1395"/>
                </a:cubicBezTo>
                <a:cubicBezTo>
                  <a:pt x="18472" y="1359"/>
                  <a:pt x="18472" y="1340"/>
                  <a:pt x="18472" y="1286"/>
                </a:cubicBezTo>
                <a:cubicBezTo>
                  <a:pt x="18472" y="1232"/>
                  <a:pt x="18490" y="1196"/>
                  <a:pt x="18544" y="1159"/>
                </a:cubicBezTo>
                <a:cubicBezTo>
                  <a:pt x="18580" y="1141"/>
                  <a:pt x="18635" y="1123"/>
                  <a:pt x="18689" y="1141"/>
                </a:cubicBezTo>
                <a:lnTo>
                  <a:pt x="18707" y="1033"/>
                </a:lnTo>
                <a:cubicBezTo>
                  <a:pt x="18707" y="996"/>
                  <a:pt x="18725" y="978"/>
                  <a:pt x="18762" y="978"/>
                </a:cubicBezTo>
                <a:lnTo>
                  <a:pt x="18961" y="1033"/>
                </a:lnTo>
                <a:lnTo>
                  <a:pt x="19033" y="1051"/>
                </a:lnTo>
                <a:lnTo>
                  <a:pt x="19033" y="1051"/>
                </a:lnTo>
                <a:cubicBezTo>
                  <a:pt x="18997" y="1014"/>
                  <a:pt x="18979" y="978"/>
                  <a:pt x="18979" y="942"/>
                </a:cubicBezTo>
                <a:cubicBezTo>
                  <a:pt x="18961" y="906"/>
                  <a:pt x="18961" y="851"/>
                  <a:pt x="18979" y="815"/>
                </a:cubicBezTo>
                <a:cubicBezTo>
                  <a:pt x="18979" y="779"/>
                  <a:pt x="18997" y="725"/>
                  <a:pt x="19033" y="707"/>
                </a:cubicBezTo>
                <a:cubicBezTo>
                  <a:pt x="19088" y="670"/>
                  <a:pt x="19142" y="707"/>
                  <a:pt x="19178" y="743"/>
                </a:cubicBezTo>
                <a:lnTo>
                  <a:pt x="19305" y="797"/>
                </a:lnTo>
                <a:cubicBezTo>
                  <a:pt x="19305" y="743"/>
                  <a:pt x="19323" y="688"/>
                  <a:pt x="19341" y="652"/>
                </a:cubicBezTo>
                <a:cubicBezTo>
                  <a:pt x="19305" y="616"/>
                  <a:pt x="19305" y="598"/>
                  <a:pt x="19341" y="580"/>
                </a:cubicBezTo>
                <a:lnTo>
                  <a:pt x="19395" y="489"/>
                </a:lnTo>
                <a:cubicBezTo>
                  <a:pt x="19450" y="399"/>
                  <a:pt x="19486" y="308"/>
                  <a:pt x="19522" y="218"/>
                </a:cubicBezTo>
                <a:cubicBezTo>
                  <a:pt x="19522" y="181"/>
                  <a:pt x="19558" y="163"/>
                  <a:pt x="19595" y="181"/>
                </a:cubicBezTo>
                <a:lnTo>
                  <a:pt x="19649" y="218"/>
                </a:lnTo>
                <a:lnTo>
                  <a:pt x="19667" y="55"/>
                </a:lnTo>
                <a:cubicBezTo>
                  <a:pt x="19667" y="37"/>
                  <a:pt x="19685" y="18"/>
                  <a:pt x="19721" y="0"/>
                </a:cubicBezTo>
                <a:cubicBezTo>
                  <a:pt x="19794" y="0"/>
                  <a:pt x="19830" y="73"/>
                  <a:pt x="19866" y="145"/>
                </a:cubicBezTo>
                <a:cubicBezTo>
                  <a:pt x="19866" y="200"/>
                  <a:pt x="19884" y="236"/>
                  <a:pt x="19921" y="290"/>
                </a:cubicBezTo>
                <a:cubicBezTo>
                  <a:pt x="19957" y="326"/>
                  <a:pt x="19993" y="308"/>
                  <a:pt x="20029" y="326"/>
                </a:cubicBezTo>
                <a:cubicBezTo>
                  <a:pt x="20065" y="344"/>
                  <a:pt x="20102" y="362"/>
                  <a:pt x="20120" y="399"/>
                </a:cubicBezTo>
                <a:cubicBezTo>
                  <a:pt x="20174" y="453"/>
                  <a:pt x="20192" y="544"/>
                  <a:pt x="20174" y="616"/>
                </a:cubicBezTo>
                <a:cubicBezTo>
                  <a:pt x="20156" y="670"/>
                  <a:pt x="20138" y="725"/>
                  <a:pt x="20102" y="779"/>
                </a:cubicBezTo>
                <a:lnTo>
                  <a:pt x="20265" y="779"/>
                </a:lnTo>
                <a:cubicBezTo>
                  <a:pt x="20301" y="779"/>
                  <a:pt x="20319" y="797"/>
                  <a:pt x="20319" y="815"/>
                </a:cubicBezTo>
                <a:lnTo>
                  <a:pt x="20410" y="1232"/>
                </a:lnTo>
                <a:cubicBezTo>
                  <a:pt x="20482" y="1214"/>
                  <a:pt x="20573" y="1214"/>
                  <a:pt x="20663" y="1232"/>
                </a:cubicBezTo>
                <a:cubicBezTo>
                  <a:pt x="20699" y="1250"/>
                  <a:pt x="20699" y="1286"/>
                  <a:pt x="20681" y="1304"/>
                </a:cubicBezTo>
                <a:lnTo>
                  <a:pt x="20627" y="1395"/>
                </a:lnTo>
                <a:cubicBezTo>
                  <a:pt x="20736" y="1449"/>
                  <a:pt x="20790" y="1594"/>
                  <a:pt x="20736" y="1703"/>
                </a:cubicBezTo>
                <a:cubicBezTo>
                  <a:pt x="20736" y="1721"/>
                  <a:pt x="20717" y="1739"/>
                  <a:pt x="20717" y="1757"/>
                </a:cubicBezTo>
                <a:cubicBezTo>
                  <a:pt x="20717" y="1757"/>
                  <a:pt x="20681" y="1775"/>
                  <a:pt x="20681" y="1793"/>
                </a:cubicBezTo>
                <a:cubicBezTo>
                  <a:pt x="20681" y="1811"/>
                  <a:pt x="20717" y="1829"/>
                  <a:pt x="20717" y="1847"/>
                </a:cubicBezTo>
                <a:lnTo>
                  <a:pt x="20772" y="1902"/>
                </a:lnTo>
                <a:cubicBezTo>
                  <a:pt x="20790" y="1956"/>
                  <a:pt x="20808" y="1992"/>
                  <a:pt x="20826" y="2047"/>
                </a:cubicBezTo>
                <a:cubicBezTo>
                  <a:pt x="20898" y="2029"/>
                  <a:pt x="20953" y="2065"/>
                  <a:pt x="20989" y="2137"/>
                </a:cubicBezTo>
                <a:cubicBezTo>
                  <a:pt x="21007" y="2210"/>
                  <a:pt x="21025" y="2300"/>
                  <a:pt x="21007" y="2391"/>
                </a:cubicBezTo>
                <a:cubicBezTo>
                  <a:pt x="20989" y="2427"/>
                  <a:pt x="20971" y="2463"/>
                  <a:pt x="20953" y="2499"/>
                </a:cubicBezTo>
                <a:cubicBezTo>
                  <a:pt x="20953" y="2499"/>
                  <a:pt x="20935" y="2536"/>
                  <a:pt x="20935" y="2554"/>
                </a:cubicBezTo>
                <a:cubicBezTo>
                  <a:pt x="20971" y="2536"/>
                  <a:pt x="21007" y="2554"/>
                  <a:pt x="21007" y="2590"/>
                </a:cubicBezTo>
                <a:lnTo>
                  <a:pt x="21007" y="2626"/>
                </a:lnTo>
                <a:cubicBezTo>
                  <a:pt x="21007" y="2662"/>
                  <a:pt x="21007" y="2699"/>
                  <a:pt x="20989" y="2735"/>
                </a:cubicBezTo>
                <a:cubicBezTo>
                  <a:pt x="21025" y="2753"/>
                  <a:pt x="21061" y="2771"/>
                  <a:pt x="21098" y="2789"/>
                </a:cubicBezTo>
                <a:cubicBezTo>
                  <a:pt x="21152" y="2843"/>
                  <a:pt x="21170" y="2916"/>
                  <a:pt x="21170" y="2988"/>
                </a:cubicBezTo>
                <a:cubicBezTo>
                  <a:pt x="21188" y="3043"/>
                  <a:pt x="21170" y="3115"/>
                  <a:pt x="21170" y="3169"/>
                </a:cubicBezTo>
                <a:cubicBezTo>
                  <a:pt x="21152" y="3224"/>
                  <a:pt x="21116" y="3278"/>
                  <a:pt x="21061" y="3296"/>
                </a:cubicBezTo>
                <a:cubicBezTo>
                  <a:pt x="21043" y="3296"/>
                  <a:pt x="21043" y="3314"/>
                  <a:pt x="21043" y="3332"/>
                </a:cubicBezTo>
                <a:cubicBezTo>
                  <a:pt x="21061" y="3351"/>
                  <a:pt x="21080" y="3369"/>
                  <a:pt x="21098" y="3387"/>
                </a:cubicBezTo>
                <a:cubicBezTo>
                  <a:pt x="21134" y="3405"/>
                  <a:pt x="21170" y="3441"/>
                  <a:pt x="21188" y="3477"/>
                </a:cubicBezTo>
                <a:cubicBezTo>
                  <a:pt x="21224" y="3568"/>
                  <a:pt x="21224" y="3658"/>
                  <a:pt x="21188" y="3749"/>
                </a:cubicBezTo>
                <a:cubicBezTo>
                  <a:pt x="21170" y="3803"/>
                  <a:pt x="21134" y="3894"/>
                  <a:pt x="21170" y="3948"/>
                </a:cubicBezTo>
                <a:cubicBezTo>
                  <a:pt x="21243" y="3912"/>
                  <a:pt x="21279" y="3840"/>
                  <a:pt x="21351" y="3821"/>
                </a:cubicBezTo>
                <a:cubicBezTo>
                  <a:pt x="21442" y="3785"/>
                  <a:pt x="21532" y="3821"/>
                  <a:pt x="21587" y="3912"/>
                </a:cubicBezTo>
                <a:cubicBezTo>
                  <a:pt x="21641" y="3984"/>
                  <a:pt x="21623" y="4093"/>
                  <a:pt x="21569" y="4165"/>
                </a:cubicBezTo>
                <a:cubicBezTo>
                  <a:pt x="21514" y="4220"/>
                  <a:pt x="21442" y="4274"/>
                  <a:pt x="21369" y="4274"/>
                </a:cubicBezTo>
                <a:cubicBezTo>
                  <a:pt x="21369" y="4328"/>
                  <a:pt x="21442" y="4365"/>
                  <a:pt x="21478" y="4401"/>
                </a:cubicBezTo>
                <a:cubicBezTo>
                  <a:pt x="21550" y="4437"/>
                  <a:pt x="21605" y="4510"/>
                  <a:pt x="21641" y="4564"/>
                </a:cubicBezTo>
                <a:cubicBezTo>
                  <a:pt x="21713" y="4691"/>
                  <a:pt x="21732" y="4836"/>
                  <a:pt x="21713" y="4962"/>
                </a:cubicBezTo>
                <a:cubicBezTo>
                  <a:pt x="21786" y="4980"/>
                  <a:pt x="21858" y="5035"/>
                  <a:pt x="21895" y="5107"/>
                </a:cubicBezTo>
                <a:cubicBezTo>
                  <a:pt x="21931" y="5234"/>
                  <a:pt x="21840" y="5343"/>
                  <a:pt x="21786" y="5433"/>
                </a:cubicBezTo>
                <a:cubicBezTo>
                  <a:pt x="21768" y="5469"/>
                  <a:pt x="21750" y="5524"/>
                  <a:pt x="21750" y="5560"/>
                </a:cubicBezTo>
                <a:cubicBezTo>
                  <a:pt x="21750" y="5614"/>
                  <a:pt x="21804" y="5614"/>
                  <a:pt x="21840" y="5632"/>
                </a:cubicBezTo>
                <a:cubicBezTo>
                  <a:pt x="21931" y="5669"/>
                  <a:pt x="22039" y="5687"/>
                  <a:pt x="22058" y="5813"/>
                </a:cubicBezTo>
                <a:cubicBezTo>
                  <a:pt x="22058" y="5868"/>
                  <a:pt x="22058" y="5922"/>
                  <a:pt x="22058" y="5976"/>
                </a:cubicBezTo>
                <a:cubicBezTo>
                  <a:pt x="22058" y="5995"/>
                  <a:pt x="22058" y="6049"/>
                  <a:pt x="22094" y="6049"/>
                </a:cubicBezTo>
                <a:cubicBezTo>
                  <a:pt x="22148" y="6049"/>
                  <a:pt x="22166" y="6085"/>
                  <a:pt x="22148" y="6121"/>
                </a:cubicBezTo>
                <a:cubicBezTo>
                  <a:pt x="22021" y="6284"/>
                  <a:pt x="21949" y="6483"/>
                  <a:pt x="21949" y="6683"/>
                </a:cubicBezTo>
                <a:lnTo>
                  <a:pt x="21949" y="7045"/>
                </a:lnTo>
                <a:lnTo>
                  <a:pt x="21985" y="7045"/>
                </a:lnTo>
                <a:cubicBezTo>
                  <a:pt x="22021" y="7045"/>
                  <a:pt x="22076" y="7045"/>
                  <a:pt x="22112" y="7045"/>
                </a:cubicBezTo>
                <a:cubicBezTo>
                  <a:pt x="22202" y="7045"/>
                  <a:pt x="22275" y="7063"/>
                  <a:pt x="22365" y="7099"/>
                </a:cubicBezTo>
                <a:cubicBezTo>
                  <a:pt x="22383" y="7117"/>
                  <a:pt x="22420" y="7135"/>
                  <a:pt x="22438" y="7172"/>
                </a:cubicBezTo>
                <a:cubicBezTo>
                  <a:pt x="22510" y="6900"/>
                  <a:pt x="22583" y="6665"/>
                  <a:pt x="22691" y="6411"/>
                </a:cubicBezTo>
                <a:cubicBezTo>
                  <a:pt x="22746" y="6321"/>
                  <a:pt x="22782" y="6248"/>
                  <a:pt x="22836" y="6158"/>
                </a:cubicBezTo>
                <a:cubicBezTo>
                  <a:pt x="22872" y="6085"/>
                  <a:pt x="22927" y="6013"/>
                  <a:pt x="22999" y="5922"/>
                </a:cubicBezTo>
                <a:cubicBezTo>
                  <a:pt x="23072" y="5777"/>
                  <a:pt x="23180" y="5669"/>
                  <a:pt x="23325" y="5578"/>
                </a:cubicBezTo>
                <a:cubicBezTo>
                  <a:pt x="23398" y="5524"/>
                  <a:pt x="23470" y="5506"/>
                  <a:pt x="23542" y="5506"/>
                </a:cubicBezTo>
                <a:cubicBezTo>
                  <a:pt x="23597" y="5524"/>
                  <a:pt x="23633" y="5524"/>
                  <a:pt x="23687" y="5506"/>
                </a:cubicBezTo>
                <a:cubicBezTo>
                  <a:pt x="23705" y="5506"/>
                  <a:pt x="23724" y="5487"/>
                  <a:pt x="23742" y="5487"/>
                </a:cubicBezTo>
                <a:cubicBezTo>
                  <a:pt x="23832" y="5433"/>
                  <a:pt x="23887" y="5343"/>
                  <a:pt x="23923" y="5252"/>
                </a:cubicBezTo>
                <a:cubicBezTo>
                  <a:pt x="23995" y="5107"/>
                  <a:pt x="24086" y="4836"/>
                  <a:pt x="24303" y="4836"/>
                </a:cubicBezTo>
                <a:cubicBezTo>
                  <a:pt x="24357" y="4781"/>
                  <a:pt x="24448" y="4781"/>
                  <a:pt x="24502" y="4836"/>
                </a:cubicBezTo>
                <a:cubicBezTo>
                  <a:pt x="24520" y="4854"/>
                  <a:pt x="24557" y="4872"/>
                  <a:pt x="24557" y="4908"/>
                </a:cubicBezTo>
                <a:cubicBezTo>
                  <a:pt x="24575" y="4908"/>
                  <a:pt x="24593" y="4890"/>
                  <a:pt x="24611" y="4872"/>
                </a:cubicBezTo>
                <a:cubicBezTo>
                  <a:pt x="24611" y="4854"/>
                  <a:pt x="24611" y="4854"/>
                  <a:pt x="24593" y="4836"/>
                </a:cubicBezTo>
                <a:cubicBezTo>
                  <a:pt x="24539" y="4817"/>
                  <a:pt x="24502" y="4763"/>
                  <a:pt x="24484" y="4709"/>
                </a:cubicBezTo>
                <a:cubicBezTo>
                  <a:pt x="24484" y="4636"/>
                  <a:pt x="24484" y="4582"/>
                  <a:pt x="24484" y="4510"/>
                </a:cubicBezTo>
                <a:cubicBezTo>
                  <a:pt x="24484" y="4437"/>
                  <a:pt x="24520" y="4383"/>
                  <a:pt x="24575" y="4328"/>
                </a:cubicBezTo>
                <a:cubicBezTo>
                  <a:pt x="24593" y="4292"/>
                  <a:pt x="24629" y="4274"/>
                  <a:pt x="24665" y="4274"/>
                </a:cubicBezTo>
                <a:cubicBezTo>
                  <a:pt x="24665" y="4238"/>
                  <a:pt x="24647" y="4202"/>
                  <a:pt x="24647" y="4165"/>
                </a:cubicBezTo>
                <a:lnTo>
                  <a:pt x="24647" y="4129"/>
                </a:lnTo>
                <a:cubicBezTo>
                  <a:pt x="24647" y="4093"/>
                  <a:pt x="24683" y="4057"/>
                  <a:pt x="24720" y="4075"/>
                </a:cubicBezTo>
                <a:lnTo>
                  <a:pt x="24720" y="4075"/>
                </a:lnTo>
                <a:cubicBezTo>
                  <a:pt x="24720" y="4057"/>
                  <a:pt x="24720" y="4057"/>
                  <a:pt x="24701" y="4039"/>
                </a:cubicBezTo>
                <a:cubicBezTo>
                  <a:pt x="24683" y="4002"/>
                  <a:pt x="24665" y="3966"/>
                  <a:pt x="24665" y="3912"/>
                </a:cubicBezTo>
                <a:cubicBezTo>
                  <a:pt x="24647" y="3840"/>
                  <a:pt x="24647" y="3749"/>
                  <a:pt x="24683" y="3677"/>
                </a:cubicBezTo>
                <a:cubicBezTo>
                  <a:pt x="24701" y="3604"/>
                  <a:pt x="24756" y="3568"/>
                  <a:pt x="24828" y="3586"/>
                </a:cubicBezTo>
                <a:cubicBezTo>
                  <a:pt x="24846" y="3532"/>
                  <a:pt x="24864" y="3477"/>
                  <a:pt x="24901" y="3441"/>
                </a:cubicBezTo>
                <a:lnTo>
                  <a:pt x="24937" y="3369"/>
                </a:lnTo>
                <a:cubicBezTo>
                  <a:pt x="24937" y="3369"/>
                  <a:pt x="24973" y="3332"/>
                  <a:pt x="24973" y="3332"/>
                </a:cubicBezTo>
                <a:cubicBezTo>
                  <a:pt x="24973" y="3314"/>
                  <a:pt x="24955" y="3296"/>
                  <a:pt x="24955" y="3278"/>
                </a:cubicBezTo>
                <a:cubicBezTo>
                  <a:pt x="24937" y="3278"/>
                  <a:pt x="24919" y="3260"/>
                  <a:pt x="24919" y="3242"/>
                </a:cubicBezTo>
                <a:cubicBezTo>
                  <a:pt x="24864" y="3115"/>
                  <a:pt x="24919" y="2988"/>
                  <a:pt x="25027" y="2934"/>
                </a:cubicBezTo>
                <a:lnTo>
                  <a:pt x="24973" y="2843"/>
                </a:lnTo>
                <a:cubicBezTo>
                  <a:pt x="24955" y="2807"/>
                  <a:pt x="24973" y="2771"/>
                  <a:pt x="24991" y="2771"/>
                </a:cubicBezTo>
                <a:cubicBezTo>
                  <a:pt x="25082" y="2753"/>
                  <a:pt x="25172" y="2753"/>
                  <a:pt x="25263" y="2771"/>
                </a:cubicBezTo>
                <a:cubicBezTo>
                  <a:pt x="25281" y="2626"/>
                  <a:pt x="25317" y="2481"/>
                  <a:pt x="25335" y="2355"/>
                </a:cubicBezTo>
                <a:cubicBezTo>
                  <a:pt x="25335" y="2318"/>
                  <a:pt x="25372" y="2318"/>
                  <a:pt x="25390" y="2300"/>
                </a:cubicBezTo>
                <a:lnTo>
                  <a:pt x="25571" y="2300"/>
                </a:lnTo>
                <a:cubicBezTo>
                  <a:pt x="25535" y="2264"/>
                  <a:pt x="25498" y="2210"/>
                  <a:pt x="25480" y="2155"/>
                </a:cubicBezTo>
                <a:cubicBezTo>
                  <a:pt x="25462" y="2065"/>
                  <a:pt x="25480" y="1992"/>
                  <a:pt x="25535" y="1920"/>
                </a:cubicBezTo>
                <a:cubicBezTo>
                  <a:pt x="25553" y="1902"/>
                  <a:pt x="25589" y="1866"/>
                  <a:pt x="25625" y="1866"/>
                </a:cubicBezTo>
                <a:cubicBezTo>
                  <a:pt x="25661" y="1847"/>
                  <a:pt x="25716" y="1866"/>
                  <a:pt x="25734" y="1829"/>
                </a:cubicBezTo>
                <a:cubicBezTo>
                  <a:pt x="25770" y="1775"/>
                  <a:pt x="25788" y="1721"/>
                  <a:pt x="25806" y="1666"/>
                </a:cubicBezTo>
                <a:cubicBezTo>
                  <a:pt x="25824" y="1594"/>
                  <a:pt x="25860" y="1540"/>
                  <a:pt x="25951" y="1540"/>
                </a:cubicBezTo>
                <a:cubicBezTo>
                  <a:pt x="25969" y="1540"/>
                  <a:pt x="25987" y="1558"/>
                  <a:pt x="25987" y="1594"/>
                </a:cubicBezTo>
                <a:lnTo>
                  <a:pt x="26005" y="1739"/>
                </a:lnTo>
                <a:lnTo>
                  <a:pt x="26060" y="1721"/>
                </a:lnTo>
                <a:cubicBezTo>
                  <a:pt x="26096" y="1703"/>
                  <a:pt x="26132" y="1721"/>
                  <a:pt x="26132" y="1739"/>
                </a:cubicBezTo>
                <a:cubicBezTo>
                  <a:pt x="26168" y="1847"/>
                  <a:pt x="26205" y="1938"/>
                  <a:pt x="26259" y="2029"/>
                </a:cubicBezTo>
                <a:lnTo>
                  <a:pt x="26331" y="2101"/>
                </a:lnTo>
                <a:cubicBezTo>
                  <a:pt x="26349" y="2119"/>
                  <a:pt x="26349" y="2155"/>
                  <a:pt x="26331" y="2173"/>
                </a:cubicBezTo>
                <a:cubicBezTo>
                  <a:pt x="26331" y="2228"/>
                  <a:pt x="26349" y="2282"/>
                  <a:pt x="26368" y="2318"/>
                </a:cubicBezTo>
                <a:lnTo>
                  <a:pt x="26476" y="2264"/>
                </a:lnTo>
                <a:cubicBezTo>
                  <a:pt x="26512" y="2246"/>
                  <a:pt x="26585" y="2210"/>
                  <a:pt x="26621" y="2246"/>
                </a:cubicBezTo>
                <a:cubicBezTo>
                  <a:pt x="26657" y="2264"/>
                  <a:pt x="26675" y="2300"/>
                  <a:pt x="26694" y="2355"/>
                </a:cubicBezTo>
                <a:cubicBezTo>
                  <a:pt x="26694" y="2391"/>
                  <a:pt x="26694" y="2427"/>
                  <a:pt x="26694" y="2481"/>
                </a:cubicBezTo>
                <a:cubicBezTo>
                  <a:pt x="26675" y="2518"/>
                  <a:pt x="26657" y="2554"/>
                  <a:pt x="26621" y="2572"/>
                </a:cubicBezTo>
                <a:lnTo>
                  <a:pt x="26621" y="2572"/>
                </a:lnTo>
                <a:lnTo>
                  <a:pt x="26712" y="2554"/>
                </a:lnTo>
                <a:lnTo>
                  <a:pt x="26893" y="2518"/>
                </a:lnTo>
                <a:cubicBezTo>
                  <a:pt x="26929" y="2499"/>
                  <a:pt x="26947" y="2518"/>
                  <a:pt x="26947" y="2554"/>
                </a:cubicBezTo>
                <a:lnTo>
                  <a:pt x="26947" y="2662"/>
                </a:lnTo>
                <a:cubicBezTo>
                  <a:pt x="27001" y="2662"/>
                  <a:pt x="27056" y="2662"/>
                  <a:pt x="27110" y="2699"/>
                </a:cubicBezTo>
                <a:cubicBezTo>
                  <a:pt x="27146" y="2735"/>
                  <a:pt x="27164" y="2771"/>
                  <a:pt x="27182" y="2825"/>
                </a:cubicBezTo>
                <a:cubicBezTo>
                  <a:pt x="27182" y="2862"/>
                  <a:pt x="27182" y="2898"/>
                  <a:pt x="27219" y="2916"/>
                </a:cubicBezTo>
                <a:cubicBezTo>
                  <a:pt x="27255" y="2934"/>
                  <a:pt x="27291" y="2970"/>
                  <a:pt x="27327" y="2988"/>
                </a:cubicBezTo>
                <a:cubicBezTo>
                  <a:pt x="27345" y="3025"/>
                  <a:pt x="27364" y="3061"/>
                  <a:pt x="27364" y="3115"/>
                </a:cubicBezTo>
                <a:cubicBezTo>
                  <a:pt x="27345" y="3151"/>
                  <a:pt x="27327" y="3206"/>
                  <a:pt x="27309" y="3242"/>
                </a:cubicBezTo>
                <a:cubicBezTo>
                  <a:pt x="27291" y="3296"/>
                  <a:pt x="27309" y="3314"/>
                  <a:pt x="27364" y="3332"/>
                </a:cubicBezTo>
                <a:cubicBezTo>
                  <a:pt x="27400" y="3369"/>
                  <a:pt x="27436" y="3405"/>
                  <a:pt x="27436" y="3459"/>
                </a:cubicBezTo>
                <a:cubicBezTo>
                  <a:pt x="27436" y="3477"/>
                  <a:pt x="27436" y="3495"/>
                  <a:pt x="27436" y="3514"/>
                </a:cubicBezTo>
                <a:cubicBezTo>
                  <a:pt x="27508" y="3532"/>
                  <a:pt x="27545" y="3568"/>
                  <a:pt x="27563" y="3640"/>
                </a:cubicBezTo>
                <a:cubicBezTo>
                  <a:pt x="27599" y="3731"/>
                  <a:pt x="27508" y="3785"/>
                  <a:pt x="27436" y="3803"/>
                </a:cubicBezTo>
                <a:cubicBezTo>
                  <a:pt x="27418" y="3803"/>
                  <a:pt x="27382" y="3821"/>
                  <a:pt x="27382" y="3840"/>
                </a:cubicBezTo>
                <a:cubicBezTo>
                  <a:pt x="27382" y="3858"/>
                  <a:pt x="27400" y="3894"/>
                  <a:pt x="27418" y="3894"/>
                </a:cubicBezTo>
                <a:cubicBezTo>
                  <a:pt x="27436" y="3894"/>
                  <a:pt x="27527" y="3894"/>
                  <a:pt x="27527" y="3858"/>
                </a:cubicBezTo>
                <a:cubicBezTo>
                  <a:pt x="27545" y="3821"/>
                  <a:pt x="27563" y="3821"/>
                  <a:pt x="27581" y="3821"/>
                </a:cubicBezTo>
                <a:cubicBezTo>
                  <a:pt x="27653" y="3821"/>
                  <a:pt x="27708" y="3858"/>
                  <a:pt x="27708" y="3930"/>
                </a:cubicBezTo>
                <a:cubicBezTo>
                  <a:pt x="27726" y="3966"/>
                  <a:pt x="27726" y="4002"/>
                  <a:pt x="27708" y="4039"/>
                </a:cubicBezTo>
                <a:lnTo>
                  <a:pt x="27708" y="4111"/>
                </a:lnTo>
                <a:cubicBezTo>
                  <a:pt x="27708" y="4129"/>
                  <a:pt x="27762" y="4111"/>
                  <a:pt x="27798" y="4111"/>
                </a:cubicBezTo>
                <a:cubicBezTo>
                  <a:pt x="27816" y="4093"/>
                  <a:pt x="27871" y="4093"/>
                  <a:pt x="27907" y="4111"/>
                </a:cubicBezTo>
                <a:cubicBezTo>
                  <a:pt x="27943" y="4111"/>
                  <a:pt x="27979" y="4129"/>
                  <a:pt x="28016" y="4147"/>
                </a:cubicBezTo>
                <a:cubicBezTo>
                  <a:pt x="28016" y="4002"/>
                  <a:pt x="27979" y="3858"/>
                  <a:pt x="27889" y="3731"/>
                </a:cubicBezTo>
                <a:cubicBezTo>
                  <a:pt x="27871" y="3713"/>
                  <a:pt x="27871" y="3695"/>
                  <a:pt x="27889" y="3677"/>
                </a:cubicBezTo>
                <a:cubicBezTo>
                  <a:pt x="27907" y="3640"/>
                  <a:pt x="27943" y="3622"/>
                  <a:pt x="27997" y="3622"/>
                </a:cubicBezTo>
                <a:cubicBezTo>
                  <a:pt x="28016" y="3622"/>
                  <a:pt x="28070" y="3622"/>
                  <a:pt x="28088" y="3586"/>
                </a:cubicBezTo>
                <a:cubicBezTo>
                  <a:pt x="28106" y="3550"/>
                  <a:pt x="28070" y="3514"/>
                  <a:pt x="28052" y="3495"/>
                </a:cubicBezTo>
                <a:cubicBezTo>
                  <a:pt x="28016" y="3459"/>
                  <a:pt x="27997" y="3405"/>
                  <a:pt x="27997" y="3369"/>
                </a:cubicBezTo>
                <a:cubicBezTo>
                  <a:pt x="28016" y="3260"/>
                  <a:pt x="28088" y="3188"/>
                  <a:pt x="28197" y="3188"/>
                </a:cubicBezTo>
                <a:cubicBezTo>
                  <a:pt x="28305" y="3188"/>
                  <a:pt x="28378" y="3278"/>
                  <a:pt x="28396" y="3369"/>
                </a:cubicBezTo>
                <a:cubicBezTo>
                  <a:pt x="28396" y="3423"/>
                  <a:pt x="28396" y="3477"/>
                  <a:pt x="28378" y="3532"/>
                </a:cubicBezTo>
                <a:cubicBezTo>
                  <a:pt x="28360" y="3586"/>
                  <a:pt x="28414" y="3622"/>
                  <a:pt x="28432" y="3658"/>
                </a:cubicBezTo>
                <a:cubicBezTo>
                  <a:pt x="28486" y="3749"/>
                  <a:pt x="28432" y="3840"/>
                  <a:pt x="28396" y="3912"/>
                </a:cubicBezTo>
                <a:cubicBezTo>
                  <a:pt x="28378" y="3930"/>
                  <a:pt x="28378" y="3966"/>
                  <a:pt x="28396" y="4002"/>
                </a:cubicBezTo>
                <a:cubicBezTo>
                  <a:pt x="28414" y="4021"/>
                  <a:pt x="28468" y="4021"/>
                  <a:pt x="28504" y="4021"/>
                </a:cubicBezTo>
                <a:cubicBezTo>
                  <a:pt x="28559" y="4021"/>
                  <a:pt x="28595" y="4039"/>
                  <a:pt x="28649" y="4057"/>
                </a:cubicBezTo>
                <a:cubicBezTo>
                  <a:pt x="28686" y="4075"/>
                  <a:pt x="28740" y="4111"/>
                  <a:pt x="28758" y="4165"/>
                </a:cubicBezTo>
                <a:cubicBezTo>
                  <a:pt x="28830" y="4274"/>
                  <a:pt x="28867" y="4401"/>
                  <a:pt x="28885" y="4528"/>
                </a:cubicBezTo>
                <a:cubicBezTo>
                  <a:pt x="28903" y="4600"/>
                  <a:pt x="28921" y="4673"/>
                  <a:pt x="28939" y="4745"/>
                </a:cubicBezTo>
                <a:lnTo>
                  <a:pt x="28993" y="4890"/>
                </a:lnTo>
                <a:lnTo>
                  <a:pt x="28993" y="4890"/>
                </a:lnTo>
                <a:cubicBezTo>
                  <a:pt x="29030" y="4872"/>
                  <a:pt x="29048" y="4908"/>
                  <a:pt x="29030" y="4926"/>
                </a:cubicBezTo>
                <a:cubicBezTo>
                  <a:pt x="29030" y="4926"/>
                  <a:pt x="29012" y="4944"/>
                  <a:pt x="29012" y="4944"/>
                </a:cubicBezTo>
                <a:cubicBezTo>
                  <a:pt x="29012" y="4962"/>
                  <a:pt x="29012" y="4980"/>
                  <a:pt x="29012" y="4980"/>
                </a:cubicBezTo>
                <a:cubicBezTo>
                  <a:pt x="29030" y="5053"/>
                  <a:pt x="29066" y="5125"/>
                  <a:pt x="29120" y="5162"/>
                </a:cubicBezTo>
                <a:cubicBezTo>
                  <a:pt x="29229" y="5234"/>
                  <a:pt x="29319" y="5288"/>
                  <a:pt x="29356" y="5415"/>
                </a:cubicBezTo>
                <a:cubicBezTo>
                  <a:pt x="29392" y="5524"/>
                  <a:pt x="29338" y="5632"/>
                  <a:pt x="29374" y="5741"/>
                </a:cubicBezTo>
                <a:cubicBezTo>
                  <a:pt x="29392" y="5868"/>
                  <a:pt x="29519" y="5940"/>
                  <a:pt x="29609" y="5995"/>
                </a:cubicBezTo>
                <a:cubicBezTo>
                  <a:pt x="29700" y="6049"/>
                  <a:pt x="29736" y="6049"/>
                  <a:pt x="29772" y="6121"/>
                </a:cubicBezTo>
                <a:cubicBezTo>
                  <a:pt x="29790" y="6158"/>
                  <a:pt x="29790" y="6212"/>
                  <a:pt x="29790" y="6248"/>
                </a:cubicBezTo>
                <a:cubicBezTo>
                  <a:pt x="29826" y="6248"/>
                  <a:pt x="29881" y="6284"/>
                  <a:pt x="29917" y="6321"/>
                </a:cubicBezTo>
                <a:cubicBezTo>
                  <a:pt x="29953" y="6393"/>
                  <a:pt x="29953" y="6465"/>
                  <a:pt x="29917" y="6538"/>
                </a:cubicBezTo>
                <a:cubicBezTo>
                  <a:pt x="29881" y="6592"/>
                  <a:pt x="29845" y="6665"/>
                  <a:pt x="29881" y="6719"/>
                </a:cubicBezTo>
                <a:cubicBezTo>
                  <a:pt x="29899" y="6755"/>
                  <a:pt x="29935" y="6773"/>
                  <a:pt x="29971" y="6809"/>
                </a:cubicBezTo>
                <a:lnTo>
                  <a:pt x="30080" y="6918"/>
                </a:lnTo>
                <a:cubicBezTo>
                  <a:pt x="30098" y="6918"/>
                  <a:pt x="30116" y="6954"/>
                  <a:pt x="30134" y="6954"/>
                </a:cubicBezTo>
                <a:lnTo>
                  <a:pt x="30152" y="6954"/>
                </a:lnTo>
                <a:cubicBezTo>
                  <a:pt x="30189" y="6918"/>
                  <a:pt x="30243" y="6918"/>
                  <a:pt x="30279" y="6954"/>
                </a:cubicBezTo>
                <a:cubicBezTo>
                  <a:pt x="30334" y="6991"/>
                  <a:pt x="30352" y="7063"/>
                  <a:pt x="30334" y="7135"/>
                </a:cubicBezTo>
                <a:cubicBezTo>
                  <a:pt x="30334" y="7172"/>
                  <a:pt x="30243" y="7262"/>
                  <a:pt x="30315" y="7298"/>
                </a:cubicBezTo>
                <a:cubicBezTo>
                  <a:pt x="30388" y="7335"/>
                  <a:pt x="30442" y="7298"/>
                  <a:pt x="30478" y="7244"/>
                </a:cubicBezTo>
                <a:cubicBezTo>
                  <a:pt x="30605" y="7117"/>
                  <a:pt x="30696" y="6936"/>
                  <a:pt x="30732" y="6755"/>
                </a:cubicBezTo>
                <a:cubicBezTo>
                  <a:pt x="30732" y="6719"/>
                  <a:pt x="30768" y="6701"/>
                  <a:pt x="30786" y="6701"/>
                </a:cubicBezTo>
                <a:cubicBezTo>
                  <a:pt x="30841" y="6701"/>
                  <a:pt x="30895" y="6683"/>
                  <a:pt x="30949" y="6646"/>
                </a:cubicBezTo>
                <a:lnTo>
                  <a:pt x="30967" y="6628"/>
                </a:lnTo>
                <a:cubicBezTo>
                  <a:pt x="31004" y="6592"/>
                  <a:pt x="31076" y="6628"/>
                  <a:pt x="31058" y="6683"/>
                </a:cubicBezTo>
                <a:cubicBezTo>
                  <a:pt x="31058" y="6683"/>
                  <a:pt x="31058" y="6701"/>
                  <a:pt x="31058" y="6701"/>
                </a:cubicBezTo>
                <a:cubicBezTo>
                  <a:pt x="31058" y="6737"/>
                  <a:pt x="31076" y="6755"/>
                  <a:pt x="31112" y="6755"/>
                </a:cubicBezTo>
                <a:lnTo>
                  <a:pt x="31148" y="6773"/>
                </a:lnTo>
                <a:lnTo>
                  <a:pt x="31148" y="7027"/>
                </a:lnTo>
                <a:lnTo>
                  <a:pt x="31148" y="7027"/>
                </a:lnTo>
                <a:cubicBezTo>
                  <a:pt x="31148" y="7045"/>
                  <a:pt x="31130" y="7045"/>
                  <a:pt x="31130" y="7063"/>
                </a:cubicBezTo>
                <a:cubicBezTo>
                  <a:pt x="31130" y="7081"/>
                  <a:pt x="31148" y="7099"/>
                  <a:pt x="31167" y="7117"/>
                </a:cubicBezTo>
                <a:lnTo>
                  <a:pt x="31167" y="17838"/>
                </a:lnTo>
                <a:close/>
                <a:moveTo>
                  <a:pt x="30189" y="7027"/>
                </a:moveTo>
                <a:close/>
                <a:moveTo>
                  <a:pt x="27309" y="3477"/>
                </a:moveTo>
                <a:close/>
                <a:moveTo>
                  <a:pt x="26531" y="2572"/>
                </a:moveTo>
                <a:lnTo>
                  <a:pt x="26531" y="2572"/>
                </a:lnTo>
                <a:close/>
                <a:moveTo>
                  <a:pt x="10105" y="7661"/>
                </a:moveTo>
                <a:close/>
                <a:moveTo>
                  <a:pt x="960" y="15737"/>
                </a:moveTo>
                <a:cubicBezTo>
                  <a:pt x="960" y="15737"/>
                  <a:pt x="960" y="15719"/>
                  <a:pt x="960" y="15737"/>
                </a:cubicBezTo>
                <a:close/>
                <a:moveTo>
                  <a:pt x="7407" y="9435"/>
                </a:moveTo>
                <a:close/>
                <a:moveTo>
                  <a:pt x="10033" y="8186"/>
                </a:moveTo>
                <a:close/>
                <a:moveTo>
                  <a:pt x="10196" y="7588"/>
                </a:moveTo>
                <a:close/>
                <a:moveTo>
                  <a:pt x="14433" y="5976"/>
                </a:moveTo>
                <a:cubicBezTo>
                  <a:pt x="14433" y="5922"/>
                  <a:pt x="14433" y="5886"/>
                  <a:pt x="14415" y="5850"/>
                </a:cubicBezTo>
                <a:cubicBezTo>
                  <a:pt x="14415" y="5832"/>
                  <a:pt x="14415" y="5795"/>
                  <a:pt x="14397" y="5777"/>
                </a:cubicBezTo>
                <a:cubicBezTo>
                  <a:pt x="14379" y="5868"/>
                  <a:pt x="14361" y="5958"/>
                  <a:pt x="14343" y="6049"/>
                </a:cubicBezTo>
                <a:lnTo>
                  <a:pt x="14361" y="6031"/>
                </a:lnTo>
                <a:cubicBezTo>
                  <a:pt x="14397" y="6013"/>
                  <a:pt x="14415" y="5995"/>
                  <a:pt x="14433" y="5976"/>
                </a:cubicBezTo>
                <a:close/>
                <a:moveTo>
                  <a:pt x="15411" y="5506"/>
                </a:moveTo>
                <a:close/>
                <a:moveTo>
                  <a:pt x="18309" y="1938"/>
                </a:moveTo>
                <a:close/>
                <a:moveTo>
                  <a:pt x="19088" y="1033"/>
                </a:move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0"/>
          <p:cNvGrpSpPr/>
          <p:nvPr/>
        </p:nvGrpSpPr>
        <p:grpSpPr>
          <a:xfrm flipH="1">
            <a:off x="-190328" y="155766"/>
            <a:ext cx="9147253" cy="1363189"/>
            <a:chOff x="258140" y="186741"/>
            <a:chExt cx="9147253" cy="1363189"/>
          </a:xfrm>
        </p:grpSpPr>
        <p:grpSp>
          <p:nvGrpSpPr>
            <p:cNvPr id="440" name="Google Shape;440;p20"/>
            <p:cNvGrpSpPr/>
            <p:nvPr/>
          </p:nvGrpSpPr>
          <p:grpSpPr>
            <a:xfrm>
              <a:off x="7973618" y="277577"/>
              <a:ext cx="1431775" cy="338278"/>
              <a:chOff x="7480343" y="808802"/>
              <a:chExt cx="1431775" cy="338278"/>
            </a:xfrm>
          </p:grpSpPr>
          <p:sp>
            <p:nvSpPr>
              <p:cNvPr id="441" name="Google Shape;441;p20"/>
              <p:cNvSpPr/>
              <p:nvPr/>
            </p:nvSpPr>
            <p:spPr>
              <a:xfrm>
                <a:off x="8379673" y="808802"/>
                <a:ext cx="233893" cy="86406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870" extrusionOk="0">
                    <a:moveTo>
                      <a:pt x="833" y="254"/>
                    </a:moveTo>
                    <a:cubicBezTo>
                      <a:pt x="833" y="290"/>
                      <a:pt x="507" y="453"/>
                      <a:pt x="453" y="489"/>
                    </a:cubicBezTo>
                    <a:cubicBezTo>
                      <a:pt x="326" y="598"/>
                      <a:pt x="163" y="671"/>
                      <a:pt x="0" y="707"/>
                    </a:cubicBezTo>
                    <a:cubicBezTo>
                      <a:pt x="163" y="815"/>
                      <a:pt x="453" y="743"/>
                      <a:pt x="670" y="725"/>
                    </a:cubicBezTo>
                    <a:cubicBezTo>
                      <a:pt x="906" y="689"/>
                      <a:pt x="833" y="689"/>
                      <a:pt x="942" y="634"/>
                    </a:cubicBezTo>
                    <a:lnTo>
                      <a:pt x="960" y="634"/>
                    </a:lnTo>
                    <a:lnTo>
                      <a:pt x="1014" y="634"/>
                    </a:lnTo>
                    <a:cubicBezTo>
                      <a:pt x="1123" y="598"/>
                      <a:pt x="1250" y="580"/>
                      <a:pt x="1359" y="580"/>
                    </a:cubicBezTo>
                    <a:cubicBezTo>
                      <a:pt x="1431" y="707"/>
                      <a:pt x="1395" y="671"/>
                      <a:pt x="1395" y="834"/>
                    </a:cubicBezTo>
                    <a:cubicBezTo>
                      <a:pt x="1576" y="797"/>
                      <a:pt x="1703" y="870"/>
                      <a:pt x="1992" y="797"/>
                    </a:cubicBezTo>
                    <a:cubicBezTo>
                      <a:pt x="1956" y="707"/>
                      <a:pt x="1811" y="580"/>
                      <a:pt x="1721" y="526"/>
                    </a:cubicBezTo>
                    <a:cubicBezTo>
                      <a:pt x="1920" y="598"/>
                      <a:pt x="2137" y="652"/>
                      <a:pt x="2355" y="671"/>
                    </a:cubicBezTo>
                    <a:cubicBezTo>
                      <a:pt x="2355" y="652"/>
                      <a:pt x="2355" y="616"/>
                      <a:pt x="2336" y="580"/>
                    </a:cubicBezTo>
                    <a:cubicBezTo>
                      <a:pt x="1884" y="471"/>
                      <a:pt x="1793" y="326"/>
                      <a:pt x="1340" y="164"/>
                    </a:cubicBezTo>
                    <a:cubicBezTo>
                      <a:pt x="1123" y="73"/>
                      <a:pt x="1232" y="19"/>
                      <a:pt x="1051" y="1"/>
                    </a:cubicBezTo>
                    <a:cubicBezTo>
                      <a:pt x="906" y="145"/>
                      <a:pt x="1033" y="73"/>
                      <a:pt x="1051" y="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7804121" y="878921"/>
                <a:ext cx="226742" cy="828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34" extrusionOk="0">
                    <a:moveTo>
                      <a:pt x="833" y="146"/>
                    </a:moveTo>
                    <a:cubicBezTo>
                      <a:pt x="507" y="200"/>
                      <a:pt x="272" y="472"/>
                      <a:pt x="0" y="327"/>
                    </a:cubicBezTo>
                    <a:cubicBezTo>
                      <a:pt x="36" y="472"/>
                      <a:pt x="109" y="490"/>
                      <a:pt x="290" y="526"/>
                    </a:cubicBezTo>
                    <a:cubicBezTo>
                      <a:pt x="507" y="562"/>
                      <a:pt x="471" y="526"/>
                      <a:pt x="670" y="490"/>
                    </a:cubicBezTo>
                    <a:cubicBezTo>
                      <a:pt x="815" y="490"/>
                      <a:pt x="960" y="490"/>
                      <a:pt x="1105" y="490"/>
                    </a:cubicBezTo>
                    <a:cubicBezTo>
                      <a:pt x="1286" y="490"/>
                      <a:pt x="1286" y="598"/>
                      <a:pt x="1340" y="725"/>
                    </a:cubicBezTo>
                    <a:lnTo>
                      <a:pt x="1358" y="725"/>
                    </a:lnTo>
                    <a:cubicBezTo>
                      <a:pt x="1377" y="834"/>
                      <a:pt x="1377" y="725"/>
                      <a:pt x="1395" y="725"/>
                    </a:cubicBezTo>
                    <a:lnTo>
                      <a:pt x="1485" y="761"/>
                    </a:lnTo>
                    <a:cubicBezTo>
                      <a:pt x="1594" y="816"/>
                      <a:pt x="1431" y="816"/>
                      <a:pt x="1503" y="780"/>
                    </a:cubicBezTo>
                    <a:lnTo>
                      <a:pt x="1594" y="761"/>
                    </a:lnTo>
                    <a:lnTo>
                      <a:pt x="1684" y="761"/>
                    </a:lnTo>
                    <a:cubicBezTo>
                      <a:pt x="1757" y="761"/>
                      <a:pt x="1811" y="743"/>
                      <a:pt x="1866" y="707"/>
                    </a:cubicBezTo>
                    <a:cubicBezTo>
                      <a:pt x="1829" y="562"/>
                      <a:pt x="1684" y="562"/>
                      <a:pt x="1558" y="454"/>
                    </a:cubicBezTo>
                    <a:cubicBezTo>
                      <a:pt x="2083" y="435"/>
                      <a:pt x="2173" y="490"/>
                      <a:pt x="2282" y="200"/>
                    </a:cubicBezTo>
                    <a:cubicBezTo>
                      <a:pt x="2010" y="200"/>
                      <a:pt x="1884" y="327"/>
                      <a:pt x="1558" y="182"/>
                    </a:cubicBezTo>
                    <a:cubicBezTo>
                      <a:pt x="1340" y="109"/>
                      <a:pt x="1123" y="37"/>
                      <a:pt x="906" y="1"/>
                    </a:cubicBezTo>
                    <a:cubicBezTo>
                      <a:pt x="870" y="37"/>
                      <a:pt x="906" y="19"/>
                      <a:pt x="870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8692626" y="1028197"/>
                <a:ext cx="219492" cy="100907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016" extrusionOk="0">
                    <a:moveTo>
                      <a:pt x="779" y="254"/>
                    </a:moveTo>
                    <a:cubicBezTo>
                      <a:pt x="272" y="254"/>
                      <a:pt x="616" y="309"/>
                      <a:pt x="109" y="436"/>
                    </a:cubicBezTo>
                    <a:lnTo>
                      <a:pt x="0" y="472"/>
                    </a:lnTo>
                    <a:cubicBezTo>
                      <a:pt x="308" y="562"/>
                      <a:pt x="616" y="580"/>
                      <a:pt x="924" y="544"/>
                    </a:cubicBezTo>
                    <a:cubicBezTo>
                      <a:pt x="1268" y="508"/>
                      <a:pt x="1250" y="1015"/>
                      <a:pt x="1648" y="780"/>
                    </a:cubicBezTo>
                    <a:lnTo>
                      <a:pt x="1467" y="635"/>
                    </a:lnTo>
                    <a:cubicBezTo>
                      <a:pt x="1359" y="544"/>
                      <a:pt x="1431" y="562"/>
                      <a:pt x="1340" y="472"/>
                    </a:cubicBezTo>
                    <a:cubicBezTo>
                      <a:pt x="1666" y="399"/>
                      <a:pt x="2119" y="417"/>
                      <a:pt x="2210" y="128"/>
                    </a:cubicBezTo>
                    <a:cubicBezTo>
                      <a:pt x="1811" y="273"/>
                      <a:pt x="1612" y="110"/>
                      <a:pt x="1268" y="146"/>
                    </a:cubicBezTo>
                    <a:cubicBezTo>
                      <a:pt x="960" y="182"/>
                      <a:pt x="1123" y="200"/>
                      <a:pt x="870" y="91"/>
                    </a:cubicBezTo>
                    <a:cubicBezTo>
                      <a:pt x="670" y="1"/>
                      <a:pt x="707" y="164"/>
                      <a:pt x="725" y="200"/>
                    </a:cubicBezTo>
                    <a:cubicBezTo>
                      <a:pt x="833" y="381"/>
                      <a:pt x="725" y="128"/>
                      <a:pt x="779" y="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8165641" y="949139"/>
                <a:ext cx="226742" cy="10080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015" extrusionOk="0">
                    <a:moveTo>
                      <a:pt x="0" y="435"/>
                    </a:moveTo>
                    <a:cubicBezTo>
                      <a:pt x="290" y="489"/>
                      <a:pt x="996" y="561"/>
                      <a:pt x="1033" y="561"/>
                    </a:cubicBezTo>
                    <a:cubicBezTo>
                      <a:pt x="1286" y="652"/>
                      <a:pt x="1268" y="1014"/>
                      <a:pt x="1793" y="815"/>
                    </a:cubicBezTo>
                    <a:cubicBezTo>
                      <a:pt x="1739" y="706"/>
                      <a:pt x="1721" y="779"/>
                      <a:pt x="1503" y="543"/>
                    </a:cubicBezTo>
                    <a:cubicBezTo>
                      <a:pt x="1540" y="525"/>
                      <a:pt x="2228" y="326"/>
                      <a:pt x="2282" y="0"/>
                    </a:cubicBezTo>
                    <a:cubicBezTo>
                      <a:pt x="2101" y="73"/>
                      <a:pt x="1920" y="127"/>
                      <a:pt x="1739" y="163"/>
                    </a:cubicBezTo>
                    <a:cubicBezTo>
                      <a:pt x="1612" y="163"/>
                      <a:pt x="1503" y="163"/>
                      <a:pt x="1395" y="163"/>
                    </a:cubicBezTo>
                    <a:cubicBezTo>
                      <a:pt x="1268" y="199"/>
                      <a:pt x="1232" y="254"/>
                      <a:pt x="1087" y="235"/>
                    </a:cubicBezTo>
                    <a:cubicBezTo>
                      <a:pt x="978" y="217"/>
                      <a:pt x="906" y="163"/>
                      <a:pt x="833" y="163"/>
                    </a:cubicBezTo>
                    <a:cubicBezTo>
                      <a:pt x="616" y="163"/>
                      <a:pt x="888" y="199"/>
                      <a:pt x="598" y="290"/>
                    </a:cubicBezTo>
                    <a:cubicBezTo>
                      <a:pt x="471" y="326"/>
                      <a:pt x="326" y="362"/>
                      <a:pt x="181" y="380"/>
                    </a:cubicBezTo>
                    <a:cubicBezTo>
                      <a:pt x="0" y="398"/>
                      <a:pt x="73" y="362"/>
                      <a:pt x="0" y="4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7480343" y="1064249"/>
                <a:ext cx="226742" cy="828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34" extrusionOk="0">
                    <a:moveTo>
                      <a:pt x="834" y="145"/>
                    </a:moveTo>
                    <a:cubicBezTo>
                      <a:pt x="508" y="199"/>
                      <a:pt x="290" y="471"/>
                      <a:pt x="1" y="326"/>
                    </a:cubicBezTo>
                    <a:cubicBezTo>
                      <a:pt x="37" y="471"/>
                      <a:pt x="127" y="489"/>
                      <a:pt x="290" y="525"/>
                    </a:cubicBezTo>
                    <a:cubicBezTo>
                      <a:pt x="508" y="561"/>
                      <a:pt x="471" y="525"/>
                      <a:pt x="671" y="489"/>
                    </a:cubicBezTo>
                    <a:cubicBezTo>
                      <a:pt x="815" y="489"/>
                      <a:pt x="978" y="489"/>
                      <a:pt x="1123" y="489"/>
                    </a:cubicBezTo>
                    <a:cubicBezTo>
                      <a:pt x="1304" y="489"/>
                      <a:pt x="1304" y="598"/>
                      <a:pt x="1341" y="724"/>
                    </a:cubicBezTo>
                    <a:lnTo>
                      <a:pt x="1359" y="724"/>
                    </a:lnTo>
                    <a:cubicBezTo>
                      <a:pt x="1395" y="833"/>
                      <a:pt x="1377" y="724"/>
                      <a:pt x="1395" y="724"/>
                    </a:cubicBezTo>
                    <a:lnTo>
                      <a:pt x="1486" y="761"/>
                    </a:lnTo>
                    <a:cubicBezTo>
                      <a:pt x="1594" y="815"/>
                      <a:pt x="1449" y="815"/>
                      <a:pt x="1522" y="779"/>
                    </a:cubicBezTo>
                    <a:lnTo>
                      <a:pt x="1594" y="761"/>
                    </a:lnTo>
                    <a:lnTo>
                      <a:pt x="1703" y="761"/>
                    </a:lnTo>
                    <a:cubicBezTo>
                      <a:pt x="1757" y="761"/>
                      <a:pt x="1812" y="743"/>
                      <a:pt x="1866" y="706"/>
                    </a:cubicBezTo>
                    <a:cubicBezTo>
                      <a:pt x="1830" y="561"/>
                      <a:pt x="1685" y="561"/>
                      <a:pt x="1558" y="453"/>
                    </a:cubicBezTo>
                    <a:cubicBezTo>
                      <a:pt x="2083" y="435"/>
                      <a:pt x="2192" y="489"/>
                      <a:pt x="2282" y="199"/>
                    </a:cubicBezTo>
                    <a:cubicBezTo>
                      <a:pt x="2029" y="199"/>
                      <a:pt x="1884" y="344"/>
                      <a:pt x="1576" y="181"/>
                    </a:cubicBezTo>
                    <a:cubicBezTo>
                      <a:pt x="1359" y="109"/>
                      <a:pt x="1141" y="36"/>
                      <a:pt x="906" y="0"/>
                    </a:cubicBezTo>
                    <a:cubicBezTo>
                      <a:pt x="906" y="18"/>
                      <a:pt x="888" y="36"/>
                      <a:pt x="888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20"/>
            <p:cNvGrpSpPr/>
            <p:nvPr/>
          </p:nvGrpSpPr>
          <p:grpSpPr>
            <a:xfrm flipH="1">
              <a:off x="258140" y="186741"/>
              <a:ext cx="2880180" cy="1363189"/>
              <a:chOff x="6031002" y="186741"/>
              <a:chExt cx="2880180" cy="1363189"/>
            </a:xfrm>
          </p:grpSpPr>
          <p:sp>
            <p:nvSpPr>
              <p:cNvPr id="447" name="Google Shape;447;p20"/>
              <p:cNvSpPr/>
              <p:nvPr/>
            </p:nvSpPr>
            <p:spPr>
              <a:xfrm>
                <a:off x="8760249" y="673260"/>
                <a:ext cx="150933" cy="5649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387" extrusionOk="0">
                    <a:moveTo>
                      <a:pt x="186" y="1"/>
                    </a:moveTo>
                    <a:cubicBezTo>
                      <a:pt x="125" y="1"/>
                      <a:pt x="62" y="12"/>
                      <a:pt x="1" y="36"/>
                    </a:cubicBezTo>
                    <a:cubicBezTo>
                      <a:pt x="14" y="34"/>
                      <a:pt x="27" y="34"/>
                      <a:pt x="40" y="34"/>
                    </a:cubicBezTo>
                    <a:cubicBezTo>
                      <a:pt x="210" y="34"/>
                      <a:pt x="385" y="141"/>
                      <a:pt x="435" y="325"/>
                    </a:cubicBezTo>
                    <a:cubicBezTo>
                      <a:pt x="435" y="343"/>
                      <a:pt x="472" y="380"/>
                      <a:pt x="490" y="380"/>
                    </a:cubicBezTo>
                    <a:cubicBezTo>
                      <a:pt x="503" y="384"/>
                      <a:pt x="517" y="386"/>
                      <a:pt x="530" y="386"/>
                    </a:cubicBezTo>
                    <a:cubicBezTo>
                      <a:pt x="569" y="386"/>
                      <a:pt x="603" y="366"/>
                      <a:pt x="617" y="325"/>
                    </a:cubicBezTo>
                    <a:cubicBezTo>
                      <a:pt x="635" y="235"/>
                      <a:pt x="689" y="162"/>
                      <a:pt x="779" y="108"/>
                    </a:cubicBezTo>
                    <a:cubicBezTo>
                      <a:pt x="811" y="84"/>
                      <a:pt x="853" y="71"/>
                      <a:pt x="895" y="71"/>
                    </a:cubicBezTo>
                    <a:cubicBezTo>
                      <a:pt x="949" y="71"/>
                      <a:pt x="1002" y="93"/>
                      <a:pt x="1033" y="144"/>
                    </a:cubicBezTo>
                    <a:cubicBezTo>
                      <a:pt x="990" y="58"/>
                      <a:pt x="902" y="6"/>
                      <a:pt x="804" y="6"/>
                    </a:cubicBezTo>
                    <a:cubicBezTo>
                      <a:pt x="778" y="6"/>
                      <a:pt x="752" y="10"/>
                      <a:pt x="725" y="17"/>
                    </a:cubicBezTo>
                    <a:cubicBezTo>
                      <a:pt x="656" y="41"/>
                      <a:pt x="587" y="86"/>
                      <a:pt x="527" y="139"/>
                    </a:cubicBezTo>
                    <a:lnTo>
                      <a:pt x="527" y="139"/>
                    </a:lnTo>
                    <a:cubicBezTo>
                      <a:pt x="434" y="50"/>
                      <a:pt x="313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>
                <a:off x="8223661" y="886523"/>
                <a:ext cx="142905" cy="75612"/>
              </a:xfrm>
              <a:custGeom>
                <a:avLst/>
                <a:gdLst/>
                <a:ahLst/>
                <a:cxnLst/>
                <a:rect l="l" t="t" r="r" b="b"/>
                <a:pathLst>
                  <a:path w="979" h="518" extrusionOk="0">
                    <a:moveTo>
                      <a:pt x="923" y="1"/>
                    </a:moveTo>
                    <a:cubicBezTo>
                      <a:pt x="830" y="1"/>
                      <a:pt x="734" y="38"/>
                      <a:pt x="689" y="114"/>
                    </a:cubicBezTo>
                    <a:cubicBezTo>
                      <a:pt x="647" y="155"/>
                      <a:pt x="612" y="208"/>
                      <a:pt x="586" y="263"/>
                    </a:cubicBezTo>
                    <a:lnTo>
                      <a:pt x="586" y="263"/>
                    </a:lnTo>
                    <a:cubicBezTo>
                      <a:pt x="506" y="213"/>
                      <a:pt x="416" y="188"/>
                      <a:pt x="325" y="188"/>
                    </a:cubicBezTo>
                    <a:cubicBezTo>
                      <a:pt x="209" y="188"/>
                      <a:pt x="93" y="229"/>
                      <a:pt x="1" y="313"/>
                    </a:cubicBezTo>
                    <a:cubicBezTo>
                      <a:pt x="21" y="311"/>
                      <a:pt x="41" y="310"/>
                      <a:pt x="62" y="310"/>
                    </a:cubicBezTo>
                    <a:cubicBezTo>
                      <a:pt x="240" y="310"/>
                      <a:pt x="417" y="380"/>
                      <a:pt x="580" y="494"/>
                    </a:cubicBezTo>
                    <a:cubicBezTo>
                      <a:pt x="580" y="494"/>
                      <a:pt x="598" y="512"/>
                      <a:pt x="598" y="512"/>
                    </a:cubicBezTo>
                    <a:cubicBezTo>
                      <a:pt x="608" y="516"/>
                      <a:pt x="617" y="517"/>
                      <a:pt x="627" y="517"/>
                    </a:cubicBezTo>
                    <a:cubicBezTo>
                      <a:pt x="671" y="517"/>
                      <a:pt x="710" y="485"/>
                      <a:pt x="725" y="440"/>
                    </a:cubicBezTo>
                    <a:cubicBezTo>
                      <a:pt x="743" y="367"/>
                      <a:pt x="779" y="277"/>
                      <a:pt x="797" y="204"/>
                    </a:cubicBezTo>
                    <a:cubicBezTo>
                      <a:pt x="834" y="114"/>
                      <a:pt x="906" y="41"/>
                      <a:pt x="978" y="5"/>
                    </a:cubicBezTo>
                    <a:cubicBezTo>
                      <a:pt x="960" y="2"/>
                      <a:pt x="942" y="1"/>
                      <a:pt x="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>
                <a:off x="8062363" y="186741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7858880" y="443065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1" name="Google Shape;451;p20"/>
              <p:cNvGrpSpPr/>
              <p:nvPr/>
            </p:nvGrpSpPr>
            <p:grpSpPr>
              <a:xfrm>
                <a:off x="6031002" y="1200096"/>
                <a:ext cx="849263" cy="349834"/>
                <a:chOff x="1982290" y="600662"/>
                <a:chExt cx="163925" cy="67525"/>
              </a:xfrm>
            </p:grpSpPr>
            <p:sp>
              <p:nvSpPr>
                <p:cNvPr id="452" name="Google Shape;452;p20"/>
                <p:cNvSpPr/>
                <p:nvPr/>
              </p:nvSpPr>
              <p:spPr>
                <a:xfrm>
                  <a:off x="1982290" y="600662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0"/>
                <p:cNvSpPr/>
                <p:nvPr/>
              </p:nvSpPr>
              <p:spPr>
                <a:xfrm>
                  <a:off x="1987290" y="649237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0"/>
                <p:cNvSpPr/>
                <p:nvPr/>
              </p:nvSpPr>
              <p:spPr>
                <a:xfrm>
                  <a:off x="2124465" y="630062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5" name="Google Shape;455;p20"/>
          <p:cNvSpPr/>
          <p:nvPr/>
        </p:nvSpPr>
        <p:spPr>
          <a:xfrm flipH="1">
            <a:off x="3959239" y="831625"/>
            <a:ext cx="1212604" cy="516349"/>
          </a:xfrm>
          <a:custGeom>
            <a:avLst/>
            <a:gdLst/>
            <a:ahLst/>
            <a:cxnLst/>
            <a:rect l="l" t="t" r="r" b="b"/>
            <a:pathLst>
              <a:path w="12348" h="5258" extrusionOk="0">
                <a:moveTo>
                  <a:pt x="1920" y="3424"/>
                </a:moveTo>
                <a:lnTo>
                  <a:pt x="1920" y="3424"/>
                </a:lnTo>
                <a:cubicBezTo>
                  <a:pt x="1976" y="3428"/>
                  <a:pt x="2032" y="3435"/>
                  <a:pt x="2088" y="3443"/>
                </a:cubicBezTo>
                <a:lnTo>
                  <a:pt x="2088" y="3443"/>
                </a:lnTo>
                <a:cubicBezTo>
                  <a:pt x="2009" y="3424"/>
                  <a:pt x="1920" y="3424"/>
                  <a:pt x="1920" y="3424"/>
                </a:cubicBezTo>
                <a:close/>
                <a:moveTo>
                  <a:pt x="3327" y="3692"/>
                </a:moveTo>
                <a:cubicBezTo>
                  <a:pt x="3504" y="3692"/>
                  <a:pt x="3671" y="3719"/>
                  <a:pt x="3749" y="3804"/>
                </a:cubicBezTo>
                <a:cubicBezTo>
                  <a:pt x="3930" y="4003"/>
                  <a:pt x="4383" y="3931"/>
                  <a:pt x="4347" y="4057"/>
                </a:cubicBezTo>
                <a:cubicBezTo>
                  <a:pt x="4335" y="4139"/>
                  <a:pt x="4127" y="4236"/>
                  <a:pt x="3928" y="4236"/>
                </a:cubicBezTo>
                <a:cubicBezTo>
                  <a:pt x="3818" y="4236"/>
                  <a:pt x="3711" y="4207"/>
                  <a:pt x="3640" y="4130"/>
                </a:cubicBezTo>
                <a:cubicBezTo>
                  <a:pt x="3440" y="3967"/>
                  <a:pt x="3222" y="3828"/>
                  <a:pt x="2990" y="3717"/>
                </a:cubicBezTo>
                <a:lnTo>
                  <a:pt x="2990" y="3717"/>
                </a:lnTo>
                <a:cubicBezTo>
                  <a:pt x="3093" y="3703"/>
                  <a:pt x="3212" y="3692"/>
                  <a:pt x="3327" y="3692"/>
                </a:cubicBezTo>
                <a:close/>
                <a:moveTo>
                  <a:pt x="1395" y="1"/>
                </a:moveTo>
                <a:cubicBezTo>
                  <a:pt x="1395" y="1"/>
                  <a:pt x="1594" y="236"/>
                  <a:pt x="1576" y="345"/>
                </a:cubicBezTo>
                <a:cubicBezTo>
                  <a:pt x="1558" y="432"/>
                  <a:pt x="1321" y="1145"/>
                  <a:pt x="881" y="1145"/>
                </a:cubicBezTo>
                <a:cubicBezTo>
                  <a:pt x="865" y="1145"/>
                  <a:pt x="850" y="1144"/>
                  <a:pt x="833" y="1142"/>
                </a:cubicBezTo>
                <a:cubicBezTo>
                  <a:pt x="519" y="1094"/>
                  <a:pt x="423" y="1061"/>
                  <a:pt x="367" y="1061"/>
                </a:cubicBezTo>
                <a:cubicBezTo>
                  <a:pt x="338" y="1061"/>
                  <a:pt x="320" y="1069"/>
                  <a:pt x="290" y="1088"/>
                </a:cubicBezTo>
                <a:cubicBezTo>
                  <a:pt x="247" y="1117"/>
                  <a:pt x="200" y="1122"/>
                  <a:pt x="158" y="1122"/>
                </a:cubicBezTo>
                <a:cubicBezTo>
                  <a:pt x="130" y="1122"/>
                  <a:pt x="103" y="1120"/>
                  <a:pt x="81" y="1120"/>
                </a:cubicBezTo>
                <a:cubicBezTo>
                  <a:pt x="53" y="1120"/>
                  <a:pt x="30" y="1124"/>
                  <a:pt x="18" y="1142"/>
                </a:cubicBezTo>
                <a:cubicBezTo>
                  <a:pt x="0" y="1196"/>
                  <a:pt x="18" y="1196"/>
                  <a:pt x="109" y="1196"/>
                </a:cubicBezTo>
                <a:lnTo>
                  <a:pt x="435" y="1196"/>
                </a:lnTo>
                <a:cubicBezTo>
                  <a:pt x="507" y="1196"/>
                  <a:pt x="1576" y="1902"/>
                  <a:pt x="1105" y="2971"/>
                </a:cubicBezTo>
                <a:cubicBezTo>
                  <a:pt x="1105" y="2971"/>
                  <a:pt x="1051" y="3080"/>
                  <a:pt x="1051" y="3098"/>
                </a:cubicBezTo>
                <a:cubicBezTo>
                  <a:pt x="1056" y="3109"/>
                  <a:pt x="1062" y="3113"/>
                  <a:pt x="1067" y="3113"/>
                </a:cubicBezTo>
                <a:cubicBezTo>
                  <a:pt x="1080" y="3113"/>
                  <a:pt x="1092" y="3092"/>
                  <a:pt x="1105" y="3080"/>
                </a:cubicBezTo>
                <a:cubicBezTo>
                  <a:pt x="1120" y="3065"/>
                  <a:pt x="1146" y="3038"/>
                  <a:pt x="1175" y="3038"/>
                </a:cubicBezTo>
                <a:cubicBezTo>
                  <a:pt x="1182" y="3038"/>
                  <a:pt x="1189" y="3040"/>
                  <a:pt x="1196" y="3043"/>
                </a:cubicBezTo>
                <a:cubicBezTo>
                  <a:pt x="1210" y="3043"/>
                  <a:pt x="1996" y="3225"/>
                  <a:pt x="2413" y="3507"/>
                </a:cubicBezTo>
                <a:lnTo>
                  <a:pt x="2413" y="3507"/>
                </a:lnTo>
                <a:cubicBezTo>
                  <a:pt x="2306" y="3480"/>
                  <a:pt x="2198" y="3458"/>
                  <a:pt x="2088" y="3443"/>
                </a:cubicBezTo>
                <a:lnTo>
                  <a:pt x="2088" y="3443"/>
                </a:lnTo>
                <a:cubicBezTo>
                  <a:pt x="2132" y="3454"/>
                  <a:pt x="2172" y="3470"/>
                  <a:pt x="2192" y="3496"/>
                </a:cubicBezTo>
                <a:cubicBezTo>
                  <a:pt x="2208" y="3529"/>
                  <a:pt x="2388" y="3584"/>
                  <a:pt x="2584" y="3655"/>
                </a:cubicBezTo>
                <a:lnTo>
                  <a:pt x="2584" y="3655"/>
                </a:lnTo>
                <a:cubicBezTo>
                  <a:pt x="2610" y="3686"/>
                  <a:pt x="2630" y="3717"/>
                  <a:pt x="2644" y="3750"/>
                </a:cubicBezTo>
                <a:cubicBezTo>
                  <a:pt x="2644" y="3750"/>
                  <a:pt x="2590" y="3840"/>
                  <a:pt x="2644" y="3858"/>
                </a:cubicBezTo>
                <a:cubicBezTo>
                  <a:pt x="2680" y="3858"/>
                  <a:pt x="2662" y="3786"/>
                  <a:pt x="2717" y="3768"/>
                </a:cubicBezTo>
                <a:cubicBezTo>
                  <a:pt x="2727" y="3764"/>
                  <a:pt x="2762" y="3756"/>
                  <a:pt x="2814" y="3746"/>
                </a:cubicBezTo>
                <a:lnTo>
                  <a:pt x="2814" y="3746"/>
                </a:lnTo>
                <a:cubicBezTo>
                  <a:pt x="2963" y="3812"/>
                  <a:pt x="3084" y="3887"/>
                  <a:pt x="3097" y="3967"/>
                </a:cubicBezTo>
                <a:cubicBezTo>
                  <a:pt x="3132" y="4193"/>
                  <a:pt x="3699" y="4585"/>
                  <a:pt x="3985" y="4585"/>
                </a:cubicBezTo>
                <a:cubicBezTo>
                  <a:pt x="3998" y="4585"/>
                  <a:pt x="4009" y="4584"/>
                  <a:pt x="4021" y="4583"/>
                </a:cubicBezTo>
                <a:cubicBezTo>
                  <a:pt x="4021" y="4655"/>
                  <a:pt x="4057" y="4728"/>
                  <a:pt x="4111" y="4782"/>
                </a:cubicBezTo>
                <a:cubicBezTo>
                  <a:pt x="4111" y="4782"/>
                  <a:pt x="4076" y="4805"/>
                  <a:pt x="4053" y="4805"/>
                </a:cubicBezTo>
                <a:cubicBezTo>
                  <a:pt x="4047" y="4805"/>
                  <a:pt x="4042" y="4804"/>
                  <a:pt x="4039" y="4800"/>
                </a:cubicBezTo>
                <a:cubicBezTo>
                  <a:pt x="4002" y="4782"/>
                  <a:pt x="3984" y="4764"/>
                  <a:pt x="3966" y="4746"/>
                </a:cubicBezTo>
                <a:lnTo>
                  <a:pt x="3966" y="4709"/>
                </a:lnTo>
                <a:cubicBezTo>
                  <a:pt x="3972" y="4704"/>
                  <a:pt x="3971" y="4702"/>
                  <a:pt x="3967" y="4702"/>
                </a:cubicBezTo>
                <a:cubicBezTo>
                  <a:pt x="3957" y="4702"/>
                  <a:pt x="3930" y="4715"/>
                  <a:pt x="3930" y="4728"/>
                </a:cubicBezTo>
                <a:cubicBezTo>
                  <a:pt x="3930" y="4746"/>
                  <a:pt x="3912" y="4764"/>
                  <a:pt x="3912" y="4800"/>
                </a:cubicBezTo>
                <a:cubicBezTo>
                  <a:pt x="3912" y="4818"/>
                  <a:pt x="3876" y="4891"/>
                  <a:pt x="3930" y="4891"/>
                </a:cubicBezTo>
                <a:cubicBezTo>
                  <a:pt x="4002" y="4909"/>
                  <a:pt x="3966" y="4963"/>
                  <a:pt x="3966" y="4963"/>
                </a:cubicBezTo>
                <a:cubicBezTo>
                  <a:pt x="3966" y="4981"/>
                  <a:pt x="3984" y="4999"/>
                  <a:pt x="4002" y="5017"/>
                </a:cubicBezTo>
                <a:cubicBezTo>
                  <a:pt x="4021" y="5035"/>
                  <a:pt x="4039" y="5035"/>
                  <a:pt x="4057" y="5035"/>
                </a:cubicBezTo>
                <a:cubicBezTo>
                  <a:pt x="4093" y="5035"/>
                  <a:pt x="4111" y="5035"/>
                  <a:pt x="4147" y="4999"/>
                </a:cubicBezTo>
                <a:cubicBezTo>
                  <a:pt x="4179" y="4978"/>
                  <a:pt x="4211" y="4969"/>
                  <a:pt x="4243" y="4969"/>
                </a:cubicBezTo>
                <a:cubicBezTo>
                  <a:pt x="4265" y="4969"/>
                  <a:pt x="4288" y="4974"/>
                  <a:pt x="4310" y="4981"/>
                </a:cubicBezTo>
                <a:cubicBezTo>
                  <a:pt x="4347" y="4981"/>
                  <a:pt x="4310" y="5072"/>
                  <a:pt x="4256" y="5090"/>
                </a:cubicBezTo>
                <a:cubicBezTo>
                  <a:pt x="4249" y="5093"/>
                  <a:pt x="4241" y="5095"/>
                  <a:pt x="4233" y="5095"/>
                </a:cubicBezTo>
                <a:cubicBezTo>
                  <a:pt x="4200" y="5095"/>
                  <a:pt x="4162" y="5072"/>
                  <a:pt x="4147" y="5072"/>
                </a:cubicBezTo>
                <a:cubicBezTo>
                  <a:pt x="4147" y="5072"/>
                  <a:pt x="4147" y="5054"/>
                  <a:pt x="4129" y="5054"/>
                </a:cubicBezTo>
                <a:cubicBezTo>
                  <a:pt x="4129" y="5054"/>
                  <a:pt x="4111" y="5090"/>
                  <a:pt x="4111" y="5108"/>
                </a:cubicBezTo>
                <a:cubicBezTo>
                  <a:pt x="4129" y="5108"/>
                  <a:pt x="4147" y="5162"/>
                  <a:pt x="4184" y="5162"/>
                </a:cubicBezTo>
                <a:cubicBezTo>
                  <a:pt x="4220" y="5162"/>
                  <a:pt x="4274" y="5180"/>
                  <a:pt x="4292" y="5216"/>
                </a:cubicBezTo>
                <a:cubicBezTo>
                  <a:pt x="4307" y="5231"/>
                  <a:pt x="4262" y="5258"/>
                  <a:pt x="4293" y="5258"/>
                </a:cubicBezTo>
                <a:cubicBezTo>
                  <a:pt x="4300" y="5258"/>
                  <a:pt x="4311" y="5256"/>
                  <a:pt x="4328" y="5253"/>
                </a:cubicBezTo>
                <a:cubicBezTo>
                  <a:pt x="4383" y="5235"/>
                  <a:pt x="4455" y="5216"/>
                  <a:pt x="4491" y="5162"/>
                </a:cubicBezTo>
                <a:cubicBezTo>
                  <a:pt x="4546" y="5144"/>
                  <a:pt x="4582" y="5126"/>
                  <a:pt x="4636" y="5108"/>
                </a:cubicBezTo>
                <a:cubicBezTo>
                  <a:pt x="4641" y="5106"/>
                  <a:pt x="4649" y="5105"/>
                  <a:pt x="4661" y="5105"/>
                </a:cubicBezTo>
                <a:cubicBezTo>
                  <a:pt x="4723" y="5105"/>
                  <a:pt x="4878" y="5128"/>
                  <a:pt x="4990" y="5128"/>
                </a:cubicBezTo>
                <a:cubicBezTo>
                  <a:pt x="5043" y="5128"/>
                  <a:pt x="5087" y="5123"/>
                  <a:pt x="5107" y="5108"/>
                </a:cubicBezTo>
                <a:cubicBezTo>
                  <a:pt x="5180" y="5054"/>
                  <a:pt x="5524" y="4782"/>
                  <a:pt x="5560" y="4673"/>
                </a:cubicBezTo>
                <a:cubicBezTo>
                  <a:pt x="5576" y="4560"/>
                  <a:pt x="5679" y="4432"/>
                  <a:pt x="5778" y="4432"/>
                </a:cubicBezTo>
                <a:cubicBezTo>
                  <a:pt x="5790" y="4432"/>
                  <a:pt x="5802" y="4434"/>
                  <a:pt x="5813" y="4438"/>
                </a:cubicBezTo>
                <a:cubicBezTo>
                  <a:pt x="5904" y="4474"/>
                  <a:pt x="6013" y="4492"/>
                  <a:pt x="6103" y="4492"/>
                </a:cubicBezTo>
                <a:cubicBezTo>
                  <a:pt x="6124" y="4492"/>
                  <a:pt x="6145" y="4504"/>
                  <a:pt x="6159" y="4504"/>
                </a:cubicBezTo>
                <a:cubicBezTo>
                  <a:pt x="6169" y="4504"/>
                  <a:pt x="6176" y="4497"/>
                  <a:pt x="6176" y="4474"/>
                </a:cubicBezTo>
                <a:cubicBezTo>
                  <a:pt x="6176" y="4402"/>
                  <a:pt x="6230" y="4383"/>
                  <a:pt x="6176" y="4329"/>
                </a:cubicBezTo>
                <a:cubicBezTo>
                  <a:pt x="6121" y="4293"/>
                  <a:pt x="6791" y="4166"/>
                  <a:pt x="6846" y="4039"/>
                </a:cubicBezTo>
                <a:cubicBezTo>
                  <a:pt x="6887" y="3957"/>
                  <a:pt x="7277" y="3915"/>
                  <a:pt x="7658" y="3915"/>
                </a:cubicBezTo>
                <a:cubicBezTo>
                  <a:pt x="7944" y="3915"/>
                  <a:pt x="8225" y="3938"/>
                  <a:pt x="8349" y="3985"/>
                </a:cubicBezTo>
                <a:cubicBezTo>
                  <a:pt x="8383" y="3998"/>
                  <a:pt x="8419" y="4003"/>
                  <a:pt x="8457" y="4003"/>
                </a:cubicBezTo>
                <a:cubicBezTo>
                  <a:pt x="8596" y="4003"/>
                  <a:pt x="8758" y="3935"/>
                  <a:pt x="8911" y="3935"/>
                </a:cubicBezTo>
                <a:cubicBezTo>
                  <a:pt x="9070" y="3935"/>
                  <a:pt x="9221" y="4009"/>
                  <a:pt x="9327" y="4311"/>
                </a:cubicBezTo>
                <a:cubicBezTo>
                  <a:pt x="9327" y="4311"/>
                  <a:pt x="9381" y="4474"/>
                  <a:pt x="9417" y="4474"/>
                </a:cubicBezTo>
                <a:cubicBezTo>
                  <a:pt x="9453" y="4474"/>
                  <a:pt x="9399" y="4347"/>
                  <a:pt x="9417" y="4347"/>
                </a:cubicBezTo>
                <a:cubicBezTo>
                  <a:pt x="9453" y="4329"/>
                  <a:pt x="9671" y="4094"/>
                  <a:pt x="9653" y="4021"/>
                </a:cubicBezTo>
                <a:cubicBezTo>
                  <a:pt x="9620" y="3956"/>
                  <a:pt x="9689" y="3892"/>
                  <a:pt x="9795" y="3892"/>
                </a:cubicBezTo>
                <a:cubicBezTo>
                  <a:pt x="9807" y="3892"/>
                  <a:pt x="9820" y="3893"/>
                  <a:pt x="9834" y="3895"/>
                </a:cubicBezTo>
                <a:cubicBezTo>
                  <a:pt x="9952" y="3895"/>
                  <a:pt x="10386" y="4226"/>
                  <a:pt x="10723" y="4226"/>
                </a:cubicBezTo>
                <a:cubicBezTo>
                  <a:pt x="10747" y="4226"/>
                  <a:pt x="10771" y="4224"/>
                  <a:pt x="10794" y="4220"/>
                </a:cubicBezTo>
                <a:cubicBezTo>
                  <a:pt x="10822" y="4214"/>
                  <a:pt x="10853" y="4211"/>
                  <a:pt x="10886" y="4211"/>
                </a:cubicBezTo>
                <a:cubicBezTo>
                  <a:pt x="11218" y="4211"/>
                  <a:pt x="11704" y="4528"/>
                  <a:pt x="11753" y="4709"/>
                </a:cubicBezTo>
                <a:cubicBezTo>
                  <a:pt x="11790" y="4655"/>
                  <a:pt x="11790" y="4601"/>
                  <a:pt x="11753" y="4565"/>
                </a:cubicBezTo>
                <a:cubicBezTo>
                  <a:pt x="11717" y="4474"/>
                  <a:pt x="11627" y="4492"/>
                  <a:pt x="11627" y="4456"/>
                </a:cubicBezTo>
                <a:cubicBezTo>
                  <a:pt x="11608" y="4420"/>
                  <a:pt x="11572" y="4456"/>
                  <a:pt x="11627" y="4311"/>
                </a:cubicBezTo>
                <a:cubicBezTo>
                  <a:pt x="11643" y="4246"/>
                  <a:pt x="11754" y="4210"/>
                  <a:pt x="11884" y="4210"/>
                </a:cubicBezTo>
                <a:cubicBezTo>
                  <a:pt x="12042" y="4210"/>
                  <a:pt x="12227" y="4264"/>
                  <a:pt x="12297" y="4383"/>
                </a:cubicBezTo>
                <a:cubicBezTo>
                  <a:pt x="12297" y="4383"/>
                  <a:pt x="12297" y="4474"/>
                  <a:pt x="12315" y="4474"/>
                </a:cubicBezTo>
                <a:cubicBezTo>
                  <a:pt x="12317" y="4475"/>
                  <a:pt x="12318" y="4475"/>
                  <a:pt x="12320" y="4475"/>
                </a:cubicBezTo>
                <a:cubicBezTo>
                  <a:pt x="12347" y="4475"/>
                  <a:pt x="12315" y="4327"/>
                  <a:pt x="12315" y="4293"/>
                </a:cubicBezTo>
                <a:cubicBezTo>
                  <a:pt x="12188" y="4076"/>
                  <a:pt x="11971" y="3895"/>
                  <a:pt x="11717" y="3840"/>
                </a:cubicBezTo>
                <a:cubicBezTo>
                  <a:pt x="11427" y="3840"/>
                  <a:pt x="10504" y="3768"/>
                  <a:pt x="10178" y="3496"/>
                </a:cubicBezTo>
                <a:cubicBezTo>
                  <a:pt x="10093" y="3425"/>
                  <a:pt x="10032" y="3399"/>
                  <a:pt x="9982" y="3399"/>
                </a:cubicBezTo>
                <a:cubicBezTo>
                  <a:pt x="9841" y="3399"/>
                  <a:pt x="9784" y="3609"/>
                  <a:pt x="9490" y="3623"/>
                </a:cubicBezTo>
                <a:cubicBezTo>
                  <a:pt x="9481" y="3623"/>
                  <a:pt x="9472" y="3623"/>
                  <a:pt x="9463" y="3623"/>
                </a:cubicBezTo>
                <a:cubicBezTo>
                  <a:pt x="9056" y="3623"/>
                  <a:pt x="8288" y="3241"/>
                  <a:pt x="8023" y="3152"/>
                </a:cubicBezTo>
                <a:cubicBezTo>
                  <a:pt x="7997" y="3142"/>
                  <a:pt x="7972" y="3137"/>
                  <a:pt x="7946" y="3137"/>
                </a:cubicBezTo>
                <a:cubicBezTo>
                  <a:pt x="7701" y="3137"/>
                  <a:pt x="7425" y="3551"/>
                  <a:pt x="6826" y="3551"/>
                </a:cubicBezTo>
                <a:cubicBezTo>
                  <a:pt x="6815" y="3551"/>
                  <a:pt x="6803" y="3551"/>
                  <a:pt x="6791" y="3550"/>
                </a:cubicBezTo>
                <a:cubicBezTo>
                  <a:pt x="6749" y="3549"/>
                  <a:pt x="6711" y="3549"/>
                  <a:pt x="6675" y="3549"/>
                </a:cubicBezTo>
                <a:cubicBezTo>
                  <a:pt x="6169" y="3549"/>
                  <a:pt x="6201" y="3647"/>
                  <a:pt x="6099" y="3647"/>
                </a:cubicBezTo>
                <a:cubicBezTo>
                  <a:pt x="6085" y="3647"/>
                  <a:pt x="6069" y="3645"/>
                  <a:pt x="6049" y="3641"/>
                </a:cubicBezTo>
                <a:cubicBezTo>
                  <a:pt x="5868" y="3587"/>
                  <a:pt x="5868" y="3532"/>
                  <a:pt x="5850" y="3496"/>
                </a:cubicBezTo>
                <a:cubicBezTo>
                  <a:pt x="5843" y="3482"/>
                  <a:pt x="5827" y="3473"/>
                  <a:pt x="5809" y="3473"/>
                </a:cubicBezTo>
                <a:cubicBezTo>
                  <a:pt x="5781" y="3473"/>
                  <a:pt x="5745" y="3495"/>
                  <a:pt x="5723" y="3550"/>
                </a:cubicBezTo>
                <a:cubicBezTo>
                  <a:pt x="5695" y="3619"/>
                  <a:pt x="5678" y="3678"/>
                  <a:pt x="5664" y="3678"/>
                </a:cubicBezTo>
                <a:cubicBezTo>
                  <a:pt x="5659" y="3678"/>
                  <a:pt x="5655" y="3672"/>
                  <a:pt x="5650" y="3659"/>
                </a:cubicBezTo>
                <a:cubicBezTo>
                  <a:pt x="5614" y="3605"/>
                  <a:pt x="5578" y="3188"/>
                  <a:pt x="5524" y="3134"/>
                </a:cubicBezTo>
                <a:cubicBezTo>
                  <a:pt x="5518" y="3129"/>
                  <a:pt x="5513" y="3126"/>
                  <a:pt x="5508" y="3126"/>
                </a:cubicBezTo>
                <a:cubicBezTo>
                  <a:pt x="5441" y="3126"/>
                  <a:pt x="5379" y="3516"/>
                  <a:pt x="5379" y="3532"/>
                </a:cubicBezTo>
                <a:cubicBezTo>
                  <a:pt x="5372" y="3546"/>
                  <a:pt x="5354" y="3552"/>
                  <a:pt x="5335" y="3552"/>
                </a:cubicBezTo>
                <a:cubicBezTo>
                  <a:pt x="5305" y="3552"/>
                  <a:pt x="5270" y="3537"/>
                  <a:pt x="5270" y="3514"/>
                </a:cubicBezTo>
                <a:cubicBezTo>
                  <a:pt x="5255" y="3484"/>
                  <a:pt x="5140" y="3329"/>
                  <a:pt x="5102" y="3329"/>
                </a:cubicBezTo>
                <a:cubicBezTo>
                  <a:pt x="5094" y="3329"/>
                  <a:pt x="5089" y="3336"/>
                  <a:pt x="5089" y="3351"/>
                </a:cubicBezTo>
                <a:cubicBezTo>
                  <a:pt x="5089" y="3460"/>
                  <a:pt x="5161" y="3532"/>
                  <a:pt x="5161" y="3587"/>
                </a:cubicBezTo>
                <a:cubicBezTo>
                  <a:pt x="5161" y="3629"/>
                  <a:pt x="5106" y="3694"/>
                  <a:pt x="5082" y="3694"/>
                </a:cubicBezTo>
                <a:cubicBezTo>
                  <a:pt x="5075" y="3694"/>
                  <a:pt x="5071" y="3689"/>
                  <a:pt x="5071" y="3677"/>
                </a:cubicBezTo>
                <a:cubicBezTo>
                  <a:pt x="5057" y="3620"/>
                  <a:pt x="5020" y="3552"/>
                  <a:pt x="5005" y="3552"/>
                </a:cubicBezTo>
                <a:cubicBezTo>
                  <a:pt x="5001" y="3552"/>
                  <a:pt x="4999" y="3557"/>
                  <a:pt x="4999" y="3569"/>
                </a:cubicBezTo>
                <a:cubicBezTo>
                  <a:pt x="4999" y="3623"/>
                  <a:pt x="4999" y="3659"/>
                  <a:pt x="4999" y="3713"/>
                </a:cubicBezTo>
                <a:cubicBezTo>
                  <a:pt x="4980" y="3713"/>
                  <a:pt x="4872" y="3695"/>
                  <a:pt x="4872" y="3695"/>
                </a:cubicBezTo>
                <a:cubicBezTo>
                  <a:pt x="4872" y="3695"/>
                  <a:pt x="4729" y="3756"/>
                  <a:pt x="4559" y="3756"/>
                </a:cubicBezTo>
                <a:cubicBezTo>
                  <a:pt x="4420" y="3756"/>
                  <a:pt x="4261" y="3715"/>
                  <a:pt x="4147" y="3569"/>
                </a:cubicBezTo>
                <a:cubicBezTo>
                  <a:pt x="3894" y="3224"/>
                  <a:pt x="3405" y="2989"/>
                  <a:pt x="3296" y="2754"/>
                </a:cubicBezTo>
                <a:cubicBezTo>
                  <a:pt x="3169" y="2518"/>
                  <a:pt x="2970" y="1975"/>
                  <a:pt x="2807" y="1812"/>
                </a:cubicBezTo>
                <a:cubicBezTo>
                  <a:pt x="2644" y="1667"/>
                  <a:pt x="1666" y="544"/>
                  <a:pt x="1648" y="327"/>
                </a:cubicBezTo>
                <a:cubicBezTo>
                  <a:pt x="1612" y="182"/>
                  <a:pt x="1521" y="73"/>
                  <a:pt x="1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0"/>
          <p:cNvSpPr txBox="1">
            <a:spLocks noGrp="1"/>
          </p:cNvSpPr>
          <p:nvPr>
            <p:ph type="title"/>
          </p:nvPr>
        </p:nvSpPr>
        <p:spPr>
          <a:xfrm>
            <a:off x="709678" y="2116556"/>
            <a:ext cx="513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20"/>
          <p:cNvSpPr txBox="1">
            <a:spLocks noGrp="1"/>
          </p:cNvSpPr>
          <p:nvPr>
            <p:ph type="title" idx="2" hasCustomPrompt="1"/>
          </p:nvPr>
        </p:nvSpPr>
        <p:spPr>
          <a:xfrm>
            <a:off x="709678" y="114199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20"/>
          <p:cNvSpPr txBox="1">
            <a:spLocks noGrp="1"/>
          </p:cNvSpPr>
          <p:nvPr>
            <p:ph type="subTitle" idx="1"/>
          </p:nvPr>
        </p:nvSpPr>
        <p:spPr>
          <a:xfrm>
            <a:off x="709675" y="2958350"/>
            <a:ext cx="3326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18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>
            <a:off x="-118654" y="782451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-215987" y="3309200"/>
            <a:ext cx="2715067" cy="2283336"/>
          </a:xfrm>
          <a:custGeom>
            <a:avLst/>
            <a:gdLst/>
            <a:ahLst/>
            <a:cxnLst/>
            <a:rect l="l" t="t" r="r" b="b"/>
            <a:pathLst>
              <a:path w="72751" h="66555" extrusionOk="0">
                <a:moveTo>
                  <a:pt x="23953" y="0"/>
                </a:moveTo>
                <a:lnTo>
                  <a:pt x="11090" y="4001"/>
                </a:lnTo>
                <a:lnTo>
                  <a:pt x="3098" y="15972"/>
                </a:lnTo>
                <a:lnTo>
                  <a:pt x="1324" y="25297"/>
                </a:lnTo>
                <a:lnTo>
                  <a:pt x="1" y="55907"/>
                </a:lnTo>
                <a:lnTo>
                  <a:pt x="34160" y="66554"/>
                </a:lnTo>
                <a:lnTo>
                  <a:pt x="72751" y="62113"/>
                </a:lnTo>
                <a:cubicBezTo>
                  <a:pt x="72751" y="62113"/>
                  <a:pt x="69642" y="58563"/>
                  <a:pt x="68309" y="56789"/>
                </a:cubicBezTo>
                <a:cubicBezTo>
                  <a:pt x="67962" y="54846"/>
                  <a:pt x="67521" y="52924"/>
                  <a:pt x="66975" y="51024"/>
                </a:cubicBezTo>
                <a:cubicBezTo>
                  <a:pt x="66975" y="51024"/>
                  <a:pt x="65201" y="48808"/>
                  <a:pt x="61210" y="47033"/>
                </a:cubicBezTo>
                <a:lnTo>
                  <a:pt x="54563" y="50583"/>
                </a:lnTo>
                <a:cubicBezTo>
                  <a:pt x="54563" y="50583"/>
                  <a:pt x="51455" y="46582"/>
                  <a:pt x="50132" y="39042"/>
                </a:cubicBezTo>
                <a:cubicBezTo>
                  <a:pt x="50132" y="39042"/>
                  <a:pt x="49239" y="37268"/>
                  <a:pt x="46131" y="36827"/>
                </a:cubicBezTo>
                <a:cubicBezTo>
                  <a:pt x="46131" y="36827"/>
                  <a:pt x="42141" y="36827"/>
                  <a:pt x="38150" y="35944"/>
                </a:cubicBezTo>
                <a:lnTo>
                  <a:pt x="36376" y="25738"/>
                </a:lnTo>
                <a:lnTo>
                  <a:pt x="33267" y="7991"/>
                </a:lnTo>
                <a:lnTo>
                  <a:pt x="2395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 rot="335208">
            <a:off x="6390147" y="3145084"/>
            <a:ext cx="2866637" cy="2611557"/>
          </a:xfrm>
          <a:custGeom>
            <a:avLst/>
            <a:gdLst/>
            <a:ahLst/>
            <a:cxnLst/>
            <a:rect l="l" t="t" r="r" b="b"/>
            <a:pathLst>
              <a:path w="83556" h="76121" extrusionOk="0">
                <a:moveTo>
                  <a:pt x="66912" y="0"/>
                </a:moveTo>
                <a:lnTo>
                  <a:pt x="58774" y="1418"/>
                </a:lnTo>
                <a:lnTo>
                  <a:pt x="51686" y="14166"/>
                </a:lnTo>
                <a:lnTo>
                  <a:pt x="51329" y="25843"/>
                </a:lnTo>
                <a:lnTo>
                  <a:pt x="47443" y="29392"/>
                </a:lnTo>
                <a:lnTo>
                  <a:pt x="37877" y="34348"/>
                </a:lnTo>
                <a:lnTo>
                  <a:pt x="35756" y="43200"/>
                </a:lnTo>
                <a:lnTo>
                  <a:pt x="26546" y="47443"/>
                </a:lnTo>
                <a:lnTo>
                  <a:pt x="19826" y="40355"/>
                </a:lnTo>
                <a:lnTo>
                  <a:pt x="9556" y="45668"/>
                </a:lnTo>
                <a:lnTo>
                  <a:pt x="8852" y="52756"/>
                </a:lnTo>
                <a:lnTo>
                  <a:pt x="0" y="58773"/>
                </a:lnTo>
                <a:lnTo>
                  <a:pt x="5671" y="76121"/>
                </a:lnTo>
                <a:lnTo>
                  <a:pt x="83556" y="66911"/>
                </a:lnTo>
                <a:lnTo>
                  <a:pt x="78242" y="1775"/>
                </a:lnTo>
                <a:lnTo>
                  <a:pt x="72572" y="714"/>
                </a:lnTo>
                <a:lnTo>
                  <a:pt x="669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-3675" y="4178376"/>
            <a:ext cx="9144036" cy="1819892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flipH="1">
            <a:off x="7413061" y="3749884"/>
            <a:ext cx="1828288" cy="1530003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-3675" y="4730302"/>
            <a:ext cx="9144042" cy="1230724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1766309" y="16460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2" hasCustomPrompt="1"/>
          </p:nvPr>
        </p:nvSpPr>
        <p:spPr>
          <a:xfrm>
            <a:off x="932859" y="1911720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1766309" y="2113681"/>
            <a:ext cx="27279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3"/>
          </p:nvPr>
        </p:nvSpPr>
        <p:spPr>
          <a:xfrm>
            <a:off x="5626609" y="16460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4" hasCustomPrompt="1"/>
          </p:nvPr>
        </p:nvSpPr>
        <p:spPr>
          <a:xfrm>
            <a:off x="4793224" y="1911717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5"/>
          </p:nvPr>
        </p:nvSpPr>
        <p:spPr>
          <a:xfrm>
            <a:off x="5626609" y="2113681"/>
            <a:ext cx="27279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title" idx="6"/>
          </p:nvPr>
        </p:nvSpPr>
        <p:spPr>
          <a:xfrm>
            <a:off x="1766309" y="29746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title" idx="7" hasCustomPrompt="1"/>
          </p:nvPr>
        </p:nvSpPr>
        <p:spPr>
          <a:xfrm>
            <a:off x="932859" y="3270692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8" name="Google Shape;268;p14"/>
          <p:cNvSpPr txBox="1">
            <a:spLocks noGrp="1"/>
          </p:cNvSpPr>
          <p:nvPr>
            <p:ph type="subTitle" idx="8"/>
          </p:nvPr>
        </p:nvSpPr>
        <p:spPr>
          <a:xfrm>
            <a:off x="1766309" y="3440193"/>
            <a:ext cx="27279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title" idx="9"/>
          </p:nvPr>
        </p:nvSpPr>
        <p:spPr>
          <a:xfrm>
            <a:off x="5626609" y="2974669"/>
            <a:ext cx="27279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3" hasCustomPrompt="1"/>
          </p:nvPr>
        </p:nvSpPr>
        <p:spPr>
          <a:xfrm>
            <a:off x="4793224" y="3270692"/>
            <a:ext cx="625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1" name="Google Shape;271;p14"/>
          <p:cNvSpPr txBox="1">
            <a:spLocks noGrp="1"/>
          </p:cNvSpPr>
          <p:nvPr>
            <p:ph type="subTitle" idx="14"/>
          </p:nvPr>
        </p:nvSpPr>
        <p:spPr>
          <a:xfrm>
            <a:off x="5626609" y="3440193"/>
            <a:ext cx="2727900" cy="6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title" idx="15"/>
          </p:nvPr>
        </p:nvSpPr>
        <p:spPr>
          <a:xfrm>
            <a:off x="2642625" y="445025"/>
            <a:ext cx="38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517071" y="479738"/>
            <a:ext cx="8240797" cy="1166343"/>
            <a:chOff x="517071" y="479738"/>
            <a:chExt cx="8240797" cy="1166343"/>
          </a:xfrm>
        </p:grpSpPr>
        <p:sp>
          <p:nvSpPr>
            <p:cNvPr id="274" name="Google Shape;274;p14"/>
            <p:cNvSpPr/>
            <p:nvPr/>
          </p:nvSpPr>
          <p:spPr>
            <a:xfrm flipH="1">
              <a:off x="1766292" y="1198622"/>
              <a:ext cx="158685" cy="59392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 flipH="1">
              <a:off x="2128582" y="1338527"/>
              <a:ext cx="150245" cy="79496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 flipH="1">
              <a:off x="517071" y="479738"/>
              <a:ext cx="197513" cy="118170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 flipH="1">
              <a:off x="7030008" y="689433"/>
              <a:ext cx="158532" cy="76887"/>
            </a:xfrm>
            <a:custGeom>
              <a:avLst/>
              <a:gdLst/>
              <a:ahLst/>
              <a:cxnLst/>
              <a:rect l="l" t="t" r="r" b="b"/>
              <a:pathLst>
                <a:path w="1033" h="501" extrusionOk="0">
                  <a:moveTo>
                    <a:pt x="948" y="1"/>
                  </a:moveTo>
                  <a:cubicBezTo>
                    <a:pt x="869" y="1"/>
                    <a:pt x="792" y="38"/>
                    <a:pt x="724" y="105"/>
                  </a:cubicBezTo>
                  <a:cubicBezTo>
                    <a:pt x="684" y="146"/>
                    <a:pt x="643" y="192"/>
                    <a:pt x="608" y="242"/>
                  </a:cubicBezTo>
                  <a:lnTo>
                    <a:pt x="608" y="242"/>
                  </a:lnTo>
                  <a:cubicBezTo>
                    <a:pt x="516" y="170"/>
                    <a:pt x="401" y="133"/>
                    <a:pt x="285" y="133"/>
                  </a:cubicBezTo>
                  <a:cubicBezTo>
                    <a:pt x="188" y="133"/>
                    <a:pt x="89" y="159"/>
                    <a:pt x="0" y="214"/>
                  </a:cubicBezTo>
                  <a:cubicBezTo>
                    <a:pt x="217" y="214"/>
                    <a:pt x="417" y="322"/>
                    <a:pt x="561" y="467"/>
                  </a:cubicBezTo>
                  <a:cubicBezTo>
                    <a:pt x="580" y="485"/>
                    <a:pt x="580" y="485"/>
                    <a:pt x="598" y="485"/>
                  </a:cubicBezTo>
                  <a:cubicBezTo>
                    <a:pt x="614" y="496"/>
                    <a:pt x="629" y="500"/>
                    <a:pt x="644" y="500"/>
                  </a:cubicBezTo>
                  <a:cubicBezTo>
                    <a:pt x="681" y="500"/>
                    <a:pt x="712" y="475"/>
                    <a:pt x="724" y="449"/>
                  </a:cubicBezTo>
                  <a:cubicBezTo>
                    <a:pt x="761" y="359"/>
                    <a:pt x="797" y="268"/>
                    <a:pt x="833" y="196"/>
                  </a:cubicBezTo>
                  <a:cubicBezTo>
                    <a:pt x="887" y="105"/>
                    <a:pt x="960" y="51"/>
                    <a:pt x="1032" y="15"/>
                  </a:cubicBezTo>
                  <a:cubicBezTo>
                    <a:pt x="1004" y="5"/>
                    <a:pt x="976" y="1"/>
                    <a:pt x="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 flipH="1">
              <a:off x="8568797" y="1563515"/>
              <a:ext cx="189072" cy="82566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 flipH="1">
              <a:off x="7602360" y="1416634"/>
              <a:ext cx="97452" cy="61540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 flipH="1">
              <a:off x="7468828" y="1132485"/>
              <a:ext cx="133517" cy="66144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1" name="Google Shape;281;p14"/>
          <p:cNvGrpSpPr/>
          <p:nvPr/>
        </p:nvGrpSpPr>
        <p:grpSpPr>
          <a:xfrm>
            <a:off x="-150589" y="120357"/>
            <a:ext cx="10273223" cy="2684577"/>
            <a:chOff x="-150589" y="120357"/>
            <a:chExt cx="10273223" cy="2684577"/>
          </a:xfrm>
        </p:grpSpPr>
        <p:sp>
          <p:nvSpPr>
            <p:cNvPr id="282" name="Google Shape;282;p14"/>
            <p:cNvSpPr/>
            <p:nvPr/>
          </p:nvSpPr>
          <p:spPr>
            <a:xfrm>
              <a:off x="110080" y="575776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8297544" y="2157612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87578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290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60710" y="120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-150403" y="275879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1"/>
          <p:cNvSpPr txBox="1">
            <a:spLocks noGrp="1"/>
          </p:cNvSpPr>
          <p:nvPr>
            <p:ph type="title"/>
          </p:nvPr>
        </p:nvSpPr>
        <p:spPr>
          <a:xfrm>
            <a:off x="2290025" y="32755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21"/>
          <p:cNvSpPr txBox="1">
            <a:spLocks noGrp="1"/>
          </p:cNvSpPr>
          <p:nvPr>
            <p:ph type="subTitle" idx="1"/>
          </p:nvPr>
        </p:nvSpPr>
        <p:spPr>
          <a:xfrm>
            <a:off x="1442100" y="1589681"/>
            <a:ext cx="62598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1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1"/>
          <p:cNvSpPr/>
          <p:nvPr/>
        </p:nvSpPr>
        <p:spPr>
          <a:xfrm rot="2009354">
            <a:off x="7385065" y="691570"/>
            <a:ext cx="1119751" cy="971497"/>
          </a:xfrm>
          <a:custGeom>
            <a:avLst/>
            <a:gdLst/>
            <a:ahLst/>
            <a:cxnLst/>
            <a:rect l="l" t="t" r="r" b="b"/>
            <a:pathLst>
              <a:path w="15340" h="13309" extrusionOk="0">
                <a:moveTo>
                  <a:pt x="6593" y="0"/>
                </a:moveTo>
                <a:lnTo>
                  <a:pt x="6593" y="0"/>
                </a:lnTo>
                <a:cubicBezTo>
                  <a:pt x="1251" y="1594"/>
                  <a:pt x="1" y="8620"/>
                  <a:pt x="4492" y="11952"/>
                </a:cubicBezTo>
                <a:cubicBezTo>
                  <a:pt x="5746" y="12886"/>
                  <a:pt x="7149" y="13308"/>
                  <a:pt x="8520" y="13308"/>
                </a:cubicBezTo>
                <a:cubicBezTo>
                  <a:pt x="12038" y="13308"/>
                  <a:pt x="15340" y="10528"/>
                  <a:pt x="15340" y="6501"/>
                </a:cubicBezTo>
                <a:cubicBezTo>
                  <a:pt x="15340" y="6356"/>
                  <a:pt x="15340" y="6212"/>
                  <a:pt x="15322" y="6049"/>
                </a:cubicBezTo>
                <a:cubicBezTo>
                  <a:pt x="15086" y="9290"/>
                  <a:pt x="12406" y="11807"/>
                  <a:pt x="9146" y="11807"/>
                </a:cubicBezTo>
                <a:cubicBezTo>
                  <a:pt x="6249" y="11807"/>
                  <a:pt x="3732" y="9779"/>
                  <a:pt x="3116" y="6936"/>
                </a:cubicBezTo>
                <a:cubicBezTo>
                  <a:pt x="2500" y="4093"/>
                  <a:pt x="3949" y="1195"/>
                  <a:pt x="65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1"/>
          <p:cNvSpPr/>
          <p:nvPr/>
        </p:nvSpPr>
        <p:spPr>
          <a:xfrm>
            <a:off x="713216" y="353999"/>
            <a:ext cx="1119724" cy="1124199"/>
          </a:xfrm>
          <a:custGeom>
            <a:avLst/>
            <a:gdLst/>
            <a:ahLst/>
            <a:cxnLst/>
            <a:rect l="l" t="t" r="r" b="b"/>
            <a:pathLst>
              <a:path w="13511" h="13565" extrusionOk="0">
                <a:moveTo>
                  <a:pt x="6230" y="0"/>
                </a:moveTo>
                <a:cubicBezTo>
                  <a:pt x="6230" y="0"/>
                  <a:pt x="6359" y="2508"/>
                  <a:pt x="3209" y="2508"/>
                </a:cubicBezTo>
                <a:cubicBezTo>
                  <a:pt x="3026" y="2508"/>
                  <a:pt x="2832" y="2499"/>
                  <a:pt x="2626" y="2481"/>
                </a:cubicBezTo>
                <a:lnTo>
                  <a:pt x="2626" y="2481"/>
                </a:lnTo>
                <a:cubicBezTo>
                  <a:pt x="2626" y="2481"/>
                  <a:pt x="5125" y="3876"/>
                  <a:pt x="3260" y="6900"/>
                </a:cubicBezTo>
                <a:cubicBezTo>
                  <a:pt x="3260" y="6900"/>
                  <a:pt x="3662" y="6723"/>
                  <a:pt x="4065" y="6723"/>
                </a:cubicBezTo>
                <a:cubicBezTo>
                  <a:pt x="4266" y="6723"/>
                  <a:pt x="4467" y="6767"/>
                  <a:pt x="4618" y="6900"/>
                </a:cubicBezTo>
                <a:cubicBezTo>
                  <a:pt x="5379" y="7624"/>
                  <a:pt x="5687" y="8711"/>
                  <a:pt x="5433" y="9743"/>
                </a:cubicBezTo>
                <a:cubicBezTo>
                  <a:pt x="5433" y="9743"/>
                  <a:pt x="5383" y="9733"/>
                  <a:pt x="5287" y="9733"/>
                </a:cubicBezTo>
                <a:cubicBezTo>
                  <a:pt x="5065" y="9733"/>
                  <a:pt x="4600" y="9787"/>
                  <a:pt x="3966" y="10142"/>
                </a:cubicBezTo>
                <a:cubicBezTo>
                  <a:pt x="3079" y="10649"/>
                  <a:pt x="2192" y="11210"/>
                  <a:pt x="1359" y="11373"/>
                </a:cubicBezTo>
                <a:cubicBezTo>
                  <a:pt x="1359" y="11373"/>
                  <a:pt x="1004" y="11172"/>
                  <a:pt x="602" y="11172"/>
                </a:cubicBezTo>
                <a:cubicBezTo>
                  <a:pt x="401" y="11172"/>
                  <a:pt x="187" y="11222"/>
                  <a:pt x="0" y="11373"/>
                </a:cubicBezTo>
                <a:cubicBezTo>
                  <a:pt x="0" y="11373"/>
                  <a:pt x="399" y="11607"/>
                  <a:pt x="1138" y="11607"/>
                </a:cubicBezTo>
                <a:cubicBezTo>
                  <a:pt x="1246" y="11607"/>
                  <a:pt x="1362" y="11602"/>
                  <a:pt x="1485" y="11590"/>
                </a:cubicBezTo>
                <a:cubicBezTo>
                  <a:pt x="2463" y="11500"/>
                  <a:pt x="3296" y="11065"/>
                  <a:pt x="3767" y="10884"/>
                </a:cubicBezTo>
                <a:cubicBezTo>
                  <a:pt x="4078" y="10764"/>
                  <a:pt x="4587" y="10621"/>
                  <a:pt x="5100" y="10621"/>
                </a:cubicBezTo>
                <a:cubicBezTo>
                  <a:pt x="5363" y="10621"/>
                  <a:pt x="5628" y="10659"/>
                  <a:pt x="5868" y="10757"/>
                </a:cubicBezTo>
                <a:lnTo>
                  <a:pt x="5759" y="11138"/>
                </a:lnTo>
                <a:cubicBezTo>
                  <a:pt x="5661" y="11079"/>
                  <a:pt x="5547" y="11046"/>
                  <a:pt x="5435" y="11046"/>
                </a:cubicBezTo>
                <a:cubicBezTo>
                  <a:pt x="5339" y="11046"/>
                  <a:pt x="5245" y="11070"/>
                  <a:pt x="5162" y="11119"/>
                </a:cubicBezTo>
                <a:cubicBezTo>
                  <a:pt x="5053" y="11119"/>
                  <a:pt x="4962" y="11065"/>
                  <a:pt x="4908" y="10993"/>
                </a:cubicBezTo>
                <a:cubicBezTo>
                  <a:pt x="4691" y="11138"/>
                  <a:pt x="4455" y="11228"/>
                  <a:pt x="4202" y="11282"/>
                </a:cubicBezTo>
                <a:cubicBezTo>
                  <a:pt x="3920" y="11300"/>
                  <a:pt x="4032" y="11609"/>
                  <a:pt x="4189" y="11609"/>
                </a:cubicBezTo>
                <a:cubicBezTo>
                  <a:pt x="4193" y="11609"/>
                  <a:pt x="4197" y="11609"/>
                  <a:pt x="4202" y="11608"/>
                </a:cubicBezTo>
                <a:cubicBezTo>
                  <a:pt x="4366" y="11592"/>
                  <a:pt x="4606" y="11366"/>
                  <a:pt x="4866" y="11366"/>
                </a:cubicBezTo>
                <a:cubicBezTo>
                  <a:pt x="4892" y="11366"/>
                  <a:pt x="4918" y="11368"/>
                  <a:pt x="4944" y="11373"/>
                </a:cubicBezTo>
                <a:cubicBezTo>
                  <a:pt x="5193" y="11404"/>
                  <a:pt x="5616" y="11569"/>
                  <a:pt x="5902" y="11569"/>
                </a:cubicBezTo>
                <a:cubicBezTo>
                  <a:pt x="5949" y="11569"/>
                  <a:pt x="5992" y="11564"/>
                  <a:pt x="6031" y="11554"/>
                </a:cubicBezTo>
                <a:cubicBezTo>
                  <a:pt x="6351" y="11447"/>
                  <a:pt x="6636" y="11323"/>
                  <a:pt x="6921" y="11164"/>
                </a:cubicBezTo>
                <a:lnTo>
                  <a:pt x="6921" y="11164"/>
                </a:lnTo>
                <a:cubicBezTo>
                  <a:pt x="6867" y="11196"/>
                  <a:pt x="6701" y="11302"/>
                  <a:pt x="6939" y="11302"/>
                </a:cubicBezTo>
                <a:cubicBezTo>
                  <a:pt x="6954" y="11302"/>
                  <a:pt x="6972" y="11301"/>
                  <a:pt x="6991" y="11301"/>
                </a:cubicBezTo>
                <a:lnTo>
                  <a:pt x="6991" y="11301"/>
                </a:lnTo>
                <a:cubicBezTo>
                  <a:pt x="6991" y="11301"/>
                  <a:pt x="6991" y="11373"/>
                  <a:pt x="6846" y="11373"/>
                </a:cubicBezTo>
                <a:cubicBezTo>
                  <a:pt x="6846" y="11373"/>
                  <a:pt x="6980" y="11467"/>
                  <a:pt x="7118" y="11467"/>
                </a:cubicBezTo>
                <a:cubicBezTo>
                  <a:pt x="7206" y="11467"/>
                  <a:pt x="7296" y="11428"/>
                  <a:pt x="7353" y="11301"/>
                </a:cubicBezTo>
                <a:cubicBezTo>
                  <a:pt x="7443" y="11409"/>
                  <a:pt x="7498" y="11536"/>
                  <a:pt x="7516" y="11681"/>
                </a:cubicBezTo>
                <a:lnTo>
                  <a:pt x="7371" y="12079"/>
                </a:lnTo>
                <a:cubicBezTo>
                  <a:pt x="7276" y="12039"/>
                  <a:pt x="7171" y="12018"/>
                  <a:pt x="7063" y="12018"/>
                </a:cubicBezTo>
                <a:cubicBezTo>
                  <a:pt x="7027" y="12018"/>
                  <a:pt x="6991" y="12020"/>
                  <a:pt x="6954" y="12025"/>
                </a:cubicBezTo>
                <a:cubicBezTo>
                  <a:pt x="6954" y="12025"/>
                  <a:pt x="6864" y="12333"/>
                  <a:pt x="7027" y="12351"/>
                </a:cubicBezTo>
                <a:cubicBezTo>
                  <a:pt x="7044" y="12352"/>
                  <a:pt x="7061" y="12353"/>
                  <a:pt x="7078" y="12353"/>
                </a:cubicBezTo>
                <a:cubicBezTo>
                  <a:pt x="7294" y="12353"/>
                  <a:pt x="7491" y="12247"/>
                  <a:pt x="7643" y="12079"/>
                </a:cubicBezTo>
                <a:lnTo>
                  <a:pt x="7643" y="12079"/>
                </a:lnTo>
                <a:cubicBezTo>
                  <a:pt x="7642" y="12079"/>
                  <a:pt x="7208" y="12677"/>
                  <a:pt x="7063" y="12731"/>
                </a:cubicBezTo>
                <a:cubicBezTo>
                  <a:pt x="7063" y="12731"/>
                  <a:pt x="7654" y="12530"/>
                  <a:pt x="8344" y="12530"/>
                </a:cubicBezTo>
                <a:cubicBezTo>
                  <a:pt x="9042" y="12530"/>
                  <a:pt x="9841" y="12736"/>
                  <a:pt x="10232" y="13564"/>
                </a:cubicBezTo>
                <a:cubicBezTo>
                  <a:pt x="10232" y="13564"/>
                  <a:pt x="10863" y="12909"/>
                  <a:pt x="11780" y="12909"/>
                </a:cubicBezTo>
                <a:cubicBezTo>
                  <a:pt x="12209" y="12909"/>
                  <a:pt x="12701" y="13052"/>
                  <a:pt x="13220" y="13474"/>
                </a:cubicBezTo>
                <a:cubicBezTo>
                  <a:pt x="13220" y="13474"/>
                  <a:pt x="13510" y="12967"/>
                  <a:pt x="13438" y="12840"/>
                </a:cubicBezTo>
                <a:cubicBezTo>
                  <a:pt x="13293" y="12586"/>
                  <a:pt x="13166" y="12315"/>
                  <a:pt x="13094" y="12043"/>
                </a:cubicBezTo>
                <a:cubicBezTo>
                  <a:pt x="13094" y="12043"/>
                  <a:pt x="11862" y="10920"/>
                  <a:pt x="10830" y="10413"/>
                </a:cubicBezTo>
                <a:cubicBezTo>
                  <a:pt x="10736" y="10423"/>
                  <a:pt x="10641" y="10427"/>
                  <a:pt x="10546" y="10427"/>
                </a:cubicBezTo>
                <a:cubicBezTo>
                  <a:pt x="10274" y="10427"/>
                  <a:pt x="9998" y="10390"/>
                  <a:pt x="9743" y="10323"/>
                </a:cubicBezTo>
                <a:cubicBezTo>
                  <a:pt x="9743" y="10323"/>
                  <a:pt x="10469" y="9881"/>
                  <a:pt x="10934" y="9881"/>
                </a:cubicBezTo>
                <a:cubicBezTo>
                  <a:pt x="10967" y="9881"/>
                  <a:pt x="10999" y="9883"/>
                  <a:pt x="11029" y="9888"/>
                </a:cubicBezTo>
                <a:cubicBezTo>
                  <a:pt x="11029" y="9888"/>
                  <a:pt x="11029" y="9950"/>
                  <a:pt x="11110" y="9950"/>
                </a:cubicBezTo>
                <a:cubicBezTo>
                  <a:pt x="11144" y="9950"/>
                  <a:pt x="11194" y="9939"/>
                  <a:pt x="11264" y="9906"/>
                </a:cubicBezTo>
                <a:cubicBezTo>
                  <a:pt x="11464" y="9797"/>
                  <a:pt x="11699" y="9743"/>
                  <a:pt x="11916" y="9725"/>
                </a:cubicBezTo>
                <a:cubicBezTo>
                  <a:pt x="11916" y="9725"/>
                  <a:pt x="12188" y="9562"/>
                  <a:pt x="11916" y="9417"/>
                </a:cubicBezTo>
                <a:cubicBezTo>
                  <a:pt x="11772" y="9334"/>
                  <a:pt x="11686" y="9317"/>
                  <a:pt x="11639" y="9317"/>
                </a:cubicBezTo>
                <a:cubicBezTo>
                  <a:pt x="11604" y="9317"/>
                  <a:pt x="11590" y="9327"/>
                  <a:pt x="11590" y="9327"/>
                </a:cubicBezTo>
                <a:cubicBezTo>
                  <a:pt x="11554" y="9254"/>
                  <a:pt x="11500" y="9218"/>
                  <a:pt x="11446" y="9182"/>
                </a:cubicBezTo>
                <a:cubicBezTo>
                  <a:pt x="11391" y="9164"/>
                  <a:pt x="11337" y="9146"/>
                  <a:pt x="11301" y="9109"/>
                </a:cubicBezTo>
                <a:cubicBezTo>
                  <a:pt x="11174" y="9100"/>
                  <a:pt x="11052" y="9096"/>
                  <a:pt x="10932" y="9096"/>
                </a:cubicBezTo>
                <a:cubicBezTo>
                  <a:pt x="10812" y="9096"/>
                  <a:pt x="10694" y="9100"/>
                  <a:pt x="10576" y="9109"/>
                </a:cubicBezTo>
                <a:cubicBezTo>
                  <a:pt x="10685" y="9164"/>
                  <a:pt x="10776" y="9200"/>
                  <a:pt x="10884" y="9200"/>
                </a:cubicBezTo>
                <a:cubicBezTo>
                  <a:pt x="10576" y="9236"/>
                  <a:pt x="10287" y="9309"/>
                  <a:pt x="9979" y="9381"/>
                </a:cubicBezTo>
                <a:cubicBezTo>
                  <a:pt x="9809" y="9446"/>
                  <a:pt x="9507" y="9700"/>
                  <a:pt x="9141" y="9700"/>
                </a:cubicBezTo>
                <a:cubicBezTo>
                  <a:pt x="9000" y="9700"/>
                  <a:pt x="8849" y="9663"/>
                  <a:pt x="8693" y="9562"/>
                </a:cubicBezTo>
                <a:cubicBezTo>
                  <a:pt x="8729" y="9562"/>
                  <a:pt x="8403" y="8023"/>
                  <a:pt x="9454" y="7262"/>
                </a:cubicBezTo>
                <a:cubicBezTo>
                  <a:pt x="9454" y="7262"/>
                  <a:pt x="9254" y="1558"/>
                  <a:pt x="6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21"/>
          <p:cNvGrpSpPr/>
          <p:nvPr/>
        </p:nvGrpSpPr>
        <p:grpSpPr>
          <a:xfrm>
            <a:off x="932890" y="3119134"/>
            <a:ext cx="7623960" cy="1452992"/>
            <a:chOff x="932890" y="3119134"/>
            <a:chExt cx="7623960" cy="1452992"/>
          </a:xfrm>
        </p:grpSpPr>
        <p:sp>
          <p:nvSpPr>
            <p:cNvPr id="468" name="Google Shape;468;p21"/>
            <p:cNvSpPr/>
            <p:nvPr/>
          </p:nvSpPr>
          <p:spPr>
            <a:xfrm>
              <a:off x="8059674" y="3725498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1"/>
            <p:cNvSpPr/>
            <p:nvPr/>
          </p:nvSpPr>
          <p:spPr>
            <a:xfrm>
              <a:off x="8305489" y="4513592"/>
              <a:ext cx="92691" cy="58534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1"/>
            <p:cNvSpPr/>
            <p:nvPr/>
          </p:nvSpPr>
          <p:spPr>
            <a:xfrm>
              <a:off x="8429856" y="4270551"/>
              <a:ext cx="126994" cy="62913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21"/>
            <p:cNvGrpSpPr/>
            <p:nvPr/>
          </p:nvGrpSpPr>
          <p:grpSpPr>
            <a:xfrm>
              <a:off x="932890" y="3119134"/>
              <a:ext cx="849263" cy="621826"/>
              <a:chOff x="998250" y="971075"/>
              <a:chExt cx="163925" cy="120025"/>
            </a:xfrm>
          </p:grpSpPr>
          <p:sp>
            <p:nvSpPr>
              <p:cNvPr id="472" name="Google Shape;472;p21"/>
              <p:cNvSpPr/>
              <p:nvPr/>
            </p:nvSpPr>
            <p:spPr>
              <a:xfrm>
                <a:off x="998250" y="971075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1"/>
              <p:cNvSpPr/>
              <p:nvPr/>
            </p:nvSpPr>
            <p:spPr>
              <a:xfrm>
                <a:off x="1003250" y="1019650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1"/>
              <p:cNvSpPr/>
              <p:nvPr/>
            </p:nvSpPr>
            <p:spPr>
              <a:xfrm>
                <a:off x="1099225" y="1074600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1"/>
              <p:cNvSpPr/>
              <p:nvPr/>
            </p:nvSpPr>
            <p:spPr>
              <a:xfrm>
                <a:off x="1140425" y="1000475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6" name="Google Shape;476;p21"/>
          <p:cNvSpPr/>
          <p:nvPr/>
        </p:nvSpPr>
        <p:spPr>
          <a:xfrm>
            <a:off x="1677866" y="4389770"/>
            <a:ext cx="130" cy="4792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37"/>
                </a:moveTo>
                <a:cubicBezTo>
                  <a:pt x="1" y="19"/>
                  <a:pt x="1" y="19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21"/>
          <p:cNvGrpSpPr/>
          <p:nvPr/>
        </p:nvGrpSpPr>
        <p:grpSpPr>
          <a:xfrm flipH="1">
            <a:off x="-103928" y="11357"/>
            <a:ext cx="9489289" cy="4774777"/>
            <a:chOff x="-150589" y="11357"/>
            <a:chExt cx="9489289" cy="4774777"/>
          </a:xfrm>
        </p:grpSpPr>
        <p:sp>
          <p:nvSpPr>
            <p:cNvPr id="478" name="Google Shape;478;p21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 rot="10800000" flipH="1">
              <a:off x="84995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3423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2"/>
          <p:cNvGrpSpPr/>
          <p:nvPr/>
        </p:nvGrpSpPr>
        <p:grpSpPr>
          <a:xfrm>
            <a:off x="-166003" y="7"/>
            <a:ext cx="11068982" cy="5007791"/>
            <a:chOff x="-166003" y="7"/>
            <a:chExt cx="11068982" cy="5007791"/>
          </a:xfrm>
        </p:grpSpPr>
        <p:sp>
          <p:nvSpPr>
            <p:cNvPr id="489" name="Google Shape;489;p22"/>
            <p:cNvSpPr/>
            <p:nvPr/>
          </p:nvSpPr>
          <p:spPr>
            <a:xfrm flipH="1">
              <a:off x="5668049" y="147974"/>
              <a:ext cx="3492140" cy="934108"/>
            </a:xfrm>
            <a:custGeom>
              <a:avLst/>
              <a:gdLst/>
              <a:ahLst/>
              <a:cxnLst/>
              <a:rect l="l" t="t" r="r" b="b"/>
              <a:pathLst>
                <a:path w="95290" h="25489" extrusionOk="0">
                  <a:moveTo>
                    <a:pt x="7481" y="0"/>
                  </a:moveTo>
                  <a:cubicBezTo>
                    <a:pt x="4987" y="0"/>
                    <a:pt x="2493" y="54"/>
                    <a:pt x="1" y="161"/>
                  </a:cubicBezTo>
                  <a:lnTo>
                    <a:pt x="1" y="25488"/>
                  </a:lnTo>
                  <a:cubicBezTo>
                    <a:pt x="1481" y="25141"/>
                    <a:pt x="2966" y="24837"/>
                    <a:pt x="4473" y="24625"/>
                  </a:cubicBezTo>
                  <a:cubicBezTo>
                    <a:pt x="7037" y="24268"/>
                    <a:pt x="9627" y="24181"/>
                    <a:pt x="12220" y="24181"/>
                  </a:cubicBezTo>
                  <a:cubicBezTo>
                    <a:pt x="13661" y="24181"/>
                    <a:pt x="15102" y="24208"/>
                    <a:pt x="16542" y="24230"/>
                  </a:cubicBezTo>
                  <a:cubicBezTo>
                    <a:pt x="20017" y="24285"/>
                    <a:pt x="23488" y="24315"/>
                    <a:pt x="26962" y="24315"/>
                  </a:cubicBezTo>
                  <a:cubicBezTo>
                    <a:pt x="27568" y="24315"/>
                    <a:pt x="28174" y="24314"/>
                    <a:pt x="28780" y="24312"/>
                  </a:cubicBezTo>
                  <a:cubicBezTo>
                    <a:pt x="29991" y="24312"/>
                    <a:pt x="31289" y="24272"/>
                    <a:pt x="32253" y="23543"/>
                  </a:cubicBezTo>
                  <a:cubicBezTo>
                    <a:pt x="32735" y="23178"/>
                    <a:pt x="33043" y="22571"/>
                    <a:pt x="33108" y="21976"/>
                  </a:cubicBezTo>
                  <a:cubicBezTo>
                    <a:pt x="33266" y="20438"/>
                    <a:pt x="34477" y="19214"/>
                    <a:pt x="36008" y="19214"/>
                  </a:cubicBezTo>
                  <a:cubicBezTo>
                    <a:pt x="36037" y="19214"/>
                    <a:pt x="36066" y="19214"/>
                    <a:pt x="36096" y="19215"/>
                  </a:cubicBezTo>
                  <a:cubicBezTo>
                    <a:pt x="36204" y="19215"/>
                    <a:pt x="36312" y="19219"/>
                    <a:pt x="36416" y="19228"/>
                  </a:cubicBezTo>
                  <a:cubicBezTo>
                    <a:pt x="41622" y="19471"/>
                    <a:pt x="46827" y="19719"/>
                    <a:pt x="52032" y="19962"/>
                  </a:cubicBezTo>
                  <a:cubicBezTo>
                    <a:pt x="65074" y="20579"/>
                    <a:pt x="78120" y="21190"/>
                    <a:pt x="91148" y="22068"/>
                  </a:cubicBezTo>
                  <a:cubicBezTo>
                    <a:pt x="91555" y="22095"/>
                    <a:pt x="91976" y="22117"/>
                    <a:pt x="92396" y="22117"/>
                  </a:cubicBezTo>
                  <a:cubicBezTo>
                    <a:pt x="93122" y="22117"/>
                    <a:pt x="93847" y="22052"/>
                    <a:pt x="94496" y="21837"/>
                  </a:cubicBezTo>
                  <a:cubicBezTo>
                    <a:pt x="95234" y="21595"/>
                    <a:pt x="95290" y="20561"/>
                    <a:pt x="94600" y="20205"/>
                  </a:cubicBezTo>
                  <a:cubicBezTo>
                    <a:pt x="78106" y="11757"/>
                    <a:pt x="58089" y="13667"/>
                    <a:pt x="40206" y="8453"/>
                  </a:cubicBezTo>
                  <a:cubicBezTo>
                    <a:pt x="39304" y="8188"/>
                    <a:pt x="38362" y="7876"/>
                    <a:pt x="37741" y="7172"/>
                  </a:cubicBezTo>
                  <a:cubicBezTo>
                    <a:pt x="36881" y="6200"/>
                    <a:pt x="36855" y="4728"/>
                    <a:pt x="36112" y="3664"/>
                  </a:cubicBezTo>
                  <a:cubicBezTo>
                    <a:pt x="35179" y="2323"/>
                    <a:pt x="33381" y="1963"/>
                    <a:pt x="31762" y="1728"/>
                  </a:cubicBezTo>
                  <a:cubicBezTo>
                    <a:pt x="25280" y="803"/>
                    <a:pt x="18742" y="248"/>
                    <a:pt x="12200" y="65"/>
                  </a:cubicBezTo>
                  <a:cubicBezTo>
                    <a:pt x="10627" y="22"/>
                    <a:pt x="9054" y="0"/>
                    <a:pt x="74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0" y="3813750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1" name="Google Shape;491;p22"/>
            <p:cNvGrpSpPr/>
            <p:nvPr/>
          </p:nvGrpSpPr>
          <p:grpSpPr>
            <a:xfrm>
              <a:off x="174405" y="249131"/>
              <a:ext cx="8680998" cy="785590"/>
              <a:chOff x="174405" y="249131"/>
              <a:chExt cx="8680998" cy="785590"/>
            </a:xfrm>
          </p:grpSpPr>
          <p:sp>
            <p:nvSpPr>
              <p:cNvPr id="492" name="Google Shape;492;p22"/>
              <p:cNvSpPr/>
              <p:nvPr/>
            </p:nvSpPr>
            <p:spPr>
              <a:xfrm>
                <a:off x="174405" y="455626"/>
                <a:ext cx="135101" cy="83189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91" extrusionOk="0">
                    <a:moveTo>
                      <a:pt x="535" y="0"/>
                    </a:moveTo>
                    <a:cubicBezTo>
                      <a:pt x="491" y="0"/>
                      <a:pt x="446" y="18"/>
                      <a:pt x="417" y="57"/>
                    </a:cubicBezTo>
                    <a:cubicBezTo>
                      <a:pt x="390" y="85"/>
                      <a:pt x="362" y="122"/>
                      <a:pt x="342" y="161"/>
                    </a:cubicBezTo>
                    <a:lnTo>
                      <a:pt x="342" y="161"/>
                    </a:lnTo>
                    <a:cubicBezTo>
                      <a:pt x="326" y="159"/>
                      <a:pt x="311" y="158"/>
                      <a:pt x="296" y="158"/>
                    </a:cubicBezTo>
                    <a:cubicBezTo>
                      <a:pt x="186" y="158"/>
                      <a:pt x="73" y="214"/>
                      <a:pt x="1" y="310"/>
                    </a:cubicBezTo>
                    <a:cubicBezTo>
                      <a:pt x="46" y="280"/>
                      <a:pt x="98" y="266"/>
                      <a:pt x="149" y="266"/>
                    </a:cubicBezTo>
                    <a:cubicBezTo>
                      <a:pt x="221" y="266"/>
                      <a:pt x="292" y="294"/>
                      <a:pt x="345" y="347"/>
                    </a:cubicBezTo>
                    <a:cubicBezTo>
                      <a:pt x="358" y="373"/>
                      <a:pt x="381" y="390"/>
                      <a:pt x="407" y="390"/>
                    </a:cubicBezTo>
                    <a:cubicBezTo>
                      <a:pt x="416" y="390"/>
                      <a:pt x="426" y="388"/>
                      <a:pt x="435" y="383"/>
                    </a:cubicBezTo>
                    <a:cubicBezTo>
                      <a:pt x="472" y="383"/>
                      <a:pt x="508" y="329"/>
                      <a:pt x="490" y="274"/>
                    </a:cubicBezTo>
                    <a:cubicBezTo>
                      <a:pt x="472" y="220"/>
                      <a:pt x="472" y="166"/>
                      <a:pt x="490" y="111"/>
                    </a:cubicBezTo>
                    <a:cubicBezTo>
                      <a:pt x="505" y="67"/>
                      <a:pt x="556" y="34"/>
                      <a:pt x="604" y="34"/>
                    </a:cubicBezTo>
                    <a:cubicBezTo>
                      <a:pt x="615" y="34"/>
                      <a:pt x="625" y="36"/>
                      <a:pt x="635" y="39"/>
                    </a:cubicBezTo>
                    <a:cubicBezTo>
                      <a:pt x="609" y="14"/>
                      <a:pt x="572" y="0"/>
                      <a:pt x="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396338" y="249131"/>
                <a:ext cx="223821" cy="8723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410" extrusionOk="0">
                    <a:moveTo>
                      <a:pt x="165" y="0"/>
                    </a:moveTo>
                    <a:cubicBezTo>
                      <a:pt x="110" y="0"/>
                      <a:pt x="55" y="8"/>
                      <a:pt x="1" y="25"/>
                    </a:cubicBezTo>
                    <a:cubicBezTo>
                      <a:pt x="14" y="24"/>
                      <a:pt x="26" y="23"/>
                      <a:pt x="39" y="23"/>
                    </a:cubicBezTo>
                    <a:cubicBezTo>
                      <a:pt x="225" y="23"/>
                      <a:pt x="403" y="146"/>
                      <a:pt x="454" y="333"/>
                    </a:cubicBezTo>
                    <a:cubicBezTo>
                      <a:pt x="454" y="369"/>
                      <a:pt x="472" y="387"/>
                      <a:pt x="508" y="405"/>
                    </a:cubicBezTo>
                    <a:cubicBezTo>
                      <a:pt x="515" y="408"/>
                      <a:pt x="522" y="410"/>
                      <a:pt x="529" y="410"/>
                    </a:cubicBezTo>
                    <a:cubicBezTo>
                      <a:pt x="563" y="410"/>
                      <a:pt x="602" y="380"/>
                      <a:pt x="617" y="351"/>
                    </a:cubicBezTo>
                    <a:cubicBezTo>
                      <a:pt x="653" y="260"/>
                      <a:pt x="707" y="170"/>
                      <a:pt x="780" y="115"/>
                    </a:cubicBezTo>
                    <a:cubicBezTo>
                      <a:pt x="815" y="94"/>
                      <a:pt x="854" y="84"/>
                      <a:pt x="892" y="84"/>
                    </a:cubicBezTo>
                    <a:cubicBezTo>
                      <a:pt x="950" y="84"/>
                      <a:pt x="1007" y="108"/>
                      <a:pt x="1051" y="151"/>
                    </a:cubicBezTo>
                    <a:cubicBezTo>
                      <a:pt x="1008" y="66"/>
                      <a:pt x="920" y="14"/>
                      <a:pt x="822" y="14"/>
                    </a:cubicBezTo>
                    <a:cubicBezTo>
                      <a:pt x="796" y="14"/>
                      <a:pt x="770" y="17"/>
                      <a:pt x="743" y="25"/>
                    </a:cubicBezTo>
                    <a:cubicBezTo>
                      <a:pt x="666" y="58"/>
                      <a:pt x="602" y="98"/>
                      <a:pt x="547" y="149"/>
                    </a:cubicBezTo>
                    <a:lnTo>
                      <a:pt x="547" y="149"/>
                    </a:lnTo>
                    <a:cubicBezTo>
                      <a:pt x="445" y="52"/>
                      <a:pt x="306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4" name="Google Shape;494;p22"/>
              <p:cNvGrpSpPr/>
              <p:nvPr/>
            </p:nvGrpSpPr>
            <p:grpSpPr>
              <a:xfrm>
                <a:off x="8006140" y="412896"/>
                <a:ext cx="849263" cy="621826"/>
                <a:chOff x="2363531" y="448716"/>
                <a:chExt cx="163925" cy="120025"/>
              </a:xfrm>
            </p:grpSpPr>
            <p:sp>
              <p:nvSpPr>
                <p:cNvPr id="495" name="Google Shape;495;p22"/>
                <p:cNvSpPr/>
                <p:nvPr/>
              </p:nvSpPr>
              <p:spPr>
                <a:xfrm>
                  <a:off x="2363531" y="448716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2"/>
                <p:cNvSpPr/>
                <p:nvPr/>
              </p:nvSpPr>
              <p:spPr>
                <a:xfrm>
                  <a:off x="2368531" y="497291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2"/>
                <p:cNvSpPr/>
                <p:nvPr/>
              </p:nvSpPr>
              <p:spPr>
                <a:xfrm>
                  <a:off x="2464506" y="552241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2"/>
                <p:cNvSpPr/>
                <p:nvPr/>
              </p:nvSpPr>
              <p:spPr>
                <a:xfrm>
                  <a:off x="2505706" y="478116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9" name="Google Shape;499;p22"/>
            <p:cNvGrpSpPr/>
            <p:nvPr/>
          </p:nvGrpSpPr>
          <p:grpSpPr>
            <a:xfrm>
              <a:off x="-166003" y="7"/>
              <a:ext cx="9489289" cy="4774777"/>
              <a:chOff x="-150589" y="11357"/>
              <a:chExt cx="9489289" cy="4774777"/>
            </a:xfrm>
          </p:grpSpPr>
          <p:sp>
            <p:nvSpPr>
              <p:cNvPr id="500" name="Google Shape;500;p22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 rot="10800000" flipH="1">
                <a:off x="8776673" y="301451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9" name="Google Shape;509;p22"/>
            <p:cNvSpPr/>
            <p:nvPr/>
          </p:nvSpPr>
          <p:spPr>
            <a:xfrm>
              <a:off x="7431676" y="1699118"/>
              <a:ext cx="3471302" cy="954615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174392" y="1358076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46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3"/>
          <p:cNvGrpSpPr/>
          <p:nvPr/>
        </p:nvGrpSpPr>
        <p:grpSpPr>
          <a:xfrm>
            <a:off x="-103928" y="11357"/>
            <a:ext cx="9489289" cy="5207776"/>
            <a:chOff x="-103928" y="11357"/>
            <a:chExt cx="9489289" cy="5207776"/>
          </a:xfrm>
        </p:grpSpPr>
        <p:sp>
          <p:nvSpPr>
            <p:cNvPr id="514" name="Google Shape;514;p23"/>
            <p:cNvSpPr/>
            <p:nvPr/>
          </p:nvSpPr>
          <p:spPr>
            <a:xfrm>
              <a:off x="719995" y="195299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" name="Google Shape;516;p23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517" name="Google Shape;517;p23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3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3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3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3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527" name="Google Shape;527;p23"/>
              <p:cNvSpPr/>
              <p:nvPr/>
            </p:nvSpPr>
            <p:spPr>
              <a:xfrm>
                <a:off x="4141012" y="4362198"/>
                <a:ext cx="222166" cy="7619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" extrusionOk="0">
                    <a:moveTo>
                      <a:pt x="1247" y="0"/>
                    </a:moveTo>
                    <a:cubicBezTo>
                      <a:pt x="1188" y="0"/>
                      <a:pt x="1133" y="13"/>
                      <a:pt x="1069" y="26"/>
                    </a:cubicBezTo>
                    <a:cubicBezTo>
                      <a:pt x="966" y="77"/>
                      <a:pt x="863" y="156"/>
                      <a:pt x="786" y="249"/>
                    </a:cubicBezTo>
                    <a:lnTo>
                      <a:pt x="786" y="249"/>
                    </a:lnTo>
                    <a:cubicBezTo>
                      <a:pt x="643" y="110"/>
                      <a:pt x="455" y="31"/>
                      <a:pt x="261" y="31"/>
                    </a:cubicBezTo>
                    <a:cubicBezTo>
                      <a:pt x="174" y="31"/>
                      <a:pt x="86" y="47"/>
                      <a:pt x="0" y="80"/>
                    </a:cubicBezTo>
                    <a:cubicBezTo>
                      <a:pt x="38" y="73"/>
                      <a:pt x="76" y="70"/>
                      <a:pt x="113" y="70"/>
                    </a:cubicBezTo>
                    <a:cubicBezTo>
                      <a:pt x="366" y="70"/>
                      <a:pt x="612" y="224"/>
                      <a:pt x="707" y="460"/>
                    </a:cubicBezTo>
                    <a:cubicBezTo>
                      <a:pt x="725" y="497"/>
                      <a:pt x="743" y="515"/>
                      <a:pt x="761" y="515"/>
                    </a:cubicBezTo>
                    <a:cubicBezTo>
                      <a:pt x="775" y="519"/>
                      <a:pt x="788" y="521"/>
                      <a:pt x="801" y="521"/>
                    </a:cubicBezTo>
                    <a:cubicBezTo>
                      <a:pt x="840" y="521"/>
                      <a:pt x="874" y="501"/>
                      <a:pt x="888" y="460"/>
                    </a:cubicBezTo>
                    <a:cubicBezTo>
                      <a:pt x="924" y="334"/>
                      <a:pt x="1015" y="207"/>
                      <a:pt x="1123" y="116"/>
                    </a:cubicBezTo>
                    <a:cubicBezTo>
                      <a:pt x="1170" y="77"/>
                      <a:pt x="1231" y="58"/>
                      <a:pt x="1293" y="58"/>
                    </a:cubicBezTo>
                    <a:cubicBezTo>
                      <a:pt x="1375" y="58"/>
                      <a:pt x="1460" y="91"/>
                      <a:pt x="1522" y="153"/>
                    </a:cubicBezTo>
                    <a:cubicBezTo>
                      <a:pt x="1467" y="80"/>
                      <a:pt x="1413" y="26"/>
                      <a:pt x="1322" y="8"/>
                    </a:cubicBezTo>
                    <a:cubicBezTo>
                      <a:pt x="1296" y="2"/>
                      <a:pt x="1271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4871050" y="4613203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4667567" y="4869527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2" name="Google Shape;532;p23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533" name="Google Shape;533;p23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3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3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3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7" name="Google Shape;537;p23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8" name="Google Shape;53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3"/>
          <p:cNvSpPr txBox="1">
            <a:spLocks noGrp="1"/>
          </p:cNvSpPr>
          <p:nvPr>
            <p:ph type="subTitle" idx="1"/>
          </p:nvPr>
        </p:nvSpPr>
        <p:spPr>
          <a:xfrm>
            <a:off x="720000" y="1411950"/>
            <a:ext cx="7704000" cy="2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078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4"/>
          <p:cNvGrpSpPr/>
          <p:nvPr/>
        </p:nvGrpSpPr>
        <p:grpSpPr>
          <a:xfrm flipH="1">
            <a:off x="-103928" y="11357"/>
            <a:ext cx="9489289" cy="5207776"/>
            <a:chOff x="-103928" y="11357"/>
            <a:chExt cx="9489289" cy="5207776"/>
          </a:xfrm>
        </p:grpSpPr>
        <p:sp>
          <p:nvSpPr>
            <p:cNvPr id="542" name="Google Shape;542;p24"/>
            <p:cNvSpPr/>
            <p:nvPr/>
          </p:nvSpPr>
          <p:spPr>
            <a:xfrm>
              <a:off x="719995" y="195299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" name="Google Shape;544;p24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545" name="Google Shape;545;p24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24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555" name="Google Shape;555;p24"/>
              <p:cNvSpPr/>
              <p:nvPr/>
            </p:nvSpPr>
            <p:spPr>
              <a:xfrm>
                <a:off x="4141012" y="4362198"/>
                <a:ext cx="222166" cy="7619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" extrusionOk="0">
                    <a:moveTo>
                      <a:pt x="1247" y="0"/>
                    </a:moveTo>
                    <a:cubicBezTo>
                      <a:pt x="1188" y="0"/>
                      <a:pt x="1133" y="13"/>
                      <a:pt x="1069" y="26"/>
                    </a:cubicBezTo>
                    <a:cubicBezTo>
                      <a:pt x="966" y="77"/>
                      <a:pt x="863" y="156"/>
                      <a:pt x="786" y="249"/>
                    </a:cubicBezTo>
                    <a:lnTo>
                      <a:pt x="786" y="249"/>
                    </a:lnTo>
                    <a:cubicBezTo>
                      <a:pt x="643" y="110"/>
                      <a:pt x="455" y="31"/>
                      <a:pt x="261" y="31"/>
                    </a:cubicBezTo>
                    <a:cubicBezTo>
                      <a:pt x="174" y="31"/>
                      <a:pt x="86" y="47"/>
                      <a:pt x="0" y="80"/>
                    </a:cubicBezTo>
                    <a:cubicBezTo>
                      <a:pt x="38" y="73"/>
                      <a:pt x="76" y="70"/>
                      <a:pt x="113" y="70"/>
                    </a:cubicBezTo>
                    <a:cubicBezTo>
                      <a:pt x="366" y="70"/>
                      <a:pt x="612" y="224"/>
                      <a:pt x="707" y="460"/>
                    </a:cubicBezTo>
                    <a:cubicBezTo>
                      <a:pt x="725" y="497"/>
                      <a:pt x="743" y="515"/>
                      <a:pt x="761" y="515"/>
                    </a:cubicBezTo>
                    <a:cubicBezTo>
                      <a:pt x="775" y="519"/>
                      <a:pt x="788" y="521"/>
                      <a:pt x="801" y="521"/>
                    </a:cubicBezTo>
                    <a:cubicBezTo>
                      <a:pt x="840" y="521"/>
                      <a:pt x="874" y="501"/>
                      <a:pt x="888" y="460"/>
                    </a:cubicBezTo>
                    <a:cubicBezTo>
                      <a:pt x="924" y="334"/>
                      <a:pt x="1015" y="207"/>
                      <a:pt x="1123" y="116"/>
                    </a:cubicBezTo>
                    <a:cubicBezTo>
                      <a:pt x="1170" y="77"/>
                      <a:pt x="1231" y="58"/>
                      <a:pt x="1293" y="58"/>
                    </a:cubicBezTo>
                    <a:cubicBezTo>
                      <a:pt x="1375" y="58"/>
                      <a:pt x="1460" y="91"/>
                      <a:pt x="1522" y="153"/>
                    </a:cubicBezTo>
                    <a:cubicBezTo>
                      <a:pt x="1467" y="80"/>
                      <a:pt x="1413" y="26"/>
                      <a:pt x="1322" y="8"/>
                    </a:cubicBezTo>
                    <a:cubicBezTo>
                      <a:pt x="1296" y="2"/>
                      <a:pt x="1271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4871050" y="4613203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4667567" y="4869527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0" name="Google Shape;560;p24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561" name="Google Shape;561;p24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4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4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4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65" name="Google Shape;565;p24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subTitle" idx="1"/>
          </p:nvPr>
        </p:nvSpPr>
        <p:spPr>
          <a:xfrm>
            <a:off x="713225" y="1551525"/>
            <a:ext cx="4053000" cy="30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8" name="Google Shape;568;p24"/>
          <p:cNvSpPr txBox="1">
            <a:spLocks noGrp="1"/>
          </p:cNvSpPr>
          <p:nvPr>
            <p:ph type="subTitle" idx="2"/>
          </p:nvPr>
        </p:nvSpPr>
        <p:spPr>
          <a:xfrm>
            <a:off x="5000800" y="1551525"/>
            <a:ext cx="3430200" cy="30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54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5"/>
          <p:cNvGrpSpPr/>
          <p:nvPr/>
        </p:nvGrpSpPr>
        <p:grpSpPr>
          <a:xfrm>
            <a:off x="-103928" y="11357"/>
            <a:ext cx="9489289" cy="5132136"/>
            <a:chOff x="-103928" y="11357"/>
            <a:chExt cx="9489289" cy="5132136"/>
          </a:xfrm>
        </p:grpSpPr>
        <p:sp>
          <p:nvSpPr>
            <p:cNvPr id="571" name="Google Shape;571;p25"/>
            <p:cNvSpPr/>
            <p:nvPr/>
          </p:nvSpPr>
          <p:spPr>
            <a:xfrm>
              <a:off x="719995" y="187735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573;p25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574" name="Google Shape;574;p25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5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5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5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5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5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25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584" name="Google Shape;584;p25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6" name="Google Shape;586;p25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587" name="Google Shape;587;p25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5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5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5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1" name="Google Shape;591;p25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5"/>
          <p:cNvSpPr txBox="1">
            <a:spLocks noGrp="1"/>
          </p:cNvSpPr>
          <p:nvPr>
            <p:ph type="subTitle" idx="1"/>
          </p:nvPr>
        </p:nvSpPr>
        <p:spPr>
          <a:xfrm>
            <a:off x="713225" y="1009705"/>
            <a:ext cx="77175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13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6"/>
          <p:cNvSpPr/>
          <p:nvPr/>
        </p:nvSpPr>
        <p:spPr>
          <a:xfrm flipH="1">
            <a:off x="5659949" y="471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6"/>
          <p:cNvSpPr/>
          <p:nvPr/>
        </p:nvSpPr>
        <p:spPr>
          <a:xfrm>
            <a:off x="0" y="3596038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6"/>
          <p:cNvSpPr/>
          <p:nvPr/>
        </p:nvSpPr>
        <p:spPr>
          <a:xfrm>
            <a:off x="226716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6"/>
          <p:cNvSpPr/>
          <p:nvPr/>
        </p:nvSpPr>
        <p:spPr>
          <a:xfrm>
            <a:off x="6695126" y="439566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6"/>
          <p:cNvSpPr/>
          <p:nvPr/>
        </p:nvSpPr>
        <p:spPr>
          <a:xfrm>
            <a:off x="8502066" y="6294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6"/>
          <p:cNvSpPr/>
          <p:nvPr/>
        </p:nvSpPr>
        <p:spPr>
          <a:xfrm>
            <a:off x="8769373" y="416999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6"/>
          <p:cNvSpPr/>
          <p:nvPr/>
        </p:nvSpPr>
        <p:spPr>
          <a:xfrm>
            <a:off x="8769386" y="1116293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6"/>
          <p:cNvSpPr/>
          <p:nvPr/>
        </p:nvSpPr>
        <p:spPr>
          <a:xfrm>
            <a:off x="-68203" y="210082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6"/>
          <p:cNvSpPr/>
          <p:nvPr/>
        </p:nvSpPr>
        <p:spPr>
          <a:xfrm>
            <a:off x="-126741" y="3944203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26"/>
          <p:cNvGrpSpPr/>
          <p:nvPr/>
        </p:nvGrpSpPr>
        <p:grpSpPr>
          <a:xfrm>
            <a:off x="7861963" y="782460"/>
            <a:ext cx="562048" cy="286230"/>
            <a:chOff x="2997351" y="1193725"/>
            <a:chExt cx="413545" cy="210602"/>
          </a:xfrm>
        </p:grpSpPr>
        <p:sp>
          <p:nvSpPr>
            <p:cNvPr id="605" name="Google Shape;605;p26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6"/>
          <p:cNvGrpSpPr/>
          <p:nvPr/>
        </p:nvGrpSpPr>
        <p:grpSpPr>
          <a:xfrm flipH="1">
            <a:off x="713223" y="4283600"/>
            <a:ext cx="1962079" cy="422738"/>
            <a:chOff x="7847880" y="4122175"/>
            <a:chExt cx="1962079" cy="422738"/>
          </a:xfrm>
        </p:grpSpPr>
        <p:sp>
          <p:nvSpPr>
            <p:cNvPr id="608" name="Google Shape;608;p26"/>
            <p:cNvSpPr/>
            <p:nvPr/>
          </p:nvSpPr>
          <p:spPr>
            <a:xfrm>
              <a:off x="7847880" y="4459701"/>
              <a:ext cx="135101" cy="83189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535" y="0"/>
                  </a:moveTo>
                  <a:cubicBezTo>
                    <a:pt x="491" y="0"/>
                    <a:pt x="446" y="18"/>
                    <a:pt x="417" y="57"/>
                  </a:cubicBezTo>
                  <a:cubicBezTo>
                    <a:pt x="390" y="85"/>
                    <a:pt x="362" y="122"/>
                    <a:pt x="342" y="161"/>
                  </a:cubicBezTo>
                  <a:lnTo>
                    <a:pt x="342" y="161"/>
                  </a:lnTo>
                  <a:cubicBezTo>
                    <a:pt x="326" y="159"/>
                    <a:pt x="311" y="158"/>
                    <a:pt x="296" y="158"/>
                  </a:cubicBezTo>
                  <a:cubicBezTo>
                    <a:pt x="186" y="158"/>
                    <a:pt x="73" y="214"/>
                    <a:pt x="1" y="310"/>
                  </a:cubicBezTo>
                  <a:cubicBezTo>
                    <a:pt x="46" y="280"/>
                    <a:pt x="98" y="266"/>
                    <a:pt x="149" y="266"/>
                  </a:cubicBezTo>
                  <a:cubicBezTo>
                    <a:pt x="221" y="266"/>
                    <a:pt x="292" y="294"/>
                    <a:pt x="345" y="347"/>
                  </a:cubicBezTo>
                  <a:cubicBezTo>
                    <a:pt x="358" y="373"/>
                    <a:pt x="381" y="390"/>
                    <a:pt x="407" y="390"/>
                  </a:cubicBezTo>
                  <a:cubicBezTo>
                    <a:pt x="416" y="390"/>
                    <a:pt x="426" y="388"/>
                    <a:pt x="435" y="383"/>
                  </a:cubicBezTo>
                  <a:cubicBezTo>
                    <a:pt x="472" y="383"/>
                    <a:pt x="508" y="329"/>
                    <a:pt x="490" y="274"/>
                  </a:cubicBezTo>
                  <a:cubicBezTo>
                    <a:pt x="472" y="220"/>
                    <a:pt x="472" y="166"/>
                    <a:pt x="490" y="111"/>
                  </a:cubicBezTo>
                  <a:cubicBezTo>
                    <a:pt x="505" y="67"/>
                    <a:pt x="556" y="34"/>
                    <a:pt x="604" y="34"/>
                  </a:cubicBezTo>
                  <a:cubicBezTo>
                    <a:pt x="615" y="34"/>
                    <a:pt x="625" y="36"/>
                    <a:pt x="635" y="39"/>
                  </a:cubicBezTo>
                  <a:cubicBezTo>
                    <a:pt x="609" y="14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9586138" y="4457681"/>
              <a:ext cx="223821" cy="87232"/>
            </a:xfrm>
            <a:custGeom>
              <a:avLst/>
              <a:gdLst/>
              <a:ahLst/>
              <a:cxnLst/>
              <a:rect l="l" t="t" r="r" b="b"/>
              <a:pathLst>
                <a:path w="1052" h="410" extrusionOk="0">
                  <a:moveTo>
                    <a:pt x="165" y="0"/>
                  </a:moveTo>
                  <a:cubicBezTo>
                    <a:pt x="110" y="0"/>
                    <a:pt x="55" y="8"/>
                    <a:pt x="1" y="25"/>
                  </a:cubicBezTo>
                  <a:cubicBezTo>
                    <a:pt x="14" y="24"/>
                    <a:pt x="26" y="23"/>
                    <a:pt x="39" y="23"/>
                  </a:cubicBezTo>
                  <a:cubicBezTo>
                    <a:pt x="225" y="23"/>
                    <a:pt x="403" y="146"/>
                    <a:pt x="454" y="333"/>
                  </a:cubicBezTo>
                  <a:cubicBezTo>
                    <a:pt x="454" y="369"/>
                    <a:pt x="472" y="387"/>
                    <a:pt x="508" y="405"/>
                  </a:cubicBezTo>
                  <a:cubicBezTo>
                    <a:pt x="515" y="408"/>
                    <a:pt x="522" y="410"/>
                    <a:pt x="529" y="410"/>
                  </a:cubicBezTo>
                  <a:cubicBezTo>
                    <a:pt x="563" y="410"/>
                    <a:pt x="602" y="380"/>
                    <a:pt x="617" y="351"/>
                  </a:cubicBezTo>
                  <a:cubicBezTo>
                    <a:pt x="653" y="260"/>
                    <a:pt x="707" y="170"/>
                    <a:pt x="780" y="115"/>
                  </a:cubicBezTo>
                  <a:cubicBezTo>
                    <a:pt x="815" y="94"/>
                    <a:pt x="854" y="84"/>
                    <a:pt x="892" y="84"/>
                  </a:cubicBezTo>
                  <a:cubicBezTo>
                    <a:pt x="950" y="84"/>
                    <a:pt x="1007" y="108"/>
                    <a:pt x="1051" y="151"/>
                  </a:cubicBezTo>
                  <a:cubicBezTo>
                    <a:pt x="1008" y="66"/>
                    <a:pt x="920" y="14"/>
                    <a:pt x="822" y="14"/>
                  </a:cubicBezTo>
                  <a:cubicBezTo>
                    <a:pt x="796" y="14"/>
                    <a:pt x="770" y="17"/>
                    <a:pt x="743" y="25"/>
                  </a:cubicBezTo>
                  <a:cubicBezTo>
                    <a:pt x="666" y="58"/>
                    <a:pt x="602" y="98"/>
                    <a:pt x="547" y="149"/>
                  </a:cubicBezTo>
                  <a:lnTo>
                    <a:pt x="547" y="149"/>
                  </a:lnTo>
                  <a:cubicBezTo>
                    <a:pt x="445" y="52"/>
                    <a:pt x="30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8836038" y="4122175"/>
              <a:ext cx="185099" cy="88934"/>
            </a:xfrm>
            <a:custGeom>
              <a:avLst/>
              <a:gdLst/>
              <a:ahLst/>
              <a:cxnLst/>
              <a:rect l="l" t="t" r="r" b="b"/>
              <a:pathLst>
                <a:path w="870" h="418" extrusionOk="0">
                  <a:moveTo>
                    <a:pt x="710" y="1"/>
                  </a:moveTo>
                  <a:cubicBezTo>
                    <a:pt x="672" y="1"/>
                    <a:pt x="634" y="11"/>
                    <a:pt x="598" y="32"/>
                  </a:cubicBezTo>
                  <a:cubicBezTo>
                    <a:pt x="543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5" y="129"/>
                    <a:pt x="327" y="112"/>
                    <a:pt x="257" y="112"/>
                  </a:cubicBezTo>
                  <a:cubicBezTo>
                    <a:pt x="169" y="112"/>
                    <a:pt x="80" y="140"/>
                    <a:pt x="0" y="195"/>
                  </a:cubicBezTo>
                  <a:cubicBezTo>
                    <a:pt x="36" y="183"/>
                    <a:pt x="72" y="177"/>
                    <a:pt x="108" y="177"/>
                  </a:cubicBezTo>
                  <a:cubicBezTo>
                    <a:pt x="231" y="177"/>
                    <a:pt x="342" y="249"/>
                    <a:pt x="399" y="376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1" y="416"/>
                    <a:pt x="490" y="417"/>
                    <a:pt x="500" y="417"/>
                  </a:cubicBezTo>
                  <a:cubicBezTo>
                    <a:pt x="543" y="417"/>
                    <a:pt x="580" y="385"/>
                    <a:pt x="580" y="340"/>
                  </a:cubicBezTo>
                  <a:cubicBezTo>
                    <a:pt x="580" y="249"/>
                    <a:pt x="598" y="177"/>
                    <a:pt x="652" y="105"/>
                  </a:cubicBezTo>
                  <a:cubicBezTo>
                    <a:pt x="684" y="62"/>
                    <a:pt x="728" y="45"/>
                    <a:pt x="774" y="45"/>
                  </a:cubicBezTo>
                  <a:cubicBezTo>
                    <a:pt x="806" y="45"/>
                    <a:pt x="840" y="53"/>
                    <a:pt x="870" y="68"/>
                  </a:cubicBezTo>
                  <a:cubicBezTo>
                    <a:pt x="826" y="24"/>
                    <a:pt x="769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26"/>
          <p:cNvSpPr txBox="1">
            <a:spLocks noGrp="1"/>
          </p:cNvSpPr>
          <p:nvPr>
            <p:ph type="subTitle" idx="1"/>
          </p:nvPr>
        </p:nvSpPr>
        <p:spPr>
          <a:xfrm>
            <a:off x="713225" y="2243125"/>
            <a:ext cx="3217500" cy="14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690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"/>
          <p:cNvSpPr/>
          <p:nvPr/>
        </p:nvSpPr>
        <p:spPr>
          <a:xfrm>
            <a:off x="3111276" y="3974443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7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27"/>
          <p:cNvGrpSpPr/>
          <p:nvPr/>
        </p:nvGrpSpPr>
        <p:grpSpPr>
          <a:xfrm>
            <a:off x="174405" y="249131"/>
            <a:ext cx="8532152" cy="4699840"/>
            <a:chOff x="174405" y="249131"/>
            <a:chExt cx="8532152" cy="4699840"/>
          </a:xfrm>
        </p:grpSpPr>
        <p:sp>
          <p:nvSpPr>
            <p:cNvPr id="617" name="Google Shape;617;p27"/>
            <p:cNvSpPr/>
            <p:nvPr/>
          </p:nvSpPr>
          <p:spPr>
            <a:xfrm>
              <a:off x="8555624" y="4828998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7432500" y="4320073"/>
              <a:ext cx="222166" cy="76196"/>
            </a:xfrm>
            <a:custGeom>
              <a:avLst/>
              <a:gdLst/>
              <a:ahLst/>
              <a:cxnLst/>
              <a:rect l="l" t="t" r="r" b="b"/>
              <a:pathLst>
                <a:path w="1522" h="522" extrusionOk="0">
                  <a:moveTo>
                    <a:pt x="1247" y="0"/>
                  </a:moveTo>
                  <a:cubicBezTo>
                    <a:pt x="1188" y="0"/>
                    <a:pt x="1133" y="13"/>
                    <a:pt x="1069" y="26"/>
                  </a:cubicBezTo>
                  <a:cubicBezTo>
                    <a:pt x="966" y="77"/>
                    <a:pt x="863" y="156"/>
                    <a:pt x="786" y="249"/>
                  </a:cubicBezTo>
                  <a:lnTo>
                    <a:pt x="786" y="249"/>
                  </a:lnTo>
                  <a:cubicBezTo>
                    <a:pt x="643" y="110"/>
                    <a:pt x="455" y="31"/>
                    <a:pt x="261" y="31"/>
                  </a:cubicBezTo>
                  <a:cubicBezTo>
                    <a:pt x="174" y="31"/>
                    <a:pt x="86" y="47"/>
                    <a:pt x="0" y="80"/>
                  </a:cubicBezTo>
                  <a:cubicBezTo>
                    <a:pt x="38" y="73"/>
                    <a:pt x="76" y="70"/>
                    <a:pt x="113" y="70"/>
                  </a:cubicBezTo>
                  <a:cubicBezTo>
                    <a:pt x="366" y="70"/>
                    <a:pt x="612" y="224"/>
                    <a:pt x="707" y="460"/>
                  </a:cubicBezTo>
                  <a:cubicBezTo>
                    <a:pt x="725" y="497"/>
                    <a:pt x="743" y="515"/>
                    <a:pt x="761" y="515"/>
                  </a:cubicBezTo>
                  <a:cubicBezTo>
                    <a:pt x="775" y="519"/>
                    <a:pt x="788" y="521"/>
                    <a:pt x="801" y="521"/>
                  </a:cubicBezTo>
                  <a:cubicBezTo>
                    <a:pt x="840" y="521"/>
                    <a:pt x="874" y="501"/>
                    <a:pt x="888" y="460"/>
                  </a:cubicBezTo>
                  <a:cubicBezTo>
                    <a:pt x="924" y="334"/>
                    <a:pt x="1015" y="207"/>
                    <a:pt x="1123" y="116"/>
                  </a:cubicBezTo>
                  <a:cubicBezTo>
                    <a:pt x="1170" y="77"/>
                    <a:pt x="1231" y="58"/>
                    <a:pt x="1293" y="58"/>
                  </a:cubicBezTo>
                  <a:cubicBezTo>
                    <a:pt x="1375" y="58"/>
                    <a:pt x="1460" y="91"/>
                    <a:pt x="1522" y="153"/>
                  </a:cubicBezTo>
                  <a:cubicBezTo>
                    <a:pt x="1467" y="80"/>
                    <a:pt x="1413" y="26"/>
                    <a:pt x="1322" y="8"/>
                  </a:cubicBezTo>
                  <a:cubicBezTo>
                    <a:pt x="1296" y="2"/>
                    <a:pt x="1271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8162538" y="4342478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7959055" y="4598802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74405" y="455626"/>
              <a:ext cx="135101" cy="83189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535" y="0"/>
                  </a:moveTo>
                  <a:cubicBezTo>
                    <a:pt x="491" y="0"/>
                    <a:pt x="446" y="18"/>
                    <a:pt x="417" y="57"/>
                  </a:cubicBezTo>
                  <a:cubicBezTo>
                    <a:pt x="390" y="85"/>
                    <a:pt x="362" y="122"/>
                    <a:pt x="342" y="161"/>
                  </a:cubicBezTo>
                  <a:lnTo>
                    <a:pt x="342" y="161"/>
                  </a:lnTo>
                  <a:cubicBezTo>
                    <a:pt x="326" y="159"/>
                    <a:pt x="311" y="158"/>
                    <a:pt x="296" y="158"/>
                  </a:cubicBezTo>
                  <a:cubicBezTo>
                    <a:pt x="186" y="158"/>
                    <a:pt x="73" y="214"/>
                    <a:pt x="1" y="310"/>
                  </a:cubicBezTo>
                  <a:cubicBezTo>
                    <a:pt x="46" y="280"/>
                    <a:pt x="98" y="266"/>
                    <a:pt x="149" y="266"/>
                  </a:cubicBezTo>
                  <a:cubicBezTo>
                    <a:pt x="221" y="266"/>
                    <a:pt x="292" y="294"/>
                    <a:pt x="345" y="347"/>
                  </a:cubicBezTo>
                  <a:cubicBezTo>
                    <a:pt x="358" y="373"/>
                    <a:pt x="381" y="390"/>
                    <a:pt x="407" y="390"/>
                  </a:cubicBezTo>
                  <a:cubicBezTo>
                    <a:pt x="416" y="390"/>
                    <a:pt x="426" y="388"/>
                    <a:pt x="435" y="383"/>
                  </a:cubicBezTo>
                  <a:cubicBezTo>
                    <a:pt x="472" y="383"/>
                    <a:pt x="508" y="329"/>
                    <a:pt x="490" y="274"/>
                  </a:cubicBezTo>
                  <a:cubicBezTo>
                    <a:pt x="472" y="220"/>
                    <a:pt x="472" y="166"/>
                    <a:pt x="490" y="111"/>
                  </a:cubicBezTo>
                  <a:cubicBezTo>
                    <a:pt x="505" y="67"/>
                    <a:pt x="556" y="34"/>
                    <a:pt x="604" y="34"/>
                  </a:cubicBezTo>
                  <a:cubicBezTo>
                    <a:pt x="615" y="34"/>
                    <a:pt x="625" y="36"/>
                    <a:pt x="635" y="39"/>
                  </a:cubicBezTo>
                  <a:cubicBezTo>
                    <a:pt x="609" y="14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96338" y="249131"/>
              <a:ext cx="223821" cy="87232"/>
            </a:xfrm>
            <a:custGeom>
              <a:avLst/>
              <a:gdLst/>
              <a:ahLst/>
              <a:cxnLst/>
              <a:rect l="l" t="t" r="r" b="b"/>
              <a:pathLst>
                <a:path w="1052" h="410" extrusionOk="0">
                  <a:moveTo>
                    <a:pt x="165" y="0"/>
                  </a:moveTo>
                  <a:cubicBezTo>
                    <a:pt x="110" y="0"/>
                    <a:pt x="55" y="8"/>
                    <a:pt x="1" y="25"/>
                  </a:cubicBezTo>
                  <a:cubicBezTo>
                    <a:pt x="14" y="24"/>
                    <a:pt x="26" y="23"/>
                    <a:pt x="39" y="23"/>
                  </a:cubicBezTo>
                  <a:cubicBezTo>
                    <a:pt x="225" y="23"/>
                    <a:pt x="403" y="146"/>
                    <a:pt x="454" y="333"/>
                  </a:cubicBezTo>
                  <a:cubicBezTo>
                    <a:pt x="454" y="369"/>
                    <a:pt x="472" y="387"/>
                    <a:pt x="508" y="405"/>
                  </a:cubicBezTo>
                  <a:cubicBezTo>
                    <a:pt x="515" y="408"/>
                    <a:pt x="522" y="410"/>
                    <a:pt x="529" y="410"/>
                  </a:cubicBezTo>
                  <a:cubicBezTo>
                    <a:pt x="563" y="410"/>
                    <a:pt x="602" y="380"/>
                    <a:pt x="617" y="351"/>
                  </a:cubicBezTo>
                  <a:cubicBezTo>
                    <a:pt x="653" y="260"/>
                    <a:pt x="707" y="170"/>
                    <a:pt x="780" y="115"/>
                  </a:cubicBezTo>
                  <a:cubicBezTo>
                    <a:pt x="815" y="94"/>
                    <a:pt x="854" y="84"/>
                    <a:pt x="892" y="84"/>
                  </a:cubicBezTo>
                  <a:cubicBezTo>
                    <a:pt x="950" y="84"/>
                    <a:pt x="1007" y="108"/>
                    <a:pt x="1051" y="151"/>
                  </a:cubicBezTo>
                  <a:cubicBezTo>
                    <a:pt x="1008" y="66"/>
                    <a:pt x="920" y="14"/>
                    <a:pt x="822" y="14"/>
                  </a:cubicBezTo>
                  <a:cubicBezTo>
                    <a:pt x="796" y="14"/>
                    <a:pt x="770" y="17"/>
                    <a:pt x="743" y="25"/>
                  </a:cubicBezTo>
                  <a:cubicBezTo>
                    <a:pt x="666" y="58"/>
                    <a:pt x="602" y="98"/>
                    <a:pt x="547" y="149"/>
                  </a:cubicBezTo>
                  <a:lnTo>
                    <a:pt x="547" y="149"/>
                  </a:lnTo>
                  <a:cubicBezTo>
                    <a:pt x="445" y="52"/>
                    <a:pt x="30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27"/>
            <p:cNvGrpSpPr/>
            <p:nvPr/>
          </p:nvGrpSpPr>
          <p:grpSpPr>
            <a:xfrm>
              <a:off x="288590" y="4327146"/>
              <a:ext cx="849263" cy="621826"/>
              <a:chOff x="873887" y="1204246"/>
              <a:chExt cx="163925" cy="120025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873887" y="1204246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878887" y="1252821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974862" y="1307771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1016062" y="1233646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27"/>
          <p:cNvGrpSpPr/>
          <p:nvPr/>
        </p:nvGrpSpPr>
        <p:grpSpPr>
          <a:xfrm>
            <a:off x="-166003" y="7"/>
            <a:ext cx="9489289" cy="4774777"/>
            <a:chOff x="-150589" y="11357"/>
            <a:chExt cx="9489289" cy="4774777"/>
          </a:xfrm>
        </p:grpSpPr>
        <p:sp>
          <p:nvSpPr>
            <p:cNvPr id="629" name="Google Shape;629;p27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7"/>
          <p:cNvSpPr/>
          <p:nvPr/>
        </p:nvSpPr>
        <p:spPr>
          <a:xfrm>
            <a:off x="303192" y="64862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subTitle" idx="1"/>
          </p:nvPr>
        </p:nvSpPr>
        <p:spPr>
          <a:xfrm>
            <a:off x="5227675" y="1731938"/>
            <a:ext cx="32031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subTitle" idx="2"/>
          </p:nvPr>
        </p:nvSpPr>
        <p:spPr>
          <a:xfrm>
            <a:off x="5227800" y="3198675"/>
            <a:ext cx="32031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subTitle" idx="3"/>
          </p:nvPr>
        </p:nvSpPr>
        <p:spPr>
          <a:xfrm>
            <a:off x="4667800" y="2056750"/>
            <a:ext cx="3762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7"/>
          <p:cNvSpPr txBox="1">
            <a:spLocks noGrp="1"/>
          </p:cNvSpPr>
          <p:nvPr>
            <p:ph type="subTitle" idx="4"/>
          </p:nvPr>
        </p:nvSpPr>
        <p:spPr>
          <a:xfrm>
            <a:off x="4667947" y="3463970"/>
            <a:ext cx="3762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35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8"/>
          <p:cNvSpPr/>
          <p:nvPr/>
        </p:nvSpPr>
        <p:spPr>
          <a:xfrm flipH="1">
            <a:off x="5651849" y="7188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8"/>
          <p:cNvSpPr/>
          <p:nvPr/>
        </p:nvSpPr>
        <p:spPr>
          <a:xfrm>
            <a:off x="0" y="3519513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 flipH="1">
            <a:off x="-150589" y="1661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8"/>
          <p:cNvSpPr/>
          <p:nvPr/>
        </p:nvSpPr>
        <p:spPr>
          <a:xfrm flipH="1">
            <a:off x="6315439" y="379186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/>
          <p:nvPr/>
        </p:nvSpPr>
        <p:spPr>
          <a:xfrm flipH="1">
            <a:off x="-218724" y="38764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8"/>
          <p:cNvSpPr/>
          <p:nvPr/>
        </p:nvSpPr>
        <p:spPr>
          <a:xfrm flipH="1">
            <a:off x="8868110" y="110334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8"/>
          <p:cNvSpPr/>
          <p:nvPr/>
        </p:nvSpPr>
        <p:spPr>
          <a:xfrm flipH="1">
            <a:off x="-218719" y="4477168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8"/>
          <p:cNvSpPr/>
          <p:nvPr/>
        </p:nvSpPr>
        <p:spPr>
          <a:xfrm flipH="1">
            <a:off x="8213963" y="120357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8"/>
          <p:cNvSpPr/>
          <p:nvPr/>
        </p:nvSpPr>
        <p:spPr>
          <a:xfrm flipH="1">
            <a:off x="8582327" y="260384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>
            <a:off x="7075815" y="1563836"/>
            <a:ext cx="217436" cy="95804"/>
          </a:xfrm>
          <a:custGeom>
            <a:avLst/>
            <a:gdLst/>
            <a:ahLst/>
            <a:cxnLst/>
            <a:rect l="l" t="t" r="r" b="b"/>
            <a:pathLst>
              <a:path w="1305" h="575" extrusionOk="0">
                <a:moveTo>
                  <a:pt x="1226" y="0"/>
                </a:moveTo>
                <a:cubicBezTo>
                  <a:pt x="996" y="0"/>
                  <a:pt x="776" y="118"/>
                  <a:pt x="659" y="316"/>
                </a:cubicBezTo>
                <a:lnTo>
                  <a:pt x="659" y="316"/>
                </a:lnTo>
                <a:cubicBezTo>
                  <a:pt x="574" y="255"/>
                  <a:pt x="477" y="211"/>
                  <a:pt x="362" y="186"/>
                </a:cubicBezTo>
                <a:cubicBezTo>
                  <a:pt x="341" y="180"/>
                  <a:pt x="319" y="178"/>
                  <a:pt x="297" y="178"/>
                </a:cubicBezTo>
                <a:cubicBezTo>
                  <a:pt x="171" y="178"/>
                  <a:pt x="46" y="262"/>
                  <a:pt x="0" y="385"/>
                </a:cubicBezTo>
                <a:cubicBezTo>
                  <a:pt x="53" y="305"/>
                  <a:pt x="145" y="255"/>
                  <a:pt x="240" y="255"/>
                </a:cubicBezTo>
                <a:cubicBezTo>
                  <a:pt x="275" y="255"/>
                  <a:pt x="310" y="262"/>
                  <a:pt x="344" y="276"/>
                </a:cubicBezTo>
                <a:cubicBezTo>
                  <a:pt x="453" y="331"/>
                  <a:pt x="562" y="421"/>
                  <a:pt x="616" y="530"/>
                </a:cubicBezTo>
                <a:cubicBezTo>
                  <a:pt x="639" y="560"/>
                  <a:pt x="671" y="574"/>
                  <a:pt x="701" y="574"/>
                </a:cubicBezTo>
                <a:cubicBezTo>
                  <a:pt x="742" y="574"/>
                  <a:pt x="779" y="546"/>
                  <a:pt x="779" y="494"/>
                </a:cubicBezTo>
                <a:cubicBezTo>
                  <a:pt x="815" y="222"/>
                  <a:pt x="1032" y="23"/>
                  <a:pt x="1304" y="5"/>
                </a:cubicBezTo>
                <a:cubicBezTo>
                  <a:pt x="1278" y="2"/>
                  <a:pt x="1252" y="0"/>
                  <a:pt x="1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>
            <a:off x="616584" y="12860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>
            <a:off x="8338635" y="498758"/>
            <a:ext cx="184279" cy="80142"/>
          </a:xfrm>
          <a:custGeom>
            <a:avLst/>
            <a:gdLst/>
            <a:ahLst/>
            <a:cxnLst/>
            <a:rect l="l" t="t" r="r" b="b"/>
            <a:pathLst>
              <a:path w="1106" h="481" extrusionOk="0">
                <a:moveTo>
                  <a:pt x="953" y="1"/>
                </a:moveTo>
                <a:cubicBezTo>
                  <a:pt x="776" y="1"/>
                  <a:pt x="607" y="81"/>
                  <a:pt x="501" y="227"/>
                </a:cubicBezTo>
                <a:lnTo>
                  <a:pt x="501" y="227"/>
                </a:lnTo>
                <a:cubicBezTo>
                  <a:pt x="452" y="182"/>
                  <a:pt x="398" y="144"/>
                  <a:pt x="345" y="111"/>
                </a:cubicBezTo>
                <a:cubicBezTo>
                  <a:pt x="290" y="84"/>
                  <a:pt x="232" y="71"/>
                  <a:pt x="173" y="71"/>
                </a:cubicBezTo>
                <a:cubicBezTo>
                  <a:pt x="114" y="71"/>
                  <a:pt x="55" y="84"/>
                  <a:pt x="1" y="111"/>
                </a:cubicBezTo>
                <a:cubicBezTo>
                  <a:pt x="91" y="130"/>
                  <a:pt x="182" y="166"/>
                  <a:pt x="254" y="238"/>
                </a:cubicBezTo>
                <a:cubicBezTo>
                  <a:pt x="327" y="293"/>
                  <a:pt x="381" y="365"/>
                  <a:pt x="435" y="456"/>
                </a:cubicBezTo>
                <a:cubicBezTo>
                  <a:pt x="453" y="456"/>
                  <a:pt x="453" y="456"/>
                  <a:pt x="472" y="474"/>
                </a:cubicBezTo>
                <a:cubicBezTo>
                  <a:pt x="486" y="478"/>
                  <a:pt x="501" y="481"/>
                  <a:pt x="515" y="481"/>
                </a:cubicBezTo>
                <a:cubicBezTo>
                  <a:pt x="552" y="481"/>
                  <a:pt x="585" y="464"/>
                  <a:pt x="598" y="437"/>
                </a:cubicBezTo>
                <a:cubicBezTo>
                  <a:pt x="707" y="238"/>
                  <a:pt x="888" y="75"/>
                  <a:pt x="1105" y="21"/>
                </a:cubicBezTo>
                <a:cubicBezTo>
                  <a:pt x="1055" y="7"/>
                  <a:pt x="1003" y="1"/>
                  <a:pt x="9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 txBox="1">
            <a:spLocks noGrp="1"/>
          </p:cNvSpPr>
          <p:nvPr>
            <p:ph type="subTitle" idx="1"/>
          </p:nvPr>
        </p:nvSpPr>
        <p:spPr>
          <a:xfrm>
            <a:off x="883787" y="296585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subTitle" idx="2"/>
          </p:nvPr>
        </p:nvSpPr>
        <p:spPr>
          <a:xfrm>
            <a:off x="883813" y="1536300"/>
            <a:ext cx="7376400" cy="12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883787" y="113820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883813" y="3363950"/>
            <a:ext cx="73764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07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9"/>
          <p:cNvSpPr/>
          <p:nvPr/>
        </p:nvSpPr>
        <p:spPr>
          <a:xfrm>
            <a:off x="-394054" y="244401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9"/>
          <p:cNvSpPr/>
          <p:nvPr/>
        </p:nvSpPr>
        <p:spPr>
          <a:xfrm>
            <a:off x="-118658" y="782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9"/>
          <p:cNvSpPr/>
          <p:nvPr/>
        </p:nvSpPr>
        <p:spPr>
          <a:xfrm>
            <a:off x="5220001" y="3990343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9"/>
          <p:cNvSpPr/>
          <p:nvPr/>
        </p:nvSpPr>
        <p:spPr>
          <a:xfrm>
            <a:off x="8423991" y="3990348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9"/>
          <p:cNvSpPr/>
          <p:nvPr/>
        </p:nvSpPr>
        <p:spPr>
          <a:xfrm>
            <a:off x="8691310" y="1506031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9"/>
          <p:cNvSpPr/>
          <p:nvPr/>
        </p:nvSpPr>
        <p:spPr>
          <a:xfrm>
            <a:off x="8691312" y="4477168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9"/>
          <p:cNvSpPr/>
          <p:nvPr/>
        </p:nvSpPr>
        <p:spPr>
          <a:xfrm>
            <a:off x="309997" y="396907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9"/>
          <p:cNvSpPr/>
          <p:nvPr/>
        </p:nvSpPr>
        <p:spPr>
          <a:xfrm>
            <a:off x="432384" y="4200178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9"/>
          <p:cNvSpPr/>
          <p:nvPr/>
        </p:nvSpPr>
        <p:spPr>
          <a:xfrm>
            <a:off x="1267809" y="9905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9"/>
          <p:cNvGrpSpPr/>
          <p:nvPr/>
        </p:nvGrpSpPr>
        <p:grpSpPr>
          <a:xfrm>
            <a:off x="7695447" y="481452"/>
            <a:ext cx="995845" cy="746097"/>
            <a:chOff x="4074072" y="4231627"/>
            <a:chExt cx="995845" cy="746097"/>
          </a:xfrm>
        </p:grpSpPr>
        <p:sp>
          <p:nvSpPr>
            <p:cNvPr id="673" name="Google Shape;673;p29"/>
            <p:cNvSpPr/>
            <p:nvPr/>
          </p:nvSpPr>
          <p:spPr>
            <a:xfrm>
              <a:off x="4074072" y="4914577"/>
              <a:ext cx="154121" cy="63147"/>
            </a:xfrm>
            <a:custGeom>
              <a:avLst/>
              <a:gdLst/>
              <a:ahLst/>
              <a:cxnLst/>
              <a:rect l="l" t="t" r="r" b="b"/>
              <a:pathLst>
                <a:path w="925" h="379" extrusionOk="0">
                  <a:moveTo>
                    <a:pt x="203" y="1"/>
                  </a:moveTo>
                  <a:cubicBezTo>
                    <a:pt x="120" y="1"/>
                    <a:pt x="43" y="49"/>
                    <a:pt x="1" y="121"/>
                  </a:cubicBezTo>
                  <a:cubicBezTo>
                    <a:pt x="31" y="91"/>
                    <a:pt x="71" y="77"/>
                    <a:pt x="114" y="77"/>
                  </a:cubicBezTo>
                  <a:cubicBezTo>
                    <a:pt x="149" y="77"/>
                    <a:pt x="185" y="86"/>
                    <a:pt x="218" y="103"/>
                  </a:cubicBezTo>
                  <a:cubicBezTo>
                    <a:pt x="290" y="157"/>
                    <a:pt x="345" y="229"/>
                    <a:pt x="363" y="320"/>
                  </a:cubicBezTo>
                  <a:cubicBezTo>
                    <a:pt x="363" y="338"/>
                    <a:pt x="399" y="356"/>
                    <a:pt x="417" y="374"/>
                  </a:cubicBezTo>
                  <a:cubicBezTo>
                    <a:pt x="427" y="377"/>
                    <a:pt x="436" y="379"/>
                    <a:pt x="446" y="379"/>
                  </a:cubicBezTo>
                  <a:cubicBezTo>
                    <a:pt x="490" y="379"/>
                    <a:pt x="529" y="346"/>
                    <a:pt x="544" y="302"/>
                  </a:cubicBezTo>
                  <a:cubicBezTo>
                    <a:pt x="578" y="134"/>
                    <a:pt x="720" y="28"/>
                    <a:pt x="885" y="28"/>
                  </a:cubicBezTo>
                  <a:cubicBezTo>
                    <a:pt x="898" y="28"/>
                    <a:pt x="911" y="29"/>
                    <a:pt x="924" y="30"/>
                  </a:cubicBezTo>
                  <a:cubicBezTo>
                    <a:pt x="869" y="12"/>
                    <a:pt x="813" y="3"/>
                    <a:pt x="758" y="3"/>
                  </a:cubicBezTo>
                  <a:cubicBezTo>
                    <a:pt x="644" y="3"/>
                    <a:pt x="535" y="41"/>
                    <a:pt x="452" y="116"/>
                  </a:cubicBezTo>
                  <a:lnTo>
                    <a:pt x="452" y="116"/>
                  </a:lnTo>
                  <a:cubicBezTo>
                    <a:pt x="399" y="70"/>
                    <a:pt x="339" y="34"/>
                    <a:pt x="272" y="12"/>
                  </a:cubicBezTo>
                  <a:cubicBezTo>
                    <a:pt x="249" y="4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4912796" y="4560061"/>
              <a:ext cx="157120" cy="77143"/>
            </a:xfrm>
            <a:custGeom>
              <a:avLst/>
              <a:gdLst/>
              <a:ahLst/>
              <a:cxnLst/>
              <a:rect l="l" t="t" r="r" b="b"/>
              <a:pathLst>
                <a:path w="943" h="463" extrusionOk="0">
                  <a:moveTo>
                    <a:pt x="108" y="1"/>
                  </a:moveTo>
                  <a:cubicBezTo>
                    <a:pt x="73" y="1"/>
                    <a:pt x="37" y="7"/>
                    <a:pt x="1" y="19"/>
                  </a:cubicBezTo>
                  <a:cubicBezTo>
                    <a:pt x="92" y="37"/>
                    <a:pt x="146" y="110"/>
                    <a:pt x="182" y="182"/>
                  </a:cubicBezTo>
                  <a:cubicBezTo>
                    <a:pt x="218" y="254"/>
                    <a:pt x="255" y="327"/>
                    <a:pt x="291" y="399"/>
                  </a:cubicBezTo>
                  <a:cubicBezTo>
                    <a:pt x="291" y="417"/>
                    <a:pt x="291" y="417"/>
                    <a:pt x="309" y="436"/>
                  </a:cubicBezTo>
                  <a:cubicBezTo>
                    <a:pt x="327" y="454"/>
                    <a:pt x="350" y="463"/>
                    <a:pt x="372" y="463"/>
                  </a:cubicBezTo>
                  <a:cubicBezTo>
                    <a:pt x="395" y="463"/>
                    <a:pt x="418" y="454"/>
                    <a:pt x="436" y="436"/>
                  </a:cubicBezTo>
                  <a:cubicBezTo>
                    <a:pt x="580" y="309"/>
                    <a:pt x="762" y="218"/>
                    <a:pt x="943" y="200"/>
                  </a:cubicBezTo>
                  <a:cubicBezTo>
                    <a:pt x="860" y="147"/>
                    <a:pt x="764" y="120"/>
                    <a:pt x="668" y="120"/>
                  </a:cubicBezTo>
                  <a:cubicBezTo>
                    <a:pt x="575" y="120"/>
                    <a:pt x="481" y="146"/>
                    <a:pt x="397" y="200"/>
                  </a:cubicBezTo>
                  <a:lnTo>
                    <a:pt x="397" y="200"/>
                  </a:lnTo>
                  <a:cubicBezTo>
                    <a:pt x="367" y="156"/>
                    <a:pt x="332" y="115"/>
                    <a:pt x="291" y="73"/>
                  </a:cubicBezTo>
                  <a:cubicBezTo>
                    <a:pt x="242" y="25"/>
                    <a:pt x="178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4526333" y="4231627"/>
              <a:ext cx="111800" cy="62980"/>
            </a:xfrm>
            <a:custGeom>
              <a:avLst/>
              <a:gdLst/>
              <a:ahLst/>
              <a:cxnLst/>
              <a:rect l="l" t="t" r="r" b="b"/>
              <a:pathLst>
                <a:path w="671" h="378" extrusionOk="0">
                  <a:moveTo>
                    <a:pt x="592" y="1"/>
                  </a:moveTo>
                  <a:cubicBezTo>
                    <a:pt x="480" y="1"/>
                    <a:pt x="376" y="48"/>
                    <a:pt x="310" y="133"/>
                  </a:cubicBezTo>
                  <a:lnTo>
                    <a:pt x="310" y="133"/>
                  </a:lnTo>
                  <a:cubicBezTo>
                    <a:pt x="281" y="119"/>
                    <a:pt x="250" y="107"/>
                    <a:pt x="218" y="99"/>
                  </a:cubicBezTo>
                  <a:cubicBezTo>
                    <a:pt x="192" y="86"/>
                    <a:pt x="164" y="80"/>
                    <a:pt x="136" y="80"/>
                  </a:cubicBezTo>
                  <a:cubicBezTo>
                    <a:pt x="86" y="80"/>
                    <a:pt x="36" y="100"/>
                    <a:pt x="0" y="135"/>
                  </a:cubicBezTo>
                  <a:cubicBezTo>
                    <a:pt x="55" y="153"/>
                    <a:pt x="109" y="172"/>
                    <a:pt x="145" y="226"/>
                  </a:cubicBezTo>
                  <a:lnTo>
                    <a:pt x="272" y="334"/>
                  </a:lnTo>
                  <a:cubicBezTo>
                    <a:pt x="272" y="353"/>
                    <a:pt x="272" y="353"/>
                    <a:pt x="290" y="371"/>
                  </a:cubicBezTo>
                  <a:cubicBezTo>
                    <a:pt x="304" y="375"/>
                    <a:pt x="317" y="377"/>
                    <a:pt x="330" y="377"/>
                  </a:cubicBezTo>
                  <a:cubicBezTo>
                    <a:pt x="369" y="377"/>
                    <a:pt x="403" y="357"/>
                    <a:pt x="417" y="316"/>
                  </a:cubicBezTo>
                  <a:cubicBezTo>
                    <a:pt x="471" y="190"/>
                    <a:pt x="562" y="99"/>
                    <a:pt x="670" y="9"/>
                  </a:cubicBezTo>
                  <a:cubicBezTo>
                    <a:pt x="644" y="3"/>
                    <a:pt x="618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9"/>
          <p:cNvSpPr txBox="1">
            <a:spLocks noGrp="1"/>
          </p:cNvSpPr>
          <p:nvPr>
            <p:ph type="title" idx="2"/>
          </p:nvPr>
        </p:nvSpPr>
        <p:spPr>
          <a:xfrm>
            <a:off x="720000" y="2419348"/>
            <a:ext cx="23364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8" name="Google Shape;678;p29"/>
          <p:cNvSpPr txBox="1">
            <a:spLocks noGrp="1"/>
          </p:cNvSpPr>
          <p:nvPr>
            <p:ph type="subTitle" idx="1"/>
          </p:nvPr>
        </p:nvSpPr>
        <p:spPr>
          <a:xfrm>
            <a:off x="720000" y="2731525"/>
            <a:ext cx="23364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9"/>
          <p:cNvSpPr txBox="1">
            <a:spLocks noGrp="1"/>
          </p:cNvSpPr>
          <p:nvPr>
            <p:ph type="title" idx="3"/>
          </p:nvPr>
        </p:nvSpPr>
        <p:spPr>
          <a:xfrm>
            <a:off x="3403800" y="3105148"/>
            <a:ext cx="23364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0" name="Google Shape;680;p29"/>
          <p:cNvSpPr txBox="1">
            <a:spLocks noGrp="1"/>
          </p:cNvSpPr>
          <p:nvPr>
            <p:ph type="subTitle" idx="4"/>
          </p:nvPr>
        </p:nvSpPr>
        <p:spPr>
          <a:xfrm>
            <a:off x="3403800" y="3417325"/>
            <a:ext cx="23364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9"/>
          <p:cNvSpPr txBox="1">
            <a:spLocks noGrp="1"/>
          </p:cNvSpPr>
          <p:nvPr>
            <p:ph type="title" idx="5"/>
          </p:nvPr>
        </p:nvSpPr>
        <p:spPr>
          <a:xfrm>
            <a:off x="6087600" y="2419348"/>
            <a:ext cx="23364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2" name="Google Shape;682;p29"/>
          <p:cNvSpPr txBox="1">
            <a:spLocks noGrp="1"/>
          </p:cNvSpPr>
          <p:nvPr>
            <p:ph type="subTitle" idx="6"/>
          </p:nvPr>
        </p:nvSpPr>
        <p:spPr>
          <a:xfrm>
            <a:off x="6087600" y="2731525"/>
            <a:ext cx="23364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31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"/>
          <p:cNvSpPr/>
          <p:nvPr/>
        </p:nvSpPr>
        <p:spPr>
          <a:xfrm flipH="1">
            <a:off x="5659949" y="471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0"/>
          <p:cNvGrpSpPr/>
          <p:nvPr/>
        </p:nvGrpSpPr>
        <p:grpSpPr>
          <a:xfrm>
            <a:off x="175065" y="1066703"/>
            <a:ext cx="8809837" cy="3967706"/>
            <a:chOff x="175065" y="1122903"/>
            <a:chExt cx="8809837" cy="3967706"/>
          </a:xfrm>
        </p:grpSpPr>
        <p:sp>
          <p:nvSpPr>
            <p:cNvPr id="687" name="Google Shape;687;p30"/>
            <p:cNvSpPr/>
            <p:nvPr/>
          </p:nvSpPr>
          <p:spPr>
            <a:xfrm>
              <a:off x="8532686" y="1822685"/>
              <a:ext cx="142905" cy="75612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8371388" y="1122903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8834115" y="1297922"/>
              <a:ext cx="150787" cy="73131"/>
            </a:xfrm>
            <a:custGeom>
              <a:avLst/>
              <a:gdLst/>
              <a:ahLst/>
              <a:cxnLst/>
              <a:rect l="l" t="t" r="r" b="b"/>
              <a:pathLst>
                <a:path w="1033" h="501" extrusionOk="0">
                  <a:moveTo>
                    <a:pt x="948" y="1"/>
                  </a:moveTo>
                  <a:cubicBezTo>
                    <a:pt x="869" y="1"/>
                    <a:pt x="792" y="38"/>
                    <a:pt x="724" y="105"/>
                  </a:cubicBezTo>
                  <a:cubicBezTo>
                    <a:pt x="684" y="146"/>
                    <a:pt x="643" y="192"/>
                    <a:pt x="608" y="242"/>
                  </a:cubicBezTo>
                  <a:lnTo>
                    <a:pt x="608" y="242"/>
                  </a:lnTo>
                  <a:cubicBezTo>
                    <a:pt x="516" y="170"/>
                    <a:pt x="401" y="133"/>
                    <a:pt x="285" y="133"/>
                  </a:cubicBezTo>
                  <a:cubicBezTo>
                    <a:pt x="188" y="133"/>
                    <a:pt x="89" y="159"/>
                    <a:pt x="0" y="214"/>
                  </a:cubicBezTo>
                  <a:cubicBezTo>
                    <a:pt x="217" y="214"/>
                    <a:pt x="417" y="322"/>
                    <a:pt x="561" y="467"/>
                  </a:cubicBezTo>
                  <a:cubicBezTo>
                    <a:pt x="580" y="485"/>
                    <a:pt x="580" y="485"/>
                    <a:pt x="598" y="485"/>
                  </a:cubicBezTo>
                  <a:cubicBezTo>
                    <a:pt x="614" y="496"/>
                    <a:pt x="629" y="500"/>
                    <a:pt x="644" y="500"/>
                  </a:cubicBezTo>
                  <a:cubicBezTo>
                    <a:pt x="681" y="500"/>
                    <a:pt x="712" y="475"/>
                    <a:pt x="724" y="449"/>
                  </a:cubicBezTo>
                  <a:cubicBezTo>
                    <a:pt x="761" y="359"/>
                    <a:pt x="797" y="268"/>
                    <a:pt x="833" y="196"/>
                  </a:cubicBezTo>
                  <a:cubicBezTo>
                    <a:pt x="887" y="105"/>
                    <a:pt x="960" y="51"/>
                    <a:pt x="1032" y="15"/>
                  </a:cubicBezTo>
                  <a:cubicBezTo>
                    <a:pt x="1004" y="5"/>
                    <a:pt x="976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8167905" y="1379227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8305489" y="4513592"/>
              <a:ext cx="92691" cy="58534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8429856" y="4270551"/>
              <a:ext cx="126994" cy="62913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30"/>
            <p:cNvGrpSpPr/>
            <p:nvPr/>
          </p:nvGrpSpPr>
          <p:grpSpPr>
            <a:xfrm>
              <a:off x="175065" y="2822084"/>
              <a:ext cx="1091113" cy="2268526"/>
              <a:chOff x="851974" y="913738"/>
              <a:chExt cx="210607" cy="437872"/>
            </a:xfrm>
          </p:grpSpPr>
          <p:sp>
            <p:nvSpPr>
              <p:cNvPr id="694" name="Google Shape;694;p30"/>
              <p:cNvSpPr/>
              <p:nvPr/>
            </p:nvSpPr>
            <p:spPr>
              <a:xfrm>
                <a:off x="851974" y="913738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0"/>
              <p:cNvSpPr/>
              <p:nvPr/>
            </p:nvSpPr>
            <p:spPr>
              <a:xfrm>
                <a:off x="856974" y="962313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999631" y="1335110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0"/>
              <p:cNvSpPr/>
              <p:nvPr/>
            </p:nvSpPr>
            <p:spPr>
              <a:xfrm>
                <a:off x="1040831" y="1260985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30"/>
          <p:cNvGrpSpPr/>
          <p:nvPr/>
        </p:nvGrpSpPr>
        <p:grpSpPr>
          <a:xfrm flipH="1">
            <a:off x="-103928" y="11357"/>
            <a:ext cx="9489289" cy="4774777"/>
            <a:chOff x="-150589" y="11357"/>
            <a:chExt cx="9489289" cy="4774777"/>
          </a:xfrm>
        </p:grpSpPr>
        <p:sp>
          <p:nvSpPr>
            <p:cNvPr id="699" name="Google Shape;699;p30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 rot="10800000" flipH="1">
              <a:off x="84995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30"/>
          <p:cNvSpPr txBox="1">
            <a:spLocks noGrp="1"/>
          </p:cNvSpPr>
          <p:nvPr>
            <p:ph type="title" idx="2"/>
          </p:nvPr>
        </p:nvSpPr>
        <p:spPr>
          <a:xfrm>
            <a:off x="713300" y="1756350"/>
            <a:ext cx="38322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0" name="Google Shape;710;p30"/>
          <p:cNvSpPr txBox="1">
            <a:spLocks noGrp="1"/>
          </p:cNvSpPr>
          <p:nvPr>
            <p:ph type="subTitle" idx="1"/>
          </p:nvPr>
        </p:nvSpPr>
        <p:spPr>
          <a:xfrm>
            <a:off x="1195838" y="2116975"/>
            <a:ext cx="286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0"/>
          <p:cNvSpPr txBox="1">
            <a:spLocks noGrp="1"/>
          </p:cNvSpPr>
          <p:nvPr>
            <p:ph type="title" idx="3"/>
          </p:nvPr>
        </p:nvSpPr>
        <p:spPr>
          <a:xfrm>
            <a:off x="4598450" y="1756350"/>
            <a:ext cx="38322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2" name="Google Shape;712;p30"/>
          <p:cNvSpPr txBox="1">
            <a:spLocks noGrp="1"/>
          </p:cNvSpPr>
          <p:nvPr>
            <p:ph type="subTitle" idx="4"/>
          </p:nvPr>
        </p:nvSpPr>
        <p:spPr>
          <a:xfrm>
            <a:off x="5080988" y="2116975"/>
            <a:ext cx="286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0"/>
          <p:cNvSpPr txBox="1">
            <a:spLocks noGrp="1"/>
          </p:cNvSpPr>
          <p:nvPr>
            <p:ph type="title" idx="5"/>
          </p:nvPr>
        </p:nvSpPr>
        <p:spPr>
          <a:xfrm>
            <a:off x="713300" y="3342150"/>
            <a:ext cx="38322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4" name="Google Shape;714;p30"/>
          <p:cNvSpPr txBox="1">
            <a:spLocks noGrp="1"/>
          </p:cNvSpPr>
          <p:nvPr>
            <p:ph type="subTitle" idx="6"/>
          </p:nvPr>
        </p:nvSpPr>
        <p:spPr>
          <a:xfrm>
            <a:off x="1195838" y="3700760"/>
            <a:ext cx="286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0"/>
          <p:cNvSpPr txBox="1">
            <a:spLocks noGrp="1"/>
          </p:cNvSpPr>
          <p:nvPr>
            <p:ph type="title" idx="7"/>
          </p:nvPr>
        </p:nvSpPr>
        <p:spPr>
          <a:xfrm>
            <a:off x="4598450" y="3342150"/>
            <a:ext cx="3832200" cy="4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6" name="Google Shape;716;p30"/>
          <p:cNvSpPr txBox="1">
            <a:spLocks noGrp="1"/>
          </p:cNvSpPr>
          <p:nvPr>
            <p:ph type="subTitle" idx="8"/>
          </p:nvPr>
        </p:nvSpPr>
        <p:spPr>
          <a:xfrm>
            <a:off x="5080988" y="3700760"/>
            <a:ext cx="286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93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 flipH="1">
            <a:off x="136239" y="770213"/>
            <a:ext cx="9605558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16"/>
          <p:cNvGrpSpPr/>
          <p:nvPr/>
        </p:nvGrpSpPr>
        <p:grpSpPr>
          <a:xfrm flipH="1">
            <a:off x="204018" y="117070"/>
            <a:ext cx="9096477" cy="2896172"/>
            <a:chOff x="468948" y="976607"/>
            <a:chExt cx="9096477" cy="2896172"/>
          </a:xfrm>
        </p:grpSpPr>
        <p:sp>
          <p:nvSpPr>
            <p:cNvPr id="312" name="Google Shape;312;p16"/>
            <p:cNvSpPr/>
            <p:nvPr/>
          </p:nvSpPr>
          <p:spPr>
            <a:xfrm>
              <a:off x="910850" y="3468361"/>
              <a:ext cx="1470659" cy="404419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772754" y="1735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68948" y="121819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9003400" y="13999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175448" y="97660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24947" y="282412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6"/>
          <p:cNvSpPr/>
          <p:nvPr/>
        </p:nvSpPr>
        <p:spPr>
          <a:xfrm flipH="1">
            <a:off x="2033023" y="25512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-16249" y="4123275"/>
            <a:ext cx="9129511" cy="1112839"/>
          </a:xfrm>
          <a:custGeom>
            <a:avLst/>
            <a:gdLst/>
            <a:ahLst/>
            <a:cxnLst/>
            <a:rect l="l" t="t" r="r" b="b"/>
            <a:pathLst>
              <a:path w="63874" h="17260" extrusionOk="0">
                <a:moveTo>
                  <a:pt x="55235" y="2826"/>
                </a:moveTo>
                <a:cubicBezTo>
                  <a:pt x="55235" y="2790"/>
                  <a:pt x="55199" y="2771"/>
                  <a:pt x="55162" y="2790"/>
                </a:cubicBezTo>
                <a:lnTo>
                  <a:pt x="55108" y="2753"/>
                </a:lnTo>
                <a:cubicBezTo>
                  <a:pt x="55054" y="2717"/>
                  <a:pt x="54999" y="2717"/>
                  <a:pt x="54963" y="2771"/>
                </a:cubicBezTo>
                <a:cubicBezTo>
                  <a:pt x="54873" y="2844"/>
                  <a:pt x="54836" y="2971"/>
                  <a:pt x="54710" y="2989"/>
                </a:cubicBezTo>
                <a:lnTo>
                  <a:pt x="54420" y="2989"/>
                </a:lnTo>
                <a:cubicBezTo>
                  <a:pt x="54366" y="2989"/>
                  <a:pt x="54311" y="2971"/>
                  <a:pt x="54275" y="2971"/>
                </a:cubicBezTo>
                <a:cubicBezTo>
                  <a:pt x="54203" y="2934"/>
                  <a:pt x="54185" y="2898"/>
                  <a:pt x="54130" y="2862"/>
                </a:cubicBezTo>
                <a:cubicBezTo>
                  <a:pt x="54076" y="2826"/>
                  <a:pt x="54003" y="2808"/>
                  <a:pt x="53949" y="2826"/>
                </a:cubicBezTo>
                <a:cubicBezTo>
                  <a:pt x="53895" y="2844"/>
                  <a:pt x="53840" y="2844"/>
                  <a:pt x="53786" y="2862"/>
                </a:cubicBezTo>
                <a:cubicBezTo>
                  <a:pt x="53732" y="2862"/>
                  <a:pt x="53659" y="2826"/>
                  <a:pt x="53605" y="2844"/>
                </a:cubicBezTo>
                <a:cubicBezTo>
                  <a:pt x="53551" y="2844"/>
                  <a:pt x="53533" y="2862"/>
                  <a:pt x="53496" y="2862"/>
                </a:cubicBezTo>
                <a:cubicBezTo>
                  <a:pt x="53460" y="2844"/>
                  <a:pt x="53406" y="2844"/>
                  <a:pt x="53352" y="2826"/>
                </a:cubicBezTo>
                <a:cubicBezTo>
                  <a:pt x="53315" y="2826"/>
                  <a:pt x="53279" y="2826"/>
                  <a:pt x="53225" y="2826"/>
                </a:cubicBezTo>
                <a:cubicBezTo>
                  <a:pt x="53170" y="2808"/>
                  <a:pt x="53134" y="2790"/>
                  <a:pt x="53080" y="2771"/>
                </a:cubicBezTo>
                <a:cubicBezTo>
                  <a:pt x="53007" y="2753"/>
                  <a:pt x="52935" y="2735"/>
                  <a:pt x="52881" y="2753"/>
                </a:cubicBezTo>
                <a:cubicBezTo>
                  <a:pt x="52754" y="2790"/>
                  <a:pt x="52627" y="2808"/>
                  <a:pt x="52500" y="2826"/>
                </a:cubicBezTo>
                <a:lnTo>
                  <a:pt x="52174" y="2826"/>
                </a:lnTo>
                <a:cubicBezTo>
                  <a:pt x="52066" y="2826"/>
                  <a:pt x="51957" y="2808"/>
                  <a:pt x="51848" y="2790"/>
                </a:cubicBezTo>
                <a:cubicBezTo>
                  <a:pt x="51794" y="2790"/>
                  <a:pt x="51722" y="2808"/>
                  <a:pt x="51667" y="2844"/>
                </a:cubicBezTo>
                <a:cubicBezTo>
                  <a:pt x="51559" y="2880"/>
                  <a:pt x="51450" y="2880"/>
                  <a:pt x="51341" y="2880"/>
                </a:cubicBezTo>
                <a:cubicBezTo>
                  <a:pt x="51323" y="2880"/>
                  <a:pt x="51287" y="2880"/>
                  <a:pt x="51269" y="2898"/>
                </a:cubicBezTo>
                <a:cubicBezTo>
                  <a:pt x="51233" y="2916"/>
                  <a:pt x="51178" y="2971"/>
                  <a:pt x="51142" y="2971"/>
                </a:cubicBezTo>
                <a:cubicBezTo>
                  <a:pt x="51106" y="2971"/>
                  <a:pt x="51070" y="2934"/>
                  <a:pt x="51052" y="2916"/>
                </a:cubicBezTo>
                <a:cubicBezTo>
                  <a:pt x="51015" y="2898"/>
                  <a:pt x="50979" y="2898"/>
                  <a:pt x="50943" y="2898"/>
                </a:cubicBezTo>
                <a:cubicBezTo>
                  <a:pt x="50834" y="2934"/>
                  <a:pt x="50708" y="2953"/>
                  <a:pt x="50581" y="2934"/>
                </a:cubicBezTo>
                <a:cubicBezTo>
                  <a:pt x="50508" y="2916"/>
                  <a:pt x="50436" y="2916"/>
                  <a:pt x="50363" y="2934"/>
                </a:cubicBezTo>
                <a:cubicBezTo>
                  <a:pt x="50327" y="2953"/>
                  <a:pt x="50291" y="2971"/>
                  <a:pt x="50255" y="2989"/>
                </a:cubicBezTo>
                <a:lnTo>
                  <a:pt x="50200" y="2989"/>
                </a:lnTo>
                <a:cubicBezTo>
                  <a:pt x="50110" y="2971"/>
                  <a:pt x="50019" y="2934"/>
                  <a:pt x="49929" y="2898"/>
                </a:cubicBezTo>
                <a:cubicBezTo>
                  <a:pt x="49893" y="2898"/>
                  <a:pt x="49856" y="2898"/>
                  <a:pt x="49802" y="2880"/>
                </a:cubicBezTo>
                <a:cubicBezTo>
                  <a:pt x="49766" y="2862"/>
                  <a:pt x="49730" y="2844"/>
                  <a:pt x="49712" y="2826"/>
                </a:cubicBezTo>
                <a:cubicBezTo>
                  <a:pt x="49639" y="2790"/>
                  <a:pt x="49567" y="2771"/>
                  <a:pt x="49494" y="2753"/>
                </a:cubicBezTo>
                <a:cubicBezTo>
                  <a:pt x="49114" y="2681"/>
                  <a:pt x="48715" y="2771"/>
                  <a:pt x="48353" y="2681"/>
                </a:cubicBezTo>
                <a:cubicBezTo>
                  <a:pt x="48245" y="2663"/>
                  <a:pt x="48154" y="2627"/>
                  <a:pt x="48064" y="2590"/>
                </a:cubicBezTo>
                <a:cubicBezTo>
                  <a:pt x="47973" y="2572"/>
                  <a:pt x="47901" y="2572"/>
                  <a:pt x="47810" y="2554"/>
                </a:cubicBezTo>
                <a:cubicBezTo>
                  <a:pt x="47719" y="2518"/>
                  <a:pt x="47647" y="2482"/>
                  <a:pt x="47556" y="2445"/>
                </a:cubicBezTo>
                <a:cubicBezTo>
                  <a:pt x="47484" y="2409"/>
                  <a:pt x="47393" y="2391"/>
                  <a:pt x="47303" y="2373"/>
                </a:cubicBezTo>
                <a:cubicBezTo>
                  <a:pt x="47122" y="2337"/>
                  <a:pt x="46923" y="2337"/>
                  <a:pt x="46742" y="2283"/>
                </a:cubicBezTo>
                <a:cubicBezTo>
                  <a:pt x="46579" y="2228"/>
                  <a:pt x="46416" y="2192"/>
                  <a:pt x="46253" y="2156"/>
                </a:cubicBezTo>
                <a:cubicBezTo>
                  <a:pt x="46053" y="2138"/>
                  <a:pt x="45854" y="2138"/>
                  <a:pt x="45655" y="2156"/>
                </a:cubicBezTo>
                <a:cubicBezTo>
                  <a:pt x="45474" y="2138"/>
                  <a:pt x="45293" y="2156"/>
                  <a:pt x="45112" y="2174"/>
                </a:cubicBezTo>
                <a:cubicBezTo>
                  <a:pt x="45039" y="2192"/>
                  <a:pt x="44967" y="2228"/>
                  <a:pt x="44876" y="2246"/>
                </a:cubicBezTo>
                <a:cubicBezTo>
                  <a:pt x="44768" y="2283"/>
                  <a:pt x="44677" y="2283"/>
                  <a:pt x="44568" y="2301"/>
                </a:cubicBezTo>
                <a:cubicBezTo>
                  <a:pt x="44424" y="2337"/>
                  <a:pt x="44279" y="2391"/>
                  <a:pt x="44134" y="2464"/>
                </a:cubicBezTo>
                <a:cubicBezTo>
                  <a:pt x="44043" y="2482"/>
                  <a:pt x="43971" y="2500"/>
                  <a:pt x="43880" y="2536"/>
                </a:cubicBezTo>
                <a:cubicBezTo>
                  <a:pt x="43790" y="2554"/>
                  <a:pt x="43681" y="2554"/>
                  <a:pt x="43590" y="2590"/>
                </a:cubicBezTo>
                <a:cubicBezTo>
                  <a:pt x="43428" y="2645"/>
                  <a:pt x="43246" y="2663"/>
                  <a:pt x="43065" y="2717"/>
                </a:cubicBezTo>
                <a:cubicBezTo>
                  <a:pt x="42884" y="2771"/>
                  <a:pt x="42685" y="2790"/>
                  <a:pt x="42486" y="2790"/>
                </a:cubicBezTo>
                <a:lnTo>
                  <a:pt x="42250" y="2790"/>
                </a:lnTo>
                <a:cubicBezTo>
                  <a:pt x="42142" y="2790"/>
                  <a:pt x="42051" y="2735"/>
                  <a:pt x="41961" y="2681"/>
                </a:cubicBezTo>
                <a:cubicBezTo>
                  <a:pt x="41888" y="2663"/>
                  <a:pt x="41816" y="2627"/>
                  <a:pt x="41725" y="2608"/>
                </a:cubicBezTo>
                <a:cubicBezTo>
                  <a:pt x="41689" y="2608"/>
                  <a:pt x="41653" y="2572"/>
                  <a:pt x="41617" y="2572"/>
                </a:cubicBezTo>
                <a:cubicBezTo>
                  <a:pt x="41562" y="2554"/>
                  <a:pt x="41508" y="2572"/>
                  <a:pt x="41454" y="2554"/>
                </a:cubicBezTo>
                <a:cubicBezTo>
                  <a:pt x="41291" y="2464"/>
                  <a:pt x="41109" y="2409"/>
                  <a:pt x="40928" y="2355"/>
                </a:cubicBezTo>
                <a:cubicBezTo>
                  <a:pt x="40784" y="2337"/>
                  <a:pt x="40639" y="2319"/>
                  <a:pt x="40476" y="2337"/>
                </a:cubicBezTo>
                <a:cubicBezTo>
                  <a:pt x="40403" y="2355"/>
                  <a:pt x="40331" y="2355"/>
                  <a:pt x="40240" y="2355"/>
                </a:cubicBezTo>
                <a:lnTo>
                  <a:pt x="39950" y="2355"/>
                </a:lnTo>
                <a:cubicBezTo>
                  <a:pt x="39769" y="2355"/>
                  <a:pt x="39588" y="2355"/>
                  <a:pt x="39407" y="2391"/>
                </a:cubicBezTo>
                <a:cubicBezTo>
                  <a:pt x="39208" y="2427"/>
                  <a:pt x="39009" y="2445"/>
                  <a:pt x="38791" y="2427"/>
                </a:cubicBezTo>
                <a:cubicBezTo>
                  <a:pt x="38429" y="2427"/>
                  <a:pt x="38049" y="2373"/>
                  <a:pt x="37669" y="2355"/>
                </a:cubicBezTo>
                <a:cubicBezTo>
                  <a:pt x="37469" y="2319"/>
                  <a:pt x="37270" y="2264"/>
                  <a:pt x="37071" y="2192"/>
                </a:cubicBezTo>
                <a:cubicBezTo>
                  <a:pt x="36890" y="2138"/>
                  <a:pt x="36709" y="2065"/>
                  <a:pt x="36546" y="1993"/>
                </a:cubicBezTo>
                <a:cubicBezTo>
                  <a:pt x="36401" y="1920"/>
                  <a:pt x="36256" y="1884"/>
                  <a:pt x="36093" y="1866"/>
                </a:cubicBezTo>
                <a:cubicBezTo>
                  <a:pt x="35894" y="1866"/>
                  <a:pt x="35677" y="1830"/>
                  <a:pt x="35477" y="1775"/>
                </a:cubicBezTo>
                <a:cubicBezTo>
                  <a:pt x="35333" y="1685"/>
                  <a:pt x="35170" y="1631"/>
                  <a:pt x="34988" y="1594"/>
                </a:cubicBezTo>
                <a:cubicBezTo>
                  <a:pt x="34825" y="1576"/>
                  <a:pt x="34681" y="1558"/>
                  <a:pt x="34518" y="1558"/>
                </a:cubicBezTo>
                <a:cubicBezTo>
                  <a:pt x="34445" y="1540"/>
                  <a:pt x="34355" y="1522"/>
                  <a:pt x="34282" y="1504"/>
                </a:cubicBezTo>
                <a:cubicBezTo>
                  <a:pt x="34192" y="1504"/>
                  <a:pt x="34101" y="1468"/>
                  <a:pt x="34029" y="1468"/>
                </a:cubicBezTo>
                <a:cubicBezTo>
                  <a:pt x="33829" y="1449"/>
                  <a:pt x="33648" y="1431"/>
                  <a:pt x="33467" y="1395"/>
                </a:cubicBezTo>
                <a:cubicBezTo>
                  <a:pt x="33413" y="1377"/>
                  <a:pt x="33341" y="1377"/>
                  <a:pt x="33268" y="1377"/>
                </a:cubicBezTo>
                <a:cubicBezTo>
                  <a:pt x="33214" y="1377"/>
                  <a:pt x="33141" y="1377"/>
                  <a:pt x="33087" y="1377"/>
                </a:cubicBezTo>
                <a:cubicBezTo>
                  <a:pt x="33051" y="1377"/>
                  <a:pt x="33033" y="1359"/>
                  <a:pt x="33033" y="1341"/>
                </a:cubicBezTo>
                <a:cubicBezTo>
                  <a:pt x="33033" y="1323"/>
                  <a:pt x="32978" y="1323"/>
                  <a:pt x="32996" y="1359"/>
                </a:cubicBezTo>
                <a:cubicBezTo>
                  <a:pt x="32924" y="1341"/>
                  <a:pt x="32852" y="1323"/>
                  <a:pt x="32779" y="1305"/>
                </a:cubicBezTo>
                <a:cubicBezTo>
                  <a:pt x="32616" y="1286"/>
                  <a:pt x="32471" y="1286"/>
                  <a:pt x="32308" y="1250"/>
                </a:cubicBezTo>
                <a:cubicBezTo>
                  <a:pt x="32037" y="1160"/>
                  <a:pt x="31765" y="1105"/>
                  <a:pt x="31493" y="1051"/>
                </a:cubicBezTo>
                <a:cubicBezTo>
                  <a:pt x="31185" y="1015"/>
                  <a:pt x="30878" y="979"/>
                  <a:pt x="30588" y="906"/>
                </a:cubicBezTo>
                <a:cubicBezTo>
                  <a:pt x="30443" y="870"/>
                  <a:pt x="30298" y="834"/>
                  <a:pt x="30153" y="798"/>
                </a:cubicBezTo>
                <a:cubicBezTo>
                  <a:pt x="30008" y="779"/>
                  <a:pt x="29882" y="798"/>
                  <a:pt x="29737" y="779"/>
                </a:cubicBezTo>
                <a:cubicBezTo>
                  <a:pt x="29465" y="743"/>
                  <a:pt x="29193" y="725"/>
                  <a:pt x="28904" y="743"/>
                </a:cubicBezTo>
                <a:cubicBezTo>
                  <a:pt x="28777" y="743"/>
                  <a:pt x="28632" y="725"/>
                  <a:pt x="28487" y="689"/>
                </a:cubicBezTo>
                <a:cubicBezTo>
                  <a:pt x="28360" y="689"/>
                  <a:pt x="28216" y="689"/>
                  <a:pt x="28071" y="689"/>
                </a:cubicBezTo>
                <a:cubicBezTo>
                  <a:pt x="27835" y="689"/>
                  <a:pt x="27600" y="707"/>
                  <a:pt x="27346" y="761"/>
                </a:cubicBezTo>
                <a:cubicBezTo>
                  <a:pt x="27274" y="779"/>
                  <a:pt x="27201" y="798"/>
                  <a:pt x="27129" y="834"/>
                </a:cubicBezTo>
                <a:cubicBezTo>
                  <a:pt x="27111" y="870"/>
                  <a:pt x="27075" y="906"/>
                  <a:pt x="27075" y="942"/>
                </a:cubicBezTo>
                <a:cubicBezTo>
                  <a:pt x="27020" y="1015"/>
                  <a:pt x="26966" y="1069"/>
                  <a:pt x="26894" y="1105"/>
                </a:cubicBezTo>
                <a:cubicBezTo>
                  <a:pt x="26622" y="1214"/>
                  <a:pt x="26332" y="1286"/>
                  <a:pt x="26060" y="1323"/>
                </a:cubicBezTo>
                <a:cubicBezTo>
                  <a:pt x="25897" y="1359"/>
                  <a:pt x="25753" y="1359"/>
                  <a:pt x="25608" y="1377"/>
                </a:cubicBezTo>
                <a:cubicBezTo>
                  <a:pt x="25463" y="1395"/>
                  <a:pt x="25318" y="1431"/>
                  <a:pt x="25173" y="1486"/>
                </a:cubicBezTo>
                <a:cubicBezTo>
                  <a:pt x="24920" y="1522"/>
                  <a:pt x="24684" y="1594"/>
                  <a:pt x="24449" y="1703"/>
                </a:cubicBezTo>
                <a:cubicBezTo>
                  <a:pt x="24322" y="1794"/>
                  <a:pt x="24177" y="1848"/>
                  <a:pt x="24032" y="1884"/>
                </a:cubicBezTo>
                <a:cubicBezTo>
                  <a:pt x="23924" y="1884"/>
                  <a:pt x="23815" y="1902"/>
                  <a:pt x="23706" y="1957"/>
                </a:cubicBezTo>
                <a:cubicBezTo>
                  <a:pt x="23471" y="2083"/>
                  <a:pt x="23181" y="2101"/>
                  <a:pt x="22928" y="2210"/>
                </a:cubicBezTo>
                <a:cubicBezTo>
                  <a:pt x="22819" y="2246"/>
                  <a:pt x="22710" y="2319"/>
                  <a:pt x="22602" y="2355"/>
                </a:cubicBezTo>
                <a:cubicBezTo>
                  <a:pt x="22439" y="2391"/>
                  <a:pt x="22294" y="2409"/>
                  <a:pt x="22131" y="2391"/>
                </a:cubicBezTo>
                <a:cubicBezTo>
                  <a:pt x="21823" y="2373"/>
                  <a:pt x="21515" y="2337"/>
                  <a:pt x="21225" y="2283"/>
                </a:cubicBezTo>
                <a:cubicBezTo>
                  <a:pt x="21098" y="2264"/>
                  <a:pt x="20990" y="2283"/>
                  <a:pt x="20881" y="2264"/>
                </a:cubicBezTo>
                <a:cubicBezTo>
                  <a:pt x="20718" y="2246"/>
                  <a:pt x="20573" y="2210"/>
                  <a:pt x="20428" y="2192"/>
                </a:cubicBezTo>
                <a:cubicBezTo>
                  <a:pt x="20121" y="2156"/>
                  <a:pt x="19831" y="2156"/>
                  <a:pt x="19523" y="2101"/>
                </a:cubicBezTo>
                <a:cubicBezTo>
                  <a:pt x="19251" y="2047"/>
                  <a:pt x="18980" y="1975"/>
                  <a:pt x="18708" y="1866"/>
                </a:cubicBezTo>
                <a:cubicBezTo>
                  <a:pt x="18491" y="1757"/>
                  <a:pt x="18237" y="1685"/>
                  <a:pt x="17984" y="1649"/>
                </a:cubicBezTo>
                <a:cubicBezTo>
                  <a:pt x="17875" y="1631"/>
                  <a:pt x="17766" y="1631"/>
                  <a:pt x="17640" y="1649"/>
                </a:cubicBezTo>
                <a:cubicBezTo>
                  <a:pt x="17477" y="1649"/>
                  <a:pt x="17332" y="1612"/>
                  <a:pt x="17169" y="1540"/>
                </a:cubicBezTo>
                <a:cubicBezTo>
                  <a:pt x="17060" y="1486"/>
                  <a:pt x="16951" y="1468"/>
                  <a:pt x="16825" y="1486"/>
                </a:cubicBezTo>
                <a:cubicBezTo>
                  <a:pt x="16680" y="1486"/>
                  <a:pt x="16517" y="1468"/>
                  <a:pt x="16372" y="1449"/>
                </a:cubicBezTo>
                <a:cubicBezTo>
                  <a:pt x="16245" y="1431"/>
                  <a:pt x="16100" y="1413"/>
                  <a:pt x="15973" y="1395"/>
                </a:cubicBezTo>
                <a:cubicBezTo>
                  <a:pt x="15829" y="1341"/>
                  <a:pt x="15702" y="1286"/>
                  <a:pt x="15557" y="1232"/>
                </a:cubicBezTo>
                <a:cubicBezTo>
                  <a:pt x="15340" y="1123"/>
                  <a:pt x="15104" y="1015"/>
                  <a:pt x="14869" y="942"/>
                </a:cubicBezTo>
                <a:cubicBezTo>
                  <a:pt x="14742" y="924"/>
                  <a:pt x="14615" y="906"/>
                  <a:pt x="14507" y="870"/>
                </a:cubicBezTo>
                <a:cubicBezTo>
                  <a:pt x="14380" y="834"/>
                  <a:pt x="14253" y="798"/>
                  <a:pt x="14126" y="761"/>
                </a:cubicBezTo>
                <a:cubicBezTo>
                  <a:pt x="13981" y="743"/>
                  <a:pt x="13855" y="653"/>
                  <a:pt x="13710" y="635"/>
                </a:cubicBezTo>
                <a:cubicBezTo>
                  <a:pt x="13583" y="616"/>
                  <a:pt x="13438" y="598"/>
                  <a:pt x="13293" y="562"/>
                </a:cubicBezTo>
                <a:cubicBezTo>
                  <a:pt x="13022" y="490"/>
                  <a:pt x="12768" y="399"/>
                  <a:pt x="12515" y="327"/>
                </a:cubicBezTo>
                <a:lnTo>
                  <a:pt x="12116" y="200"/>
                </a:lnTo>
                <a:cubicBezTo>
                  <a:pt x="11971" y="146"/>
                  <a:pt x="11808" y="127"/>
                  <a:pt x="11645" y="91"/>
                </a:cubicBezTo>
                <a:cubicBezTo>
                  <a:pt x="11392" y="37"/>
                  <a:pt x="11138" y="1"/>
                  <a:pt x="10867" y="1"/>
                </a:cubicBezTo>
                <a:cubicBezTo>
                  <a:pt x="10577" y="19"/>
                  <a:pt x="10287" y="55"/>
                  <a:pt x="9997" y="127"/>
                </a:cubicBezTo>
                <a:cubicBezTo>
                  <a:pt x="9889" y="146"/>
                  <a:pt x="9780" y="182"/>
                  <a:pt x="9689" y="236"/>
                </a:cubicBezTo>
                <a:cubicBezTo>
                  <a:pt x="9635" y="254"/>
                  <a:pt x="9581" y="290"/>
                  <a:pt x="9526" y="327"/>
                </a:cubicBezTo>
                <a:cubicBezTo>
                  <a:pt x="9436" y="363"/>
                  <a:pt x="9345" y="381"/>
                  <a:pt x="9255" y="381"/>
                </a:cubicBezTo>
                <a:cubicBezTo>
                  <a:pt x="8983" y="417"/>
                  <a:pt x="8730" y="544"/>
                  <a:pt x="8476" y="598"/>
                </a:cubicBezTo>
                <a:cubicBezTo>
                  <a:pt x="8331" y="635"/>
                  <a:pt x="8186" y="653"/>
                  <a:pt x="8042" y="707"/>
                </a:cubicBezTo>
                <a:cubicBezTo>
                  <a:pt x="7915" y="743"/>
                  <a:pt x="7770" y="779"/>
                  <a:pt x="7643" y="798"/>
                </a:cubicBezTo>
                <a:cubicBezTo>
                  <a:pt x="7335" y="816"/>
                  <a:pt x="7027" y="816"/>
                  <a:pt x="6738" y="798"/>
                </a:cubicBezTo>
                <a:cubicBezTo>
                  <a:pt x="6593" y="761"/>
                  <a:pt x="6448" y="743"/>
                  <a:pt x="6285" y="743"/>
                </a:cubicBezTo>
                <a:cubicBezTo>
                  <a:pt x="6140" y="743"/>
                  <a:pt x="5977" y="743"/>
                  <a:pt x="5832" y="707"/>
                </a:cubicBezTo>
                <a:cubicBezTo>
                  <a:pt x="5561" y="653"/>
                  <a:pt x="5271" y="635"/>
                  <a:pt x="4981" y="635"/>
                </a:cubicBezTo>
                <a:cubicBezTo>
                  <a:pt x="4673" y="635"/>
                  <a:pt x="4365" y="689"/>
                  <a:pt x="4057" y="707"/>
                </a:cubicBezTo>
                <a:cubicBezTo>
                  <a:pt x="3786" y="725"/>
                  <a:pt x="3514" y="761"/>
                  <a:pt x="3242" y="816"/>
                </a:cubicBezTo>
                <a:cubicBezTo>
                  <a:pt x="2953" y="870"/>
                  <a:pt x="2663" y="834"/>
                  <a:pt x="2391" y="888"/>
                </a:cubicBezTo>
                <a:cubicBezTo>
                  <a:pt x="2102" y="924"/>
                  <a:pt x="1794" y="888"/>
                  <a:pt x="1486" y="906"/>
                </a:cubicBezTo>
                <a:cubicBezTo>
                  <a:pt x="1359" y="924"/>
                  <a:pt x="1250" y="961"/>
                  <a:pt x="1124" y="961"/>
                </a:cubicBezTo>
                <a:cubicBezTo>
                  <a:pt x="997" y="979"/>
                  <a:pt x="870" y="997"/>
                  <a:pt x="761" y="1033"/>
                </a:cubicBezTo>
                <a:cubicBezTo>
                  <a:pt x="562" y="1087"/>
                  <a:pt x="363" y="1105"/>
                  <a:pt x="164" y="1087"/>
                </a:cubicBezTo>
                <a:cubicBezTo>
                  <a:pt x="164" y="1069"/>
                  <a:pt x="146" y="1069"/>
                  <a:pt x="128" y="1069"/>
                </a:cubicBezTo>
                <a:lnTo>
                  <a:pt x="1" y="1069"/>
                </a:lnTo>
                <a:lnTo>
                  <a:pt x="1" y="17259"/>
                </a:lnTo>
                <a:lnTo>
                  <a:pt x="63873" y="17259"/>
                </a:lnTo>
                <a:lnTo>
                  <a:pt x="63873" y="5144"/>
                </a:lnTo>
                <a:lnTo>
                  <a:pt x="63873" y="5144"/>
                </a:lnTo>
                <a:cubicBezTo>
                  <a:pt x="63783" y="5108"/>
                  <a:pt x="63674" y="5071"/>
                  <a:pt x="63583" y="5035"/>
                </a:cubicBezTo>
                <a:cubicBezTo>
                  <a:pt x="63602" y="5017"/>
                  <a:pt x="63602" y="4999"/>
                  <a:pt x="63583" y="4999"/>
                </a:cubicBezTo>
                <a:cubicBezTo>
                  <a:pt x="63529" y="4963"/>
                  <a:pt x="63475" y="4945"/>
                  <a:pt x="63420" y="4908"/>
                </a:cubicBezTo>
                <a:cubicBezTo>
                  <a:pt x="63348" y="4872"/>
                  <a:pt x="63294" y="4836"/>
                  <a:pt x="63221" y="4800"/>
                </a:cubicBezTo>
                <a:lnTo>
                  <a:pt x="62823" y="4582"/>
                </a:lnTo>
                <a:cubicBezTo>
                  <a:pt x="62696" y="4510"/>
                  <a:pt x="62569" y="4456"/>
                  <a:pt x="62442" y="4438"/>
                </a:cubicBezTo>
                <a:cubicBezTo>
                  <a:pt x="62298" y="4401"/>
                  <a:pt x="62153" y="4347"/>
                  <a:pt x="62026" y="4311"/>
                </a:cubicBezTo>
                <a:cubicBezTo>
                  <a:pt x="61954" y="4293"/>
                  <a:pt x="61899" y="4293"/>
                  <a:pt x="61827" y="4275"/>
                </a:cubicBezTo>
                <a:cubicBezTo>
                  <a:pt x="61772" y="4238"/>
                  <a:pt x="61700" y="4220"/>
                  <a:pt x="61646" y="4220"/>
                </a:cubicBezTo>
                <a:cubicBezTo>
                  <a:pt x="61573" y="4202"/>
                  <a:pt x="61519" y="4202"/>
                  <a:pt x="61465" y="4220"/>
                </a:cubicBezTo>
                <a:cubicBezTo>
                  <a:pt x="61374" y="4202"/>
                  <a:pt x="61283" y="4184"/>
                  <a:pt x="61193" y="4166"/>
                </a:cubicBezTo>
                <a:cubicBezTo>
                  <a:pt x="61139" y="4148"/>
                  <a:pt x="61084" y="4130"/>
                  <a:pt x="61030" y="4130"/>
                </a:cubicBezTo>
                <a:cubicBezTo>
                  <a:pt x="60958" y="4130"/>
                  <a:pt x="60867" y="4112"/>
                  <a:pt x="60813" y="4057"/>
                </a:cubicBezTo>
                <a:cubicBezTo>
                  <a:pt x="60740" y="3967"/>
                  <a:pt x="60650" y="3894"/>
                  <a:pt x="60541" y="3840"/>
                </a:cubicBezTo>
                <a:cubicBezTo>
                  <a:pt x="60414" y="3804"/>
                  <a:pt x="60287" y="3804"/>
                  <a:pt x="60143" y="3822"/>
                </a:cubicBezTo>
                <a:lnTo>
                  <a:pt x="59690" y="3822"/>
                </a:lnTo>
                <a:cubicBezTo>
                  <a:pt x="59617" y="3822"/>
                  <a:pt x="59545" y="3804"/>
                  <a:pt x="59473" y="3786"/>
                </a:cubicBezTo>
                <a:cubicBezTo>
                  <a:pt x="59418" y="3767"/>
                  <a:pt x="59364" y="3731"/>
                  <a:pt x="59310" y="3695"/>
                </a:cubicBezTo>
                <a:cubicBezTo>
                  <a:pt x="59255" y="3677"/>
                  <a:pt x="59219" y="3677"/>
                  <a:pt x="59165" y="3659"/>
                </a:cubicBezTo>
                <a:cubicBezTo>
                  <a:pt x="59110" y="3641"/>
                  <a:pt x="59020" y="3586"/>
                  <a:pt x="58929" y="3550"/>
                </a:cubicBezTo>
                <a:cubicBezTo>
                  <a:pt x="58676" y="3478"/>
                  <a:pt x="58404" y="3460"/>
                  <a:pt x="58151" y="3478"/>
                </a:cubicBezTo>
                <a:cubicBezTo>
                  <a:pt x="58060" y="3478"/>
                  <a:pt x="57988" y="3478"/>
                  <a:pt x="57897" y="3460"/>
                </a:cubicBezTo>
                <a:cubicBezTo>
                  <a:pt x="57843" y="3442"/>
                  <a:pt x="57788" y="3405"/>
                  <a:pt x="57734" y="3369"/>
                </a:cubicBezTo>
                <a:cubicBezTo>
                  <a:pt x="57625" y="3333"/>
                  <a:pt x="57517" y="3333"/>
                  <a:pt x="57426" y="3369"/>
                </a:cubicBezTo>
                <a:cubicBezTo>
                  <a:pt x="57299" y="3405"/>
                  <a:pt x="57118" y="3514"/>
                  <a:pt x="57010" y="3442"/>
                </a:cubicBezTo>
                <a:cubicBezTo>
                  <a:pt x="56955" y="3405"/>
                  <a:pt x="56937" y="3351"/>
                  <a:pt x="56883" y="3315"/>
                </a:cubicBezTo>
                <a:cubicBezTo>
                  <a:pt x="56847" y="3279"/>
                  <a:pt x="56792" y="3260"/>
                  <a:pt x="56720" y="3260"/>
                </a:cubicBezTo>
                <a:lnTo>
                  <a:pt x="56539" y="3260"/>
                </a:lnTo>
                <a:cubicBezTo>
                  <a:pt x="56521" y="3260"/>
                  <a:pt x="56484" y="3260"/>
                  <a:pt x="56466" y="3260"/>
                </a:cubicBezTo>
                <a:cubicBezTo>
                  <a:pt x="56430" y="3242"/>
                  <a:pt x="56412" y="3188"/>
                  <a:pt x="56412" y="3170"/>
                </a:cubicBezTo>
                <a:cubicBezTo>
                  <a:pt x="56358" y="3061"/>
                  <a:pt x="56376" y="2934"/>
                  <a:pt x="56285" y="2844"/>
                </a:cubicBezTo>
                <a:cubicBezTo>
                  <a:pt x="56285" y="2844"/>
                  <a:pt x="56267" y="2826"/>
                  <a:pt x="56249" y="2844"/>
                </a:cubicBezTo>
                <a:cubicBezTo>
                  <a:pt x="56195" y="2862"/>
                  <a:pt x="56158" y="2880"/>
                  <a:pt x="56122" y="2898"/>
                </a:cubicBezTo>
                <a:cubicBezTo>
                  <a:pt x="56050" y="2934"/>
                  <a:pt x="56014" y="2880"/>
                  <a:pt x="55977" y="2826"/>
                </a:cubicBezTo>
                <a:cubicBezTo>
                  <a:pt x="55923" y="2753"/>
                  <a:pt x="55851" y="2717"/>
                  <a:pt x="55778" y="2735"/>
                </a:cubicBezTo>
                <a:cubicBezTo>
                  <a:pt x="55706" y="2735"/>
                  <a:pt x="55633" y="2790"/>
                  <a:pt x="55579" y="2844"/>
                </a:cubicBezTo>
                <a:cubicBezTo>
                  <a:pt x="55525" y="2898"/>
                  <a:pt x="55470" y="2953"/>
                  <a:pt x="55398" y="3007"/>
                </a:cubicBezTo>
                <a:cubicBezTo>
                  <a:pt x="55362" y="2934"/>
                  <a:pt x="55307" y="2862"/>
                  <a:pt x="55235" y="28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 rot="-1815088">
            <a:off x="2081340" y="3411016"/>
            <a:ext cx="1748424" cy="1465522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 flipH="1">
            <a:off x="6980245" y="3716154"/>
            <a:ext cx="2163755" cy="1805686"/>
          </a:xfrm>
          <a:custGeom>
            <a:avLst/>
            <a:gdLst/>
            <a:ahLst/>
            <a:cxnLst/>
            <a:rect l="l" t="t" r="r" b="b"/>
            <a:pathLst>
              <a:path w="25970" h="21733" extrusionOk="0">
                <a:moveTo>
                  <a:pt x="0" y="3840"/>
                </a:moveTo>
                <a:cubicBezTo>
                  <a:pt x="18" y="3822"/>
                  <a:pt x="18" y="3804"/>
                  <a:pt x="36" y="3804"/>
                </a:cubicBezTo>
                <a:cubicBezTo>
                  <a:pt x="36" y="3786"/>
                  <a:pt x="36" y="3786"/>
                  <a:pt x="36" y="3768"/>
                </a:cubicBezTo>
                <a:cubicBezTo>
                  <a:pt x="36" y="3713"/>
                  <a:pt x="127" y="3695"/>
                  <a:pt x="145" y="3750"/>
                </a:cubicBezTo>
                <a:lnTo>
                  <a:pt x="163" y="3768"/>
                </a:lnTo>
                <a:cubicBezTo>
                  <a:pt x="199" y="3822"/>
                  <a:pt x="235" y="3858"/>
                  <a:pt x="290" y="3876"/>
                </a:cubicBezTo>
                <a:cubicBezTo>
                  <a:pt x="326" y="3876"/>
                  <a:pt x="344" y="3894"/>
                  <a:pt x="344" y="3931"/>
                </a:cubicBezTo>
                <a:cubicBezTo>
                  <a:pt x="326" y="4112"/>
                  <a:pt x="362" y="4311"/>
                  <a:pt x="471" y="4474"/>
                </a:cubicBezTo>
                <a:cubicBezTo>
                  <a:pt x="489" y="4528"/>
                  <a:pt x="543" y="4583"/>
                  <a:pt x="616" y="4565"/>
                </a:cubicBezTo>
                <a:cubicBezTo>
                  <a:pt x="670" y="4546"/>
                  <a:pt x="634" y="4438"/>
                  <a:pt x="634" y="4383"/>
                </a:cubicBezTo>
                <a:cubicBezTo>
                  <a:pt x="616" y="4311"/>
                  <a:pt x="670" y="4257"/>
                  <a:pt x="724" y="4220"/>
                </a:cubicBezTo>
                <a:cubicBezTo>
                  <a:pt x="779" y="4220"/>
                  <a:pt x="815" y="4220"/>
                  <a:pt x="851" y="4257"/>
                </a:cubicBezTo>
                <a:lnTo>
                  <a:pt x="869" y="4275"/>
                </a:lnTo>
                <a:cubicBezTo>
                  <a:pt x="887" y="4275"/>
                  <a:pt x="924" y="4257"/>
                  <a:pt x="924" y="4239"/>
                </a:cubicBezTo>
                <a:lnTo>
                  <a:pt x="1068" y="4166"/>
                </a:lnTo>
                <a:cubicBezTo>
                  <a:pt x="1105" y="4148"/>
                  <a:pt x="1141" y="4130"/>
                  <a:pt x="1177" y="4112"/>
                </a:cubicBezTo>
                <a:cubicBezTo>
                  <a:pt x="1231" y="4057"/>
                  <a:pt x="1195" y="3985"/>
                  <a:pt x="1177" y="3931"/>
                </a:cubicBezTo>
                <a:cubicBezTo>
                  <a:pt x="1159" y="3840"/>
                  <a:pt x="1195" y="3768"/>
                  <a:pt x="1250" y="3713"/>
                </a:cubicBezTo>
                <a:cubicBezTo>
                  <a:pt x="1286" y="3677"/>
                  <a:pt x="1340" y="3659"/>
                  <a:pt x="1376" y="3677"/>
                </a:cubicBezTo>
                <a:cubicBezTo>
                  <a:pt x="1394" y="3623"/>
                  <a:pt x="1394" y="3587"/>
                  <a:pt x="1431" y="3550"/>
                </a:cubicBezTo>
                <a:cubicBezTo>
                  <a:pt x="1485" y="3496"/>
                  <a:pt x="1539" y="3478"/>
                  <a:pt x="1612" y="3460"/>
                </a:cubicBezTo>
                <a:cubicBezTo>
                  <a:pt x="1739" y="3442"/>
                  <a:pt x="1829" y="3369"/>
                  <a:pt x="1901" y="3279"/>
                </a:cubicBezTo>
                <a:cubicBezTo>
                  <a:pt x="1956" y="3188"/>
                  <a:pt x="1956" y="3061"/>
                  <a:pt x="2010" y="2953"/>
                </a:cubicBezTo>
                <a:cubicBezTo>
                  <a:pt x="2064" y="2862"/>
                  <a:pt x="2173" y="2790"/>
                  <a:pt x="2282" y="2772"/>
                </a:cubicBezTo>
                <a:cubicBezTo>
                  <a:pt x="2336" y="2754"/>
                  <a:pt x="2427" y="2699"/>
                  <a:pt x="2427" y="2627"/>
                </a:cubicBezTo>
                <a:cubicBezTo>
                  <a:pt x="2427" y="2609"/>
                  <a:pt x="2427" y="2609"/>
                  <a:pt x="2427" y="2591"/>
                </a:cubicBezTo>
                <a:cubicBezTo>
                  <a:pt x="2427" y="2572"/>
                  <a:pt x="2427" y="2572"/>
                  <a:pt x="2427" y="2572"/>
                </a:cubicBezTo>
                <a:cubicBezTo>
                  <a:pt x="2409" y="2536"/>
                  <a:pt x="2445" y="2500"/>
                  <a:pt x="2463" y="2536"/>
                </a:cubicBezTo>
                <a:lnTo>
                  <a:pt x="2463" y="2536"/>
                </a:lnTo>
                <a:lnTo>
                  <a:pt x="2553" y="2391"/>
                </a:lnTo>
                <a:cubicBezTo>
                  <a:pt x="2590" y="2337"/>
                  <a:pt x="2626" y="2283"/>
                  <a:pt x="2662" y="2210"/>
                </a:cubicBezTo>
                <a:cubicBezTo>
                  <a:pt x="2698" y="2084"/>
                  <a:pt x="2771" y="1975"/>
                  <a:pt x="2861" y="1884"/>
                </a:cubicBezTo>
                <a:cubicBezTo>
                  <a:pt x="2898" y="1848"/>
                  <a:pt x="2952" y="1812"/>
                  <a:pt x="3006" y="1812"/>
                </a:cubicBezTo>
                <a:cubicBezTo>
                  <a:pt x="3042" y="1794"/>
                  <a:pt x="3097" y="1794"/>
                  <a:pt x="3151" y="1812"/>
                </a:cubicBezTo>
                <a:cubicBezTo>
                  <a:pt x="3187" y="1812"/>
                  <a:pt x="3223" y="1830"/>
                  <a:pt x="3260" y="1812"/>
                </a:cubicBezTo>
                <a:cubicBezTo>
                  <a:pt x="3278" y="1794"/>
                  <a:pt x="3278" y="1758"/>
                  <a:pt x="3260" y="1721"/>
                </a:cubicBezTo>
                <a:cubicBezTo>
                  <a:pt x="3260" y="1631"/>
                  <a:pt x="3223" y="1540"/>
                  <a:pt x="3278" y="1468"/>
                </a:cubicBezTo>
                <a:cubicBezTo>
                  <a:pt x="3314" y="1432"/>
                  <a:pt x="3368" y="1413"/>
                  <a:pt x="3368" y="1359"/>
                </a:cubicBezTo>
                <a:cubicBezTo>
                  <a:pt x="3368" y="1305"/>
                  <a:pt x="3368" y="1250"/>
                  <a:pt x="3405" y="1196"/>
                </a:cubicBezTo>
                <a:cubicBezTo>
                  <a:pt x="3441" y="1106"/>
                  <a:pt x="3531" y="1051"/>
                  <a:pt x="3622" y="1069"/>
                </a:cubicBezTo>
                <a:cubicBezTo>
                  <a:pt x="3731" y="1087"/>
                  <a:pt x="3785" y="1196"/>
                  <a:pt x="3767" y="1287"/>
                </a:cubicBezTo>
                <a:cubicBezTo>
                  <a:pt x="3749" y="1341"/>
                  <a:pt x="3731" y="1377"/>
                  <a:pt x="3694" y="1413"/>
                </a:cubicBezTo>
                <a:cubicBezTo>
                  <a:pt x="3676" y="1432"/>
                  <a:pt x="3622" y="1468"/>
                  <a:pt x="3640" y="1486"/>
                </a:cubicBezTo>
                <a:cubicBezTo>
                  <a:pt x="3640" y="1504"/>
                  <a:pt x="3694" y="1522"/>
                  <a:pt x="3712" y="1540"/>
                </a:cubicBezTo>
                <a:cubicBezTo>
                  <a:pt x="3749" y="1558"/>
                  <a:pt x="3785" y="1595"/>
                  <a:pt x="3803" y="1631"/>
                </a:cubicBezTo>
                <a:cubicBezTo>
                  <a:pt x="3821" y="1649"/>
                  <a:pt x="3803" y="1667"/>
                  <a:pt x="3803" y="1685"/>
                </a:cubicBezTo>
                <a:cubicBezTo>
                  <a:pt x="3676" y="1776"/>
                  <a:pt x="3604" y="1902"/>
                  <a:pt x="3568" y="2047"/>
                </a:cubicBezTo>
                <a:cubicBezTo>
                  <a:pt x="3604" y="2047"/>
                  <a:pt x="3658" y="2047"/>
                  <a:pt x="3694" y="2047"/>
                </a:cubicBezTo>
                <a:cubicBezTo>
                  <a:pt x="3731" y="2047"/>
                  <a:pt x="3767" y="2065"/>
                  <a:pt x="3803" y="2084"/>
                </a:cubicBezTo>
                <a:cubicBezTo>
                  <a:pt x="3821" y="2084"/>
                  <a:pt x="3857" y="2102"/>
                  <a:pt x="3875" y="2084"/>
                </a:cubicBezTo>
                <a:cubicBezTo>
                  <a:pt x="3894" y="2047"/>
                  <a:pt x="3894" y="2029"/>
                  <a:pt x="3894" y="2011"/>
                </a:cubicBezTo>
                <a:cubicBezTo>
                  <a:pt x="3912" y="1975"/>
                  <a:pt x="3912" y="1939"/>
                  <a:pt x="3930" y="1921"/>
                </a:cubicBezTo>
                <a:cubicBezTo>
                  <a:pt x="3948" y="1848"/>
                  <a:pt x="4020" y="1812"/>
                  <a:pt x="4075" y="1830"/>
                </a:cubicBezTo>
                <a:cubicBezTo>
                  <a:pt x="4111" y="1830"/>
                  <a:pt x="4129" y="1848"/>
                  <a:pt x="4129" y="1884"/>
                </a:cubicBezTo>
                <a:cubicBezTo>
                  <a:pt x="4129" y="1921"/>
                  <a:pt x="4183" y="1957"/>
                  <a:pt x="4238" y="1957"/>
                </a:cubicBezTo>
                <a:cubicBezTo>
                  <a:pt x="4256" y="1957"/>
                  <a:pt x="4274" y="1921"/>
                  <a:pt x="4274" y="1902"/>
                </a:cubicBezTo>
                <a:cubicBezTo>
                  <a:pt x="4274" y="1884"/>
                  <a:pt x="4238" y="1866"/>
                  <a:pt x="4220" y="1866"/>
                </a:cubicBezTo>
                <a:cubicBezTo>
                  <a:pt x="4165" y="1812"/>
                  <a:pt x="4093" y="1739"/>
                  <a:pt x="4147" y="1667"/>
                </a:cubicBezTo>
                <a:cubicBezTo>
                  <a:pt x="4165" y="1613"/>
                  <a:pt x="4238" y="1576"/>
                  <a:pt x="4292" y="1558"/>
                </a:cubicBezTo>
                <a:cubicBezTo>
                  <a:pt x="4292" y="1558"/>
                  <a:pt x="4292" y="1540"/>
                  <a:pt x="4292" y="1522"/>
                </a:cubicBezTo>
                <a:cubicBezTo>
                  <a:pt x="4310" y="1468"/>
                  <a:pt x="4364" y="1432"/>
                  <a:pt x="4419" y="1413"/>
                </a:cubicBezTo>
                <a:cubicBezTo>
                  <a:pt x="4455" y="1395"/>
                  <a:pt x="4473" y="1395"/>
                  <a:pt x="4473" y="1341"/>
                </a:cubicBezTo>
                <a:cubicBezTo>
                  <a:pt x="4455" y="1305"/>
                  <a:pt x="4455" y="1250"/>
                  <a:pt x="4455" y="1214"/>
                </a:cubicBezTo>
                <a:cubicBezTo>
                  <a:pt x="4455" y="1160"/>
                  <a:pt x="4491" y="1124"/>
                  <a:pt x="4527" y="1087"/>
                </a:cubicBezTo>
                <a:cubicBezTo>
                  <a:pt x="4564" y="1069"/>
                  <a:pt x="4600" y="1069"/>
                  <a:pt x="4636" y="1051"/>
                </a:cubicBezTo>
                <a:cubicBezTo>
                  <a:pt x="4690" y="1033"/>
                  <a:pt x="4690" y="997"/>
                  <a:pt x="4708" y="961"/>
                </a:cubicBezTo>
                <a:cubicBezTo>
                  <a:pt x="4727" y="906"/>
                  <a:pt x="4763" y="870"/>
                  <a:pt x="4799" y="870"/>
                </a:cubicBezTo>
                <a:cubicBezTo>
                  <a:pt x="4853" y="834"/>
                  <a:pt x="4908" y="834"/>
                  <a:pt x="4962" y="870"/>
                </a:cubicBezTo>
                <a:cubicBezTo>
                  <a:pt x="4962" y="834"/>
                  <a:pt x="4980" y="798"/>
                  <a:pt x="4998" y="762"/>
                </a:cubicBezTo>
                <a:cubicBezTo>
                  <a:pt x="4998" y="725"/>
                  <a:pt x="5034" y="707"/>
                  <a:pt x="5071" y="725"/>
                </a:cubicBezTo>
                <a:lnTo>
                  <a:pt x="5234" y="816"/>
                </a:lnTo>
                <a:lnTo>
                  <a:pt x="5306" y="852"/>
                </a:lnTo>
                <a:lnTo>
                  <a:pt x="5306" y="852"/>
                </a:lnTo>
                <a:cubicBezTo>
                  <a:pt x="5288" y="816"/>
                  <a:pt x="5270" y="780"/>
                  <a:pt x="5270" y="743"/>
                </a:cubicBezTo>
                <a:cubicBezTo>
                  <a:pt x="5288" y="707"/>
                  <a:pt x="5288" y="653"/>
                  <a:pt x="5306" y="617"/>
                </a:cubicBezTo>
                <a:cubicBezTo>
                  <a:pt x="5324" y="580"/>
                  <a:pt x="5360" y="544"/>
                  <a:pt x="5397" y="526"/>
                </a:cubicBezTo>
                <a:cubicBezTo>
                  <a:pt x="5433" y="508"/>
                  <a:pt x="5505" y="562"/>
                  <a:pt x="5542" y="599"/>
                </a:cubicBezTo>
                <a:lnTo>
                  <a:pt x="5632" y="671"/>
                </a:lnTo>
                <a:cubicBezTo>
                  <a:pt x="5650" y="635"/>
                  <a:pt x="5686" y="580"/>
                  <a:pt x="5704" y="544"/>
                </a:cubicBezTo>
                <a:cubicBezTo>
                  <a:pt x="5686" y="526"/>
                  <a:pt x="5686" y="490"/>
                  <a:pt x="5704" y="472"/>
                </a:cubicBezTo>
                <a:lnTo>
                  <a:pt x="5777" y="399"/>
                </a:lnTo>
                <a:cubicBezTo>
                  <a:pt x="5849" y="327"/>
                  <a:pt x="5922" y="254"/>
                  <a:pt x="5976" y="164"/>
                </a:cubicBezTo>
                <a:cubicBezTo>
                  <a:pt x="5994" y="128"/>
                  <a:pt x="6030" y="128"/>
                  <a:pt x="6049" y="146"/>
                </a:cubicBezTo>
                <a:lnTo>
                  <a:pt x="6085" y="200"/>
                </a:lnTo>
                <a:cubicBezTo>
                  <a:pt x="6103" y="146"/>
                  <a:pt x="6139" y="91"/>
                  <a:pt x="6157" y="55"/>
                </a:cubicBezTo>
                <a:cubicBezTo>
                  <a:pt x="6157" y="19"/>
                  <a:pt x="6175" y="1"/>
                  <a:pt x="6212" y="19"/>
                </a:cubicBezTo>
                <a:cubicBezTo>
                  <a:pt x="6284" y="37"/>
                  <a:pt x="6320" y="91"/>
                  <a:pt x="6320" y="164"/>
                </a:cubicBezTo>
                <a:cubicBezTo>
                  <a:pt x="6320" y="218"/>
                  <a:pt x="6320" y="273"/>
                  <a:pt x="6338" y="327"/>
                </a:cubicBezTo>
                <a:cubicBezTo>
                  <a:pt x="6356" y="363"/>
                  <a:pt x="6411" y="381"/>
                  <a:pt x="6447" y="399"/>
                </a:cubicBezTo>
                <a:cubicBezTo>
                  <a:pt x="6465" y="417"/>
                  <a:pt x="6501" y="436"/>
                  <a:pt x="6519" y="490"/>
                </a:cubicBezTo>
                <a:cubicBezTo>
                  <a:pt x="6556" y="562"/>
                  <a:pt x="6538" y="635"/>
                  <a:pt x="6501" y="707"/>
                </a:cubicBezTo>
                <a:cubicBezTo>
                  <a:pt x="6483" y="762"/>
                  <a:pt x="6429" y="798"/>
                  <a:pt x="6393" y="834"/>
                </a:cubicBezTo>
                <a:lnTo>
                  <a:pt x="6574" y="888"/>
                </a:lnTo>
                <a:cubicBezTo>
                  <a:pt x="6592" y="888"/>
                  <a:pt x="6610" y="906"/>
                  <a:pt x="6610" y="925"/>
                </a:cubicBezTo>
                <a:lnTo>
                  <a:pt x="6592" y="1359"/>
                </a:lnTo>
                <a:cubicBezTo>
                  <a:pt x="6664" y="1359"/>
                  <a:pt x="6755" y="1377"/>
                  <a:pt x="6827" y="1413"/>
                </a:cubicBezTo>
                <a:cubicBezTo>
                  <a:pt x="6864" y="1432"/>
                  <a:pt x="6864" y="1468"/>
                  <a:pt x="6845" y="1486"/>
                </a:cubicBezTo>
                <a:lnTo>
                  <a:pt x="6773" y="1558"/>
                </a:lnTo>
                <a:cubicBezTo>
                  <a:pt x="6864" y="1649"/>
                  <a:pt x="6882" y="1776"/>
                  <a:pt x="6809" y="1884"/>
                </a:cubicBezTo>
                <a:cubicBezTo>
                  <a:pt x="6791" y="1902"/>
                  <a:pt x="6773" y="1921"/>
                  <a:pt x="6755" y="1921"/>
                </a:cubicBezTo>
                <a:cubicBezTo>
                  <a:pt x="6755" y="1921"/>
                  <a:pt x="6719" y="1939"/>
                  <a:pt x="6719" y="1957"/>
                </a:cubicBezTo>
                <a:cubicBezTo>
                  <a:pt x="6719" y="1975"/>
                  <a:pt x="6755" y="2011"/>
                  <a:pt x="6755" y="2011"/>
                </a:cubicBezTo>
                <a:cubicBezTo>
                  <a:pt x="6773" y="2047"/>
                  <a:pt x="6773" y="2065"/>
                  <a:pt x="6773" y="2084"/>
                </a:cubicBezTo>
                <a:cubicBezTo>
                  <a:pt x="6791" y="2138"/>
                  <a:pt x="6809" y="2192"/>
                  <a:pt x="6809" y="2246"/>
                </a:cubicBezTo>
                <a:cubicBezTo>
                  <a:pt x="6864" y="2246"/>
                  <a:pt x="6936" y="2301"/>
                  <a:pt x="6936" y="2373"/>
                </a:cubicBezTo>
                <a:cubicBezTo>
                  <a:pt x="6936" y="2446"/>
                  <a:pt x="6936" y="2536"/>
                  <a:pt x="6900" y="2609"/>
                </a:cubicBezTo>
                <a:cubicBezTo>
                  <a:pt x="6882" y="2645"/>
                  <a:pt x="6845" y="2681"/>
                  <a:pt x="6827" y="2717"/>
                </a:cubicBezTo>
                <a:cubicBezTo>
                  <a:pt x="6827" y="2717"/>
                  <a:pt x="6791" y="2735"/>
                  <a:pt x="6791" y="2754"/>
                </a:cubicBezTo>
                <a:lnTo>
                  <a:pt x="6791" y="2754"/>
                </a:lnTo>
                <a:cubicBezTo>
                  <a:pt x="6827" y="2735"/>
                  <a:pt x="6864" y="2772"/>
                  <a:pt x="6864" y="2808"/>
                </a:cubicBezTo>
                <a:lnTo>
                  <a:pt x="6845" y="2844"/>
                </a:lnTo>
                <a:cubicBezTo>
                  <a:pt x="6827" y="2880"/>
                  <a:pt x="6809" y="2917"/>
                  <a:pt x="6791" y="2953"/>
                </a:cubicBezTo>
                <a:cubicBezTo>
                  <a:pt x="6827" y="2971"/>
                  <a:pt x="6864" y="2989"/>
                  <a:pt x="6882" y="3025"/>
                </a:cubicBezTo>
                <a:cubicBezTo>
                  <a:pt x="6918" y="3080"/>
                  <a:pt x="6936" y="3152"/>
                  <a:pt x="6918" y="3224"/>
                </a:cubicBezTo>
                <a:cubicBezTo>
                  <a:pt x="6900" y="3297"/>
                  <a:pt x="6882" y="3351"/>
                  <a:pt x="6864" y="3405"/>
                </a:cubicBezTo>
                <a:cubicBezTo>
                  <a:pt x="6827" y="3460"/>
                  <a:pt x="6791" y="3496"/>
                  <a:pt x="6737" y="3514"/>
                </a:cubicBezTo>
                <a:cubicBezTo>
                  <a:pt x="6719" y="3514"/>
                  <a:pt x="6701" y="3514"/>
                  <a:pt x="6701" y="3550"/>
                </a:cubicBezTo>
                <a:cubicBezTo>
                  <a:pt x="6701" y="3568"/>
                  <a:pt x="6737" y="3587"/>
                  <a:pt x="6737" y="3605"/>
                </a:cubicBezTo>
                <a:cubicBezTo>
                  <a:pt x="6773" y="3641"/>
                  <a:pt x="6791" y="3677"/>
                  <a:pt x="6809" y="3731"/>
                </a:cubicBezTo>
                <a:cubicBezTo>
                  <a:pt x="6827" y="3822"/>
                  <a:pt x="6791" y="3913"/>
                  <a:pt x="6737" y="3985"/>
                </a:cubicBezTo>
                <a:cubicBezTo>
                  <a:pt x="6719" y="4021"/>
                  <a:pt x="6664" y="4094"/>
                  <a:pt x="6664" y="4166"/>
                </a:cubicBezTo>
                <a:cubicBezTo>
                  <a:pt x="6737" y="4148"/>
                  <a:pt x="6809" y="4094"/>
                  <a:pt x="6882" y="4076"/>
                </a:cubicBezTo>
                <a:cubicBezTo>
                  <a:pt x="6972" y="4076"/>
                  <a:pt x="7063" y="4130"/>
                  <a:pt x="7081" y="4220"/>
                </a:cubicBezTo>
                <a:cubicBezTo>
                  <a:pt x="7117" y="4311"/>
                  <a:pt x="7081" y="4420"/>
                  <a:pt x="7008" y="4474"/>
                </a:cubicBezTo>
                <a:cubicBezTo>
                  <a:pt x="6936" y="4528"/>
                  <a:pt x="6864" y="4546"/>
                  <a:pt x="6773" y="4528"/>
                </a:cubicBezTo>
                <a:cubicBezTo>
                  <a:pt x="6773" y="4583"/>
                  <a:pt x="6827" y="4637"/>
                  <a:pt x="6864" y="4673"/>
                </a:cubicBezTo>
                <a:cubicBezTo>
                  <a:pt x="6936" y="4727"/>
                  <a:pt x="6990" y="4800"/>
                  <a:pt x="7026" y="4890"/>
                </a:cubicBezTo>
                <a:cubicBezTo>
                  <a:pt x="7063" y="5017"/>
                  <a:pt x="7045" y="5162"/>
                  <a:pt x="6990" y="5271"/>
                </a:cubicBezTo>
                <a:cubicBezTo>
                  <a:pt x="7063" y="5307"/>
                  <a:pt x="7117" y="5379"/>
                  <a:pt x="7117" y="5470"/>
                </a:cubicBezTo>
                <a:cubicBezTo>
                  <a:pt x="7117" y="5597"/>
                  <a:pt x="7026" y="5669"/>
                  <a:pt x="6954" y="5760"/>
                </a:cubicBezTo>
                <a:cubicBezTo>
                  <a:pt x="6918" y="5778"/>
                  <a:pt x="6900" y="5832"/>
                  <a:pt x="6882" y="5886"/>
                </a:cubicBezTo>
                <a:cubicBezTo>
                  <a:pt x="6882" y="5923"/>
                  <a:pt x="6918" y="5941"/>
                  <a:pt x="6954" y="5959"/>
                </a:cubicBezTo>
                <a:cubicBezTo>
                  <a:pt x="7045" y="6013"/>
                  <a:pt x="7135" y="6068"/>
                  <a:pt x="7117" y="6194"/>
                </a:cubicBezTo>
                <a:cubicBezTo>
                  <a:pt x="7117" y="6249"/>
                  <a:pt x="7081" y="6285"/>
                  <a:pt x="7081" y="6339"/>
                </a:cubicBezTo>
                <a:cubicBezTo>
                  <a:pt x="7063" y="6394"/>
                  <a:pt x="7081" y="6430"/>
                  <a:pt x="7099" y="6430"/>
                </a:cubicBezTo>
                <a:cubicBezTo>
                  <a:pt x="7135" y="6448"/>
                  <a:pt x="7153" y="6484"/>
                  <a:pt x="7117" y="6520"/>
                </a:cubicBezTo>
                <a:cubicBezTo>
                  <a:pt x="6972" y="6647"/>
                  <a:pt x="6864" y="6810"/>
                  <a:pt x="6809" y="7009"/>
                </a:cubicBezTo>
                <a:cubicBezTo>
                  <a:pt x="6773" y="7136"/>
                  <a:pt x="6737" y="7245"/>
                  <a:pt x="6719" y="7353"/>
                </a:cubicBezTo>
                <a:lnTo>
                  <a:pt x="6737" y="7371"/>
                </a:lnTo>
                <a:cubicBezTo>
                  <a:pt x="6791" y="7390"/>
                  <a:pt x="6827" y="7408"/>
                  <a:pt x="6882" y="7408"/>
                </a:cubicBezTo>
                <a:cubicBezTo>
                  <a:pt x="6954" y="7426"/>
                  <a:pt x="7026" y="7480"/>
                  <a:pt x="7099" y="7534"/>
                </a:cubicBezTo>
                <a:cubicBezTo>
                  <a:pt x="7117" y="7553"/>
                  <a:pt x="7135" y="7589"/>
                  <a:pt x="7153" y="7607"/>
                </a:cubicBezTo>
                <a:cubicBezTo>
                  <a:pt x="7280" y="7371"/>
                  <a:pt x="7425" y="7154"/>
                  <a:pt x="7588" y="6937"/>
                </a:cubicBezTo>
                <a:cubicBezTo>
                  <a:pt x="7642" y="6864"/>
                  <a:pt x="7715" y="6792"/>
                  <a:pt x="7769" y="6738"/>
                </a:cubicBezTo>
                <a:cubicBezTo>
                  <a:pt x="7841" y="6665"/>
                  <a:pt x="7914" y="6611"/>
                  <a:pt x="8004" y="6538"/>
                </a:cubicBezTo>
                <a:cubicBezTo>
                  <a:pt x="8113" y="6430"/>
                  <a:pt x="8258" y="6339"/>
                  <a:pt x="8403" y="6267"/>
                </a:cubicBezTo>
                <a:cubicBezTo>
                  <a:pt x="8475" y="6249"/>
                  <a:pt x="8566" y="6249"/>
                  <a:pt x="8656" y="6267"/>
                </a:cubicBezTo>
                <a:cubicBezTo>
                  <a:pt x="8693" y="6285"/>
                  <a:pt x="8747" y="6285"/>
                  <a:pt x="8783" y="6303"/>
                </a:cubicBezTo>
                <a:cubicBezTo>
                  <a:pt x="8801" y="6303"/>
                  <a:pt x="8837" y="6285"/>
                  <a:pt x="8856" y="6285"/>
                </a:cubicBezTo>
                <a:cubicBezTo>
                  <a:pt x="8946" y="6249"/>
                  <a:pt x="9019" y="6194"/>
                  <a:pt x="9073" y="6104"/>
                </a:cubicBezTo>
                <a:cubicBezTo>
                  <a:pt x="9182" y="5977"/>
                  <a:pt x="9345" y="5742"/>
                  <a:pt x="9526" y="5778"/>
                </a:cubicBezTo>
                <a:cubicBezTo>
                  <a:pt x="9598" y="5742"/>
                  <a:pt x="9689" y="5760"/>
                  <a:pt x="9743" y="5832"/>
                </a:cubicBezTo>
                <a:cubicBezTo>
                  <a:pt x="9761" y="5850"/>
                  <a:pt x="9761" y="5886"/>
                  <a:pt x="9779" y="5923"/>
                </a:cubicBezTo>
                <a:cubicBezTo>
                  <a:pt x="9797" y="5905"/>
                  <a:pt x="9815" y="5905"/>
                  <a:pt x="9833" y="5886"/>
                </a:cubicBezTo>
                <a:lnTo>
                  <a:pt x="9833" y="5850"/>
                </a:lnTo>
                <a:cubicBezTo>
                  <a:pt x="9779" y="5814"/>
                  <a:pt x="9761" y="5760"/>
                  <a:pt x="9761" y="5705"/>
                </a:cubicBezTo>
                <a:cubicBezTo>
                  <a:pt x="9761" y="5633"/>
                  <a:pt x="9761" y="5579"/>
                  <a:pt x="9797" y="5506"/>
                </a:cubicBezTo>
                <a:cubicBezTo>
                  <a:pt x="9815" y="5452"/>
                  <a:pt x="9852" y="5379"/>
                  <a:pt x="9906" y="5343"/>
                </a:cubicBezTo>
                <a:cubicBezTo>
                  <a:pt x="9942" y="5325"/>
                  <a:pt x="9978" y="5325"/>
                  <a:pt x="10033" y="5325"/>
                </a:cubicBezTo>
                <a:cubicBezTo>
                  <a:pt x="10015" y="5289"/>
                  <a:pt x="10015" y="5253"/>
                  <a:pt x="10033" y="5198"/>
                </a:cubicBezTo>
                <a:lnTo>
                  <a:pt x="10033" y="5162"/>
                </a:lnTo>
                <a:cubicBezTo>
                  <a:pt x="10033" y="5126"/>
                  <a:pt x="10069" y="5126"/>
                  <a:pt x="10105" y="5144"/>
                </a:cubicBezTo>
                <a:lnTo>
                  <a:pt x="10105" y="5144"/>
                </a:lnTo>
                <a:lnTo>
                  <a:pt x="10105" y="5090"/>
                </a:lnTo>
                <a:cubicBezTo>
                  <a:pt x="10087" y="5053"/>
                  <a:pt x="10087" y="5017"/>
                  <a:pt x="10087" y="4963"/>
                </a:cubicBezTo>
                <a:cubicBezTo>
                  <a:pt x="10087" y="4890"/>
                  <a:pt x="10123" y="4800"/>
                  <a:pt x="10178" y="4746"/>
                </a:cubicBezTo>
                <a:cubicBezTo>
                  <a:pt x="10214" y="4691"/>
                  <a:pt x="10286" y="4655"/>
                  <a:pt x="10341" y="4691"/>
                </a:cubicBezTo>
                <a:cubicBezTo>
                  <a:pt x="10359" y="4637"/>
                  <a:pt x="10395" y="4601"/>
                  <a:pt x="10431" y="4565"/>
                </a:cubicBezTo>
                <a:lnTo>
                  <a:pt x="10485" y="4510"/>
                </a:lnTo>
                <a:cubicBezTo>
                  <a:pt x="10485" y="4510"/>
                  <a:pt x="10540" y="4492"/>
                  <a:pt x="10540" y="4474"/>
                </a:cubicBezTo>
                <a:cubicBezTo>
                  <a:pt x="10540" y="4456"/>
                  <a:pt x="10540" y="4438"/>
                  <a:pt x="10522" y="4438"/>
                </a:cubicBezTo>
                <a:cubicBezTo>
                  <a:pt x="10522" y="4420"/>
                  <a:pt x="10504" y="4402"/>
                  <a:pt x="10504" y="4383"/>
                </a:cubicBezTo>
                <a:cubicBezTo>
                  <a:pt x="10485" y="4257"/>
                  <a:pt x="10558" y="4130"/>
                  <a:pt x="10685" y="4112"/>
                </a:cubicBezTo>
                <a:cubicBezTo>
                  <a:pt x="10667" y="4076"/>
                  <a:pt x="10667" y="4039"/>
                  <a:pt x="10648" y="4003"/>
                </a:cubicBezTo>
                <a:cubicBezTo>
                  <a:pt x="10648" y="3985"/>
                  <a:pt x="10667" y="3949"/>
                  <a:pt x="10703" y="3949"/>
                </a:cubicBezTo>
                <a:cubicBezTo>
                  <a:pt x="10775" y="3949"/>
                  <a:pt x="10866" y="3967"/>
                  <a:pt x="10938" y="4021"/>
                </a:cubicBezTo>
                <a:cubicBezTo>
                  <a:pt x="11011" y="3876"/>
                  <a:pt x="11065" y="3750"/>
                  <a:pt x="11119" y="3623"/>
                </a:cubicBezTo>
                <a:cubicBezTo>
                  <a:pt x="11137" y="3605"/>
                  <a:pt x="11155" y="3587"/>
                  <a:pt x="11174" y="3587"/>
                </a:cubicBezTo>
                <a:lnTo>
                  <a:pt x="11355" y="3641"/>
                </a:lnTo>
                <a:cubicBezTo>
                  <a:pt x="11337" y="3587"/>
                  <a:pt x="11318" y="3532"/>
                  <a:pt x="11318" y="3460"/>
                </a:cubicBezTo>
                <a:cubicBezTo>
                  <a:pt x="11318" y="3387"/>
                  <a:pt x="11355" y="3315"/>
                  <a:pt x="11409" y="3261"/>
                </a:cubicBezTo>
                <a:cubicBezTo>
                  <a:pt x="11445" y="3243"/>
                  <a:pt x="11481" y="3224"/>
                  <a:pt x="11518" y="3206"/>
                </a:cubicBezTo>
                <a:cubicBezTo>
                  <a:pt x="11554" y="3206"/>
                  <a:pt x="11608" y="3224"/>
                  <a:pt x="11644" y="3206"/>
                </a:cubicBezTo>
                <a:cubicBezTo>
                  <a:pt x="11681" y="3170"/>
                  <a:pt x="11717" y="3134"/>
                  <a:pt x="11735" y="3080"/>
                </a:cubicBezTo>
                <a:cubicBezTo>
                  <a:pt x="11771" y="3025"/>
                  <a:pt x="11826" y="2989"/>
                  <a:pt x="11898" y="2989"/>
                </a:cubicBezTo>
                <a:cubicBezTo>
                  <a:pt x="11934" y="2989"/>
                  <a:pt x="11952" y="3025"/>
                  <a:pt x="11934" y="3043"/>
                </a:cubicBezTo>
                <a:cubicBezTo>
                  <a:pt x="11934" y="3098"/>
                  <a:pt x="11934" y="3152"/>
                  <a:pt x="11916" y="3206"/>
                </a:cubicBezTo>
                <a:lnTo>
                  <a:pt x="11988" y="3188"/>
                </a:lnTo>
                <a:cubicBezTo>
                  <a:pt x="12007" y="3188"/>
                  <a:pt x="12043" y="3206"/>
                  <a:pt x="12043" y="3243"/>
                </a:cubicBezTo>
                <a:cubicBezTo>
                  <a:pt x="12043" y="3333"/>
                  <a:pt x="12061" y="3442"/>
                  <a:pt x="12097" y="3532"/>
                </a:cubicBezTo>
                <a:cubicBezTo>
                  <a:pt x="12115" y="3568"/>
                  <a:pt x="12115" y="3587"/>
                  <a:pt x="12133" y="3623"/>
                </a:cubicBezTo>
                <a:cubicBezTo>
                  <a:pt x="12151" y="3659"/>
                  <a:pt x="12133" y="3695"/>
                  <a:pt x="12115" y="3695"/>
                </a:cubicBezTo>
                <a:lnTo>
                  <a:pt x="12115" y="3840"/>
                </a:lnTo>
                <a:lnTo>
                  <a:pt x="12242" y="3822"/>
                </a:lnTo>
                <a:cubicBezTo>
                  <a:pt x="12278" y="3804"/>
                  <a:pt x="12351" y="3786"/>
                  <a:pt x="12387" y="3822"/>
                </a:cubicBezTo>
                <a:cubicBezTo>
                  <a:pt x="12423" y="3858"/>
                  <a:pt x="12423" y="3894"/>
                  <a:pt x="12423" y="3949"/>
                </a:cubicBezTo>
                <a:cubicBezTo>
                  <a:pt x="12423" y="3985"/>
                  <a:pt x="12405" y="4021"/>
                  <a:pt x="12405" y="4057"/>
                </a:cubicBezTo>
                <a:cubicBezTo>
                  <a:pt x="12387" y="4112"/>
                  <a:pt x="12351" y="4130"/>
                  <a:pt x="12314" y="4148"/>
                </a:cubicBezTo>
                <a:lnTo>
                  <a:pt x="12586" y="4148"/>
                </a:lnTo>
                <a:cubicBezTo>
                  <a:pt x="12622" y="4148"/>
                  <a:pt x="12640" y="4184"/>
                  <a:pt x="12640" y="4202"/>
                </a:cubicBezTo>
                <a:cubicBezTo>
                  <a:pt x="12640" y="4239"/>
                  <a:pt x="12622" y="4275"/>
                  <a:pt x="12622" y="4311"/>
                </a:cubicBezTo>
                <a:cubicBezTo>
                  <a:pt x="12677" y="4329"/>
                  <a:pt x="12731" y="4347"/>
                  <a:pt x="12767" y="4383"/>
                </a:cubicBezTo>
                <a:cubicBezTo>
                  <a:pt x="12785" y="4420"/>
                  <a:pt x="12803" y="4474"/>
                  <a:pt x="12803" y="4510"/>
                </a:cubicBezTo>
                <a:cubicBezTo>
                  <a:pt x="12803" y="4565"/>
                  <a:pt x="12785" y="4601"/>
                  <a:pt x="12822" y="4619"/>
                </a:cubicBezTo>
                <a:cubicBezTo>
                  <a:pt x="12840" y="4655"/>
                  <a:pt x="12876" y="4691"/>
                  <a:pt x="12894" y="4709"/>
                </a:cubicBezTo>
                <a:cubicBezTo>
                  <a:pt x="12930" y="4764"/>
                  <a:pt x="12930" y="4800"/>
                  <a:pt x="12912" y="4854"/>
                </a:cubicBezTo>
                <a:cubicBezTo>
                  <a:pt x="12894" y="4890"/>
                  <a:pt x="12858" y="4927"/>
                  <a:pt x="12822" y="4963"/>
                </a:cubicBezTo>
                <a:cubicBezTo>
                  <a:pt x="12803" y="4999"/>
                  <a:pt x="12822" y="5035"/>
                  <a:pt x="12858" y="5053"/>
                </a:cubicBezTo>
                <a:cubicBezTo>
                  <a:pt x="12894" y="5108"/>
                  <a:pt x="12912" y="5162"/>
                  <a:pt x="12894" y="5216"/>
                </a:cubicBezTo>
                <a:cubicBezTo>
                  <a:pt x="12894" y="5216"/>
                  <a:pt x="12894" y="5235"/>
                  <a:pt x="12894" y="5253"/>
                </a:cubicBezTo>
                <a:cubicBezTo>
                  <a:pt x="12948" y="5289"/>
                  <a:pt x="12985" y="5343"/>
                  <a:pt x="12985" y="5398"/>
                </a:cubicBezTo>
                <a:cubicBezTo>
                  <a:pt x="12985" y="5488"/>
                  <a:pt x="12894" y="5524"/>
                  <a:pt x="12822" y="5542"/>
                </a:cubicBezTo>
                <a:cubicBezTo>
                  <a:pt x="12785" y="5542"/>
                  <a:pt x="12749" y="5542"/>
                  <a:pt x="12749" y="5561"/>
                </a:cubicBezTo>
                <a:cubicBezTo>
                  <a:pt x="12731" y="5579"/>
                  <a:pt x="12749" y="5597"/>
                  <a:pt x="12767" y="5615"/>
                </a:cubicBezTo>
                <a:cubicBezTo>
                  <a:pt x="12803" y="5651"/>
                  <a:pt x="12858" y="5651"/>
                  <a:pt x="12894" y="5597"/>
                </a:cubicBezTo>
                <a:cubicBezTo>
                  <a:pt x="12912" y="5579"/>
                  <a:pt x="12930" y="5579"/>
                  <a:pt x="12966" y="5579"/>
                </a:cubicBezTo>
                <a:cubicBezTo>
                  <a:pt x="13021" y="5597"/>
                  <a:pt x="13057" y="5651"/>
                  <a:pt x="13057" y="5724"/>
                </a:cubicBezTo>
                <a:cubicBezTo>
                  <a:pt x="13057" y="5760"/>
                  <a:pt x="13039" y="5796"/>
                  <a:pt x="13039" y="5814"/>
                </a:cubicBezTo>
                <a:cubicBezTo>
                  <a:pt x="13039" y="5850"/>
                  <a:pt x="13021" y="5868"/>
                  <a:pt x="13039" y="5905"/>
                </a:cubicBezTo>
                <a:cubicBezTo>
                  <a:pt x="13057" y="5923"/>
                  <a:pt x="13075" y="5923"/>
                  <a:pt x="13111" y="5923"/>
                </a:cubicBezTo>
                <a:cubicBezTo>
                  <a:pt x="13148" y="5923"/>
                  <a:pt x="13184" y="5941"/>
                  <a:pt x="13220" y="5941"/>
                </a:cubicBezTo>
                <a:cubicBezTo>
                  <a:pt x="13256" y="5959"/>
                  <a:pt x="13292" y="5977"/>
                  <a:pt x="13310" y="6013"/>
                </a:cubicBezTo>
                <a:cubicBezTo>
                  <a:pt x="13365" y="5868"/>
                  <a:pt x="13347" y="5724"/>
                  <a:pt x="13292" y="5579"/>
                </a:cubicBezTo>
                <a:cubicBezTo>
                  <a:pt x="13274" y="5561"/>
                  <a:pt x="13292" y="5542"/>
                  <a:pt x="13292" y="5524"/>
                </a:cubicBezTo>
                <a:cubicBezTo>
                  <a:pt x="13329" y="5506"/>
                  <a:pt x="13383" y="5488"/>
                  <a:pt x="13419" y="5488"/>
                </a:cubicBezTo>
                <a:lnTo>
                  <a:pt x="13528" y="5488"/>
                </a:lnTo>
                <a:cubicBezTo>
                  <a:pt x="13546" y="5488"/>
                  <a:pt x="13528" y="5416"/>
                  <a:pt x="13510" y="5398"/>
                </a:cubicBezTo>
                <a:cubicBezTo>
                  <a:pt x="13492" y="5361"/>
                  <a:pt x="13473" y="5307"/>
                  <a:pt x="13492" y="5253"/>
                </a:cubicBezTo>
                <a:cubicBezTo>
                  <a:pt x="13528" y="5162"/>
                  <a:pt x="13618" y="5108"/>
                  <a:pt x="13709" y="5126"/>
                </a:cubicBezTo>
                <a:cubicBezTo>
                  <a:pt x="13818" y="5162"/>
                  <a:pt x="13872" y="5253"/>
                  <a:pt x="13872" y="5361"/>
                </a:cubicBezTo>
                <a:cubicBezTo>
                  <a:pt x="13854" y="5416"/>
                  <a:pt x="13836" y="5470"/>
                  <a:pt x="13818" y="5506"/>
                </a:cubicBezTo>
                <a:cubicBezTo>
                  <a:pt x="13781" y="5561"/>
                  <a:pt x="13818" y="5597"/>
                  <a:pt x="13836" y="5651"/>
                </a:cubicBezTo>
                <a:cubicBezTo>
                  <a:pt x="13854" y="5742"/>
                  <a:pt x="13781" y="5814"/>
                  <a:pt x="13727" y="5868"/>
                </a:cubicBezTo>
                <a:cubicBezTo>
                  <a:pt x="13727" y="5905"/>
                  <a:pt x="13691" y="5923"/>
                  <a:pt x="13709" y="5959"/>
                </a:cubicBezTo>
                <a:cubicBezTo>
                  <a:pt x="13727" y="5977"/>
                  <a:pt x="13781" y="5995"/>
                  <a:pt x="13799" y="6013"/>
                </a:cubicBezTo>
                <a:cubicBezTo>
                  <a:pt x="13854" y="6013"/>
                  <a:pt x="13890" y="6031"/>
                  <a:pt x="13944" y="6068"/>
                </a:cubicBezTo>
                <a:cubicBezTo>
                  <a:pt x="13981" y="6104"/>
                  <a:pt x="13999" y="6158"/>
                  <a:pt x="14017" y="6194"/>
                </a:cubicBezTo>
                <a:cubicBezTo>
                  <a:pt x="14053" y="6321"/>
                  <a:pt x="14071" y="6466"/>
                  <a:pt x="14053" y="6593"/>
                </a:cubicBezTo>
                <a:cubicBezTo>
                  <a:pt x="14053" y="6665"/>
                  <a:pt x="14053" y="6738"/>
                  <a:pt x="14053" y="6810"/>
                </a:cubicBezTo>
                <a:cubicBezTo>
                  <a:pt x="14053" y="6864"/>
                  <a:pt x="14053" y="6919"/>
                  <a:pt x="14071" y="6955"/>
                </a:cubicBezTo>
                <a:lnTo>
                  <a:pt x="14071" y="6955"/>
                </a:lnTo>
                <a:cubicBezTo>
                  <a:pt x="14107" y="6955"/>
                  <a:pt x="14125" y="6991"/>
                  <a:pt x="14107" y="7009"/>
                </a:cubicBezTo>
                <a:cubicBezTo>
                  <a:pt x="14089" y="7009"/>
                  <a:pt x="14089" y="7027"/>
                  <a:pt x="14071" y="7027"/>
                </a:cubicBezTo>
                <a:cubicBezTo>
                  <a:pt x="14071" y="7046"/>
                  <a:pt x="14071" y="7064"/>
                  <a:pt x="14053" y="7064"/>
                </a:cubicBezTo>
                <a:cubicBezTo>
                  <a:pt x="14053" y="7136"/>
                  <a:pt x="14071" y="7208"/>
                  <a:pt x="14125" y="7263"/>
                </a:cubicBezTo>
                <a:cubicBezTo>
                  <a:pt x="14216" y="7335"/>
                  <a:pt x="14270" y="7444"/>
                  <a:pt x="14288" y="7553"/>
                </a:cubicBezTo>
                <a:cubicBezTo>
                  <a:pt x="14288" y="7661"/>
                  <a:pt x="14216" y="7770"/>
                  <a:pt x="14216" y="7879"/>
                </a:cubicBezTo>
                <a:cubicBezTo>
                  <a:pt x="14234" y="8005"/>
                  <a:pt x="14307" y="8114"/>
                  <a:pt x="14397" y="8186"/>
                </a:cubicBezTo>
                <a:cubicBezTo>
                  <a:pt x="14451" y="8223"/>
                  <a:pt x="14488" y="8277"/>
                  <a:pt x="14524" y="8349"/>
                </a:cubicBezTo>
                <a:cubicBezTo>
                  <a:pt x="14524" y="8386"/>
                  <a:pt x="14524" y="8440"/>
                  <a:pt x="14506" y="8476"/>
                </a:cubicBezTo>
                <a:cubicBezTo>
                  <a:pt x="14542" y="8494"/>
                  <a:pt x="14578" y="8530"/>
                  <a:pt x="14596" y="8585"/>
                </a:cubicBezTo>
                <a:cubicBezTo>
                  <a:pt x="14632" y="8657"/>
                  <a:pt x="14614" y="8730"/>
                  <a:pt x="14560" y="8784"/>
                </a:cubicBezTo>
                <a:cubicBezTo>
                  <a:pt x="14524" y="8838"/>
                  <a:pt x="14470" y="8893"/>
                  <a:pt x="14488" y="8947"/>
                </a:cubicBezTo>
                <a:cubicBezTo>
                  <a:pt x="14506" y="8983"/>
                  <a:pt x="14524" y="9019"/>
                  <a:pt x="14560" y="9056"/>
                </a:cubicBezTo>
                <a:cubicBezTo>
                  <a:pt x="14578" y="9110"/>
                  <a:pt x="14614" y="9146"/>
                  <a:pt x="14632" y="9182"/>
                </a:cubicBezTo>
                <a:cubicBezTo>
                  <a:pt x="14669" y="9237"/>
                  <a:pt x="14669" y="9237"/>
                  <a:pt x="14687" y="9255"/>
                </a:cubicBezTo>
                <a:lnTo>
                  <a:pt x="14705" y="9255"/>
                </a:lnTo>
                <a:cubicBezTo>
                  <a:pt x="14741" y="9237"/>
                  <a:pt x="14795" y="9237"/>
                  <a:pt x="14832" y="9273"/>
                </a:cubicBezTo>
                <a:cubicBezTo>
                  <a:pt x="14868" y="9327"/>
                  <a:pt x="14886" y="9400"/>
                  <a:pt x="14832" y="9472"/>
                </a:cubicBezTo>
                <a:cubicBezTo>
                  <a:pt x="14814" y="9508"/>
                  <a:pt x="14723" y="9581"/>
                  <a:pt x="14777" y="9635"/>
                </a:cubicBezTo>
                <a:cubicBezTo>
                  <a:pt x="14832" y="9689"/>
                  <a:pt x="14904" y="9653"/>
                  <a:pt x="14940" y="9617"/>
                </a:cubicBezTo>
                <a:cubicBezTo>
                  <a:pt x="15103" y="9508"/>
                  <a:pt x="15230" y="9364"/>
                  <a:pt x="15321" y="9182"/>
                </a:cubicBezTo>
                <a:cubicBezTo>
                  <a:pt x="15321" y="9164"/>
                  <a:pt x="15357" y="9146"/>
                  <a:pt x="15375" y="9164"/>
                </a:cubicBezTo>
                <a:cubicBezTo>
                  <a:pt x="15429" y="9164"/>
                  <a:pt x="15484" y="9164"/>
                  <a:pt x="15538" y="9128"/>
                </a:cubicBezTo>
                <a:lnTo>
                  <a:pt x="15556" y="9128"/>
                </a:lnTo>
                <a:cubicBezTo>
                  <a:pt x="15610" y="9092"/>
                  <a:pt x="15683" y="9146"/>
                  <a:pt x="15647" y="9201"/>
                </a:cubicBezTo>
                <a:cubicBezTo>
                  <a:pt x="15647" y="9201"/>
                  <a:pt x="15647" y="9219"/>
                  <a:pt x="15647" y="9219"/>
                </a:cubicBezTo>
                <a:cubicBezTo>
                  <a:pt x="15647" y="9255"/>
                  <a:pt x="15647" y="9273"/>
                  <a:pt x="15683" y="9291"/>
                </a:cubicBezTo>
                <a:cubicBezTo>
                  <a:pt x="15701" y="9309"/>
                  <a:pt x="15719" y="9327"/>
                  <a:pt x="15737" y="9345"/>
                </a:cubicBezTo>
                <a:cubicBezTo>
                  <a:pt x="15755" y="9382"/>
                  <a:pt x="15755" y="9400"/>
                  <a:pt x="15737" y="9436"/>
                </a:cubicBezTo>
                <a:cubicBezTo>
                  <a:pt x="15719" y="9472"/>
                  <a:pt x="15683" y="9527"/>
                  <a:pt x="15647" y="9563"/>
                </a:cubicBezTo>
                <a:cubicBezTo>
                  <a:pt x="15647" y="9563"/>
                  <a:pt x="15610" y="9581"/>
                  <a:pt x="15610" y="9599"/>
                </a:cubicBezTo>
                <a:cubicBezTo>
                  <a:pt x="15610" y="9617"/>
                  <a:pt x="15610" y="9635"/>
                  <a:pt x="15629" y="9653"/>
                </a:cubicBezTo>
                <a:cubicBezTo>
                  <a:pt x="15647" y="9671"/>
                  <a:pt x="15647" y="9708"/>
                  <a:pt x="15665" y="9726"/>
                </a:cubicBezTo>
                <a:cubicBezTo>
                  <a:pt x="15665" y="9708"/>
                  <a:pt x="15665" y="9689"/>
                  <a:pt x="15683" y="9689"/>
                </a:cubicBezTo>
                <a:lnTo>
                  <a:pt x="15936" y="9563"/>
                </a:lnTo>
                <a:lnTo>
                  <a:pt x="16045" y="9508"/>
                </a:lnTo>
                <a:cubicBezTo>
                  <a:pt x="16063" y="9490"/>
                  <a:pt x="16081" y="9490"/>
                  <a:pt x="16099" y="9472"/>
                </a:cubicBezTo>
                <a:lnTo>
                  <a:pt x="16117" y="9472"/>
                </a:lnTo>
                <a:lnTo>
                  <a:pt x="16117" y="9472"/>
                </a:lnTo>
                <a:cubicBezTo>
                  <a:pt x="16117" y="9418"/>
                  <a:pt x="16154" y="9400"/>
                  <a:pt x="16190" y="9400"/>
                </a:cubicBezTo>
                <a:cubicBezTo>
                  <a:pt x="16280" y="9418"/>
                  <a:pt x="16371" y="9472"/>
                  <a:pt x="16425" y="9563"/>
                </a:cubicBezTo>
                <a:cubicBezTo>
                  <a:pt x="16462" y="9599"/>
                  <a:pt x="16480" y="9653"/>
                  <a:pt x="16462" y="9708"/>
                </a:cubicBezTo>
                <a:cubicBezTo>
                  <a:pt x="16534" y="9708"/>
                  <a:pt x="16588" y="9726"/>
                  <a:pt x="16643" y="9780"/>
                </a:cubicBezTo>
                <a:cubicBezTo>
                  <a:pt x="16679" y="9816"/>
                  <a:pt x="16697" y="9871"/>
                  <a:pt x="16697" y="9925"/>
                </a:cubicBezTo>
                <a:cubicBezTo>
                  <a:pt x="16697" y="9961"/>
                  <a:pt x="16697" y="10015"/>
                  <a:pt x="16697" y="10070"/>
                </a:cubicBezTo>
                <a:cubicBezTo>
                  <a:pt x="16715" y="10124"/>
                  <a:pt x="16806" y="10178"/>
                  <a:pt x="16824" y="10233"/>
                </a:cubicBezTo>
                <a:cubicBezTo>
                  <a:pt x="16860" y="10269"/>
                  <a:pt x="16860" y="10323"/>
                  <a:pt x="16842" y="10360"/>
                </a:cubicBezTo>
                <a:cubicBezTo>
                  <a:pt x="16842" y="10378"/>
                  <a:pt x="16824" y="10414"/>
                  <a:pt x="16806" y="10432"/>
                </a:cubicBezTo>
                <a:cubicBezTo>
                  <a:pt x="16788" y="10450"/>
                  <a:pt x="16769" y="10468"/>
                  <a:pt x="16751" y="10486"/>
                </a:cubicBezTo>
                <a:cubicBezTo>
                  <a:pt x="16751" y="10523"/>
                  <a:pt x="16751" y="10577"/>
                  <a:pt x="16788" y="10595"/>
                </a:cubicBezTo>
                <a:cubicBezTo>
                  <a:pt x="16860" y="10631"/>
                  <a:pt x="16914" y="10631"/>
                  <a:pt x="16987" y="10631"/>
                </a:cubicBezTo>
                <a:cubicBezTo>
                  <a:pt x="17023" y="10631"/>
                  <a:pt x="17041" y="10667"/>
                  <a:pt x="17041" y="10704"/>
                </a:cubicBezTo>
                <a:cubicBezTo>
                  <a:pt x="17041" y="10812"/>
                  <a:pt x="17005" y="10921"/>
                  <a:pt x="16951" y="11030"/>
                </a:cubicBezTo>
                <a:cubicBezTo>
                  <a:pt x="16969" y="11066"/>
                  <a:pt x="16969" y="11120"/>
                  <a:pt x="16969" y="11174"/>
                </a:cubicBezTo>
                <a:cubicBezTo>
                  <a:pt x="17023" y="11156"/>
                  <a:pt x="17077" y="11120"/>
                  <a:pt x="17095" y="11084"/>
                </a:cubicBezTo>
                <a:cubicBezTo>
                  <a:pt x="17150" y="11030"/>
                  <a:pt x="17204" y="10975"/>
                  <a:pt x="17276" y="10957"/>
                </a:cubicBezTo>
                <a:cubicBezTo>
                  <a:pt x="17313" y="10939"/>
                  <a:pt x="17349" y="10939"/>
                  <a:pt x="17385" y="10957"/>
                </a:cubicBezTo>
                <a:cubicBezTo>
                  <a:pt x="17421" y="10957"/>
                  <a:pt x="17421" y="10921"/>
                  <a:pt x="17421" y="10885"/>
                </a:cubicBezTo>
                <a:cubicBezTo>
                  <a:pt x="17439" y="10794"/>
                  <a:pt x="17421" y="10704"/>
                  <a:pt x="17385" y="10613"/>
                </a:cubicBezTo>
                <a:cubicBezTo>
                  <a:pt x="17385" y="10577"/>
                  <a:pt x="17403" y="10541"/>
                  <a:pt x="17439" y="10541"/>
                </a:cubicBezTo>
                <a:cubicBezTo>
                  <a:pt x="17494" y="10541"/>
                  <a:pt x="17530" y="10523"/>
                  <a:pt x="17584" y="10504"/>
                </a:cubicBezTo>
                <a:cubicBezTo>
                  <a:pt x="17584" y="10486"/>
                  <a:pt x="17584" y="10468"/>
                  <a:pt x="17584" y="10450"/>
                </a:cubicBezTo>
                <a:cubicBezTo>
                  <a:pt x="17566" y="10414"/>
                  <a:pt x="17566" y="10378"/>
                  <a:pt x="17566" y="10341"/>
                </a:cubicBezTo>
                <a:cubicBezTo>
                  <a:pt x="17566" y="10305"/>
                  <a:pt x="17584" y="10269"/>
                  <a:pt x="17621" y="10251"/>
                </a:cubicBezTo>
                <a:cubicBezTo>
                  <a:pt x="17639" y="10233"/>
                  <a:pt x="17657" y="10215"/>
                  <a:pt x="17657" y="10197"/>
                </a:cubicBezTo>
                <a:cubicBezTo>
                  <a:pt x="17675" y="10142"/>
                  <a:pt x="17693" y="10070"/>
                  <a:pt x="17711" y="10015"/>
                </a:cubicBezTo>
                <a:cubicBezTo>
                  <a:pt x="17711" y="9979"/>
                  <a:pt x="17729" y="9961"/>
                  <a:pt x="17765" y="9943"/>
                </a:cubicBezTo>
                <a:cubicBezTo>
                  <a:pt x="17802" y="9925"/>
                  <a:pt x="17820" y="9907"/>
                  <a:pt x="17856" y="9907"/>
                </a:cubicBezTo>
                <a:cubicBezTo>
                  <a:pt x="17892" y="9907"/>
                  <a:pt x="17910" y="9871"/>
                  <a:pt x="17928" y="9852"/>
                </a:cubicBezTo>
                <a:cubicBezTo>
                  <a:pt x="17947" y="9834"/>
                  <a:pt x="17965" y="9816"/>
                  <a:pt x="18001" y="9798"/>
                </a:cubicBezTo>
                <a:cubicBezTo>
                  <a:pt x="18110" y="9744"/>
                  <a:pt x="18236" y="9762"/>
                  <a:pt x="18327" y="9834"/>
                </a:cubicBezTo>
                <a:cubicBezTo>
                  <a:pt x="18417" y="9943"/>
                  <a:pt x="18454" y="10070"/>
                  <a:pt x="18399" y="10215"/>
                </a:cubicBezTo>
                <a:cubicBezTo>
                  <a:pt x="18381" y="10269"/>
                  <a:pt x="18381" y="10323"/>
                  <a:pt x="18399" y="10378"/>
                </a:cubicBezTo>
                <a:cubicBezTo>
                  <a:pt x="18417" y="10396"/>
                  <a:pt x="18417" y="10414"/>
                  <a:pt x="18435" y="10432"/>
                </a:cubicBezTo>
                <a:cubicBezTo>
                  <a:pt x="18454" y="10450"/>
                  <a:pt x="18508" y="10432"/>
                  <a:pt x="18526" y="10450"/>
                </a:cubicBezTo>
                <a:cubicBezTo>
                  <a:pt x="18598" y="10468"/>
                  <a:pt x="18653" y="10504"/>
                  <a:pt x="18653" y="10577"/>
                </a:cubicBezTo>
                <a:cubicBezTo>
                  <a:pt x="18671" y="10613"/>
                  <a:pt x="18671" y="10667"/>
                  <a:pt x="18689" y="10704"/>
                </a:cubicBezTo>
                <a:lnTo>
                  <a:pt x="18689" y="10704"/>
                </a:lnTo>
                <a:lnTo>
                  <a:pt x="18689" y="10704"/>
                </a:lnTo>
                <a:lnTo>
                  <a:pt x="18689" y="10704"/>
                </a:lnTo>
                <a:cubicBezTo>
                  <a:pt x="18725" y="10722"/>
                  <a:pt x="18761" y="10740"/>
                  <a:pt x="18798" y="10758"/>
                </a:cubicBezTo>
                <a:cubicBezTo>
                  <a:pt x="18834" y="10812"/>
                  <a:pt x="18834" y="10885"/>
                  <a:pt x="18798" y="10939"/>
                </a:cubicBezTo>
                <a:cubicBezTo>
                  <a:pt x="18761" y="10993"/>
                  <a:pt x="18725" y="11030"/>
                  <a:pt x="18689" y="11084"/>
                </a:cubicBezTo>
                <a:cubicBezTo>
                  <a:pt x="18689" y="11102"/>
                  <a:pt x="18689" y="11102"/>
                  <a:pt x="18689" y="11120"/>
                </a:cubicBezTo>
                <a:lnTo>
                  <a:pt x="18689" y="11120"/>
                </a:lnTo>
                <a:lnTo>
                  <a:pt x="18689" y="11120"/>
                </a:lnTo>
                <a:cubicBezTo>
                  <a:pt x="18725" y="11138"/>
                  <a:pt x="18743" y="11156"/>
                  <a:pt x="18780" y="11174"/>
                </a:cubicBezTo>
                <a:cubicBezTo>
                  <a:pt x="18834" y="11229"/>
                  <a:pt x="18834" y="11319"/>
                  <a:pt x="18816" y="11392"/>
                </a:cubicBezTo>
                <a:cubicBezTo>
                  <a:pt x="18798" y="11428"/>
                  <a:pt x="18798" y="11464"/>
                  <a:pt x="18816" y="11500"/>
                </a:cubicBezTo>
                <a:lnTo>
                  <a:pt x="18816" y="11500"/>
                </a:lnTo>
                <a:cubicBezTo>
                  <a:pt x="18816" y="11500"/>
                  <a:pt x="18834" y="11500"/>
                  <a:pt x="18834" y="11500"/>
                </a:cubicBezTo>
                <a:lnTo>
                  <a:pt x="18834" y="11500"/>
                </a:lnTo>
                <a:cubicBezTo>
                  <a:pt x="18870" y="11500"/>
                  <a:pt x="18888" y="11519"/>
                  <a:pt x="18888" y="11537"/>
                </a:cubicBezTo>
                <a:cubicBezTo>
                  <a:pt x="18924" y="11537"/>
                  <a:pt x="18961" y="11537"/>
                  <a:pt x="18997" y="11519"/>
                </a:cubicBezTo>
                <a:cubicBezTo>
                  <a:pt x="19015" y="11500"/>
                  <a:pt x="19033" y="11482"/>
                  <a:pt x="19033" y="11446"/>
                </a:cubicBezTo>
                <a:cubicBezTo>
                  <a:pt x="19033" y="11410"/>
                  <a:pt x="19051" y="11356"/>
                  <a:pt x="19087" y="11337"/>
                </a:cubicBezTo>
                <a:cubicBezTo>
                  <a:pt x="19142" y="11319"/>
                  <a:pt x="19196" y="11319"/>
                  <a:pt x="19250" y="11319"/>
                </a:cubicBezTo>
                <a:lnTo>
                  <a:pt x="19413" y="11319"/>
                </a:lnTo>
                <a:cubicBezTo>
                  <a:pt x="19486" y="11301"/>
                  <a:pt x="19576" y="11337"/>
                  <a:pt x="19631" y="11392"/>
                </a:cubicBezTo>
                <a:cubicBezTo>
                  <a:pt x="19685" y="11464"/>
                  <a:pt x="19685" y="11555"/>
                  <a:pt x="19631" y="11609"/>
                </a:cubicBezTo>
                <a:cubicBezTo>
                  <a:pt x="19613" y="11645"/>
                  <a:pt x="19594" y="11682"/>
                  <a:pt x="19576" y="11718"/>
                </a:cubicBezTo>
                <a:cubicBezTo>
                  <a:pt x="19576" y="11736"/>
                  <a:pt x="19594" y="11754"/>
                  <a:pt x="19613" y="11772"/>
                </a:cubicBezTo>
                <a:cubicBezTo>
                  <a:pt x="19685" y="11845"/>
                  <a:pt x="19739" y="11917"/>
                  <a:pt x="19739" y="12008"/>
                </a:cubicBezTo>
                <a:cubicBezTo>
                  <a:pt x="19739" y="12116"/>
                  <a:pt x="19667" y="12207"/>
                  <a:pt x="19576" y="12225"/>
                </a:cubicBezTo>
                <a:cubicBezTo>
                  <a:pt x="19486" y="12279"/>
                  <a:pt x="19395" y="12297"/>
                  <a:pt x="19341" y="12370"/>
                </a:cubicBezTo>
                <a:cubicBezTo>
                  <a:pt x="19323" y="12406"/>
                  <a:pt x="19305" y="12460"/>
                  <a:pt x="19305" y="12496"/>
                </a:cubicBezTo>
                <a:cubicBezTo>
                  <a:pt x="19305" y="12515"/>
                  <a:pt x="19305" y="12533"/>
                  <a:pt x="19305" y="12551"/>
                </a:cubicBezTo>
                <a:cubicBezTo>
                  <a:pt x="19305" y="12569"/>
                  <a:pt x="19305" y="12569"/>
                  <a:pt x="19305" y="12587"/>
                </a:cubicBezTo>
                <a:cubicBezTo>
                  <a:pt x="19305" y="12569"/>
                  <a:pt x="19323" y="12569"/>
                  <a:pt x="19323" y="12569"/>
                </a:cubicBezTo>
                <a:cubicBezTo>
                  <a:pt x="19359" y="12569"/>
                  <a:pt x="19395" y="12569"/>
                  <a:pt x="19413" y="12587"/>
                </a:cubicBezTo>
                <a:cubicBezTo>
                  <a:pt x="19468" y="12605"/>
                  <a:pt x="19504" y="12659"/>
                  <a:pt x="19486" y="12714"/>
                </a:cubicBezTo>
                <a:cubicBezTo>
                  <a:pt x="19486" y="12768"/>
                  <a:pt x="19450" y="12822"/>
                  <a:pt x="19413" y="12859"/>
                </a:cubicBezTo>
                <a:cubicBezTo>
                  <a:pt x="19359" y="12895"/>
                  <a:pt x="19305" y="12913"/>
                  <a:pt x="19269" y="12931"/>
                </a:cubicBezTo>
                <a:cubicBezTo>
                  <a:pt x="19232" y="12949"/>
                  <a:pt x="19196" y="12985"/>
                  <a:pt x="19214" y="13022"/>
                </a:cubicBezTo>
                <a:cubicBezTo>
                  <a:pt x="19214" y="13040"/>
                  <a:pt x="19232" y="13076"/>
                  <a:pt x="19269" y="13076"/>
                </a:cubicBezTo>
                <a:cubicBezTo>
                  <a:pt x="19305" y="13076"/>
                  <a:pt x="19341" y="13076"/>
                  <a:pt x="19359" y="13094"/>
                </a:cubicBezTo>
                <a:cubicBezTo>
                  <a:pt x="19395" y="13112"/>
                  <a:pt x="19413" y="13148"/>
                  <a:pt x="19432" y="13185"/>
                </a:cubicBezTo>
                <a:cubicBezTo>
                  <a:pt x="19432" y="13239"/>
                  <a:pt x="19450" y="13293"/>
                  <a:pt x="19450" y="13366"/>
                </a:cubicBezTo>
                <a:cubicBezTo>
                  <a:pt x="19450" y="13420"/>
                  <a:pt x="19450" y="13492"/>
                  <a:pt x="19413" y="13547"/>
                </a:cubicBezTo>
                <a:cubicBezTo>
                  <a:pt x="19413" y="13583"/>
                  <a:pt x="19395" y="13601"/>
                  <a:pt x="19377" y="13637"/>
                </a:cubicBezTo>
                <a:cubicBezTo>
                  <a:pt x="19450" y="13692"/>
                  <a:pt x="19468" y="13764"/>
                  <a:pt x="19468" y="13855"/>
                </a:cubicBezTo>
                <a:cubicBezTo>
                  <a:pt x="19450" y="13945"/>
                  <a:pt x="19395" y="14036"/>
                  <a:pt x="19305" y="14090"/>
                </a:cubicBezTo>
                <a:lnTo>
                  <a:pt x="19450" y="14163"/>
                </a:lnTo>
                <a:lnTo>
                  <a:pt x="19558" y="14199"/>
                </a:lnTo>
                <a:lnTo>
                  <a:pt x="19613" y="14235"/>
                </a:lnTo>
                <a:cubicBezTo>
                  <a:pt x="19631" y="14235"/>
                  <a:pt x="19631" y="14235"/>
                  <a:pt x="19631" y="14253"/>
                </a:cubicBezTo>
                <a:cubicBezTo>
                  <a:pt x="19739" y="14253"/>
                  <a:pt x="19794" y="14380"/>
                  <a:pt x="19866" y="14452"/>
                </a:cubicBezTo>
                <a:lnTo>
                  <a:pt x="19884" y="14470"/>
                </a:lnTo>
                <a:lnTo>
                  <a:pt x="19902" y="14470"/>
                </a:lnTo>
                <a:lnTo>
                  <a:pt x="19920" y="14470"/>
                </a:lnTo>
                <a:lnTo>
                  <a:pt x="19957" y="14470"/>
                </a:lnTo>
                <a:cubicBezTo>
                  <a:pt x="19957" y="14470"/>
                  <a:pt x="19975" y="14452"/>
                  <a:pt x="19993" y="14452"/>
                </a:cubicBezTo>
                <a:cubicBezTo>
                  <a:pt x="20047" y="14380"/>
                  <a:pt x="20047" y="14289"/>
                  <a:pt x="20083" y="14217"/>
                </a:cubicBezTo>
                <a:cubicBezTo>
                  <a:pt x="20102" y="14181"/>
                  <a:pt x="20120" y="14163"/>
                  <a:pt x="20138" y="14126"/>
                </a:cubicBezTo>
                <a:cubicBezTo>
                  <a:pt x="20138" y="14108"/>
                  <a:pt x="20174" y="14090"/>
                  <a:pt x="20174" y="14072"/>
                </a:cubicBezTo>
                <a:cubicBezTo>
                  <a:pt x="20192" y="14054"/>
                  <a:pt x="20174" y="13981"/>
                  <a:pt x="20174" y="13945"/>
                </a:cubicBezTo>
                <a:cubicBezTo>
                  <a:pt x="20156" y="13891"/>
                  <a:pt x="20192" y="13855"/>
                  <a:pt x="20246" y="13855"/>
                </a:cubicBezTo>
                <a:lnTo>
                  <a:pt x="20265" y="13855"/>
                </a:lnTo>
                <a:lnTo>
                  <a:pt x="20301" y="13855"/>
                </a:lnTo>
                <a:cubicBezTo>
                  <a:pt x="20319" y="13855"/>
                  <a:pt x="20355" y="13837"/>
                  <a:pt x="20373" y="13800"/>
                </a:cubicBezTo>
                <a:cubicBezTo>
                  <a:pt x="20409" y="13764"/>
                  <a:pt x="20464" y="13710"/>
                  <a:pt x="20536" y="13674"/>
                </a:cubicBezTo>
                <a:cubicBezTo>
                  <a:pt x="20609" y="13637"/>
                  <a:pt x="20681" y="13619"/>
                  <a:pt x="20754" y="13619"/>
                </a:cubicBezTo>
                <a:cubicBezTo>
                  <a:pt x="20790" y="13619"/>
                  <a:pt x="20808" y="13601"/>
                  <a:pt x="20826" y="13583"/>
                </a:cubicBezTo>
                <a:cubicBezTo>
                  <a:pt x="20862" y="13547"/>
                  <a:pt x="20862" y="13511"/>
                  <a:pt x="20862" y="13474"/>
                </a:cubicBezTo>
                <a:cubicBezTo>
                  <a:pt x="20862" y="13402"/>
                  <a:pt x="20916" y="13311"/>
                  <a:pt x="20989" y="13275"/>
                </a:cubicBezTo>
                <a:lnTo>
                  <a:pt x="21079" y="13221"/>
                </a:lnTo>
                <a:cubicBezTo>
                  <a:pt x="21098" y="13221"/>
                  <a:pt x="21116" y="13221"/>
                  <a:pt x="21116" y="13203"/>
                </a:cubicBez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203"/>
                </a:lnTo>
                <a:lnTo>
                  <a:pt x="21116" y="13185"/>
                </a:lnTo>
                <a:cubicBezTo>
                  <a:pt x="21116" y="13167"/>
                  <a:pt x="21116" y="13148"/>
                  <a:pt x="21098" y="13112"/>
                </a:cubicBezTo>
                <a:cubicBezTo>
                  <a:pt x="21079" y="13076"/>
                  <a:pt x="21079" y="13004"/>
                  <a:pt x="21098" y="12949"/>
                </a:cubicBezTo>
                <a:cubicBezTo>
                  <a:pt x="21134" y="12877"/>
                  <a:pt x="21188" y="12804"/>
                  <a:pt x="21279" y="12786"/>
                </a:cubicBezTo>
                <a:cubicBezTo>
                  <a:pt x="21442" y="12732"/>
                  <a:pt x="21641" y="12822"/>
                  <a:pt x="21677" y="13004"/>
                </a:cubicBezTo>
                <a:cubicBezTo>
                  <a:pt x="21695" y="13094"/>
                  <a:pt x="21677" y="13203"/>
                  <a:pt x="21641" y="13275"/>
                </a:cubicBezTo>
                <a:cubicBezTo>
                  <a:pt x="21605" y="13348"/>
                  <a:pt x="21550" y="13420"/>
                  <a:pt x="21568" y="13511"/>
                </a:cubicBezTo>
                <a:cubicBezTo>
                  <a:pt x="21568" y="13547"/>
                  <a:pt x="21605" y="13547"/>
                  <a:pt x="21641" y="13583"/>
                </a:cubicBezTo>
                <a:cubicBezTo>
                  <a:pt x="21695" y="13619"/>
                  <a:pt x="21713" y="13655"/>
                  <a:pt x="21731" y="13710"/>
                </a:cubicBezTo>
                <a:cubicBezTo>
                  <a:pt x="21731" y="13800"/>
                  <a:pt x="21695" y="13891"/>
                  <a:pt x="21659" y="13981"/>
                </a:cubicBezTo>
                <a:cubicBezTo>
                  <a:pt x="21605" y="14036"/>
                  <a:pt x="21605" y="14108"/>
                  <a:pt x="21659" y="14181"/>
                </a:cubicBezTo>
                <a:cubicBezTo>
                  <a:pt x="21695" y="14217"/>
                  <a:pt x="21750" y="14271"/>
                  <a:pt x="21786" y="14307"/>
                </a:cubicBezTo>
                <a:cubicBezTo>
                  <a:pt x="21840" y="14362"/>
                  <a:pt x="21858" y="14416"/>
                  <a:pt x="21876" y="14489"/>
                </a:cubicBezTo>
                <a:cubicBezTo>
                  <a:pt x="21876" y="14579"/>
                  <a:pt x="21840" y="14651"/>
                  <a:pt x="21768" y="14724"/>
                </a:cubicBezTo>
                <a:cubicBezTo>
                  <a:pt x="21731" y="14742"/>
                  <a:pt x="21695" y="14778"/>
                  <a:pt x="21659" y="14814"/>
                </a:cubicBezTo>
                <a:cubicBezTo>
                  <a:pt x="21641" y="14851"/>
                  <a:pt x="21659" y="14887"/>
                  <a:pt x="21659" y="14905"/>
                </a:cubicBezTo>
                <a:cubicBezTo>
                  <a:pt x="21677" y="14941"/>
                  <a:pt x="21695" y="14977"/>
                  <a:pt x="21695" y="15014"/>
                </a:cubicBezTo>
                <a:cubicBezTo>
                  <a:pt x="21750" y="15014"/>
                  <a:pt x="21804" y="15032"/>
                  <a:pt x="21840" y="15068"/>
                </a:cubicBezTo>
                <a:cubicBezTo>
                  <a:pt x="21913" y="15140"/>
                  <a:pt x="21858" y="15249"/>
                  <a:pt x="21822" y="15322"/>
                </a:cubicBezTo>
                <a:cubicBezTo>
                  <a:pt x="21804" y="15340"/>
                  <a:pt x="21786" y="15358"/>
                  <a:pt x="21786" y="15376"/>
                </a:cubicBezTo>
                <a:cubicBezTo>
                  <a:pt x="21786" y="15376"/>
                  <a:pt x="21786" y="15376"/>
                  <a:pt x="21786" y="15376"/>
                </a:cubicBezTo>
                <a:cubicBezTo>
                  <a:pt x="21786" y="15412"/>
                  <a:pt x="21822" y="15412"/>
                  <a:pt x="21822" y="15448"/>
                </a:cubicBezTo>
                <a:cubicBezTo>
                  <a:pt x="21840" y="15466"/>
                  <a:pt x="21840" y="15503"/>
                  <a:pt x="21822" y="15539"/>
                </a:cubicBezTo>
                <a:cubicBezTo>
                  <a:pt x="21804" y="15593"/>
                  <a:pt x="21750" y="15611"/>
                  <a:pt x="21695" y="15629"/>
                </a:cubicBezTo>
                <a:cubicBezTo>
                  <a:pt x="21659" y="15629"/>
                  <a:pt x="21605" y="15629"/>
                  <a:pt x="21568" y="15648"/>
                </a:cubicBezTo>
                <a:cubicBezTo>
                  <a:pt x="21550" y="15684"/>
                  <a:pt x="21568" y="15720"/>
                  <a:pt x="21605" y="15738"/>
                </a:cubicBezTo>
                <a:cubicBezTo>
                  <a:pt x="21641" y="15774"/>
                  <a:pt x="21695" y="15810"/>
                  <a:pt x="21750" y="15810"/>
                </a:cubicBezTo>
                <a:cubicBezTo>
                  <a:pt x="21768" y="15810"/>
                  <a:pt x="21786" y="15829"/>
                  <a:pt x="21786" y="15847"/>
                </a:cubicBezTo>
                <a:cubicBezTo>
                  <a:pt x="21786" y="15937"/>
                  <a:pt x="21750" y="16028"/>
                  <a:pt x="21659" y="16082"/>
                </a:cubicBezTo>
                <a:cubicBezTo>
                  <a:pt x="21623" y="16100"/>
                  <a:pt x="21587" y="16136"/>
                  <a:pt x="21568" y="16155"/>
                </a:cubicBezTo>
                <a:cubicBezTo>
                  <a:pt x="21532" y="16191"/>
                  <a:pt x="21532" y="16227"/>
                  <a:pt x="21568" y="16263"/>
                </a:cubicBezTo>
                <a:cubicBezTo>
                  <a:pt x="21587" y="16299"/>
                  <a:pt x="21587" y="16354"/>
                  <a:pt x="21587" y="16390"/>
                </a:cubicBezTo>
                <a:cubicBezTo>
                  <a:pt x="21587" y="16426"/>
                  <a:pt x="21550" y="16462"/>
                  <a:pt x="21550" y="16499"/>
                </a:cubicBezTo>
                <a:cubicBezTo>
                  <a:pt x="21568" y="16589"/>
                  <a:pt x="21695" y="16589"/>
                  <a:pt x="21786" y="16607"/>
                </a:cubicBezTo>
                <a:cubicBezTo>
                  <a:pt x="21822" y="16607"/>
                  <a:pt x="21840" y="16625"/>
                  <a:pt x="21840" y="16680"/>
                </a:cubicBezTo>
                <a:cubicBezTo>
                  <a:pt x="21804" y="16879"/>
                  <a:pt x="21605" y="16970"/>
                  <a:pt x="21460" y="17096"/>
                </a:cubicBezTo>
                <a:cubicBezTo>
                  <a:pt x="21442" y="17132"/>
                  <a:pt x="21405" y="17187"/>
                  <a:pt x="21387" y="17223"/>
                </a:cubicBezTo>
                <a:cubicBezTo>
                  <a:pt x="21405" y="17223"/>
                  <a:pt x="21424" y="17223"/>
                  <a:pt x="21460" y="17205"/>
                </a:cubicBezTo>
                <a:cubicBezTo>
                  <a:pt x="21496" y="17187"/>
                  <a:pt x="21550" y="17169"/>
                  <a:pt x="21587" y="17169"/>
                </a:cubicBezTo>
                <a:cubicBezTo>
                  <a:pt x="21641" y="17151"/>
                  <a:pt x="21695" y="17169"/>
                  <a:pt x="21731" y="17223"/>
                </a:cubicBezTo>
                <a:cubicBezTo>
                  <a:pt x="21804" y="17187"/>
                  <a:pt x="21876" y="17187"/>
                  <a:pt x="21949" y="17259"/>
                </a:cubicBezTo>
                <a:cubicBezTo>
                  <a:pt x="22003" y="17314"/>
                  <a:pt x="22003" y="17422"/>
                  <a:pt x="21949" y="17495"/>
                </a:cubicBezTo>
                <a:cubicBezTo>
                  <a:pt x="22021" y="17549"/>
                  <a:pt x="22112" y="17567"/>
                  <a:pt x="22202" y="17567"/>
                </a:cubicBezTo>
                <a:cubicBezTo>
                  <a:pt x="22220" y="17567"/>
                  <a:pt x="22257" y="17585"/>
                  <a:pt x="22257" y="17603"/>
                </a:cubicBezTo>
                <a:cubicBezTo>
                  <a:pt x="22275" y="17694"/>
                  <a:pt x="22275" y="17784"/>
                  <a:pt x="22238" y="17857"/>
                </a:cubicBezTo>
                <a:cubicBezTo>
                  <a:pt x="22257" y="17875"/>
                  <a:pt x="22293" y="17875"/>
                  <a:pt x="22311" y="17857"/>
                </a:cubicBezTo>
                <a:cubicBezTo>
                  <a:pt x="22329" y="17839"/>
                  <a:pt x="22365" y="17857"/>
                  <a:pt x="22383" y="17893"/>
                </a:cubicBezTo>
                <a:cubicBezTo>
                  <a:pt x="22420" y="17966"/>
                  <a:pt x="22492" y="18038"/>
                  <a:pt x="22492" y="18129"/>
                </a:cubicBezTo>
                <a:cubicBezTo>
                  <a:pt x="22510" y="18165"/>
                  <a:pt x="22492" y="18201"/>
                  <a:pt x="22474" y="18237"/>
                </a:cubicBezTo>
                <a:cubicBezTo>
                  <a:pt x="22510" y="18219"/>
                  <a:pt x="22528" y="18219"/>
                  <a:pt x="22564" y="18219"/>
                </a:cubicBezTo>
                <a:cubicBezTo>
                  <a:pt x="22637" y="18237"/>
                  <a:pt x="22691" y="18273"/>
                  <a:pt x="22709" y="18346"/>
                </a:cubicBezTo>
                <a:cubicBezTo>
                  <a:pt x="22764" y="18473"/>
                  <a:pt x="22673" y="18581"/>
                  <a:pt x="22564" y="18654"/>
                </a:cubicBezTo>
                <a:cubicBezTo>
                  <a:pt x="22601" y="18708"/>
                  <a:pt x="22637" y="18744"/>
                  <a:pt x="22655" y="18799"/>
                </a:cubicBezTo>
                <a:cubicBezTo>
                  <a:pt x="22673" y="18817"/>
                  <a:pt x="22691" y="18853"/>
                  <a:pt x="22727" y="18871"/>
                </a:cubicBezTo>
                <a:cubicBezTo>
                  <a:pt x="22727" y="18889"/>
                  <a:pt x="22746" y="18907"/>
                  <a:pt x="22764" y="18925"/>
                </a:cubicBezTo>
                <a:cubicBezTo>
                  <a:pt x="22782" y="18907"/>
                  <a:pt x="22818" y="18907"/>
                  <a:pt x="22836" y="18925"/>
                </a:cubicBezTo>
                <a:cubicBezTo>
                  <a:pt x="22854" y="18943"/>
                  <a:pt x="22854" y="18998"/>
                  <a:pt x="22836" y="19034"/>
                </a:cubicBezTo>
                <a:cubicBezTo>
                  <a:pt x="22818" y="19070"/>
                  <a:pt x="22818" y="19106"/>
                  <a:pt x="22818" y="19143"/>
                </a:cubicBezTo>
                <a:lnTo>
                  <a:pt x="22854" y="19143"/>
                </a:lnTo>
                <a:cubicBezTo>
                  <a:pt x="22909" y="19143"/>
                  <a:pt x="22927" y="19197"/>
                  <a:pt x="22909" y="19233"/>
                </a:cubicBezTo>
                <a:cubicBezTo>
                  <a:pt x="22890" y="19233"/>
                  <a:pt x="22890" y="19233"/>
                  <a:pt x="22890" y="19251"/>
                </a:cubicBezTo>
                <a:cubicBezTo>
                  <a:pt x="22836" y="19306"/>
                  <a:pt x="22890" y="19396"/>
                  <a:pt x="22963" y="19378"/>
                </a:cubicBezTo>
                <a:cubicBezTo>
                  <a:pt x="23072" y="19360"/>
                  <a:pt x="23090" y="19233"/>
                  <a:pt x="22999" y="19179"/>
                </a:cubicBezTo>
                <a:cubicBezTo>
                  <a:pt x="22963" y="19161"/>
                  <a:pt x="22963" y="19106"/>
                  <a:pt x="22999" y="19088"/>
                </a:cubicBezTo>
                <a:lnTo>
                  <a:pt x="23126" y="18998"/>
                </a:lnTo>
                <a:cubicBezTo>
                  <a:pt x="23108" y="18962"/>
                  <a:pt x="23090" y="18907"/>
                  <a:pt x="23108" y="18871"/>
                </a:cubicBezTo>
                <a:cubicBezTo>
                  <a:pt x="23108" y="18835"/>
                  <a:pt x="23144" y="18817"/>
                  <a:pt x="23162" y="18835"/>
                </a:cubicBezTo>
                <a:cubicBezTo>
                  <a:pt x="23216" y="18835"/>
                  <a:pt x="23271" y="18853"/>
                  <a:pt x="23307" y="18889"/>
                </a:cubicBezTo>
                <a:cubicBezTo>
                  <a:pt x="23307" y="18708"/>
                  <a:pt x="23343" y="18509"/>
                  <a:pt x="23397" y="18346"/>
                </a:cubicBezTo>
                <a:cubicBezTo>
                  <a:pt x="23397" y="18328"/>
                  <a:pt x="23416" y="18310"/>
                  <a:pt x="23434" y="18310"/>
                </a:cubicBezTo>
                <a:lnTo>
                  <a:pt x="23434" y="18310"/>
                </a:lnTo>
                <a:cubicBezTo>
                  <a:pt x="23488" y="18237"/>
                  <a:pt x="23579" y="18201"/>
                  <a:pt x="23669" y="18201"/>
                </a:cubicBezTo>
                <a:cubicBezTo>
                  <a:pt x="23760" y="18201"/>
                  <a:pt x="23868" y="18237"/>
                  <a:pt x="23941" y="18310"/>
                </a:cubicBezTo>
                <a:cubicBezTo>
                  <a:pt x="23959" y="18346"/>
                  <a:pt x="23977" y="18400"/>
                  <a:pt x="23977" y="18454"/>
                </a:cubicBezTo>
                <a:cubicBezTo>
                  <a:pt x="23995" y="18473"/>
                  <a:pt x="24031" y="18509"/>
                  <a:pt x="24049" y="18545"/>
                </a:cubicBezTo>
                <a:cubicBezTo>
                  <a:pt x="24086" y="18599"/>
                  <a:pt x="24086" y="18690"/>
                  <a:pt x="24049" y="18762"/>
                </a:cubicBezTo>
                <a:cubicBezTo>
                  <a:pt x="24013" y="18835"/>
                  <a:pt x="23959" y="18889"/>
                  <a:pt x="23977" y="18980"/>
                </a:cubicBezTo>
                <a:cubicBezTo>
                  <a:pt x="24013" y="19052"/>
                  <a:pt x="24104" y="19052"/>
                  <a:pt x="24140" y="19125"/>
                </a:cubicBezTo>
                <a:cubicBezTo>
                  <a:pt x="24176" y="19197"/>
                  <a:pt x="24176" y="19306"/>
                  <a:pt x="24140" y="19378"/>
                </a:cubicBezTo>
                <a:cubicBezTo>
                  <a:pt x="24104" y="19469"/>
                  <a:pt x="24068" y="19541"/>
                  <a:pt x="24049" y="19632"/>
                </a:cubicBezTo>
                <a:cubicBezTo>
                  <a:pt x="24013" y="19686"/>
                  <a:pt x="24013" y="19740"/>
                  <a:pt x="24031" y="19795"/>
                </a:cubicBezTo>
                <a:cubicBezTo>
                  <a:pt x="24049" y="19849"/>
                  <a:pt x="24086" y="19903"/>
                  <a:pt x="24140" y="19921"/>
                </a:cubicBezTo>
                <a:cubicBezTo>
                  <a:pt x="24231" y="19939"/>
                  <a:pt x="24303" y="20012"/>
                  <a:pt x="24285" y="20102"/>
                </a:cubicBezTo>
                <a:cubicBezTo>
                  <a:pt x="24267" y="20175"/>
                  <a:pt x="24231" y="20247"/>
                  <a:pt x="24158" y="20284"/>
                </a:cubicBezTo>
                <a:lnTo>
                  <a:pt x="24068" y="20428"/>
                </a:lnTo>
                <a:cubicBezTo>
                  <a:pt x="24104" y="20410"/>
                  <a:pt x="24122" y="20392"/>
                  <a:pt x="24140" y="20392"/>
                </a:cubicBezTo>
                <a:cubicBezTo>
                  <a:pt x="24176" y="20356"/>
                  <a:pt x="24231" y="20356"/>
                  <a:pt x="24267" y="20356"/>
                </a:cubicBezTo>
                <a:cubicBezTo>
                  <a:pt x="24321" y="20374"/>
                  <a:pt x="24357" y="20410"/>
                  <a:pt x="24375" y="20465"/>
                </a:cubicBezTo>
                <a:cubicBezTo>
                  <a:pt x="24394" y="20501"/>
                  <a:pt x="24394" y="20555"/>
                  <a:pt x="24375" y="20610"/>
                </a:cubicBezTo>
                <a:lnTo>
                  <a:pt x="24466" y="20646"/>
                </a:lnTo>
                <a:lnTo>
                  <a:pt x="24520" y="20664"/>
                </a:lnTo>
                <a:cubicBezTo>
                  <a:pt x="24520" y="20591"/>
                  <a:pt x="24538" y="20519"/>
                  <a:pt x="24557" y="20447"/>
                </a:cubicBezTo>
                <a:lnTo>
                  <a:pt x="24557" y="20410"/>
                </a:lnTo>
                <a:cubicBezTo>
                  <a:pt x="24557" y="20356"/>
                  <a:pt x="24629" y="20356"/>
                  <a:pt x="24665" y="20392"/>
                </a:cubicBezTo>
                <a:cubicBezTo>
                  <a:pt x="24738" y="20465"/>
                  <a:pt x="24864" y="20483"/>
                  <a:pt x="24937" y="20410"/>
                </a:cubicBezTo>
                <a:cubicBezTo>
                  <a:pt x="24973" y="20374"/>
                  <a:pt x="25045" y="20410"/>
                  <a:pt x="25045" y="20465"/>
                </a:cubicBezTo>
                <a:cubicBezTo>
                  <a:pt x="25045" y="20465"/>
                  <a:pt x="25045" y="20483"/>
                  <a:pt x="25045" y="20501"/>
                </a:cubicBezTo>
                <a:cubicBezTo>
                  <a:pt x="25045" y="20573"/>
                  <a:pt x="25027" y="20664"/>
                  <a:pt x="25009" y="20736"/>
                </a:cubicBezTo>
                <a:cubicBezTo>
                  <a:pt x="25064" y="20772"/>
                  <a:pt x="25100" y="20827"/>
                  <a:pt x="25100" y="20899"/>
                </a:cubicBezTo>
                <a:cubicBezTo>
                  <a:pt x="25100" y="20954"/>
                  <a:pt x="25082" y="21008"/>
                  <a:pt x="25064" y="21062"/>
                </a:cubicBezTo>
                <a:lnTo>
                  <a:pt x="25064" y="21117"/>
                </a:lnTo>
                <a:cubicBezTo>
                  <a:pt x="25154" y="21044"/>
                  <a:pt x="25263" y="21026"/>
                  <a:pt x="25371" y="21044"/>
                </a:cubicBezTo>
                <a:cubicBezTo>
                  <a:pt x="25480" y="21098"/>
                  <a:pt x="25553" y="21225"/>
                  <a:pt x="25498" y="21352"/>
                </a:cubicBezTo>
                <a:lnTo>
                  <a:pt x="25498" y="21352"/>
                </a:lnTo>
                <a:cubicBezTo>
                  <a:pt x="25534" y="21406"/>
                  <a:pt x="25589" y="21424"/>
                  <a:pt x="25661" y="21424"/>
                </a:cubicBezTo>
                <a:cubicBezTo>
                  <a:pt x="25716" y="21424"/>
                  <a:pt x="25770" y="21370"/>
                  <a:pt x="25824" y="21388"/>
                </a:cubicBezTo>
                <a:cubicBezTo>
                  <a:pt x="25915" y="21388"/>
                  <a:pt x="25969" y="21461"/>
                  <a:pt x="25969" y="21551"/>
                </a:cubicBezTo>
                <a:cubicBezTo>
                  <a:pt x="25969" y="21606"/>
                  <a:pt x="25969" y="21678"/>
                  <a:pt x="25933" y="21732"/>
                </a:cubicBezTo>
                <a:lnTo>
                  <a:pt x="0" y="15358"/>
                </a:lnTo>
                <a:close/>
                <a:moveTo>
                  <a:pt x="19395" y="12696"/>
                </a:moveTo>
                <a:close/>
                <a:moveTo>
                  <a:pt x="21587" y="15068"/>
                </a:moveTo>
                <a:close/>
                <a:moveTo>
                  <a:pt x="19323" y="13239"/>
                </a:moveTo>
                <a:close/>
                <a:moveTo>
                  <a:pt x="19305" y="12605"/>
                </a:moveTo>
                <a:lnTo>
                  <a:pt x="19305" y="12605"/>
                </a:lnTo>
                <a:close/>
                <a:moveTo>
                  <a:pt x="15592" y="10034"/>
                </a:moveTo>
                <a:lnTo>
                  <a:pt x="15592" y="10034"/>
                </a:lnTo>
                <a:cubicBezTo>
                  <a:pt x="15592" y="10052"/>
                  <a:pt x="15610" y="10088"/>
                  <a:pt x="15647" y="10106"/>
                </a:cubicBezTo>
                <a:lnTo>
                  <a:pt x="15665" y="10124"/>
                </a:lnTo>
                <a:lnTo>
                  <a:pt x="15665" y="9852"/>
                </a:lnTo>
                <a:cubicBezTo>
                  <a:pt x="15647" y="9871"/>
                  <a:pt x="15629" y="9889"/>
                  <a:pt x="15629" y="9925"/>
                </a:cubicBezTo>
                <a:cubicBezTo>
                  <a:pt x="15610" y="9943"/>
                  <a:pt x="15574" y="9997"/>
                  <a:pt x="15574" y="10034"/>
                </a:cubicBezTo>
                <a:close/>
                <a:moveTo>
                  <a:pt x="14741" y="9345"/>
                </a:moveTo>
                <a:lnTo>
                  <a:pt x="14741" y="9345"/>
                </a:lnTo>
                <a:close/>
                <a:moveTo>
                  <a:pt x="12803" y="5198"/>
                </a:moveTo>
                <a:lnTo>
                  <a:pt x="12803" y="5198"/>
                </a:lnTo>
                <a:close/>
                <a:moveTo>
                  <a:pt x="12260" y="4148"/>
                </a:moveTo>
                <a:lnTo>
                  <a:pt x="12260" y="4148"/>
                </a:lnTo>
                <a:cubicBezTo>
                  <a:pt x="12260" y="4148"/>
                  <a:pt x="12242" y="4148"/>
                  <a:pt x="12260" y="4148"/>
                </a:cubicBezTo>
                <a:close/>
                <a:moveTo>
                  <a:pt x="761" y="4329"/>
                </a:moveTo>
                <a:close/>
                <a:moveTo>
                  <a:pt x="4419" y="1576"/>
                </a:moveTo>
                <a:close/>
                <a:moveTo>
                  <a:pt x="5379" y="888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 rot="-2235283">
            <a:off x="5858918" y="3526712"/>
            <a:ext cx="1748396" cy="1465499"/>
          </a:xfrm>
          <a:custGeom>
            <a:avLst/>
            <a:gdLst/>
            <a:ahLst/>
            <a:cxnLst/>
            <a:rect l="l" t="t" r="r" b="b"/>
            <a:pathLst>
              <a:path w="21044" h="17639" extrusionOk="0">
                <a:moveTo>
                  <a:pt x="20265" y="17639"/>
                </a:moveTo>
                <a:cubicBezTo>
                  <a:pt x="20482" y="17476"/>
                  <a:pt x="20681" y="17295"/>
                  <a:pt x="20898" y="17132"/>
                </a:cubicBezTo>
                <a:lnTo>
                  <a:pt x="20916" y="17132"/>
                </a:lnTo>
                <a:cubicBezTo>
                  <a:pt x="20989" y="17168"/>
                  <a:pt x="21043" y="17077"/>
                  <a:pt x="20971" y="17041"/>
                </a:cubicBezTo>
                <a:cubicBezTo>
                  <a:pt x="20971" y="17023"/>
                  <a:pt x="20953" y="17023"/>
                  <a:pt x="20953" y="17023"/>
                </a:cubicBezTo>
                <a:lnTo>
                  <a:pt x="20772" y="16896"/>
                </a:lnTo>
                <a:cubicBezTo>
                  <a:pt x="20717" y="16860"/>
                  <a:pt x="20645" y="16806"/>
                  <a:pt x="20591" y="16769"/>
                </a:cubicBezTo>
                <a:cubicBezTo>
                  <a:pt x="20482" y="16661"/>
                  <a:pt x="20373" y="16552"/>
                  <a:pt x="20301" y="16425"/>
                </a:cubicBezTo>
                <a:cubicBezTo>
                  <a:pt x="20246" y="16280"/>
                  <a:pt x="20210" y="16136"/>
                  <a:pt x="20210" y="15991"/>
                </a:cubicBezTo>
                <a:cubicBezTo>
                  <a:pt x="20210" y="15900"/>
                  <a:pt x="20210" y="15810"/>
                  <a:pt x="20192" y="15719"/>
                </a:cubicBezTo>
                <a:cubicBezTo>
                  <a:pt x="20192" y="15647"/>
                  <a:pt x="20120" y="15574"/>
                  <a:pt x="20047" y="15592"/>
                </a:cubicBezTo>
                <a:cubicBezTo>
                  <a:pt x="19957" y="15592"/>
                  <a:pt x="19884" y="15610"/>
                  <a:pt x="19794" y="15629"/>
                </a:cubicBezTo>
                <a:lnTo>
                  <a:pt x="19649" y="15665"/>
                </a:lnTo>
                <a:lnTo>
                  <a:pt x="19631" y="15665"/>
                </a:lnTo>
                <a:lnTo>
                  <a:pt x="19631" y="15393"/>
                </a:lnTo>
                <a:cubicBezTo>
                  <a:pt x="19631" y="15303"/>
                  <a:pt x="19594" y="15230"/>
                  <a:pt x="19522" y="15212"/>
                </a:cubicBezTo>
                <a:cubicBezTo>
                  <a:pt x="19468" y="15212"/>
                  <a:pt x="19432" y="15212"/>
                  <a:pt x="19395" y="15212"/>
                </a:cubicBezTo>
                <a:cubicBezTo>
                  <a:pt x="19377" y="15230"/>
                  <a:pt x="19359" y="15212"/>
                  <a:pt x="19359" y="15212"/>
                </a:cubicBezTo>
                <a:cubicBezTo>
                  <a:pt x="19323" y="15158"/>
                  <a:pt x="19305" y="15103"/>
                  <a:pt x="19323" y="15067"/>
                </a:cubicBezTo>
                <a:cubicBezTo>
                  <a:pt x="19359" y="14995"/>
                  <a:pt x="19395" y="14922"/>
                  <a:pt x="19413" y="14868"/>
                </a:cubicBezTo>
                <a:cubicBezTo>
                  <a:pt x="19450" y="14795"/>
                  <a:pt x="19450" y="14723"/>
                  <a:pt x="19432" y="14651"/>
                </a:cubicBezTo>
                <a:cubicBezTo>
                  <a:pt x="19395" y="14578"/>
                  <a:pt x="19323" y="14542"/>
                  <a:pt x="19250" y="14560"/>
                </a:cubicBezTo>
                <a:cubicBezTo>
                  <a:pt x="19178" y="14560"/>
                  <a:pt x="19142" y="14633"/>
                  <a:pt x="19087" y="14633"/>
                </a:cubicBezTo>
                <a:cubicBezTo>
                  <a:pt x="19033" y="14651"/>
                  <a:pt x="18961" y="14633"/>
                  <a:pt x="18924" y="14596"/>
                </a:cubicBezTo>
                <a:lnTo>
                  <a:pt x="18924" y="14596"/>
                </a:lnTo>
                <a:cubicBezTo>
                  <a:pt x="18924" y="14470"/>
                  <a:pt x="18834" y="14361"/>
                  <a:pt x="18707" y="14343"/>
                </a:cubicBezTo>
                <a:cubicBezTo>
                  <a:pt x="18598" y="14343"/>
                  <a:pt x="18508" y="14397"/>
                  <a:pt x="18435" y="14470"/>
                </a:cubicBezTo>
                <a:cubicBezTo>
                  <a:pt x="18435" y="14451"/>
                  <a:pt x="18435" y="14433"/>
                  <a:pt x="18435" y="14415"/>
                </a:cubicBezTo>
                <a:cubicBezTo>
                  <a:pt x="18454" y="14361"/>
                  <a:pt x="18454" y="14307"/>
                  <a:pt x="18435" y="14252"/>
                </a:cubicBezTo>
                <a:cubicBezTo>
                  <a:pt x="18417" y="14180"/>
                  <a:pt x="18363" y="14144"/>
                  <a:pt x="18309" y="14125"/>
                </a:cubicBezTo>
                <a:cubicBezTo>
                  <a:pt x="18309" y="14035"/>
                  <a:pt x="18309" y="13962"/>
                  <a:pt x="18291" y="13890"/>
                </a:cubicBezTo>
                <a:cubicBezTo>
                  <a:pt x="18291" y="13872"/>
                  <a:pt x="18291" y="13854"/>
                  <a:pt x="18291" y="13836"/>
                </a:cubicBezTo>
                <a:cubicBezTo>
                  <a:pt x="18272" y="13799"/>
                  <a:pt x="18200" y="13781"/>
                  <a:pt x="18182" y="13818"/>
                </a:cubicBezTo>
                <a:cubicBezTo>
                  <a:pt x="18110" y="13908"/>
                  <a:pt x="17983" y="13926"/>
                  <a:pt x="17910" y="13854"/>
                </a:cubicBezTo>
                <a:cubicBezTo>
                  <a:pt x="17856" y="13836"/>
                  <a:pt x="17802" y="13854"/>
                  <a:pt x="17802" y="13908"/>
                </a:cubicBezTo>
                <a:lnTo>
                  <a:pt x="17802" y="13962"/>
                </a:lnTo>
                <a:lnTo>
                  <a:pt x="17802" y="14162"/>
                </a:lnTo>
                <a:lnTo>
                  <a:pt x="17765" y="14162"/>
                </a:lnTo>
                <a:lnTo>
                  <a:pt x="17675" y="14144"/>
                </a:lnTo>
                <a:cubicBezTo>
                  <a:pt x="17675" y="14107"/>
                  <a:pt x="17657" y="14053"/>
                  <a:pt x="17639" y="14017"/>
                </a:cubicBezTo>
                <a:cubicBezTo>
                  <a:pt x="17602" y="13962"/>
                  <a:pt x="17548" y="13944"/>
                  <a:pt x="17494" y="13926"/>
                </a:cubicBezTo>
                <a:cubicBezTo>
                  <a:pt x="17458" y="13944"/>
                  <a:pt x="17403" y="13962"/>
                  <a:pt x="17385" y="13999"/>
                </a:cubicBezTo>
                <a:cubicBezTo>
                  <a:pt x="17385" y="13999"/>
                  <a:pt x="17349" y="14035"/>
                  <a:pt x="17313" y="14053"/>
                </a:cubicBezTo>
                <a:cubicBezTo>
                  <a:pt x="17331" y="13999"/>
                  <a:pt x="17367" y="13944"/>
                  <a:pt x="17385" y="13890"/>
                </a:cubicBezTo>
                <a:cubicBezTo>
                  <a:pt x="17421" y="13836"/>
                  <a:pt x="17458" y="13763"/>
                  <a:pt x="17458" y="13691"/>
                </a:cubicBezTo>
                <a:cubicBezTo>
                  <a:pt x="17458" y="13582"/>
                  <a:pt x="17367" y="13546"/>
                  <a:pt x="17276" y="13528"/>
                </a:cubicBezTo>
                <a:cubicBezTo>
                  <a:pt x="17204" y="13528"/>
                  <a:pt x="17150" y="13510"/>
                  <a:pt x="17132" y="13455"/>
                </a:cubicBezTo>
                <a:cubicBezTo>
                  <a:pt x="17095" y="13401"/>
                  <a:pt x="17095" y="13347"/>
                  <a:pt x="17095" y="13274"/>
                </a:cubicBezTo>
                <a:cubicBezTo>
                  <a:pt x="17095" y="13184"/>
                  <a:pt x="17132" y="13111"/>
                  <a:pt x="17132" y="13021"/>
                </a:cubicBezTo>
                <a:cubicBezTo>
                  <a:pt x="17150" y="12930"/>
                  <a:pt x="17132" y="12840"/>
                  <a:pt x="17077" y="12767"/>
                </a:cubicBezTo>
                <a:cubicBezTo>
                  <a:pt x="17023" y="12713"/>
                  <a:pt x="16932" y="12731"/>
                  <a:pt x="16896" y="12659"/>
                </a:cubicBezTo>
                <a:cubicBezTo>
                  <a:pt x="16842" y="12586"/>
                  <a:pt x="16896" y="12514"/>
                  <a:pt x="16896" y="12423"/>
                </a:cubicBezTo>
                <a:cubicBezTo>
                  <a:pt x="16932" y="12351"/>
                  <a:pt x="16914" y="12260"/>
                  <a:pt x="16860" y="12206"/>
                </a:cubicBezTo>
                <a:cubicBezTo>
                  <a:pt x="16842" y="12170"/>
                  <a:pt x="16806" y="12152"/>
                  <a:pt x="16769" y="12152"/>
                </a:cubicBezTo>
                <a:cubicBezTo>
                  <a:pt x="16769" y="12097"/>
                  <a:pt x="16733" y="12043"/>
                  <a:pt x="16697" y="12007"/>
                </a:cubicBezTo>
                <a:cubicBezTo>
                  <a:pt x="16606" y="11952"/>
                  <a:pt x="16516" y="11934"/>
                  <a:pt x="16425" y="11970"/>
                </a:cubicBezTo>
                <a:cubicBezTo>
                  <a:pt x="16335" y="11989"/>
                  <a:pt x="16226" y="12025"/>
                  <a:pt x="16208" y="12115"/>
                </a:cubicBezTo>
                <a:lnTo>
                  <a:pt x="16208" y="12115"/>
                </a:lnTo>
                <a:cubicBezTo>
                  <a:pt x="16190" y="12133"/>
                  <a:pt x="16190" y="12152"/>
                  <a:pt x="16190" y="12170"/>
                </a:cubicBezTo>
                <a:cubicBezTo>
                  <a:pt x="16172" y="12351"/>
                  <a:pt x="16172" y="12532"/>
                  <a:pt x="16226" y="12713"/>
                </a:cubicBezTo>
                <a:cubicBezTo>
                  <a:pt x="16172" y="12695"/>
                  <a:pt x="16136" y="12695"/>
                  <a:pt x="16081" y="12695"/>
                </a:cubicBezTo>
                <a:cubicBezTo>
                  <a:pt x="16045" y="12695"/>
                  <a:pt x="16027" y="12713"/>
                  <a:pt x="16027" y="12749"/>
                </a:cubicBezTo>
                <a:cubicBezTo>
                  <a:pt x="16027" y="12785"/>
                  <a:pt x="16045" y="12840"/>
                  <a:pt x="16081" y="12858"/>
                </a:cubicBezTo>
                <a:lnTo>
                  <a:pt x="15973" y="12985"/>
                </a:lnTo>
                <a:cubicBezTo>
                  <a:pt x="15936" y="13021"/>
                  <a:pt x="15954" y="13075"/>
                  <a:pt x="15991" y="13075"/>
                </a:cubicBezTo>
                <a:cubicBezTo>
                  <a:pt x="16099" y="13093"/>
                  <a:pt x="16117" y="13238"/>
                  <a:pt x="16009" y="13274"/>
                </a:cubicBezTo>
                <a:cubicBezTo>
                  <a:pt x="15936" y="13311"/>
                  <a:pt x="15864" y="13238"/>
                  <a:pt x="15900" y="13166"/>
                </a:cubicBezTo>
                <a:cubicBezTo>
                  <a:pt x="15900" y="13166"/>
                  <a:pt x="15918" y="13148"/>
                  <a:pt x="15918" y="13148"/>
                </a:cubicBezTo>
                <a:cubicBezTo>
                  <a:pt x="15936" y="13129"/>
                  <a:pt x="15936" y="13111"/>
                  <a:pt x="15918" y="13075"/>
                </a:cubicBezTo>
                <a:cubicBezTo>
                  <a:pt x="15900" y="13075"/>
                  <a:pt x="15864" y="13075"/>
                  <a:pt x="15846" y="13075"/>
                </a:cubicBezTo>
                <a:lnTo>
                  <a:pt x="15828" y="13093"/>
                </a:lnTo>
                <a:cubicBezTo>
                  <a:pt x="15810" y="13057"/>
                  <a:pt x="15810" y="13021"/>
                  <a:pt x="15828" y="12985"/>
                </a:cubicBezTo>
                <a:cubicBezTo>
                  <a:pt x="15846" y="12948"/>
                  <a:pt x="15828" y="12894"/>
                  <a:pt x="15791" y="12876"/>
                </a:cubicBezTo>
                <a:cubicBezTo>
                  <a:pt x="15773" y="12858"/>
                  <a:pt x="15737" y="12876"/>
                  <a:pt x="15719" y="12912"/>
                </a:cubicBezTo>
                <a:cubicBezTo>
                  <a:pt x="15701" y="12894"/>
                  <a:pt x="15683" y="12876"/>
                  <a:pt x="15683" y="12858"/>
                </a:cubicBezTo>
                <a:cubicBezTo>
                  <a:pt x="15665" y="12858"/>
                  <a:pt x="15629" y="12822"/>
                  <a:pt x="15592" y="12803"/>
                </a:cubicBezTo>
                <a:cubicBezTo>
                  <a:pt x="15556" y="12767"/>
                  <a:pt x="15520" y="12731"/>
                  <a:pt x="15484" y="12695"/>
                </a:cubicBezTo>
                <a:cubicBezTo>
                  <a:pt x="15574" y="12604"/>
                  <a:pt x="15610" y="12459"/>
                  <a:pt x="15538" y="12351"/>
                </a:cubicBezTo>
                <a:cubicBezTo>
                  <a:pt x="15502" y="12296"/>
                  <a:pt x="15447" y="12260"/>
                  <a:pt x="15375" y="12260"/>
                </a:cubicBezTo>
                <a:cubicBezTo>
                  <a:pt x="15339" y="12278"/>
                  <a:pt x="15303" y="12296"/>
                  <a:pt x="15284" y="12314"/>
                </a:cubicBezTo>
                <a:cubicBezTo>
                  <a:pt x="15303" y="12278"/>
                  <a:pt x="15303" y="12224"/>
                  <a:pt x="15284" y="12188"/>
                </a:cubicBezTo>
                <a:cubicBezTo>
                  <a:pt x="15248" y="12097"/>
                  <a:pt x="15176" y="12061"/>
                  <a:pt x="15121" y="11989"/>
                </a:cubicBezTo>
                <a:cubicBezTo>
                  <a:pt x="15103" y="11952"/>
                  <a:pt x="15067" y="11952"/>
                  <a:pt x="15031" y="11970"/>
                </a:cubicBezTo>
                <a:cubicBezTo>
                  <a:pt x="15013" y="11989"/>
                  <a:pt x="14995" y="12007"/>
                  <a:pt x="14958" y="11989"/>
                </a:cubicBezTo>
                <a:cubicBezTo>
                  <a:pt x="14977" y="11898"/>
                  <a:pt x="14958" y="11807"/>
                  <a:pt x="14922" y="11735"/>
                </a:cubicBezTo>
                <a:cubicBezTo>
                  <a:pt x="14904" y="11717"/>
                  <a:pt x="14886" y="11717"/>
                  <a:pt x="14868" y="11717"/>
                </a:cubicBezTo>
                <a:cubicBezTo>
                  <a:pt x="14777" y="11735"/>
                  <a:pt x="14687" y="11735"/>
                  <a:pt x="14596" y="11717"/>
                </a:cubicBezTo>
                <a:cubicBezTo>
                  <a:pt x="14632" y="11626"/>
                  <a:pt x="14596" y="11536"/>
                  <a:pt x="14524" y="11481"/>
                </a:cubicBezTo>
                <a:cubicBezTo>
                  <a:pt x="14451" y="11427"/>
                  <a:pt x="14361" y="11445"/>
                  <a:pt x="14307" y="11500"/>
                </a:cubicBezTo>
                <a:cubicBezTo>
                  <a:pt x="14270" y="11463"/>
                  <a:pt x="14216" y="11445"/>
                  <a:pt x="14162" y="11481"/>
                </a:cubicBezTo>
                <a:cubicBezTo>
                  <a:pt x="14125" y="11500"/>
                  <a:pt x="14071" y="11518"/>
                  <a:pt x="14035" y="11554"/>
                </a:cubicBezTo>
                <a:cubicBezTo>
                  <a:pt x="14017" y="11572"/>
                  <a:pt x="13999" y="11572"/>
                  <a:pt x="13981" y="11572"/>
                </a:cubicBezTo>
                <a:cubicBezTo>
                  <a:pt x="13999" y="11536"/>
                  <a:pt x="13999" y="11481"/>
                  <a:pt x="14035" y="11445"/>
                </a:cubicBezTo>
                <a:cubicBezTo>
                  <a:pt x="14125" y="11282"/>
                  <a:pt x="14307" y="11137"/>
                  <a:pt x="14288" y="10938"/>
                </a:cubicBezTo>
                <a:cubicBezTo>
                  <a:pt x="14288" y="10902"/>
                  <a:pt x="14252" y="10884"/>
                  <a:pt x="14216" y="10884"/>
                </a:cubicBezTo>
                <a:cubicBezTo>
                  <a:pt x="14144" y="10902"/>
                  <a:pt x="14017" y="10920"/>
                  <a:pt x="13962" y="10848"/>
                </a:cubicBezTo>
                <a:cubicBezTo>
                  <a:pt x="13944" y="10811"/>
                  <a:pt x="13962" y="10757"/>
                  <a:pt x="13962" y="10721"/>
                </a:cubicBezTo>
                <a:cubicBezTo>
                  <a:pt x="13962" y="10685"/>
                  <a:pt x="13944" y="10630"/>
                  <a:pt x="13908" y="10612"/>
                </a:cubicBezTo>
                <a:cubicBezTo>
                  <a:pt x="13890" y="10576"/>
                  <a:pt x="13872" y="10540"/>
                  <a:pt x="13890" y="10504"/>
                </a:cubicBezTo>
                <a:cubicBezTo>
                  <a:pt x="13908" y="10467"/>
                  <a:pt x="13944" y="10431"/>
                  <a:pt x="13962" y="10395"/>
                </a:cubicBezTo>
                <a:cubicBezTo>
                  <a:pt x="14035" y="10341"/>
                  <a:pt x="14071" y="10232"/>
                  <a:pt x="14035" y="10141"/>
                </a:cubicBezTo>
                <a:cubicBezTo>
                  <a:pt x="14035" y="10123"/>
                  <a:pt x="14017" y="10123"/>
                  <a:pt x="13999" y="10123"/>
                </a:cubicBezTo>
                <a:cubicBezTo>
                  <a:pt x="13926" y="10123"/>
                  <a:pt x="13872" y="10123"/>
                  <a:pt x="13818" y="10087"/>
                </a:cubicBezTo>
                <a:cubicBezTo>
                  <a:pt x="13799" y="10069"/>
                  <a:pt x="13781" y="10033"/>
                  <a:pt x="13781" y="10015"/>
                </a:cubicBezTo>
                <a:cubicBezTo>
                  <a:pt x="13799" y="9978"/>
                  <a:pt x="13872" y="9960"/>
                  <a:pt x="13890" y="9960"/>
                </a:cubicBezTo>
                <a:cubicBezTo>
                  <a:pt x="13944" y="9924"/>
                  <a:pt x="13981" y="9888"/>
                  <a:pt x="13999" y="9833"/>
                </a:cubicBezTo>
                <a:cubicBezTo>
                  <a:pt x="13999" y="9797"/>
                  <a:pt x="13999" y="9761"/>
                  <a:pt x="13981" y="9743"/>
                </a:cubicBezTo>
                <a:cubicBezTo>
                  <a:pt x="13962" y="9725"/>
                  <a:pt x="13944" y="9707"/>
                  <a:pt x="13926" y="9689"/>
                </a:cubicBezTo>
                <a:cubicBezTo>
                  <a:pt x="13926" y="9689"/>
                  <a:pt x="13926" y="9689"/>
                  <a:pt x="13926" y="9671"/>
                </a:cubicBezTo>
                <a:cubicBezTo>
                  <a:pt x="13926" y="9652"/>
                  <a:pt x="13926" y="9634"/>
                  <a:pt x="13944" y="9616"/>
                </a:cubicBezTo>
                <a:cubicBezTo>
                  <a:pt x="13962" y="9544"/>
                  <a:pt x="13999" y="9435"/>
                  <a:pt x="13890" y="9381"/>
                </a:cubicBezTo>
                <a:cubicBezTo>
                  <a:pt x="13854" y="9345"/>
                  <a:pt x="13799" y="9345"/>
                  <a:pt x="13745" y="9363"/>
                </a:cubicBezTo>
                <a:cubicBezTo>
                  <a:pt x="13745" y="9326"/>
                  <a:pt x="13727" y="9290"/>
                  <a:pt x="13691" y="9272"/>
                </a:cubicBezTo>
                <a:cubicBezTo>
                  <a:pt x="13673" y="9236"/>
                  <a:pt x="13655" y="9200"/>
                  <a:pt x="13655" y="9163"/>
                </a:cubicBezTo>
                <a:cubicBezTo>
                  <a:pt x="13691" y="9127"/>
                  <a:pt x="13709" y="9091"/>
                  <a:pt x="13745" y="9055"/>
                </a:cubicBezTo>
                <a:cubicBezTo>
                  <a:pt x="13799" y="8982"/>
                  <a:pt x="13818" y="8892"/>
                  <a:pt x="13781" y="8801"/>
                </a:cubicBezTo>
                <a:cubicBezTo>
                  <a:pt x="13763" y="8729"/>
                  <a:pt x="13709" y="8693"/>
                  <a:pt x="13655" y="8656"/>
                </a:cubicBezTo>
                <a:cubicBezTo>
                  <a:pt x="13600" y="8602"/>
                  <a:pt x="13546" y="8584"/>
                  <a:pt x="13492" y="8548"/>
                </a:cubicBezTo>
                <a:cubicBezTo>
                  <a:pt x="13437" y="8493"/>
                  <a:pt x="13419" y="8421"/>
                  <a:pt x="13437" y="8367"/>
                </a:cubicBezTo>
                <a:cubicBezTo>
                  <a:pt x="13473" y="8276"/>
                  <a:pt x="13473" y="8167"/>
                  <a:pt x="13455" y="8077"/>
                </a:cubicBezTo>
                <a:cubicBezTo>
                  <a:pt x="13437" y="8041"/>
                  <a:pt x="13419" y="8004"/>
                  <a:pt x="13383" y="7968"/>
                </a:cubicBezTo>
                <a:cubicBezTo>
                  <a:pt x="13347" y="7950"/>
                  <a:pt x="13292" y="7950"/>
                  <a:pt x="13274" y="7914"/>
                </a:cubicBezTo>
                <a:cubicBezTo>
                  <a:pt x="13238" y="7841"/>
                  <a:pt x="13274" y="7751"/>
                  <a:pt x="13310" y="7678"/>
                </a:cubicBezTo>
                <a:cubicBezTo>
                  <a:pt x="13329" y="7588"/>
                  <a:pt x="13310" y="7497"/>
                  <a:pt x="13274" y="7407"/>
                </a:cubicBezTo>
                <a:cubicBezTo>
                  <a:pt x="13184" y="7244"/>
                  <a:pt x="12985" y="7190"/>
                  <a:pt x="12822" y="7298"/>
                </a:cubicBezTo>
                <a:cubicBezTo>
                  <a:pt x="12749" y="7334"/>
                  <a:pt x="12713" y="7425"/>
                  <a:pt x="12713" y="7497"/>
                </a:cubicBezTo>
                <a:cubicBezTo>
                  <a:pt x="12695" y="7552"/>
                  <a:pt x="12713" y="7606"/>
                  <a:pt x="12749" y="7660"/>
                </a:cubicBezTo>
                <a:cubicBezTo>
                  <a:pt x="12749" y="7678"/>
                  <a:pt x="12767" y="7697"/>
                  <a:pt x="12785" y="7715"/>
                </a:cubicBez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lnTo>
                  <a:pt x="12785" y="7733"/>
                </a:lnTo>
                <a:cubicBezTo>
                  <a:pt x="12767" y="7751"/>
                  <a:pt x="12749" y="7751"/>
                  <a:pt x="12749" y="7769"/>
                </a:cubicBezTo>
                <a:cubicBezTo>
                  <a:pt x="12713" y="7787"/>
                  <a:pt x="12695" y="7805"/>
                  <a:pt x="12677" y="7823"/>
                </a:cubicBezTo>
                <a:cubicBezTo>
                  <a:pt x="12604" y="7896"/>
                  <a:pt x="12586" y="7968"/>
                  <a:pt x="12604" y="8059"/>
                </a:cubicBezTo>
                <a:cubicBezTo>
                  <a:pt x="12604" y="8095"/>
                  <a:pt x="12604" y="8131"/>
                  <a:pt x="12604" y="8167"/>
                </a:cubicBezTo>
                <a:cubicBezTo>
                  <a:pt x="12586" y="8186"/>
                  <a:pt x="12550" y="8204"/>
                  <a:pt x="12532" y="8222"/>
                </a:cubicBezTo>
                <a:cubicBezTo>
                  <a:pt x="12459" y="8240"/>
                  <a:pt x="12387" y="8276"/>
                  <a:pt x="12333" y="8330"/>
                </a:cubicBezTo>
                <a:cubicBezTo>
                  <a:pt x="12278" y="8367"/>
                  <a:pt x="12242" y="8421"/>
                  <a:pt x="12206" y="8493"/>
                </a:cubicBezTo>
                <a:cubicBezTo>
                  <a:pt x="12188" y="8511"/>
                  <a:pt x="12170" y="8530"/>
                  <a:pt x="12151" y="8548"/>
                </a:cubicBezTo>
                <a:lnTo>
                  <a:pt x="12133" y="8566"/>
                </a:lnTo>
                <a:lnTo>
                  <a:pt x="12097" y="8566"/>
                </a:lnTo>
                <a:cubicBezTo>
                  <a:pt x="12061" y="8566"/>
                  <a:pt x="12007" y="8620"/>
                  <a:pt x="12043" y="8674"/>
                </a:cubicBezTo>
                <a:cubicBezTo>
                  <a:pt x="12079" y="8711"/>
                  <a:pt x="12115" y="8747"/>
                  <a:pt x="12097" y="8801"/>
                </a:cubicBezTo>
                <a:cubicBezTo>
                  <a:pt x="12079" y="8837"/>
                  <a:pt x="12061" y="8837"/>
                  <a:pt x="12061" y="8856"/>
                </a:cubicBezTo>
                <a:cubicBezTo>
                  <a:pt x="12043" y="8892"/>
                  <a:pt x="12043" y="8910"/>
                  <a:pt x="12025" y="8946"/>
                </a:cubicBezTo>
                <a:cubicBezTo>
                  <a:pt x="12025" y="9037"/>
                  <a:pt x="12025" y="9127"/>
                  <a:pt x="11988" y="9200"/>
                </a:cubicBezTo>
                <a:cubicBezTo>
                  <a:pt x="11988" y="9218"/>
                  <a:pt x="11970" y="9218"/>
                  <a:pt x="11970" y="9236"/>
                </a:cubicBezTo>
                <a:lnTo>
                  <a:pt x="11952" y="9236"/>
                </a:lnTo>
                <a:lnTo>
                  <a:pt x="11934" y="9236"/>
                </a:lnTo>
                <a:lnTo>
                  <a:pt x="11916" y="9236"/>
                </a:lnTo>
                <a:lnTo>
                  <a:pt x="11898" y="9236"/>
                </a:lnTo>
                <a:lnTo>
                  <a:pt x="11880" y="9236"/>
                </a:lnTo>
                <a:cubicBezTo>
                  <a:pt x="11789" y="9182"/>
                  <a:pt x="11699" y="9073"/>
                  <a:pt x="11590" y="9073"/>
                </a:cubicBezTo>
                <a:lnTo>
                  <a:pt x="11572" y="9073"/>
                </a:lnTo>
                <a:cubicBezTo>
                  <a:pt x="11554" y="9073"/>
                  <a:pt x="11536" y="9073"/>
                  <a:pt x="11518" y="9073"/>
                </a:cubicBezTo>
                <a:lnTo>
                  <a:pt x="11391" y="9037"/>
                </a:lnTo>
                <a:lnTo>
                  <a:pt x="11246" y="9019"/>
                </a:lnTo>
                <a:cubicBezTo>
                  <a:pt x="11318" y="8946"/>
                  <a:pt x="11337" y="8856"/>
                  <a:pt x="11337" y="8747"/>
                </a:cubicBezTo>
                <a:cubicBezTo>
                  <a:pt x="11337" y="8656"/>
                  <a:pt x="11282" y="8584"/>
                  <a:pt x="11210" y="8548"/>
                </a:cubicBezTo>
                <a:cubicBezTo>
                  <a:pt x="11210" y="8511"/>
                  <a:pt x="11228" y="8493"/>
                  <a:pt x="11228" y="8457"/>
                </a:cubicBezTo>
                <a:cubicBezTo>
                  <a:pt x="11228" y="8385"/>
                  <a:pt x="11210" y="8330"/>
                  <a:pt x="11192" y="8258"/>
                </a:cubicBezTo>
                <a:cubicBezTo>
                  <a:pt x="11192" y="8204"/>
                  <a:pt x="11174" y="8149"/>
                  <a:pt x="11137" y="8095"/>
                </a:cubicBezTo>
                <a:cubicBezTo>
                  <a:pt x="11119" y="8077"/>
                  <a:pt x="11101" y="8041"/>
                  <a:pt x="11065" y="8023"/>
                </a:cubicBezTo>
                <a:cubicBezTo>
                  <a:pt x="11029" y="8023"/>
                  <a:pt x="10992" y="8023"/>
                  <a:pt x="10956" y="8023"/>
                </a:cubicBezTo>
                <a:cubicBezTo>
                  <a:pt x="10938" y="8041"/>
                  <a:pt x="10902" y="8023"/>
                  <a:pt x="10884" y="7986"/>
                </a:cubicBezTo>
                <a:cubicBezTo>
                  <a:pt x="10866" y="7950"/>
                  <a:pt x="10884" y="7932"/>
                  <a:pt x="10920" y="7896"/>
                </a:cubicBezTo>
                <a:cubicBezTo>
                  <a:pt x="10956" y="7860"/>
                  <a:pt x="11011" y="7823"/>
                  <a:pt x="11047" y="7787"/>
                </a:cubicBezTo>
                <a:cubicBezTo>
                  <a:pt x="11083" y="7751"/>
                  <a:pt x="11101" y="7697"/>
                  <a:pt x="11101" y="7624"/>
                </a:cubicBezTo>
                <a:cubicBezTo>
                  <a:pt x="11083" y="7570"/>
                  <a:pt x="11047" y="7534"/>
                  <a:pt x="10992" y="7515"/>
                </a:cubicBezTo>
                <a:cubicBezTo>
                  <a:pt x="10956" y="7515"/>
                  <a:pt x="10938" y="7515"/>
                  <a:pt x="10902" y="7515"/>
                </a:cubicBezTo>
                <a:lnTo>
                  <a:pt x="10884" y="7534"/>
                </a:lnTo>
                <a:cubicBezTo>
                  <a:pt x="10866" y="7534"/>
                  <a:pt x="10866" y="7515"/>
                  <a:pt x="10866" y="7515"/>
                </a:cubicBezTo>
                <a:cubicBezTo>
                  <a:pt x="10848" y="7497"/>
                  <a:pt x="10848" y="7479"/>
                  <a:pt x="10848" y="7461"/>
                </a:cubicBezTo>
                <a:cubicBezTo>
                  <a:pt x="10829" y="7407"/>
                  <a:pt x="10829" y="7371"/>
                  <a:pt x="10848" y="7334"/>
                </a:cubicBezTo>
                <a:cubicBezTo>
                  <a:pt x="10884" y="7244"/>
                  <a:pt x="10974" y="7190"/>
                  <a:pt x="11047" y="7135"/>
                </a:cubicBezTo>
                <a:cubicBezTo>
                  <a:pt x="11137" y="7081"/>
                  <a:pt x="11174" y="6972"/>
                  <a:pt x="11155" y="6882"/>
                </a:cubicBezTo>
                <a:cubicBezTo>
                  <a:pt x="11137" y="6791"/>
                  <a:pt x="11047" y="6737"/>
                  <a:pt x="10974" y="6682"/>
                </a:cubicBezTo>
                <a:cubicBezTo>
                  <a:pt x="10938" y="6682"/>
                  <a:pt x="10920" y="6664"/>
                  <a:pt x="10920" y="6628"/>
                </a:cubicBezTo>
                <a:cubicBezTo>
                  <a:pt x="10920" y="6592"/>
                  <a:pt x="10938" y="6556"/>
                  <a:pt x="10956" y="6519"/>
                </a:cubicBezTo>
                <a:cubicBezTo>
                  <a:pt x="10992" y="6447"/>
                  <a:pt x="10974" y="6356"/>
                  <a:pt x="10902" y="6302"/>
                </a:cubicBezTo>
                <a:cubicBezTo>
                  <a:pt x="10829" y="6266"/>
                  <a:pt x="10757" y="6248"/>
                  <a:pt x="10667" y="6284"/>
                </a:cubicBezTo>
                <a:cubicBezTo>
                  <a:pt x="10630" y="6284"/>
                  <a:pt x="10576" y="6302"/>
                  <a:pt x="10522" y="6320"/>
                </a:cubicBezTo>
                <a:cubicBezTo>
                  <a:pt x="10467" y="6338"/>
                  <a:pt x="10431" y="6356"/>
                  <a:pt x="10377" y="6375"/>
                </a:cubicBezTo>
                <a:cubicBezTo>
                  <a:pt x="10341" y="6411"/>
                  <a:pt x="10322" y="6447"/>
                  <a:pt x="10341" y="6501"/>
                </a:cubicBezTo>
                <a:cubicBezTo>
                  <a:pt x="10341" y="6519"/>
                  <a:pt x="10341" y="6556"/>
                  <a:pt x="10322" y="6574"/>
                </a:cubicBezTo>
                <a:cubicBezTo>
                  <a:pt x="10304" y="6592"/>
                  <a:pt x="10268" y="6610"/>
                  <a:pt x="10232" y="6610"/>
                </a:cubicBezTo>
                <a:cubicBezTo>
                  <a:pt x="10214" y="6592"/>
                  <a:pt x="10196" y="6592"/>
                  <a:pt x="10178" y="6592"/>
                </a:cubicBezTo>
                <a:lnTo>
                  <a:pt x="10178" y="6592"/>
                </a:lnTo>
                <a:cubicBezTo>
                  <a:pt x="10159" y="6592"/>
                  <a:pt x="10141" y="6592"/>
                  <a:pt x="10141" y="6592"/>
                </a:cubicBezTo>
                <a:lnTo>
                  <a:pt x="10141" y="6592"/>
                </a:lnTo>
                <a:cubicBezTo>
                  <a:pt x="10123" y="6556"/>
                  <a:pt x="10123" y="6519"/>
                  <a:pt x="10123" y="6483"/>
                </a:cubicBezTo>
                <a:cubicBezTo>
                  <a:pt x="10141" y="6411"/>
                  <a:pt x="10105" y="6338"/>
                  <a:pt x="10051" y="6284"/>
                </a:cubicBezTo>
                <a:cubicBezTo>
                  <a:pt x="10015" y="6266"/>
                  <a:pt x="9978" y="6266"/>
                  <a:pt x="9942" y="6266"/>
                </a:cubicBezTo>
                <a:lnTo>
                  <a:pt x="9942" y="6266"/>
                </a:lnTo>
                <a:cubicBezTo>
                  <a:pt x="9942" y="6248"/>
                  <a:pt x="9942" y="6248"/>
                  <a:pt x="9942" y="6248"/>
                </a:cubicBezTo>
                <a:cubicBezTo>
                  <a:pt x="9942" y="6248"/>
                  <a:pt x="9942" y="6230"/>
                  <a:pt x="9942" y="6212"/>
                </a:cubicBezTo>
                <a:cubicBezTo>
                  <a:pt x="9960" y="6157"/>
                  <a:pt x="9996" y="6103"/>
                  <a:pt x="10015" y="6049"/>
                </a:cubicBezTo>
                <a:cubicBezTo>
                  <a:pt x="10033" y="5994"/>
                  <a:pt x="10015" y="5922"/>
                  <a:pt x="9960" y="5886"/>
                </a:cubicBezTo>
                <a:cubicBezTo>
                  <a:pt x="9924" y="5849"/>
                  <a:pt x="9888" y="5849"/>
                  <a:pt x="9852" y="5849"/>
                </a:cubicBezTo>
                <a:lnTo>
                  <a:pt x="9833" y="5849"/>
                </a:lnTo>
                <a:lnTo>
                  <a:pt x="9833" y="5849"/>
                </a:lnTo>
                <a:lnTo>
                  <a:pt x="9833" y="5849"/>
                </a:lnTo>
                <a:cubicBezTo>
                  <a:pt x="9815" y="5813"/>
                  <a:pt x="9797" y="5759"/>
                  <a:pt x="9779" y="5723"/>
                </a:cubicBezTo>
                <a:cubicBezTo>
                  <a:pt x="9743" y="5668"/>
                  <a:pt x="9689" y="5632"/>
                  <a:pt x="9616" y="5632"/>
                </a:cubicBezTo>
                <a:cubicBezTo>
                  <a:pt x="9580" y="5632"/>
                  <a:pt x="9544" y="5650"/>
                  <a:pt x="9526" y="5632"/>
                </a:cubicBezTo>
                <a:cubicBezTo>
                  <a:pt x="9507" y="5632"/>
                  <a:pt x="9489" y="5614"/>
                  <a:pt x="9471" y="5596"/>
                </a:cubicBezTo>
                <a:cubicBezTo>
                  <a:pt x="9453" y="5560"/>
                  <a:pt x="9435" y="5487"/>
                  <a:pt x="9435" y="5433"/>
                </a:cubicBezTo>
                <a:cubicBezTo>
                  <a:pt x="9453" y="5288"/>
                  <a:pt x="9381" y="5161"/>
                  <a:pt x="9272" y="5089"/>
                </a:cubicBezTo>
                <a:cubicBezTo>
                  <a:pt x="9163" y="5034"/>
                  <a:pt x="9037" y="5053"/>
                  <a:pt x="8946" y="5125"/>
                </a:cubicBezTo>
                <a:cubicBezTo>
                  <a:pt x="8928" y="5143"/>
                  <a:pt x="8892" y="5179"/>
                  <a:pt x="8892" y="5197"/>
                </a:cubicBezTo>
                <a:cubicBezTo>
                  <a:pt x="8874" y="5234"/>
                  <a:pt x="8856" y="5252"/>
                  <a:pt x="8837" y="5270"/>
                </a:cubicBezTo>
                <a:cubicBezTo>
                  <a:pt x="8801" y="5288"/>
                  <a:pt x="8783" y="5306"/>
                  <a:pt x="8747" y="5324"/>
                </a:cubicBezTo>
                <a:cubicBezTo>
                  <a:pt x="8729" y="5360"/>
                  <a:pt x="8711" y="5379"/>
                  <a:pt x="8711" y="5415"/>
                </a:cubicBezTo>
                <a:lnTo>
                  <a:pt x="8711" y="5596"/>
                </a:lnTo>
                <a:cubicBezTo>
                  <a:pt x="8711" y="5614"/>
                  <a:pt x="8693" y="5650"/>
                  <a:pt x="8674" y="5668"/>
                </a:cubicBezTo>
                <a:cubicBezTo>
                  <a:pt x="8656" y="5686"/>
                  <a:pt x="8638" y="5741"/>
                  <a:pt x="8656" y="5777"/>
                </a:cubicBezTo>
                <a:cubicBezTo>
                  <a:pt x="8656" y="5795"/>
                  <a:pt x="8674" y="5831"/>
                  <a:pt x="8693" y="5868"/>
                </a:cubicBezTo>
                <a:cubicBezTo>
                  <a:pt x="8693" y="5886"/>
                  <a:pt x="8693" y="5904"/>
                  <a:pt x="8693" y="5922"/>
                </a:cubicBezTo>
                <a:cubicBezTo>
                  <a:pt x="8656" y="5958"/>
                  <a:pt x="8602" y="5976"/>
                  <a:pt x="8566" y="5994"/>
                </a:cubicBezTo>
                <a:cubicBezTo>
                  <a:pt x="8530" y="5994"/>
                  <a:pt x="8511" y="6030"/>
                  <a:pt x="8530" y="6067"/>
                </a:cubicBezTo>
                <a:cubicBezTo>
                  <a:pt x="8584" y="6139"/>
                  <a:pt x="8620" y="6230"/>
                  <a:pt x="8638" y="6338"/>
                </a:cubicBezTo>
                <a:cubicBezTo>
                  <a:pt x="8638" y="6356"/>
                  <a:pt x="8638" y="6393"/>
                  <a:pt x="8602" y="6393"/>
                </a:cubicBezTo>
                <a:cubicBezTo>
                  <a:pt x="8566" y="6393"/>
                  <a:pt x="8530" y="6411"/>
                  <a:pt x="8493" y="6429"/>
                </a:cubicBezTo>
                <a:cubicBezTo>
                  <a:pt x="8439" y="6465"/>
                  <a:pt x="8385" y="6538"/>
                  <a:pt x="8367" y="6610"/>
                </a:cubicBezTo>
                <a:cubicBezTo>
                  <a:pt x="8330" y="6646"/>
                  <a:pt x="8294" y="6682"/>
                  <a:pt x="8258" y="6701"/>
                </a:cubicBezTo>
                <a:cubicBezTo>
                  <a:pt x="8240" y="6664"/>
                  <a:pt x="8222" y="6610"/>
                  <a:pt x="8204" y="6574"/>
                </a:cubicBezTo>
                <a:cubicBezTo>
                  <a:pt x="8240" y="6465"/>
                  <a:pt x="8240" y="6356"/>
                  <a:pt x="8222" y="6230"/>
                </a:cubicBezTo>
                <a:cubicBezTo>
                  <a:pt x="8204" y="6212"/>
                  <a:pt x="8167" y="6175"/>
                  <a:pt x="8131" y="6193"/>
                </a:cubicBezTo>
                <a:cubicBezTo>
                  <a:pt x="8077" y="6212"/>
                  <a:pt x="8004" y="6212"/>
                  <a:pt x="7950" y="6193"/>
                </a:cubicBezTo>
                <a:cubicBezTo>
                  <a:pt x="7914" y="6175"/>
                  <a:pt x="7878" y="6139"/>
                  <a:pt x="7896" y="6103"/>
                </a:cubicBezTo>
                <a:cubicBezTo>
                  <a:pt x="7896" y="6067"/>
                  <a:pt x="7914" y="6049"/>
                  <a:pt x="7932" y="6030"/>
                </a:cubicBezTo>
                <a:cubicBezTo>
                  <a:pt x="7932" y="6012"/>
                  <a:pt x="7950" y="5976"/>
                  <a:pt x="7950" y="5958"/>
                </a:cubicBezTo>
                <a:cubicBezTo>
                  <a:pt x="7950" y="5904"/>
                  <a:pt x="7932" y="5868"/>
                  <a:pt x="7896" y="5831"/>
                </a:cubicBezTo>
                <a:cubicBezTo>
                  <a:pt x="7860" y="5777"/>
                  <a:pt x="7769" y="5759"/>
                  <a:pt x="7733" y="5705"/>
                </a:cubicBezTo>
                <a:cubicBezTo>
                  <a:pt x="7697" y="5632"/>
                  <a:pt x="7715" y="5596"/>
                  <a:pt x="7697" y="5560"/>
                </a:cubicBezTo>
                <a:cubicBezTo>
                  <a:pt x="7697" y="5505"/>
                  <a:pt x="7660" y="5469"/>
                  <a:pt x="7606" y="5433"/>
                </a:cubicBezTo>
                <a:cubicBezTo>
                  <a:pt x="7552" y="5397"/>
                  <a:pt x="7479" y="5397"/>
                  <a:pt x="7425" y="5415"/>
                </a:cubicBezTo>
                <a:cubicBezTo>
                  <a:pt x="7425" y="5360"/>
                  <a:pt x="7389" y="5306"/>
                  <a:pt x="7352" y="5270"/>
                </a:cubicBezTo>
                <a:cubicBezTo>
                  <a:pt x="7280" y="5216"/>
                  <a:pt x="7171" y="5179"/>
                  <a:pt x="7081" y="5179"/>
                </a:cubicBezTo>
                <a:cubicBezTo>
                  <a:pt x="7045" y="5179"/>
                  <a:pt x="7008" y="5216"/>
                  <a:pt x="7026" y="5252"/>
                </a:cubicBezTo>
                <a:lnTo>
                  <a:pt x="7026" y="5252"/>
                </a:lnTo>
                <a:cubicBezTo>
                  <a:pt x="7008" y="5270"/>
                  <a:pt x="7008" y="5270"/>
                  <a:pt x="7008" y="5270"/>
                </a:cubicBezTo>
                <a:lnTo>
                  <a:pt x="6972" y="5306"/>
                </a:lnTo>
                <a:cubicBezTo>
                  <a:pt x="6936" y="5342"/>
                  <a:pt x="6900" y="5360"/>
                  <a:pt x="6864" y="5397"/>
                </a:cubicBezTo>
                <a:lnTo>
                  <a:pt x="6646" y="5578"/>
                </a:lnTo>
                <a:cubicBezTo>
                  <a:pt x="6646" y="5578"/>
                  <a:pt x="6646" y="5596"/>
                  <a:pt x="6646" y="5614"/>
                </a:cubicBezTo>
                <a:lnTo>
                  <a:pt x="6592" y="5560"/>
                </a:lnTo>
                <a:cubicBezTo>
                  <a:pt x="6574" y="5542"/>
                  <a:pt x="6574" y="5523"/>
                  <a:pt x="6556" y="5505"/>
                </a:cubicBezTo>
                <a:cubicBezTo>
                  <a:pt x="6574" y="5487"/>
                  <a:pt x="6574" y="5469"/>
                  <a:pt x="6592" y="5451"/>
                </a:cubicBezTo>
                <a:cubicBezTo>
                  <a:pt x="6628" y="5415"/>
                  <a:pt x="6646" y="5360"/>
                  <a:pt x="6646" y="5306"/>
                </a:cubicBezTo>
                <a:cubicBezTo>
                  <a:pt x="6646" y="5288"/>
                  <a:pt x="6628" y="5252"/>
                  <a:pt x="6610" y="5234"/>
                </a:cubicBezTo>
                <a:cubicBezTo>
                  <a:pt x="6592" y="5216"/>
                  <a:pt x="6574" y="5197"/>
                  <a:pt x="6538" y="5197"/>
                </a:cubicBezTo>
                <a:cubicBezTo>
                  <a:pt x="6519" y="5179"/>
                  <a:pt x="6501" y="5161"/>
                  <a:pt x="6501" y="5143"/>
                </a:cubicBezTo>
                <a:cubicBezTo>
                  <a:pt x="6501" y="5125"/>
                  <a:pt x="6501" y="5125"/>
                  <a:pt x="6501" y="5107"/>
                </a:cubicBezTo>
                <a:cubicBezTo>
                  <a:pt x="6501" y="5053"/>
                  <a:pt x="6447" y="5016"/>
                  <a:pt x="6393" y="5053"/>
                </a:cubicBezTo>
                <a:lnTo>
                  <a:pt x="6375" y="5071"/>
                </a:lnTo>
                <a:cubicBezTo>
                  <a:pt x="6338" y="5107"/>
                  <a:pt x="6284" y="5125"/>
                  <a:pt x="6230" y="5125"/>
                </a:cubicBezTo>
                <a:cubicBezTo>
                  <a:pt x="6193" y="5143"/>
                  <a:pt x="6175" y="5143"/>
                  <a:pt x="6175" y="5179"/>
                </a:cubicBezTo>
                <a:cubicBezTo>
                  <a:pt x="6139" y="5360"/>
                  <a:pt x="6049" y="5542"/>
                  <a:pt x="5922" y="5686"/>
                </a:cubicBezTo>
                <a:cubicBezTo>
                  <a:pt x="5867" y="5723"/>
                  <a:pt x="5813" y="5759"/>
                  <a:pt x="5759" y="5741"/>
                </a:cubicBezTo>
                <a:cubicBezTo>
                  <a:pt x="5686" y="5705"/>
                  <a:pt x="5759" y="5614"/>
                  <a:pt x="5777" y="5560"/>
                </a:cubicBezTo>
                <a:cubicBezTo>
                  <a:pt x="5795" y="5487"/>
                  <a:pt x="5777" y="5415"/>
                  <a:pt x="5723" y="5379"/>
                </a:cubicBezTo>
                <a:cubicBezTo>
                  <a:pt x="5686" y="5360"/>
                  <a:pt x="5632" y="5360"/>
                  <a:pt x="5596" y="5379"/>
                </a:cubicBezTo>
                <a:lnTo>
                  <a:pt x="5578" y="5379"/>
                </a:lnTo>
                <a:cubicBezTo>
                  <a:pt x="5560" y="5379"/>
                  <a:pt x="5523" y="5342"/>
                  <a:pt x="5523" y="5324"/>
                </a:cubicBezTo>
                <a:lnTo>
                  <a:pt x="5397" y="5216"/>
                </a:lnTo>
                <a:cubicBezTo>
                  <a:pt x="5379" y="5197"/>
                  <a:pt x="5342" y="5161"/>
                  <a:pt x="5306" y="5143"/>
                </a:cubicBezTo>
                <a:cubicBezTo>
                  <a:pt x="5270" y="5071"/>
                  <a:pt x="5306" y="5016"/>
                  <a:pt x="5342" y="4962"/>
                </a:cubicBezTo>
                <a:cubicBezTo>
                  <a:pt x="5379" y="4890"/>
                  <a:pt x="5379" y="4799"/>
                  <a:pt x="5342" y="4745"/>
                </a:cubicBezTo>
                <a:cubicBezTo>
                  <a:pt x="5306" y="4709"/>
                  <a:pt x="5270" y="4672"/>
                  <a:pt x="5216" y="4654"/>
                </a:cubicBezTo>
                <a:cubicBezTo>
                  <a:pt x="5234" y="4618"/>
                  <a:pt x="5216" y="4582"/>
                  <a:pt x="5197" y="4546"/>
                </a:cubicBezTo>
                <a:cubicBezTo>
                  <a:pt x="5179" y="4473"/>
                  <a:pt x="5107" y="4437"/>
                  <a:pt x="5053" y="4401"/>
                </a:cubicBezTo>
                <a:cubicBezTo>
                  <a:pt x="4962" y="4346"/>
                  <a:pt x="4817" y="4274"/>
                  <a:pt x="4799" y="4165"/>
                </a:cubicBezTo>
                <a:cubicBezTo>
                  <a:pt x="4781" y="4057"/>
                  <a:pt x="4799" y="3930"/>
                  <a:pt x="4781" y="3821"/>
                </a:cubicBezTo>
                <a:cubicBezTo>
                  <a:pt x="4781" y="3712"/>
                  <a:pt x="4654" y="3640"/>
                  <a:pt x="4564" y="3586"/>
                </a:cubicBezTo>
                <a:cubicBezTo>
                  <a:pt x="4491" y="3549"/>
                  <a:pt x="4455" y="3477"/>
                  <a:pt x="4455" y="3405"/>
                </a:cubicBezTo>
                <a:cubicBezTo>
                  <a:pt x="4455" y="3387"/>
                  <a:pt x="4455" y="3368"/>
                  <a:pt x="4455" y="3368"/>
                </a:cubicBezTo>
                <a:cubicBezTo>
                  <a:pt x="4455" y="3350"/>
                  <a:pt x="4455" y="3350"/>
                  <a:pt x="4473" y="3350"/>
                </a:cubicBezTo>
                <a:cubicBezTo>
                  <a:pt x="4491" y="3332"/>
                  <a:pt x="4473" y="3278"/>
                  <a:pt x="4437" y="3296"/>
                </a:cubicBezTo>
                <a:lnTo>
                  <a:pt x="4437" y="3296"/>
                </a:lnTo>
                <a:cubicBezTo>
                  <a:pt x="4419" y="3260"/>
                  <a:pt x="4401" y="3205"/>
                  <a:pt x="4383" y="3151"/>
                </a:cubicBezTo>
                <a:cubicBezTo>
                  <a:pt x="4364" y="3079"/>
                  <a:pt x="4328" y="3024"/>
                  <a:pt x="4310" y="2952"/>
                </a:cubicBezTo>
                <a:cubicBezTo>
                  <a:pt x="4310" y="2807"/>
                  <a:pt x="4274" y="2680"/>
                  <a:pt x="4201" y="2572"/>
                </a:cubicBezTo>
                <a:cubicBezTo>
                  <a:pt x="4165" y="2535"/>
                  <a:pt x="4129" y="2499"/>
                  <a:pt x="4093" y="2463"/>
                </a:cubicBezTo>
                <a:cubicBezTo>
                  <a:pt x="4038" y="2445"/>
                  <a:pt x="3984" y="2427"/>
                  <a:pt x="3930" y="2427"/>
                </a:cubicBezTo>
                <a:cubicBezTo>
                  <a:pt x="3912" y="2427"/>
                  <a:pt x="3857" y="2427"/>
                  <a:pt x="3839" y="2409"/>
                </a:cubicBezTo>
                <a:cubicBezTo>
                  <a:pt x="3821" y="2390"/>
                  <a:pt x="3839" y="2354"/>
                  <a:pt x="3839" y="2336"/>
                </a:cubicBezTo>
                <a:cubicBezTo>
                  <a:pt x="3875" y="2246"/>
                  <a:pt x="3930" y="2155"/>
                  <a:pt x="3875" y="2083"/>
                </a:cubicBezTo>
                <a:cubicBezTo>
                  <a:pt x="3857" y="2028"/>
                  <a:pt x="3803" y="2010"/>
                  <a:pt x="3821" y="1956"/>
                </a:cubicBezTo>
                <a:cubicBezTo>
                  <a:pt x="3839" y="1902"/>
                  <a:pt x="3839" y="1847"/>
                  <a:pt x="3839" y="1793"/>
                </a:cubicBezTo>
                <a:cubicBezTo>
                  <a:pt x="3821" y="1684"/>
                  <a:pt x="3749" y="1612"/>
                  <a:pt x="3640" y="1594"/>
                </a:cubicBezTo>
                <a:cubicBezTo>
                  <a:pt x="3531" y="1594"/>
                  <a:pt x="3459" y="1666"/>
                  <a:pt x="3441" y="1775"/>
                </a:cubicBezTo>
                <a:cubicBezTo>
                  <a:pt x="3441" y="1829"/>
                  <a:pt x="3459" y="1865"/>
                  <a:pt x="3495" y="1920"/>
                </a:cubicBezTo>
                <a:cubicBezTo>
                  <a:pt x="3495" y="1938"/>
                  <a:pt x="3549" y="1974"/>
                  <a:pt x="3531" y="1992"/>
                </a:cubicBezTo>
                <a:cubicBezTo>
                  <a:pt x="3513" y="2028"/>
                  <a:pt x="3459" y="2028"/>
                  <a:pt x="3441" y="2028"/>
                </a:cubicBezTo>
                <a:cubicBezTo>
                  <a:pt x="3386" y="2046"/>
                  <a:pt x="3350" y="2065"/>
                  <a:pt x="3332" y="2101"/>
                </a:cubicBezTo>
                <a:cubicBezTo>
                  <a:pt x="3314" y="2119"/>
                  <a:pt x="3314" y="2137"/>
                  <a:pt x="3332" y="2155"/>
                </a:cubicBezTo>
                <a:cubicBezTo>
                  <a:pt x="3423" y="2264"/>
                  <a:pt x="3459" y="2409"/>
                  <a:pt x="3459" y="2553"/>
                </a:cubicBezTo>
                <a:cubicBezTo>
                  <a:pt x="3423" y="2535"/>
                  <a:pt x="3386" y="2535"/>
                  <a:pt x="3332" y="2517"/>
                </a:cubicBezTo>
                <a:cubicBezTo>
                  <a:pt x="3296" y="2517"/>
                  <a:pt x="3260" y="2517"/>
                  <a:pt x="3223" y="2517"/>
                </a:cubicBezTo>
                <a:cubicBezTo>
                  <a:pt x="3205" y="2517"/>
                  <a:pt x="3169" y="2535"/>
                  <a:pt x="3151" y="2517"/>
                </a:cubicBezTo>
                <a:cubicBezTo>
                  <a:pt x="3133" y="2517"/>
                  <a:pt x="3151" y="2463"/>
                  <a:pt x="3151" y="2445"/>
                </a:cubicBezTo>
                <a:cubicBezTo>
                  <a:pt x="3169" y="2409"/>
                  <a:pt x="3169" y="2372"/>
                  <a:pt x="3151" y="2354"/>
                </a:cubicBezTo>
                <a:cubicBezTo>
                  <a:pt x="3151" y="2282"/>
                  <a:pt x="3097" y="2228"/>
                  <a:pt x="3024" y="2228"/>
                </a:cubicBezTo>
                <a:cubicBezTo>
                  <a:pt x="3006" y="2228"/>
                  <a:pt x="2988" y="2246"/>
                  <a:pt x="2970" y="2264"/>
                </a:cubicBezTo>
                <a:cubicBezTo>
                  <a:pt x="2952" y="2318"/>
                  <a:pt x="2898" y="2336"/>
                  <a:pt x="2843" y="2318"/>
                </a:cubicBezTo>
                <a:cubicBezTo>
                  <a:pt x="2825" y="2318"/>
                  <a:pt x="2807" y="2282"/>
                  <a:pt x="2807" y="2264"/>
                </a:cubicBezTo>
                <a:cubicBezTo>
                  <a:pt x="2825" y="2246"/>
                  <a:pt x="2861" y="2228"/>
                  <a:pt x="2879" y="2228"/>
                </a:cubicBezTo>
                <a:cubicBezTo>
                  <a:pt x="2952" y="2191"/>
                  <a:pt x="3024" y="2137"/>
                  <a:pt x="3006" y="2046"/>
                </a:cubicBezTo>
                <a:cubicBezTo>
                  <a:pt x="2988" y="1992"/>
                  <a:pt x="2934" y="1938"/>
                  <a:pt x="2879" y="1920"/>
                </a:cubicBezTo>
                <a:cubicBezTo>
                  <a:pt x="2879" y="1902"/>
                  <a:pt x="2879" y="1902"/>
                  <a:pt x="2879" y="1883"/>
                </a:cubicBezTo>
                <a:cubicBezTo>
                  <a:pt x="2879" y="1829"/>
                  <a:pt x="2843" y="1775"/>
                  <a:pt x="2789" y="1757"/>
                </a:cubicBezTo>
                <a:cubicBezTo>
                  <a:pt x="2771" y="1720"/>
                  <a:pt x="2735" y="1702"/>
                  <a:pt x="2753" y="1666"/>
                </a:cubicBezTo>
                <a:cubicBezTo>
                  <a:pt x="2771" y="1612"/>
                  <a:pt x="2789" y="1576"/>
                  <a:pt x="2807" y="1539"/>
                </a:cubicBezTo>
                <a:cubicBezTo>
                  <a:pt x="2807" y="1485"/>
                  <a:pt x="2789" y="1431"/>
                  <a:pt x="2771" y="1413"/>
                </a:cubicBezTo>
                <a:cubicBezTo>
                  <a:pt x="2735" y="1376"/>
                  <a:pt x="2698" y="1358"/>
                  <a:pt x="2662" y="1340"/>
                </a:cubicBezTo>
                <a:cubicBezTo>
                  <a:pt x="2626" y="1322"/>
                  <a:pt x="2626" y="1286"/>
                  <a:pt x="2626" y="1231"/>
                </a:cubicBezTo>
                <a:cubicBezTo>
                  <a:pt x="2608" y="1195"/>
                  <a:pt x="2590" y="1141"/>
                  <a:pt x="2553" y="1123"/>
                </a:cubicBezTo>
                <a:cubicBezTo>
                  <a:pt x="2499" y="1087"/>
                  <a:pt x="2445" y="1068"/>
                  <a:pt x="2390" y="1087"/>
                </a:cubicBezTo>
                <a:lnTo>
                  <a:pt x="2390" y="978"/>
                </a:lnTo>
                <a:cubicBezTo>
                  <a:pt x="2390" y="887"/>
                  <a:pt x="2264" y="887"/>
                  <a:pt x="2264" y="978"/>
                </a:cubicBezTo>
                <a:lnTo>
                  <a:pt x="2083" y="1014"/>
                </a:lnTo>
                <a:lnTo>
                  <a:pt x="1992" y="1032"/>
                </a:lnTo>
                <a:lnTo>
                  <a:pt x="1992" y="1032"/>
                </a:lnTo>
                <a:cubicBezTo>
                  <a:pt x="2028" y="1014"/>
                  <a:pt x="2046" y="978"/>
                  <a:pt x="2064" y="942"/>
                </a:cubicBezTo>
                <a:cubicBezTo>
                  <a:pt x="2064" y="887"/>
                  <a:pt x="2064" y="851"/>
                  <a:pt x="2064" y="815"/>
                </a:cubicBezTo>
                <a:cubicBezTo>
                  <a:pt x="2046" y="761"/>
                  <a:pt x="2028" y="724"/>
                  <a:pt x="2010" y="688"/>
                </a:cubicBezTo>
                <a:cubicBezTo>
                  <a:pt x="1956" y="670"/>
                  <a:pt x="1901" y="688"/>
                  <a:pt x="1847" y="724"/>
                </a:cubicBezTo>
                <a:lnTo>
                  <a:pt x="1739" y="779"/>
                </a:lnTo>
                <a:cubicBezTo>
                  <a:pt x="1739" y="724"/>
                  <a:pt x="1720" y="688"/>
                  <a:pt x="1702" y="634"/>
                </a:cubicBezTo>
                <a:cubicBezTo>
                  <a:pt x="1720" y="616"/>
                  <a:pt x="1720" y="580"/>
                  <a:pt x="1702" y="561"/>
                </a:cubicBezTo>
                <a:cubicBezTo>
                  <a:pt x="1684" y="543"/>
                  <a:pt x="1666" y="507"/>
                  <a:pt x="1630" y="489"/>
                </a:cubicBezTo>
                <a:cubicBezTo>
                  <a:pt x="1576" y="398"/>
                  <a:pt x="1539" y="308"/>
                  <a:pt x="1521" y="199"/>
                </a:cubicBezTo>
                <a:cubicBezTo>
                  <a:pt x="1503" y="181"/>
                  <a:pt x="1467" y="163"/>
                  <a:pt x="1449" y="163"/>
                </a:cubicBezTo>
                <a:lnTo>
                  <a:pt x="1394" y="199"/>
                </a:lnTo>
                <a:lnTo>
                  <a:pt x="1376" y="54"/>
                </a:lnTo>
                <a:cubicBezTo>
                  <a:pt x="1358" y="18"/>
                  <a:pt x="1340" y="0"/>
                  <a:pt x="1322" y="0"/>
                </a:cubicBezTo>
                <a:cubicBezTo>
                  <a:pt x="1250" y="0"/>
                  <a:pt x="1195" y="54"/>
                  <a:pt x="1177" y="127"/>
                </a:cubicBezTo>
                <a:cubicBezTo>
                  <a:pt x="1159" y="181"/>
                  <a:pt x="1141" y="235"/>
                  <a:pt x="1123" y="272"/>
                </a:cubicBezTo>
                <a:cubicBezTo>
                  <a:pt x="1087" y="308"/>
                  <a:pt x="1032" y="308"/>
                  <a:pt x="996" y="308"/>
                </a:cubicBezTo>
                <a:cubicBezTo>
                  <a:pt x="960" y="326"/>
                  <a:pt x="924" y="344"/>
                  <a:pt x="905" y="380"/>
                </a:cubicBezTo>
                <a:cubicBezTo>
                  <a:pt x="851" y="453"/>
                  <a:pt x="833" y="525"/>
                  <a:pt x="869" y="616"/>
                </a:cubicBezTo>
                <a:cubicBezTo>
                  <a:pt x="869" y="670"/>
                  <a:pt x="905" y="724"/>
                  <a:pt x="942" y="761"/>
                </a:cubicBezTo>
                <a:lnTo>
                  <a:pt x="761" y="761"/>
                </a:lnTo>
                <a:cubicBezTo>
                  <a:pt x="742" y="761"/>
                  <a:pt x="724" y="779"/>
                  <a:pt x="706" y="797"/>
                </a:cubicBezTo>
                <a:lnTo>
                  <a:pt x="634" y="1231"/>
                </a:lnTo>
                <a:cubicBezTo>
                  <a:pt x="543" y="1213"/>
                  <a:pt x="453" y="1213"/>
                  <a:pt x="380" y="1231"/>
                </a:cubicBezTo>
                <a:cubicBezTo>
                  <a:pt x="344" y="1231"/>
                  <a:pt x="326" y="1268"/>
                  <a:pt x="344" y="1304"/>
                </a:cubicBezTo>
                <a:lnTo>
                  <a:pt x="398" y="1394"/>
                </a:lnTo>
                <a:cubicBezTo>
                  <a:pt x="290" y="1449"/>
                  <a:pt x="235" y="1576"/>
                  <a:pt x="290" y="1702"/>
                </a:cubicBezTo>
                <a:cubicBezTo>
                  <a:pt x="308" y="1720"/>
                  <a:pt x="308" y="1739"/>
                  <a:pt x="326" y="1739"/>
                </a:cubicBezTo>
                <a:cubicBezTo>
                  <a:pt x="326" y="1739"/>
                  <a:pt x="344" y="1775"/>
                  <a:pt x="344" y="1793"/>
                </a:cubicBezTo>
                <a:cubicBezTo>
                  <a:pt x="344" y="1793"/>
                  <a:pt x="308" y="1829"/>
                  <a:pt x="308" y="1829"/>
                </a:cubicBezTo>
                <a:cubicBezTo>
                  <a:pt x="290" y="1847"/>
                  <a:pt x="272" y="1865"/>
                  <a:pt x="272" y="1902"/>
                </a:cubicBezTo>
                <a:cubicBezTo>
                  <a:pt x="235" y="1938"/>
                  <a:pt x="217" y="1992"/>
                  <a:pt x="199" y="2046"/>
                </a:cubicBezTo>
                <a:cubicBezTo>
                  <a:pt x="145" y="2028"/>
                  <a:pt x="72" y="2065"/>
                  <a:pt x="54" y="2137"/>
                </a:cubicBezTo>
                <a:cubicBezTo>
                  <a:pt x="18" y="2209"/>
                  <a:pt x="18" y="2300"/>
                  <a:pt x="36" y="2372"/>
                </a:cubicBezTo>
                <a:cubicBezTo>
                  <a:pt x="36" y="2427"/>
                  <a:pt x="54" y="2463"/>
                  <a:pt x="72" y="2499"/>
                </a:cubicBezTo>
                <a:cubicBezTo>
                  <a:pt x="72" y="2499"/>
                  <a:pt x="91" y="2517"/>
                  <a:pt x="91" y="2535"/>
                </a:cubicBezTo>
                <a:lnTo>
                  <a:pt x="91" y="2535"/>
                </a:lnTo>
                <a:cubicBezTo>
                  <a:pt x="54" y="2517"/>
                  <a:pt x="18" y="2553"/>
                  <a:pt x="18" y="2590"/>
                </a:cubicBezTo>
                <a:lnTo>
                  <a:pt x="18" y="2626"/>
                </a:lnTo>
                <a:cubicBezTo>
                  <a:pt x="18" y="2662"/>
                  <a:pt x="36" y="2698"/>
                  <a:pt x="36" y="2735"/>
                </a:cubicBezTo>
                <a:lnTo>
                  <a:pt x="0" y="2753"/>
                </a:lnTo>
                <a:lnTo>
                  <a:pt x="0" y="17639"/>
                </a:lnTo>
                <a:close/>
                <a:moveTo>
                  <a:pt x="10920" y="7660"/>
                </a:moveTo>
                <a:close/>
                <a:moveTo>
                  <a:pt x="20065" y="15737"/>
                </a:moveTo>
                <a:cubicBezTo>
                  <a:pt x="20065" y="15737"/>
                  <a:pt x="20065" y="15719"/>
                  <a:pt x="20065" y="15737"/>
                </a:cubicBezTo>
                <a:close/>
                <a:moveTo>
                  <a:pt x="13618" y="9435"/>
                </a:moveTo>
                <a:close/>
                <a:moveTo>
                  <a:pt x="10974" y="8186"/>
                </a:moveTo>
                <a:close/>
                <a:moveTo>
                  <a:pt x="10811" y="7588"/>
                </a:moveTo>
                <a:close/>
                <a:moveTo>
                  <a:pt x="6574" y="5976"/>
                </a:moveTo>
                <a:cubicBezTo>
                  <a:pt x="6574" y="5940"/>
                  <a:pt x="6574" y="5886"/>
                  <a:pt x="6592" y="5849"/>
                </a:cubicBezTo>
                <a:cubicBezTo>
                  <a:pt x="6610" y="5813"/>
                  <a:pt x="6610" y="5795"/>
                  <a:pt x="6610" y="5777"/>
                </a:cubicBezTo>
                <a:cubicBezTo>
                  <a:pt x="6628" y="5868"/>
                  <a:pt x="6646" y="5958"/>
                  <a:pt x="6664" y="6049"/>
                </a:cubicBezTo>
                <a:lnTo>
                  <a:pt x="6646" y="6030"/>
                </a:lnTo>
                <a:cubicBezTo>
                  <a:pt x="6628" y="6012"/>
                  <a:pt x="6592" y="5994"/>
                  <a:pt x="6574" y="5976"/>
                </a:cubicBezTo>
                <a:close/>
                <a:moveTo>
                  <a:pt x="5614" y="5505"/>
                </a:moveTo>
                <a:close/>
                <a:moveTo>
                  <a:pt x="2716" y="1938"/>
                </a:moveTo>
                <a:close/>
                <a:moveTo>
                  <a:pt x="1938" y="1032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6"/>
          <p:cNvGrpSpPr/>
          <p:nvPr/>
        </p:nvGrpSpPr>
        <p:grpSpPr>
          <a:xfrm>
            <a:off x="-883231" y="2316607"/>
            <a:ext cx="3489177" cy="2618424"/>
            <a:chOff x="-1545755" y="2356907"/>
            <a:chExt cx="3858855" cy="2895846"/>
          </a:xfrm>
        </p:grpSpPr>
        <p:sp>
          <p:nvSpPr>
            <p:cNvPr id="324" name="Google Shape;324;p16"/>
            <p:cNvSpPr/>
            <p:nvPr/>
          </p:nvSpPr>
          <p:spPr>
            <a:xfrm flipH="1">
              <a:off x="-522308" y="2356907"/>
              <a:ext cx="1446545" cy="1508572"/>
            </a:xfrm>
            <a:custGeom>
              <a:avLst/>
              <a:gdLst/>
              <a:ahLst/>
              <a:cxnLst/>
              <a:rect l="l" t="t" r="r" b="b"/>
              <a:pathLst>
                <a:path w="19450" h="20284" extrusionOk="0">
                  <a:moveTo>
                    <a:pt x="17476" y="4637"/>
                  </a:moveTo>
                  <a:lnTo>
                    <a:pt x="17476" y="5361"/>
                  </a:lnTo>
                  <a:lnTo>
                    <a:pt x="17114" y="5361"/>
                  </a:lnTo>
                  <a:lnTo>
                    <a:pt x="17114" y="4637"/>
                  </a:lnTo>
                  <a:close/>
                  <a:moveTo>
                    <a:pt x="18146" y="4637"/>
                  </a:moveTo>
                  <a:lnTo>
                    <a:pt x="18146" y="5361"/>
                  </a:lnTo>
                  <a:lnTo>
                    <a:pt x="17784" y="5361"/>
                  </a:lnTo>
                  <a:lnTo>
                    <a:pt x="17784" y="4637"/>
                  </a:lnTo>
                  <a:close/>
                  <a:moveTo>
                    <a:pt x="18834" y="4637"/>
                  </a:moveTo>
                  <a:lnTo>
                    <a:pt x="18834" y="5361"/>
                  </a:lnTo>
                  <a:lnTo>
                    <a:pt x="18454" y="5361"/>
                  </a:lnTo>
                  <a:lnTo>
                    <a:pt x="18454" y="4637"/>
                  </a:lnTo>
                  <a:close/>
                  <a:moveTo>
                    <a:pt x="7751" y="7987"/>
                  </a:moveTo>
                  <a:lnTo>
                    <a:pt x="7751" y="8693"/>
                  </a:lnTo>
                  <a:lnTo>
                    <a:pt x="7389" y="8693"/>
                  </a:lnTo>
                  <a:lnTo>
                    <a:pt x="7389" y="7987"/>
                  </a:lnTo>
                  <a:close/>
                  <a:moveTo>
                    <a:pt x="8729" y="7969"/>
                  </a:moveTo>
                  <a:lnTo>
                    <a:pt x="8729" y="8693"/>
                  </a:lnTo>
                  <a:lnTo>
                    <a:pt x="8367" y="8693"/>
                  </a:lnTo>
                  <a:lnTo>
                    <a:pt x="8367" y="7969"/>
                  </a:lnTo>
                  <a:close/>
                  <a:moveTo>
                    <a:pt x="6900" y="9454"/>
                  </a:moveTo>
                  <a:lnTo>
                    <a:pt x="6900" y="10812"/>
                  </a:lnTo>
                  <a:lnTo>
                    <a:pt x="6447" y="10812"/>
                  </a:lnTo>
                  <a:lnTo>
                    <a:pt x="6447" y="9454"/>
                  </a:lnTo>
                  <a:close/>
                  <a:moveTo>
                    <a:pt x="8294" y="9454"/>
                  </a:moveTo>
                  <a:lnTo>
                    <a:pt x="8294" y="10812"/>
                  </a:lnTo>
                  <a:lnTo>
                    <a:pt x="7842" y="10812"/>
                  </a:lnTo>
                  <a:lnTo>
                    <a:pt x="7842" y="9454"/>
                  </a:lnTo>
                  <a:close/>
                  <a:moveTo>
                    <a:pt x="9689" y="9454"/>
                  </a:moveTo>
                  <a:lnTo>
                    <a:pt x="9689" y="10812"/>
                  </a:lnTo>
                  <a:lnTo>
                    <a:pt x="9236" y="10812"/>
                  </a:lnTo>
                  <a:lnTo>
                    <a:pt x="9236" y="9454"/>
                  </a:lnTo>
                  <a:close/>
                  <a:moveTo>
                    <a:pt x="1123" y="9291"/>
                  </a:moveTo>
                  <a:lnTo>
                    <a:pt x="1123" y="11409"/>
                  </a:lnTo>
                  <a:lnTo>
                    <a:pt x="888" y="11409"/>
                  </a:lnTo>
                  <a:lnTo>
                    <a:pt x="888" y="9291"/>
                  </a:lnTo>
                  <a:close/>
                  <a:moveTo>
                    <a:pt x="2536" y="9291"/>
                  </a:moveTo>
                  <a:lnTo>
                    <a:pt x="2536" y="11409"/>
                  </a:lnTo>
                  <a:lnTo>
                    <a:pt x="1992" y="11409"/>
                  </a:lnTo>
                  <a:lnTo>
                    <a:pt x="1992" y="9291"/>
                  </a:lnTo>
                  <a:close/>
                  <a:moveTo>
                    <a:pt x="3640" y="9291"/>
                  </a:moveTo>
                  <a:lnTo>
                    <a:pt x="3640" y="11409"/>
                  </a:lnTo>
                  <a:lnTo>
                    <a:pt x="3405" y="11409"/>
                  </a:lnTo>
                  <a:lnTo>
                    <a:pt x="3405" y="9291"/>
                  </a:lnTo>
                  <a:close/>
                  <a:moveTo>
                    <a:pt x="17974" y="11133"/>
                  </a:moveTo>
                  <a:cubicBezTo>
                    <a:pt x="18169" y="11133"/>
                    <a:pt x="18363" y="11256"/>
                    <a:pt x="18381" y="11500"/>
                  </a:cubicBezTo>
                  <a:lnTo>
                    <a:pt x="18381" y="12442"/>
                  </a:lnTo>
                  <a:lnTo>
                    <a:pt x="17566" y="12442"/>
                  </a:lnTo>
                  <a:lnTo>
                    <a:pt x="17566" y="11500"/>
                  </a:lnTo>
                  <a:cubicBezTo>
                    <a:pt x="17585" y="11256"/>
                    <a:pt x="17779" y="11133"/>
                    <a:pt x="17974" y="11133"/>
                  </a:cubicBezTo>
                  <a:close/>
                  <a:moveTo>
                    <a:pt x="1503" y="12356"/>
                  </a:moveTo>
                  <a:cubicBezTo>
                    <a:pt x="1702" y="12356"/>
                    <a:pt x="1902" y="12487"/>
                    <a:pt x="1920" y="12750"/>
                  </a:cubicBezTo>
                  <a:lnTo>
                    <a:pt x="1920" y="14072"/>
                  </a:lnTo>
                  <a:lnTo>
                    <a:pt x="1087" y="14072"/>
                  </a:lnTo>
                  <a:lnTo>
                    <a:pt x="1087" y="12750"/>
                  </a:lnTo>
                  <a:cubicBezTo>
                    <a:pt x="1105" y="12487"/>
                    <a:pt x="1304" y="12356"/>
                    <a:pt x="1503" y="12356"/>
                  </a:cubicBezTo>
                  <a:close/>
                  <a:moveTo>
                    <a:pt x="3079" y="12329"/>
                  </a:moveTo>
                  <a:cubicBezTo>
                    <a:pt x="3287" y="12329"/>
                    <a:pt x="3495" y="12469"/>
                    <a:pt x="3495" y="12750"/>
                  </a:cubicBezTo>
                  <a:lnTo>
                    <a:pt x="3513" y="14072"/>
                  </a:lnTo>
                  <a:lnTo>
                    <a:pt x="2662" y="14072"/>
                  </a:lnTo>
                  <a:lnTo>
                    <a:pt x="2662" y="12750"/>
                  </a:lnTo>
                  <a:cubicBezTo>
                    <a:pt x="2662" y="12469"/>
                    <a:pt x="2871" y="12329"/>
                    <a:pt x="3079" y="12329"/>
                  </a:cubicBezTo>
                  <a:close/>
                  <a:moveTo>
                    <a:pt x="18" y="12351"/>
                  </a:moveTo>
                  <a:cubicBezTo>
                    <a:pt x="199" y="12387"/>
                    <a:pt x="344" y="12550"/>
                    <a:pt x="344" y="12750"/>
                  </a:cubicBezTo>
                  <a:lnTo>
                    <a:pt x="344" y="14090"/>
                  </a:lnTo>
                  <a:lnTo>
                    <a:pt x="18" y="14090"/>
                  </a:lnTo>
                  <a:lnTo>
                    <a:pt x="18" y="12351"/>
                  </a:lnTo>
                  <a:close/>
                  <a:moveTo>
                    <a:pt x="7624" y="16208"/>
                  </a:moveTo>
                  <a:lnTo>
                    <a:pt x="7624" y="16716"/>
                  </a:lnTo>
                  <a:lnTo>
                    <a:pt x="7190" y="16716"/>
                  </a:lnTo>
                  <a:lnTo>
                    <a:pt x="7190" y="16208"/>
                  </a:lnTo>
                  <a:close/>
                  <a:moveTo>
                    <a:pt x="9091" y="16208"/>
                  </a:moveTo>
                  <a:lnTo>
                    <a:pt x="9091" y="16716"/>
                  </a:lnTo>
                  <a:lnTo>
                    <a:pt x="8675" y="16716"/>
                  </a:lnTo>
                  <a:lnTo>
                    <a:pt x="8675" y="16208"/>
                  </a:lnTo>
                  <a:close/>
                  <a:moveTo>
                    <a:pt x="10576" y="16208"/>
                  </a:moveTo>
                  <a:lnTo>
                    <a:pt x="10576" y="16716"/>
                  </a:lnTo>
                  <a:lnTo>
                    <a:pt x="10142" y="16716"/>
                  </a:lnTo>
                  <a:lnTo>
                    <a:pt x="10142" y="16208"/>
                  </a:lnTo>
                  <a:close/>
                  <a:moveTo>
                    <a:pt x="12061" y="16208"/>
                  </a:moveTo>
                  <a:lnTo>
                    <a:pt x="12061" y="16716"/>
                  </a:lnTo>
                  <a:lnTo>
                    <a:pt x="11626" y="16716"/>
                  </a:lnTo>
                  <a:lnTo>
                    <a:pt x="11626" y="16208"/>
                  </a:lnTo>
                  <a:close/>
                  <a:moveTo>
                    <a:pt x="13528" y="16208"/>
                  </a:moveTo>
                  <a:lnTo>
                    <a:pt x="13528" y="16716"/>
                  </a:lnTo>
                  <a:lnTo>
                    <a:pt x="13093" y="16716"/>
                  </a:lnTo>
                  <a:lnTo>
                    <a:pt x="13093" y="16208"/>
                  </a:lnTo>
                  <a:close/>
                  <a:moveTo>
                    <a:pt x="14995" y="16208"/>
                  </a:moveTo>
                  <a:lnTo>
                    <a:pt x="14995" y="16716"/>
                  </a:lnTo>
                  <a:lnTo>
                    <a:pt x="14578" y="16716"/>
                  </a:lnTo>
                  <a:lnTo>
                    <a:pt x="14578" y="16208"/>
                  </a:lnTo>
                  <a:close/>
                  <a:moveTo>
                    <a:pt x="16462" y="16208"/>
                  </a:moveTo>
                  <a:lnTo>
                    <a:pt x="16462" y="16716"/>
                  </a:lnTo>
                  <a:lnTo>
                    <a:pt x="16045" y="16716"/>
                  </a:lnTo>
                  <a:lnTo>
                    <a:pt x="16045" y="16208"/>
                  </a:lnTo>
                  <a:close/>
                  <a:moveTo>
                    <a:pt x="7624" y="17204"/>
                  </a:moveTo>
                  <a:lnTo>
                    <a:pt x="7624" y="18581"/>
                  </a:lnTo>
                  <a:lnTo>
                    <a:pt x="7190" y="18581"/>
                  </a:lnTo>
                  <a:lnTo>
                    <a:pt x="7190" y="17204"/>
                  </a:lnTo>
                  <a:close/>
                  <a:moveTo>
                    <a:pt x="9091" y="17204"/>
                  </a:moveTo>
                  <a:lnTo>
                    <a:pt x="9091" y="18581"/>
                  </a:lnTo>
                  <a:lnTo>
                    <a:pt x="8675" y="18581"/>
                  </a:lnTo>
                  <a:lnTo>
                    <a:pt x="8675" y="17204"/>
                  </a:lnTo>
                  <a:close/>
                  <a:moveTo>
                    <a:pt x="10576" y="17204"/>
                  </a:moveTo>
                  <a:lnTo>
                    <a:pt x="10576" y="18581"/>
                  </a:lnTo>
                  <a:lnTo>
                    <a:pt x="10142" y="18581"/>
                  </a:lnTo>
                  <a:lnTo>
                    <a:pt x="10142" y="17204"/>
                  </a:lnTo>
                  <a:close/>
                  <a:moveTo>
                    <a:pt x="12061" y="17204"/>
                  </a:moveTo>
                  <a:lnTo>
                    <a:pt x="12061" y="18581"/>
                  </a:lnTo>
                  <a:lnTo>
                    <a:pt x="11626" y="18581"/>
                  </a:lnTo>
                  <a:lnTo>
                    <a:pt x="11626" y="17204"/>
                  </a:lnTo>
                  <a:close/>
                  <a:moveTo>
                    <a:pt x="13528" y="17204"/>
                  </a:moveTo>
                  <a:lnTo>
                    <a:pt x="13528" y="18581"/>
                  </a:lnTo>
                  <a:lnTo>
                    <a:pt x="13093" y="18581"/>
                  </a:lnTo>
                  <a:lnTo>
                    <a:pt x="13093" y="17204"/>
                  </a:lnTo>
                  <a:close/>
                  <a:moveTo>
                    <a:pt x="14995" y="17204"/>
                  </a:moveTo>
                  <a:lnTo>
                    <a:pt x="14995" y="18581"/>
                  </a:lnTo>
                  <a:lnTo>
                    <a:pt x="14578" y="18581"/>
                  </a:lnTo>
                  <a:lnTo>
                    <a:pt x="14578" y="17204"/>
                  </a:lnTo>
                  <a:close/>
                  <a:moveTo>
                    <a:pt x="16462" y="17204"/>
                  </a:moveTo>
                  <a:lnTo>
                    <a:pt x="16462" y="18581"/>
                  </a:lnTo>
                  <a:lnTo>
                    <a:pt x="16045" y="18581"/>
                  </a:lnTo>
                  <a:lnTo>
                    <a:pt x="16045" y="17204"/>
                  </a:lnTo>
                  <a:close/>
                  <a:moveTo>
                    <a:pt x="8005" y="0"/>
                  </a:moveTo>
                  <a:lnTo>
                    <a:pt x="8005" y="960"/>
                  </a:lnTo>
                  <a:cubicBezTo>
                    <a:pt x="7552" y="1015"/>
                    <a:pt x="7534" y="1648"/>
                    <a:pt x="7968" y="1739"/>
                  </a:cubicBezTo>
                  <a:lnTo>
                    <a:pt x="7208" y="4908"/>
                  </a:lnTo>
                  <a:cubicBezTo>
                    <a:pt x="7135" y="4926"/>
                    <a:pt x="7081" y="4926"/>
                    <a:pt x="7009" y="4962"/>
                  </a:cubicBezTo>
                  <a:cubicBezTo>
                    <a:pt x="7009" y="4944"/>
                    <a:pt x="7009" y="4926"/>
                    <a:pt x="7009" y="4908"/>
                  </a:cubicBezTo>
                  <a:cubicBezTo>
                    <a:pt x="7009" y="4854"/>
                    <a:pt x="6981" y="4833"/>
                    <a:pt x="6944" y="4833"/>
                  </a:cubicBezTo>
                  <a:cubicBezTo>
                    <a:pt x="6845" y="4833"/>
                    <a:pt x="6682" y="4982"/>
                    <a:pt x="6827" y="5035"/>
                  </a:cubicBezTo>
                  <a:cubicBezTo>
                    <a:pt x="6483" y="5216"/>
                    <a:pt x="6266" y="5578"/>
                    <a:pt x="6284" y="5977"/>
                  </a:cubicBezTo>
                  <a:cubicBezTo>
                    <a:pt x="6284" y="6556"/>
                    <a:pt x="6737" y="7027"/>
                    <a:pt x="7316" y="7045"/>
                  </a:cubicBezTo>
                  <a:lnTo>
                    <a:pt x="7316" y="7244"/>
                  </a:lnTo>
                  <a:lnTo>
                    <a:pt x="7190" y="7244"/>
                  </a:lnTo>
                  <a:cubicBezTo>
                    <a:pt x="6773" y="7244"/>
                    <a:pt x="6429" y="7570"/>
                    <a:pt x="6411" y="7969"/>
                  </a:cubicBezTo>
                  <a:lnTo>
                    <a:pt x="6755" y="7969"/>
                  </a:lnTo>
                  <a:lnTo>
                    <a:pt x="6755" y="8693"/>
                  </a:lnTo>
                  <a:lnTo>
                    <a:pt x="6411" y="8693"/>
                  </a:lnTo>
                  <a:lnTo>
                    <a:pt x="6411" y="9037"/>
                  </a:lnTo>
                  <a:lnTo>
                    <a:pt x="6465" y="9037"/>
                  </a:lnTo>
                  <a:cubicBezTo>
                    <a:pt x="6031" y="9037"/>
                    <a:pt x="5687" y="9381"/>
                    <a:pt x="5687" y="9816"/>
                  </a:cubicBezTo>
                  <a:lnTo>
                    <a:pt x="5687" y="11138"/>
                  </a:lnTo>
                  <a:lnTo>
                    <a:pt x="4528" y="11138"/>
                  </a:lnTo>
                  <a:lnTo>
                    <a:pt x="4528" y="8947"/>
                  </a:lnTo>
                  <a:lnTo>
                    <a:pt x="4220" y="7226"/>
                  </a:lnTo>
                  <a:cubicBezTo>
                    <a:pt x="4292" y="7208"/>
                    <a:pt x="4346" y="7154"/>
                    <a:pt x="4346" y="7081"/>
                  </a:cubicBezTo>
                  <a:cubicBezTo>
                    <a:pt x="4356" y="7000"/>
                    <a:pt x="4279" y="6959"/>
                    <a:pt x="4202" y="6959"/>
                  </a:cubicBezTo>
                  <a:cubicBezTo>
                    <a:pt x="4125" y="6959"/>
                    <a:pt x="4048" y="7000"/>
                    <a:pt x="4057" y="7081"/>
                  </a:cubicBezTo>
                  <a:cubicBezTo>
                    <a:pt x="4057" y="7154"/>
                    <a:pt x="4111" y="7208"/>
                    <a:pt x="4183" y="7226"/>
                  </a:cubicBezTo>
                  <a:lnTo>
                    <a:pt x="3894" y="8947"/>
                  </a:lnTo>
                  <a:lnTo>
                    <a:pt x="3858" y="8947"/>
                  </a:lnTo>
                  <a:lnTo>
                    <a:pt x="3568" y="7226"/>
                  </a:lnTo>
                  <a:cubicBezTo>
                    <a:pt x="3622" y="7208"/>
                    <a:pt x="3676" y="7154"/>
                    <a:pt x="3676" y="7081"/>
                  </a:cubicBezTo>
                  <a:cubicBezTo>
                    <a:pt x="3685" y="7000"/>
                    <a:pt x="3609" y="6959"/>
                    <a:pt x="3532" y="6959"/>
                  </a:cubicBezTo>
                  <a:cubicBezTo>
                    <a:pt x="3455" y="6959"/>
                    <a:pt x="3378" y="7000"/>
                    <a:pt x="3387" y="7081"/>
                  </a:cubicBezTo>
                  <a:cubicBezTo>
                    <a:pt x="3387" y="7154"/>
                    <a:pt x="3441" y="7208"/>
                    <a:pt x="3513" y="7226"/>
                  </a:cubicBezTo>
                  <a:lnTo>
                    <a:pt x="3224" y="8947"/>
                  </a:lnTo>
                  <a:lnTo>
                    <a:pt x="2318" y="3822"/>
                  </a:lnTo>
                  <a:cubicBezTo>
                    <a:pt x="2789" y="3749"/>
                    <a:pt x="2771" y="3097"/>
                    <a:pt x="2318" y="3043"/>
                  </a:cubicBezTo>
                  <a:lnTo>
                    <a:pt x="2318" y="2083"/>
                  </a:lnTo>
                  <a:lnTo>
                    <a:pt x="2210" y="2083"/>
                  </a:lnTo>
                  <a:lnTo>
                    <a:pt x="2210" y="3043"/>
                  </a:lnTo>
                  <a:cubicBezTo>
                    <a:pt x="1757" y="3097"/>
                    <a:pt x="1739" y="3749"/>
                    <a:pt x="2191" y="3822"/>
                  </a:cubicBezTo>
                  <a:lnTo>
                    <a:pt x="1304" y="8947"/>
                  </a:lnTo>
                  <a:lnTo>
                    <a:pt x="1014" y="7226"/>
                  </a:lnTo>
                  <a:cubicBezTo>
                    <a:pt x="1178" y="7199"/>
                    <a:pt x="992" y="7007"/>
                    <a:pt x="891" y="7007"/>
                  </a:cubicBezTo>
                  <a:cubicBezTo>
                    <a:pt x="857" y="7007"/>
                    <a:pt x="833" y="7028"/>
                    <a:pt x="833" y="7081"/>
                  </a:cubicBezTo>
                  <a:cubicBezTo>
                    <a:pt x="833" y="7154"/>
                    <a:pt x="888" y="7208"/>
                    <a:pt x="960" y="7226"/>
                  </a:cubicBezTo>
                  <a:lnTo>
                    <a:pt x="670" y="8947"/>
                  </a:lnTo>
                  <a:lnTo>
                    <a:pt x="634" y="8947"/>
                  </a:lnTo>
                  <a:lnTo>
                    <a:pt x="344" y="7226"/>
                  </a:lnTo>
                  <a:cubicBezTo>
                    <a:pt x="417" y="7208"/>
                    <a:pt x="471" y="7154"/>
                    <a:pt x="471" y="7081"/>
                  </a:cubicBezTo>
                  <a:cubicBezTo>
                    <a:pt x="480" y="7000"/>
                    <a:pt x="403" y="6959"/>
                    <a:pt x="326" y="6959"/>
                  </a:cubicBezTo>
                  <a:cubicBezTo>
                    <a:pt x="249" y="6959"/>
                    <a:pt x="172" y="7000"/>
                    <a:pt x="181" y="7081"/>
                  </a:cubicBezTo>
                  <a:cubicBezTo>
                    <a:pt x="181" y="7154"/>
                    <a:pt x="236" y="7208"/>
                    <a:pt x="308" y="7226"/>
                  </a:cubicBezTo>
                  <a:lnTo>
                    <a:pt x="0" y="8947"/>
                  </a:lnTo>
                  <a:lnTo>
                    <a:pt x="0" y="14778"/>
                  </a:lnTo>
                  <a:lnTo>
                    <a:pt x="471" y="14778"/>
                  </a:lnTo>
                  <a:lnTo>
                    <a:pt x="471" y="20283"/>
                  </a:lnTo>
                  <a:lnTo>
                    <a:pt x="4093" y="20283"/>
                  </a:lnTo>
                  <a:lnTo>
                    <a:pt x="4093" y="14778"/>
                  </a:lnTo>
                  <a:lnTo>
                    <a:pt x="4509" y="14778"/>
                  </a:lnTo>
                  <a:lnTo>
                    <a:pt x="4509" y="14090"/>
                  </a:lnTo>
                  <a:lnTo>
                    <a:pt x="4238" y="14090"/>
                  </a:lnTo>
                  <a:lnTo>
                    <a:pt x="4238" y="12750"/>
                  </a:lnTo>
                  <a:cubicBezTo>
                    <a:pt x="4238" y="12568"/>
                    <a:pt x="4346" y="12424"/>
                    <a:pt x="4509" y="12351"/>
                  </a:cubicBezTo>
                  <a:lnTo>
                    <a:pt x="4509" y="12080"/>
                  </a:lnTo>
                  <a:lnTo>
                    <a:pt x="5433" y="12080"/>
                  </a:lnTo>
                  <a:lnTo>
                    <a:pt x="5433" y="20283"/>
                  </a:lnTo>
                  <a:lnTo>
                    <a:pt x="18599" y="20283"/>
                  </a:lnTo>
                  <a:lnTo>
                    <a:pt x="18599" y="8385"/>
                  </a:lnTo>
                  <a:lnTo>
                    <a:pt x="19142" y="8385"/>
                  </a:lnTo>
                  <a:lnTo>
                    <a:pt x="19142" y="7335"/>
                  </a:lnTo>
                  <a:lnTo>
                    <a:pt x="19450" y="6031"/>
                  </a:lnTo>
                  <a:lnTo>
                    <a:pt x="19450" y="5542"/>
                  </a:lnTo>
                  <a:lnTo>
                    <a:pt x="19088" y="5542"/>
                  </a:lnTo>
                  <a:lnTo>
                    <a:pt x="19088" y="4274"/>
                  </a:lnTo>
                  <a:cubicBezTo>
                    <a:pt x="19088" y="3985"/>
                    <a:pt x="18870" y="3749"/>
                    <a:pt x="18581" y="3749"/>
                  </a:cubicBezTo>
                  <a:lnTo>
                    <a:pt x="18599" y="3749"/>
                  </a:lnTo>
                  <a:lnTo>
                    <a:pt x="18019" y="1214"/>
                  </a:lnTo>
                  <a:cubicBezTo>
                    <a:pt x="18273" y="1159"/>
                    <a:pt x="18218" y="797"/>
                    <a:pt x="17965" y="797"/>
                  </a:cubicBezTo>
                  <a:cubicBezTo>
                    <a:pt x="17729" y="797"/>
                    <a:pt x="17675" y="1159"/>
                    <a:pt x="17929" y="1214"/>
                  </a:cubicBezTo>
                  <a:lnTo>
                    <a:pt x="17349" y="3749"/>
                  </a:lnTo>
                  <a:lnTo>
                    <a:pt x="17367" y="3749"/>
                  </a:lnTo>
                  <a:cubicBezTo>
                    <a:pt x="17077" y="3767"/>
                    <a:pt x="16860" y="3985"/>
                    <a:pt x="16860" y="4274"/>
                  </a:cubicBezTo>
                  <a:lnTo>
                    <a:pt x="16860" y="5542"/>
                  </a:lnTo>
                  <a:lnTo>
                    <a:pt x="16607" y="5542"/>
                  </a:lnTo>
                  <a:lnTo>
                    <a:pt x="16607" y="6013"/>
                  </a:lnTo>
                  <a:lnTo>
                    <a:pt x="16933" y="7335"/>
                  </a:lnTo>
                  <a:lnTo>
                    <a:pt x="16933" y="8385"/>
                  </a:lnTo>
                  <a:lnTo>
                    <a:pt x="17349" y="8385"/>
                  </a:lnTo>
                  <a:lnTo>
                    <a:pt x="17349" y="13257"/>
                  </a:lnTo>
                  <a:lnTo>
                    <a:pt x="17150" y="13257"/>
                  </a:lnTo>
                  <a:lnTo>
                    <a:pt x="16733" y="11518"/>
                  </a:lnTo>
                  <a:cubicBezTo>
                    <a:pt x="16788" y="11518"/>
                    <a:pt x="16824" y="11464"/>
                    <a:pt x="16824" y="11409"/>
                  </a:cubicBezTo>
                  <a:cubicBezTo>
                    <a:pt x="16824" y="11337"/>
                    <a:pt x="16770" y="11283"/>
                    <a:pt x="16697" y="11283"/>
                  </a:cubicBezTo>
                  <a:cubicBezTo>
                    <a:pt x="16589" y="11301"/>
                    <a:pt x="16570" y="11464"/>
                    <a:pt x="16679" y="11518"/>
                  </a:cubicBezTo>
                  <a:lnTo>
                    <a:pt x="16263" y="13239"/>
                  </a:lnTo>
                  <a:lnTo>
                    <a:pt x="13782" y="13239"/>
                  </a:lnTo>
                  <a:lnTo>
                    <a:pt x="13782" y="11265"/>
                  </a:lnTo>
                  <a:lnTo>
                    <a:pt x="14053" y="11265"/>
                  </a:lnTo>
                  <a:lnTo>
                    <a:pt x="14053" y="10269"/>
                  </a:lnTo>
                  <a:lnTo>
                    <a:pt x="13727" y="10269"/>
                  </a:lnTo>
                  <a:lnTo>
                    <a:pt x="13727" y="10776"/>
                  </a:lnTo>
                  <a:lnTo>
                    <a:pt x="13456" y="10776"/>
                  </a:lnTo>
                  <a:lnTo>
                    <a:pt x="13456" y="10269"/>
                  </a:lnTo>
                  <a:lnTo>
                    <a:pt x="12822" y="10269"/>
                  </a:lnTo>
                  <a:lnTo>
                    <a:pt x="12822" y="10776"/>
                  </a:lnTo>
                  <a:lnTo>
                    <a:pt x="12532" y="10776"/>
                  </a:lnTo>
                  <a:lnTo>
                    <a:pt x="12532" y="10269"/>
                  </a:lnTo>
                  <a:lnTo>
                    <a:pt x="12206" y="10269"/>
                  </a:lnTo>
                  <a:lnTo>
                    <a:pt x="12206" y="11265"/>
                  </a:lnTo>
                  <a:lnTo>
                    <a:pt x="12496" y="11265"/>
                  </a:lnTo>
                  <a:lnTo>
                    <a:pt x="12496" y="13257"/>
                  </a:lnTo>
                  <a:lnTo>
                    <a:pt x="10685" y="13257"/>
                  </a:lnTo>
                  <a:lnTo>
                    <a:pt x="10685" y="11156"/>
                  </a:lnTo>
                  <a:lnTo>
                    <a:pt x="10431" y="11156"/>
                  </a:lnTo>
                  <a:lnTo>
                    <a:pt x="10431" y="9816"/>
                  </a:lnTo>
                  <a:cubicBezTo>
                    <a:pt x="10431" y="9381"/>
                    <a:pt x="10087" y="9037"/>
                    <a:pt x="9653" y="9037"/>
                  </a:cubicBezTo>
                  <a:lnTo>
                    <a:pt x="9725" y="9037"/>
                  </a:lnTo>
                  <a:lnTo>
                    <a:pt x="9725" y="8711"/>
                  </a:lnTo>
                  <a:lnTo>
                    <a:pt x="9363" y="8711"/>
                  </a:lnTo>
                  <a:lnTo>
                    <a:pt x="9363" y="7987"/>
                  </a:lnTo>
                  <a:lnTo>
                    <a:pt x="9707" y="7987"/>
                  </a:lnTo>
                  <a:cubicBezTo>
                    <a:pt x="9689" y="7570"/>
                    <a:pt x="9363" y="7244"/>
                    <a:pt x="8946" y="7244"/>
                  </a:cubicBezTo>
                  <a:lnTo>
                    <a:pt x="8801" y="7244"/>
                  </a:lnTo>
                  <a:lnTo>
                    <a:pt x="8801" y="7045"/>
                  </a:lnTo>
                  <a:cubicBezTo>
                    <a:pt x="9381" y="7027"/>
                    <a:pt x="9852" y="6538"/>
                    <a:pt x="9852" y="5958"/>
                  </a:cubicBezTo>
                  <a:cubicBezTo>
                    <a:pt x="9852" y="5560"/>
                    <a:pt x="9634" y="5198"/>
                    <a:pt x="9290" y="5017"/>
                  </a:cubicBezTo>
                  <a:cubicBezTo>
                    <a:pt x="9422" y="4964"/>
                    <a:pt x="9256" y="4815"/>
                    <a:pt x="9156" y="4815"/>
                  </a:cubicBezTo>
                  <a:cubicBezTo>
                    <a:pt x="9119" y="4815"/>
                    <a:pt x="9091" y="4836"/>
                    <a:pt x="9091" y="4890"/>
                  </a:cubicBezTo>
                  <a:cubicBezTo>
                    <a:pt x="9091" y="4908"/>
                    <a:pt x="9091" y="4926"/>
                    <a:pt x="9091" y="4944"/>
                  </a:cubicBezTo>
                  <a:cubicBezTo>
                    <a:pt x="9037" y="4926"/>
                    <a:pt x="8964" y="4908"/>
                    <a:pt x="8892" y="4890"/>
                  </a:cubicBezTo>
                  <a:lnTo>
                    <a:pt x="8149" y="1721"/>
                  </a:lnTo>
                  <a:cubicBezTo>
                    <a:pt x="8312" y="1685"/>
                    <a:pt x="8439" y="1522"/>
                    <a:pt x="8457" y="1341"/>
                  </a:cubicBezTo>
                  <a:cubicBezTo>
                    <a:pt x="8457" y="1141"/>
                    <a:pt x="8294" y="978"/>
                    <a:pt x="8113" y="960"/>
                  </a:cubicBezTo>
                  <a:lnTo>
                    <a:pt x="8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 flipH="1">
              <a:off x="-1545755" y="3789575"/>
              <a:ext cx="3858855" cy="1463178"/>
            </a:xfrm>
            <a:custGeom>
              <a:avLst/>
              <a:gdLst/>
              <a:ahLst/>
              <a:cxnLst/>
              <a:rect l="l" t="t" r="r" b="b"/>
              <a:pathLst>
                <a:path w="63330" h="24920" extrusionOk="0">
                  <a:moveTo>
                    <a:pt x="26259" y="1"/>
                  </a:moveTo>
                  <a:lnTo>
                    <a:pt x="25535" y="852"/>
                  </a:lnTo>
                  <a:cubicBezTo>
                    <a:pt x="25376" y="1178"/>
                    <a:pt x="25202" y="1301"/>
                    <a:pt x="25030" y="1301"/>
                  </a:cubicBezTo>
                  <a:cubicBezTo>
                    <a:pt x="24496" y="1301"/>
                    <a:pt x="23977" y="109"/>
                    <a:pt x="23977" y="109"/>
                  </a:cubicBezTo>
                  <a:cubicBezTo>
                    <a:pt x="23561" y="616"/>
                    <a:pt x="23289" y="1196"/>
                    <a:pt x="23126" y="1830"/>
                  </a:cubicBezTo>
                  <a:cubicBezTo>
                    <a:pt x="22855" y="2934"/>
                    <a:pt x="21696" y="3242"/>
                    <a:pt x="21496" y="5198"/>
                  </a:cubicBezTo>
                  <a:cubicBezTo>
                    <a:pt x="21496" y="5198"/>
                    <a:pt x="20518" y="4474"/>
                    <a:pt x="19975" y="4474"/>
                  </a:cubicBezTo>
                  <a:cubicBezTo>
                    <a:pt x="19414" y="5035"/>
                    <a:pt x="18943" y="5669"/>
                    <a:pt x="18563" y="6357"/>
                  </a:cubicBezTo>
                  <a:cubicBezTo>
                    <a:pt x="18019" y="7407"/>
                    <a:pt x="14216" y="10287"/>
                    <a:pt x="6248" y="11518"/>
                  </a:cubicBezTo>
                  <a:cubicBezTo>
                    <a:pt x="6248" y="11518"/>
                    <a:pt x="5814" y="11428"/>
                    <a:pt x="5143" y="10794"/>
                  </a:cubicBezTo>
                  <a:cubicBezTo>
                    <a:pt x="5143" y="10794"/>
                    <a:pt x="4979" y="10932"/>
                    <a:pt x="4733" y="10932"/>
                  </a:cubicBezTo>
                  <a:cubicBezTo>
                    <a:pt x="4525" y="10932"/>
                    <a:pt x="4258" y="10833"/>
                    <a:pt x="3984" y="10468"/>
                  </a:cubicBezTo>
                  <a:cubicBezTo>
                    <a:pt x="3984" y="10468"/>
                    <a:pt x="2366" y="11648"/>
                    <a:pt x="787" y="11648"/>
                  </a:cubicBezTo>
                  <a:cubicBezTo>
                    <a:pt x="521" y="11648"/>
                    <a:pt x="256" y="11615"/>
                    <a:pt x="0" y="11536"/>
                  </a:cubicBezTo>
                  <a:lnTo>
                    <a:pt x="0" y="24919"/>
                  </a:lnTo>
                  <a:lnTo>
                    <a:pt x="63329" y="24919"/>
                  </a:lnTo>
                  <a:lnTo>
                    <a:pt x="63329" y="10396"/>
                  </a:lnTo>
                  <a:cubicBezTo>
                    <a:pt x="60070" y="9182"/>
                    <a:pt x="59671" y="7570"/>
                    <a:pt x="59671" y="7570"/>
                  </a:cubicBezTo>
                  <a:lnTo>
                    <a:pt x="59055" y="8168"/>
                  </a:lnTo>
                  <a:cubicBezTo>
                    <a:pt x="58150" y="8168"/>
                    <a:pt x="56466" y="6194"/>
                    <a:pt x="56122" y="6085"/>
                  </a:cubicBezTo>
                  <a:cubicBezTo>
                    <a:pt x="56113" y="6083"/>
                    <a:pt x="56104" y="6082"/>
                    <a:pt x="56093" y="6082"/>
                  </a:cubicBezTo>
                  <a:cubicBezTo>
                    <a:pt x="55671" y="6082"/>
                    <a:pt x="53876" y="7860"/>
                    <a:pt x="53876" y="7860"/>
                  </a:cubicBezTo>
                  <a:cubicBezTo>
                    <a:pt x="53423" y="7353"/>
                    <a:pt x="49602" y="4419"/>
                    <a:pt x="49457" y="4365"/>
                  </a:cubicBezTo>
                  <a:cubicBezTo>
                    <a:pt x="49453" y="4363"/>
                    <a:pt x="49448" y="4363"/>
                    <a:pt x="49442" y="4363"/>
                  </a:cubicBezTo>
                  <a:cubicBezTo>
                    <a:pt x="49252" y="4363"/>
                    <a:pt x="48298" y="5180"/>
                    <a:pt x="48298" y="5180"/>
                  </a:cubicBezTo>
                  <a:cubicBezTo>
                    <a:pt x="48298" y="5180"/>
                    <a:pt x="46614" y="2989"/>
                    <a:pt x="46415" y="2898"/>
                  </a:cubicBezTo>
                  <a:cubicBezTo>
                    <a:pt x="46394" y="2888"/>
                    <a:pt x="46371" y="2883"/>
                    <a:pt x="46346" y="2883"/>
                  </a:cubicBezTo>
                  <a:cubicBezTo>
                    <a:pt x="46114" y="2883"/>
                    <a:pt x="45745" y="3297"/>
                    <a:pt x="45745" y="3297"/>
                  </a:cubicBezTo>
                  <a:cubicBezTo>
                    <a:pt x="45745" y="1667"/>
                    <a:pt x="44423" y="1"/>
                    <a:pt x="4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 flipH="1">
              <a:off x="-618765" y="3427900"/>
              <a:ext cx="662516" cy="639836"/>
            </a:xfrm>
            <a:custGeom>
              <a:avLst/>
              <a:gdLst/>
              <a:ahLst/>
              <a:cxnLst/>
              <a:rect l="l" t="t" r="r" b="b"/>
              <a:pathLst>
                <a:path w="10487" h="10128" extrusionOk="0">
                  <a:moveTo>
                    <a:pt x="4792" y="0"/>
                  </a:moveTo>
                  <a:cubicBezTo>
                    <a:pt x="4688" y="0"/>
                    <a:pt x="4585" y="65"/>
                    <a:pt x="4565" y="185"/>
                  </a:cubicBezTo>
                  <a:cubicBezTo>
                    <a:pt x="4184" y="3029"/>
                    <a:pt x="2826" y="6361"/>
                    <a:pt x="2826" y="6361"/>
                  </a:cubicBezTo>
                  <a:cubicBezTo>
                    <a:pt x="2717" y="5727"/>
                    <a:pt x="1576" y="4188"/>
                    <a:pt x="1069" y="3536"/>
                  </a:cubicBezTo>
                  <a:cubicBezTo>
                    <a:pt x="1036" y="3495"/>
                    <a:pt x="990" y="3477"/>
                    <a:pt x="945" y="3477"/>
                  </a:cubicBezTo>
                  <a:cubicBezTo>
                    <a:pt x="869" y="3477"/>
                    <a:pt x="798" y="3528"/>
                    <a:pt x="798" y="3608"/>
                  </a:cubicBezTo>
                  <a:cubicBezTo>
                    <a:pt x="725" y="4423"/>
                    <a:pt x="599" y="5238"/>
                    <a:pt x="436" y="6035"/>
                  </a:cubicBezTo>
                  <a:cubicBezTo>
                    <a:pt x="200" y="7393"/>
                    <a:pt x="55" y="8751"/>
                    <a:pt x="1" y="10109"/>
                  </a:cubicBezTo>
                  <a:lnTo>
                    <a:pt x="10486" y="10127"/>
                  </a:lnTo>
                  <a:cubicBezTo>
                    <a:pt x="10126" y="7780"/>
                    <a:pt x="9778" y="7540"/>
                    <a:pt x="9650" y="7540"/>
                  </a:cubicBezTo>
                  <a:cubicBezTo>
                    <a:pt x="9617" y="7540"/>
                    <a:pt x="9599" y="7556"/>
                    <a:pt x="9599" y="7556"/>
                  </a:cubicBezTo>
                  <a:cubicBezTo>
                    <a:pt x="9599" y="7556"/>
                    <a:pt x="9472" y="5980"/>
                    <a:pt x="9219" y="5980"/>
                  </a:cubicBezTo>
                  <a:cubicBezTo>
                    <a:pt x="8965" y="5980"/>
                    <a:pt x="7534" y="7429"/>
                    <a:pt x="7534" y="7429"/>
                  </a:cubicBezTo>
                  <a:cubicBezTo>
                    <a:pt x="7534" y="7429"/>
                    <a:pt x="7208" y="1833"/>
                    <a:pt x="7027" y="1779"/>
                  </a:cubicBezTo>
                  <a:cubicBezTo>
                    <a:pt x="7022" y="1777"/>
                    <a:pt x="7015" y="1776"/>
                    <a:pt x="7007" y="1776"/>
                  </a:cubicBezTo>
                  <a:cubicBezTo>
                    <a:pt x="6760" y="1776"/>
                    <a:pt x="5651" y="2902"/>
                    <a:pt x="5651" y="2902"/>
                  </a:cubicBezTo>
                  <a:cubicBezTo>
                    <a:pt x="5452" y="1417"/>
                    <a:pt x="5198" y="584"/>
                    <a:pt x="4999" y="131"/>
                  </a:cubicBezTo>
                  <a:cubicBezTo>
                    <a:pt x="4959" y="42"/>
                    <a:pt x="4875" y="0"/>
                    <a:pt x="4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16"/>
          <p:cNvSpPr/>
          <p:nvPr/>
        </p:nvSpPr>
        <p:spPr>
          <a:xfrm flipH="1">
            <a:off x="7042701" y="383107"/>
            <a:ext cx="1203087" cy="1207895"/>
          </a:xfrm>
          <a:custGeom>
            <a:avLst/>
            <a:gdLst/>
            <a:ahLst/>
            <a:cxnLst/>
            <a:rect l="l" t="t" r="r" b="b"/>
            <a:pathLst>
              <a:path w="13511" h="13565" extrusionOk="0">
                <a:moveTo>
                  <a:pt x="6230" y="0"/>
                </a:moveTo>
                <a:cubicBezTo>
                  <a:pt x="6230" y="0"/>
                  <a:pt x="6359" y="2508"/>
                  <a:pt x="3209" y="2508"/>
                </a:cubicBezTo>
                <a:cubicBezTo>
                  <a:pt x="3026" y="2508"/>
                  <a:pt x="2832" y="2499"/>
                  <a:pt x="2626" y="2481"/>
                </a:cubicBezTo>
                <a:lnTo>
                  <a:pt x="2626" y="2481"/>
                </a:lnTo>
                <a:cubicBezTo>
                  <a:pt x="2626" y="2481"/>
                  <a:pt x="5125" y="3876"/>
                  <a:pt x="3260" y="6900"/>
                </a:cubicBezTo>
                <a:cubicBezTo>
                  <a:pt x="3260" y="6900"/>
                  <a:pt x="3662" y="6723"/>
                  <a:pt x="4065" y="6723"/>
                </a:cubicBezTo>
                <a:cubicBezTo>
                  <a:pt x="4266" y="6723"/>
                  <a:pt x="4467" y="6767"/>
                  <a:pt x="4618" y="6900"/>
                </a:cubicBezTo>
                <a:cubicBezTo>
                  <a:pt x="5379" y="7624"/>
                  <a:pt x="5687" y="8711"/>
                  <a:pt x="5433" y="9743"/>
                </a:cubicBezTo>
                <a:cubicBezTo>
                  <a:pt x="5433" y="9743"/>
                  <a:pt x="5383" y="9733"/>
                  <a:pt x="5287" y="9733"/>
                </a:cubicBezTo>
                <a:cubicBezTo>
                  <a:pt x="5065" y="9733"/>
                  <a:pt x="4600" y="9787"/>
                  <a:pt x="3966" y="10142"/>
                </a:cubicBezTo>
                <a:cubicBezTo>
                  <a:pt x="3079" y="10649"/>
                  <a:pt x="2192" y="11210"/>
                  <a:pt x="1359" y="11373"/>
                </a:cubicBezTo>
                <a:cubicBezTo>
                  <a:pt x="1359" y="11373"/>
                  <a:pt x="1004" y="11172"/>
                  <a:pt x="602" y="11172"/>
                </a:cubicBezTo>
                <a:cubicBezTo>
                  <a:pt x="401" y="11172"/>
                  <a:pt x="187" y="11222"/>
                  <a:pt x="0" y="11373"/>
                </a:cubicBezTo>
                <a:cubicBezTo>
                  <a:pt x="0" y="11373"/>
                  <a:pt x="399" y="11607"/>
                  <a:pt x="1138" y="11607"/>
                </a:cubicBezTo>
                <a:cubicBezTo>
                  <a:pt x="1246" y="11607"/>
                  <a:pt x="1362" y="11602"/>
                  <a:pt x="1485" y="11590"/>
                </a:cubicBezTo>
                <a:cubicBezTo>
                  <a:pt x="2463" y="11500"/>
                  <a:pt x="3296" y="11065"/>
                  <a:pt x="3767" y="10884"/>
                </a:cubicBezTo>
                <a:cubicBezTo>
                  <a:pt x="4078" y="10764"/>
                  <a:pt x="4587" y="10621"/>
                  <a:pt x="5100" y="10621"/>
                </a:cubicBezTo>
                <a:cubicBezTo>
                  <a:pt x="5363" y="10621"/>
                  <a:pt x="5628" y="10659"/>
                  <a:pt x="5868" y="10757"/>
                </a:cubicBezTo>
                <a:lnTo>
                  <a:pt x="5759" y="11138"/>
                </a:lnTo>
                <a:cubicBezTo>
                  <a:pt x="5661" y="11079"/>
                  <a:pt x="5547" y="11046"/>
                  <a:pt x="5435" y="11046"/>
                </a:cubicBezTo>
                <a:cubicBezTo>
                  <a:pt x="5339" y="11046"/>
                  <a:pt x="5245" y="11070"/>
                  <a:pt x="5162" y="11119"/>
                </a:cubicBezTo>
                <a:cubicBezTo>
                  <a:pt x="5053" y="11119"/>
                  <a:pt x="4962" y="11065"/>
                  <a:pt x="4908" y="10993"/>
                </a:cubicBezTo>
                <a:cubicBezTo>
                  <a:pt x="4691" y="11138"/>
                  <a:pt x="4455" y="11228"/>
                  <a:pt x="4202" y="11282"/>
                </a:cubicBezTo>
                <a:cubicBezTo>
                  <a:pt x="3920" y="11300"/>
                  <a:pt x="4032" y="11609"/>
                  <a:pt x="4189" y="11609"/>
                </a:cubicBezTo>
                <a:cubicBezTo>
                  <a:pt x="4193" y="11609"/>
                  <a:pt x="4197" y="11609"/>
                  <a:pt x="4202" y="11608"/>
                </a:cubicBezTo>
                <a:cubicBezTo>
                  <a:pt x="4366" y="11592"/>
                  <a:pt x="4606" y="11366"/>
                  <a:pt x="4866" y="11366"/>
                </a:cubicBezTo>
                <a:cubicBezTo>
                  <a:pt x="4892" y="11366"/>
                  <a:pt x="4918" y="11368"/>
                  <a:pt x="4944" y="11373"/>
                </a:cubicBezTo>
                <a:cubicBezTo>
                  <a:pt x="5193" y="11404"/>
                  <a:pt x="5616" y="11569"/>
                  <a:pt x="5902" y="11569"/>
                </a:cubicBezTo>
                <a:cubicBezTo>
                  <a:pt x="5949" y="11569"/>
                  <a:pt x="5992" y="11564"/>
                  <a:pt x="6031" y="11554"/>
                </a:cubicBezTo>
                <a:cubicBezTo>
                  <a:pt x="6351" y="11447"/>
                  <a:pt x="6636" y="11323"/>
                  <a:pt x="6921" y="11164"/>
                </a:cubicBezTo>
                <a:lnTo>
                  <a:pt x="6921" y="11164"/>
                </a:lnTo>
                <a:cubicBezTo>
                  <a:pt x="6867" y="11196"/>
                  <a:pt x="6701" y="11302"/>
                  <a:pt x="6939" y="11302"/>
                </a:cubicBezTo>
                <a:cubicBezTo>
                  <a:pt x="6954" y="11302"/>
                  <a:pt x="6972" y="11301"/>
                  <a:pt x="6991" y="11301"/>
                </a:cubicBezTo>
                <a:lnTo>
                  <a:pt x="6991" y="11301"/>
                </a:lnTo>
                <a:cubicBezTo>
                  <a:pt x="6991" y="11301"/>
                  <a:pt x="6991" y="11373"/>
                  <a:pt x="6846" y="11373"/>
                </a:cubicBezTo>
                <a:cubicBezTo>
                  <a:pt x="6846" y="11373"/>
                  <a:pt x="6980" y="11467"/>
                  <a:pt x="7118" y="11467"/>
                </a:cubicBezTo>
                <a:cubicBezTo>
                  <a:pt x="7206" y="11467"/>
                  <a:pt x="7296" y="11428"/>
                  <a:pt x="7353" y="11301"/>
                </a:cubicBezTo>
                <a:cubicBezTo>
                  <a:pt x="7443" y="11409"/>
                  <a:pt x="7498" y="11536"/>
                  <a:pt x="7516" y="11681"/>
                </a:cubicBezTo>
                <a:lnTo>
                  <a:pt x="7371" y="12079"/>
                </a:lnTo>
                <a:cubicBezTo>
                  <a:pt x="7276" y="12039"/>
                  <a:pt x="7171" y="12018"/>
                  <a:pt x="7063" y="12018"/>
                </a:cubicBezTo>
                <a:cubicBezTo>
                  <a:pt x="7027" y="12018"/>
                  <a:pt x="6991" y="12020"/>
                  <a:pt x="6954" y="12025"/>
                </a:cubicBezTo>
                <a:cubicBezTo>
                  <a:pt x="6954" y="12025"/>
                  <a:pt x="6864" y="12333"/>
                  <a:pt x="7027" y="12351"/>
                </a:cubicBezTo>
                <a:cubicBezTo>
                  <a:pt x="7044" y="12352"/>
                  <a:pt x="7061" y="12353"/>
                  <a:pt x="7078" y="12353"/>
                </a:cubicBezTo>
                <a:cubicBezTo>
                  <a:pt x="7294" y="12353"/>
                  <a:pt x="7491" y="12247"/>
                  <a:pt x="7643" y="12079"/>
                </a:cubicBezTo>
                <a:lnTo>
                  <a:pt x="7643" y="12079"/>
                </a:lnTo>
                <a:cubicBezTo>
                  <a:pt x="7642" y="12079"/>
                  <a:pt x="7208" y="12677"/>
                  <a:pt x="7063" y="12731"/>
                </a:cubicBezTo>
                <a:cubicBezTo>
                  <a:pt x="7063" y="12731"/>
                  <a:pt x="7654" y="12530"/>
                  <a:pt x="8344" y="12530"/>
                </a:cubicBezTo>
                <a:cubicBezTo>
                  <a:pt x="9042" y="12530"/>
                  <a:pt x="9841" y="12736"/>
                  <a:pt x="10232" y="13564"/>
                </a:cubicBezTo>
                <a:cubicBezTo>
                  <a:pt x="10232" y="13564"/>
                  <a:pt x="10863" y="12909"/>
                  <a:pt x="11780" y="12909"/>
                </a:cubicBezTo>
                <a:cubicBezTo>
                  <a:pt x="12209" y="12909"/>
                  <a:pt x="12701" y="13052"/>
                  <a:pt x="13220" y="13474"/>
                </a:cubicBezTo>
                <a:cubicBezTo>
                  <a:pt x="13220" y="13474"/>
                  <a:pt x="13510" y="12967"/>
                  <a:pt x="13438" y="12840"/>
                </a:cubicBezTo>
                <a:cubicBezTo>
                  <a:pt x="13293" y="12586"/>
                  <a:pt x="13166" y="12315"/>
                  <a:pt x="13094" y="12043"/>
                </a:cubicBezTo>
                <a:cubicBezTo>
                  <a:pt x="13094" y="12043"/>
                  <a:pt x="11862" y="10920"/>
                  <a:pt x="10830" y="10413"/>
                </a:cubicBezTo>
                <a:cubicBezTo>
                  <a:pt x="10736" y="10423"/>
                  <a:pt x="10641" y="10427"/>
                  <a:pt x="10546" y="10427"/>
                </a:cubicBezTo>
                <a:cubicBezTo>
                  <a:pt x="10274" y="10427"/>
                  <a:pt x="9998" y="10390"/>
                  <a:pt x="9743" y="10323"/>
                </a:cubicBezTo>
                <a:cubicBezTo>
                  <a:pt x="9743" y="10323"/>
                  <a:pt x="10469" y="9881"/>
                  <a:pt x="10934" y="9881"/>
                </a:cubicBezTo>
                <a:cubicBezTo>
                  <a:pt x="10967" y="9881"/>
                  <a:pt x="10999" y="9883"/>
                  <a:pt x="11029" y="9888"/>
                </a:cubicBezTo>
                <a:cubicBezTo>
                  <a:pt x="11029" y="9888"/>
                  <a:pt x="11029" y="9950"/>
                  <a:pt x="11110" y="9950"/>
                </a:cubicBezTo>
                <a:cubicBezTo>
                  <a:pt x="11144" y="9950"/>
                  <a:pt x="11194" y="9939"/>
                  <a:pt x="11264" y="9906"/>
                </a:cubicBezTo>
                <a:cubicBezTo>
                  <a:pt x="11464" y="9797"/>
                  <a:pt x="11699" y="9743"/>
                  <a:pt x="11916" y="9725"/>
                </a:cubicBezTo>
                <a:cubicBezTo>
                  <a:pt x="11916" y="9725"/>
                  <a:pt x="12188" y="9562"/>
                  <a:pt x="11916" y="9417"/>
                </a:cubicBezTo>
                <a:cubicBezTo>
                  <a:pt x="11772" y="9334"/>
                  <a:pt x="11686" y="9317"/>
                  <a:pt x="11639" y="9317"/>
                </a:cubicBezTo>
                <a:cubicBezTo>
                  <a:pt x="11604" y="9317"/>
                  <a:pt x="11590" y="9327"/>
                  <a:pt x="11590" y="9327"/>
                </a:cubicBezTo>
                <a:cubicBezTo>
                  <a:pt x="11554" y="9254"/>
                  <a:pt x="11500" y="9218"/>
                  <a:pt x="11446" y="9182"/>
                </a:cubicBezTo>
                <a:cubicBezTo>
                  <a:pt x="11391" y="9164"/>
                  <a:pt x="11337" y="9146"/>
                  <a:pt x="11301" y="9109"/>
                </a:cubicBezTo>
                <a:cubicBezTo>
                  <a:pt x="11174" y="9100"/>
                  <a:pt x="11052" y="9096"/>
                  <a:pt x="10932" y="9096"/>
                </a:cubicBezTo>
                <a:cubicBezTo>
                  <a:pt x="10812" y="9096"/>
                  <a:pt x="10694" y="9100"/>
                  <a:pt x="10576" y="9109"/>
                </a:cubicBezTo>
                <a:cubicBezTo>
                  <a:pt x="10685" y="9164"/>
                  <a:pt x="10776" y="9200"/>
                  <a:pt x="10884" y="9200"/>
                </a:cubicBezTo>
                <a:cubicBezTo>
                  <a:pt x="10576" y="9236"/>
                  <a:pt x="10287" y="9309"/>
                  <a:pt x="9979" y="9381"/>
                </a:cubicBezTo>
                <a:cubicBezTo>
                  <a:pt x="9809" y="9446"/>
                  <a:pt x="9507" y="9700"/>
                  <a:pt x="9141" y="9700"/>
                </a:cubicBezTo>
                <a:cubicBezTo>
                  <a:pt x="9000" y="9700"/>
                  <a:pt x="8849" y="9663"/>
                  <a:pt x="8693" y="9562"/>
                </a:cubicBezTo>
                <a:cubicBezTo>
                  <a:pt x="8729" y="9562"/>
                  <a:pt x="8403" y="8023"/>
                  <a:pt x="9454" y="7262"/>
                </a:cubicBezTo>
                <a:cubicBezTo>
                  <a:pt x="9454" y="7262"/>
                  <a:pt x="9254" y="1558"/>
                  <a:pt x="6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flipH="1">
            <a:off x="4487468" y="4179431"/>
            <a:ext cx="93675" cy="36508"/>
          </a:xfrm>
          <a:custGeom>
            <a:avLst/>
            <a:gdLst/>
            <a:ahLst/>
            <a:cxnLst/>
            <a:rect l="l" t="t" r="r" b="b"/>
            <a:pathLst>
              <a:path w="1052" h="410" extrusionOk="0">
                <a:moveTo>
                  <a:pt x="165" y="0"/>
                </a:moveTo>
                <a:cubicBezTo>
                  <a:pt x="110" y="0"/>
                  <a:pt x="55" y="8"/>
                  <a:pt x="1" y="25"/>
                </a:cubicBezTo>
                <a:cubicBezTo>
                  <a:pt x="14" y="24"/>
                  <a:pt x="26" y="23"/>
                  <a:pt x="39" y="23"/>
                </a:cubicBezTo>
                <a:cubicBezTo>
                  <a:pt x="225" y="23"/>
                  <a:pt x="403" y="146"/>
                  <a:pt x="454" y="333"/>
                </a:cubicBezTo>
                <a:cubicBezTo>
                  <a:pt x="454" y="369"/>
                  <a:pt x="472" y="387"/>
                  <a:pt x="508" y="405"/>
                </a:cubicBezTo>
                <a:cubicBezTo>
                  <a:pt x="515" y="408"/>
                  <a:pt x="522" y="410"/>
                  <a:pt x="529" y="410"/>
                </a:cubicBezTo>
                <a:cubicBezTo>
                  <a:pt x="563" y="410"/>
                  <a:pt x="602" y="380"/>
                  <a:pt x="617" y="351"/>
                </a:cubicBezTo>
                <a:cubicBezTo>
                  <a:pt x="653" y="260"/>
                  <a:pt x="707" y="170"/>
                  <a:pt x="780" y="115"/>
                </a:cubicBezTo>
                <a:cubicBezTo>
                  <a:pt x="815" y="94"/>
                  <a:pt x="854" y="84"/>
                  <a:pt x="892" y="84"/>
                </a:cubicBezTo>
                <a:cubicBezTo>
                  <a:pt x="950" y="84"/>
                  <a:pt x="1007" y="108"/>
                  <a:pt x="1051" y="151"/>
                </a:cubicBezTo>
                <a:cubicBezTo>
                  <a:pt x="1008" y="66"/>
                  <a:pt x="920" y="14"/>
                  <a:pt x="822" y="14"/>
                </a:cubicBezTo>
                <a:cubicBezTo>
                  <a:pt x="796" y="14"/>
                  <a:pt x="770" y="17"/>
                  <a:pt x="743" y="25"/>
                </a:cubicBezTo>
                <a:cubicBezTo>
                  <a:pt x="666" y="58"/>
                  <a:pt x="602" y="98"/>
                  <a:pt x="547" y="149"/>
                </a:cubicBezTo>
                <a:lnTo>
                  <a:pt x="547" y="149"/>
                </a:lnTo>
                <a:cubicBezTo>
                  <a:pt x="445" y="52"/>
                  <a:pt x="306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16"/>
          <p:cNvGrpSpPr/>
          <p:nvPr/>
        </p:nvGrpSpPr>
        <p:grpSpPr>
          <a:xfrm flipH="1">
            <a:off x="6284870" y="870592"/>
            <a:ext cx="583868" cy="427505"/>
            <a:chOff x="998250" y="971075"/>
            <a:chExt cx="163925" cy="120025"/>
          </a:xfrm>
        </p:grpSpPr>
        <p:sp>
          <p:nvSpPr>
            <p:cNvPr id="330" name="Google Shape;330;p16"/>
            <p:cNvSpPr/>
            <p:nvPr/>
          </p:nvSpPr>
          <p:spPr>
            <a:xfrm>
              <a:off x="998250" y="971075"/>
              <a:ext cx="38075" cy="13125"/>
            </a:xfrm>
            <a:custGeom>
              <a:avLst/>
              <a:gdLst/>
              <a:ahLst/>
              <a:cxnLst/>
              <a:rect l="l" t="t" r="r" b="b"/>
              <a:pathLst>
                <a:path w="1523" h="525" extrusionOk="0">
                  <a:moveTo>
                    <a:pt x="1226" y="1"/>
                  </a:moveTo>
                  <a:cubicBezTo>
                    <a:pt x="1179" y="1"/>
                    <a:pt x="1130" y="9"/>
                    <a:pt x="1087" y="31"/>
                  </a:cubicBezTo>
                  <a:cubicBezTo>
                    <a:pt x="971" y="82"/>
                    <a:pt x="873" y="153"/>
                    <a:pt x="794" y="248"/>
                  </a:cubicBezTo>
                  <a:lnTo>
                    <a:pt x="794" y="248"/>
                  </a:lnTo>
                  <a:cubicBezTo>
                    <a:pt x="655" y="100"/>
                    <a:pt x="460" y="18"/>
                    <a:pt x="261" y="18"/>
                  </a:cubicBezTo>
                  <a:cubicBezTo>
                    <a:pt x="174" y="18"/>
                    <a:pt x="86" y="34"/>
                    <a:pt x="1" y="67"/>
                  </a:cubicBezTo>
                  <a:cubicBezTo>
                    <a:pt x="40" y="60"/>
                    <a:pt x="80" y="56"/>
                    <a:pt x="118" y="56"/>
                  </a:cubicBezTo>
                  <a:cubicBezTo>
                    <a:pt x="380" y="56"/>
                    <a:pt x="615" y="213"/>
                    <a:pt x="725" y="465"/>
                  </a:cubicBezTo>
                  <a:cubicBezTo>
                    <a:pt x="725" y="483"/>
                    <a:pt x="743" y="501"/>
                    <a:pt x="780" y="519"/>
                  </a:cubicBezTo>
                  <a:cubicBezTo>
                    <a:pt x="786" y="523"/>
                    <a:pt x="793" y="524"/>
                    <a:pt x="801" y="524"/>
                  </a:cubicBezTo>
                  <a:cubicBezTo>
                    <a:pt x="835" y="524"/>
                    <a:pt x="873" y="495"/>
                    <a:pt x="888" y="465"/>
                  </a:cubicBezTo>
                  <a:cubicBezTo>
                    <a:pt x="943" y="320"/>
                    <a:pt x="1015" y="193"/>
                    <a:pt x="1124" y="103"/>
                  </a:cubicBezTo>
                  <a:cubicBezTo>
                    <a:pt x="1178" y="72"/>
                    <a:pt x="1240" y="54"/>
                    <a:pt x="1300" y="54"/>
                  </a:cubicBezTo>
                  <a:cubicBezTo>
                    <a:pt x="1381" y="54"/>
                    <a:pt x="1460" y="85"/>
                    <a:pt x="1522" y="157"/>
                  </a:cubicBezTo>
                  <a:cubicBezTo>
                    <a:pt x="1486" y="67"/>
                    <a:pt x="1413" y="31"/>
                    <a:pt x="1323" y="12"/>
                  </a:cubicBezTo>
                  <a:cubicBezTo>
                    <a:pt x="1293" y="5"/>
                    <a:pt x="12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003250" y="1019650"/>
              <a:ext cx="33075" cy="18950"/>
            </a:xfrm>
            <a:custGeom>
              <a:avLst/>
              <a:gdLst/>
              <a:ahLst/>
              <a:cxnLst/>
              <a:rect l="l" t="t" r="r" b="b"/>
              <a:pathLst>
                <a:path w="1323" h="758" extrusionOk="0">
                  <a:moveTo>
                    <a:pt x="1159" y="0"/>
                  </a:moveTo>
                  <a:cubicBezTo>
                    <a:pt x="1141" y="0"/>
                    <a:pt x="1123" y="3"/>
                    <a:pt x="1105" y="7"/>
                  </a:cubicBezTo>
                  <a:cubicBezTo>
                    <a:pt x="1014" y="25"/>
                    <a:pt x="924" y="80"/>
                    <a:pt x="869" y="152"/>
                  </a:cubicBezTo>
                  <a:cubicBezTo>
                    <a:pt x="797" y="236"/>
                    <a:pt x="749" y="336"/>
                    <a:pt x="725" y="447"/>
                  </a:cubicBezTo>
                  <a:lnTo>
                    <a:pt x="725" y="447"/>
                  </a:lnTo>
                  <a:cubicBezTo>
                    <a:pt x="670" y="434"/>
                    <a:pt x="615" y="428"/>
                    <a:pt x="560" y="428"/>
                  </a:cubicBezTo>
                  <a:cubicBezTo>
                    <a:pt x="348" y="428"/>
                    <a:pt x="140" y="520"/>
                    <a:pt x="0" y="695"/>
                  </a:cubicBezTo>
                  <a:cubicBezTo>
                    <a:pt x="101" y="611"/>
                    <a:pt x="225" y="570"/>
                    <a:pt x="351" y="570"/>
                  </a:cubicBezTo>
                  <a:cubicBezTo>
                    <a:pt x="497" y="570"/>
                    <a:pt x="644" y="625"/>
                    <a:pt x="761" y="731"/>
                  </a:cubicBezTo>
                  <a:cubicBezTo>
                    <a:pt x="786" y="744"/>
                    <a:pt x="812" y="757"/>
                    <a:pt x="838" y="757"/>
                  </a:cubicBezTo>
                  <a:cubicBezTo>
                    <a:pt x="848" y="757"/>
                    <a:pt x="859" y="755"/>
                    <a:pt x="869" y="750"/>
                  </a:cubicBezTo>
                  <a:cubicBezTo>
                    <a:pt x="924" y="731"/>
                    <a:pt x="978" y="677"/>
                    <a:pt x="960" y="605"/>
                  </a:cubicBezTo>
                  <a:cubicBezTo>
                    <a:pt x="924" y="478"/>
                    <a:pt x="942" y="351"/>
                    <a:pt x="978" y="224"/>
                  </a:cubicBezTo>
                  <a:cubicBezTo>
                    <a:pt x="1021" y="109"/>
                    <a:pt x="1134" y="51"/>
                    <a:pt x="1243" y="51"/>
                  </a:cubicBezTo>
                  <a:cubicBezTo>
                    <a:pt x="1270" y="51"/>
                    <a:pt x="1297" y="54"/>
                    <a:pt x="1322" y="61"/>
                  </a:cubicBezTo>
                  <a:cubicBezTo>
                    <a:pt x="1268" y="21"/>
                    <a:pt x="1213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099225" y="1074600"/>
              <a:ext cx="22650" cy="16500"/>
            </a:xfrm>
            <a:custGeom>
              <a:avLst/>
              <a:gdLst/>
              <a:ahLst/>
              <a:cxnLst/>
              <a:rect l="l" t="t" r="r" b="b"/>
              <a:pathLst>
                <a:path w="906" h="660" extrusionOk="0">
                  <a:moveTo>
                    <a:pt x="0" y="0"/>
                  </a:moveTo>
                  <a:cubicBezTo>
                    <a:pt x="145" y="163"/>
                    <a:pt x="254" y="363"/>
                    <a:pt x="254" y="580"/>
                  </a:cubicBezTo>
                  <a:cubicBezTo>
                    <a:pt x="254" y="580"/>
                    <a:pt x="254" y="598"/>
                    <a:pt x="254" y="616"/>
                  </a:cubicBezTo>
                  <a:cubicBezTo>
                    <a:pt x="280" y="643"/>
                    <a:pt x="317" y="659"/>
                    <a:pt x="348" y="659"/>
                  </a:cubicBezTo>
                  <a:cubicBezTo>
                    <a:pt x="360" y="659"/>
                    <a:pt x="371" y="657"/>
                    <a:pt x="381" y="652"/>
                  </a:cubicBezTo>
                  <a:cubicBezTo>
                    <a:pt x="471" y="616"/>
                    <a:pt x="544" y="580"/>
                    <a:pt x="634" y="544"/>
                  </a:cubicBezTo>
                  <a:cubicBezTo>
                    <a:pt x="679" y="526"/>
                    <a:pt x="725" y="516"/>
                    <a:pt x="770" y="516"/>
                  </a:cubicBezTo>
                  <a:cubicBezTo>
                    <a:pt x="815" y="516"/>
                    <a:pt x="860" y="526"/>
                    <a:pt x="906" y="544"/>
                  </a:cubicBezTo>
                  <a:cubicBezTo>
                    <a:pt x="851" y="453"/>
                    <a:pt x="725" y="399"/>
                    <a:pt x="616" y="399"/>
                  </a:cubicBezTo>
                  <a:cubicBezTo>
                    <a:pt x="555" y="409"/>
                    <a:pt x="494" y="419"/>
                    <a:pt x="436" y="436"/>
                  </a:cubicBezTo>
                  <a:lnTo>
                    <a:pt x="436" y="436"/>
                  </a:lnTo>
                  <a:cubicBezTo>
                    <a:pt x="383" y="214"/>
                    <a:pt x="210" y="4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140425" y="1000475"/>
              <a:ext cx="21750" cy="10425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4" y="10"/>
                    <a:pt x="598" y="32"/>
                  </a:cubicBezTo>
                  <a:cubicBezTo>
                    <a:pt x="542" y="65"/>
                    <a:pt x="494" y="112"/>
                    <a:pt x="456" y="164"/>
                  </a:cubicBezTo>
                  <a:lnTo>
                    <a:pt x="456" y="164"/>
                  </a:lnTo>
                  <a:cubicBezTo>
                    <a:pt x="392" y="129"/>
                    <a:pt x="321" y="111"/>
                    <a:pt x="249" y="111"/>
                  </a:cubicBezTo>
                  <a:cubicBezTo>
                    <a:pt x="160" y="111"/>
                    <a:pt x="72" y="139"/>
                    <a:pt x="0" y="195"/>
                  </a:cubicBezTo>
                  <a:cubicBezTo>
                    <a:pt x="32" y="183"/>
                    <a:pt x="66" y="177"/>
                    <a:pt x="100" y="177"/>
                  </a:cubicBezTo>
                  <a:cubicBezTo>
                    <a:pt x="220" y="177"/>
                    <a:pt x="342" y="249"/>
                    <a:pt x="399" y="376"/>
                  </a:cubicBezTo>
                  <a:cubicBezTo>
                    <a:pt x="417" y="394"/>
                    <a:pt x="435" y="412"/>
                    <a:pt x="471" y="412"/>
                  </a:cubicBezTo>
                  <a:cubicBezTo>
                    <a:pt x="481" y="415"/>
                    <a:pt x="490" y="417"/>
                    <a:pt x="498" y="417"/>
                  </a:cubicBezTo>
                  <a:cubicBezTo>
                    <a:pt x="538" y="417"/>
                    <a:pt x="565" y="384"/>
                    <a:pt x="580" y="339"/>
                  </a:cubicBezTo>
                  <a:cubicBezTo>
                    <a:pt x="580" y="267"/>
                    <a:pt x="598" y="177"/>
                    <a:pt x="634" y="104"/>
                  </a:cubicBezTo>
                  <a:cubicBezTo>
                    <a:pt x="669" y="69"/>
                    <a:pt x="727" y="49"/>
                    <a:pt x="783" y="49"/>
                  </a:cubicBezTo>
                  <a:cubicBezTo>
                    <a:pt x="814" y="49"/>
                    <a:pt x="844" y="55"/>
                    <a:pt x="870" y="68"/>
                  </a:cubicBezTo>
                  <a:cubicBezTo>
                    <a:pt x="826" y="24"/>
                    <a:pt x="769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6"/>
          <p:cNvSpPr/>
          <p:nvPr/>
        </p:nvSpPr>
        <p:spPr>
          <a:xfrm flipH="1">
            <a:off x="6446074" y="2356903"/>
            <a:ext cx="89" cy="21015"/>
          </a:xfrm>
          <a:custGeom>
            <a:avLst/>
            <a:gdLst/>
            <a:ahLst/>
            <a:cxnLst/>
            <a:rect l="l" t="t" r="r" b="b"/>
            <a:pathLst>
              <a:path w="1" h="236" extrusionOk="0">
                <a:moveTo>
                  <a:pt x="1" y="236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flipH="1">
            <a:off x="6280003" y="1834381"/>
            <a:ext cx="89" cy="3295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37"/>
                </a:moveTo>
                <a:cubicBezTo>
                  <a:pt x="1" y="19"/>
                  <a:pt x="1" y="19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flipH="1">
            <a:off x="5983301" y="1834381"/>
            <a:ext cx="89" cy="3295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1"/>
                </a:moveTo>
                <a:lnTo>
                  <a:pt x="1" y="1"/>
                </a:lnTo>
                <a:cubicBezTo>
                  <a:pt x="1" y="19"/>
                  <a:pt x="1" y="19"/>
                  <a:pt x="1" y="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 txBox="1">
            <a:spLocks noGrp="1"/>
          </p:cNvSpPr>
          <p:nvPr>
            <p:ph type="title" hasCustomPrompt="1"/>
          </p:nvPr>
        </p:nvSpPr>
        <p:spPr>
          <a:xfrm>
            <a:off x="2996550" y="880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8" name="Google Shape;338;p16"/>
          <p:cNvSpPr txBox="1">
            <a:spLocks noGrp="1"/>
          </p:cNvSpPr>
          <p:nvPr>
            <p:ph type="subTitle" idx="1"/>
          </p:nvPr>
        </p:nvSpPr>
        <p:spPr>
          <a:xfrm>
            <a:off x="2952625" y="2827375"/>
            <a:ext cx="3238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/>
          <p:nvPr/>
        </p:nvSpPr>
        <p:spPr>
          <a:xfrm>
            <a:off x="-59450" y="4218925"/>
            <a:ext cx="9187138" cy="3611197"/>
          </a:xfrm>
          <a:custGeom>
            <a:avLst/>
            <a:gdLst/>
            <a:ahLst/>
            <a:cxnLst/>
            <a:rect l="l" t="t" r="r" b="b"/>
            <a:pathLst>
              <a:path w="63855" h="27890" extrusionOk="0">
                <a:moveTo>
                  <a:pt x="0" y="26622"/>
                </a:moveTo>
                <a:cubicBezTo>
                  <a:pt x="489" y="26694"/>
                  <a:pt x="978" y="26749"/>
                  <a:pt x="1467" y="26821"/>
                </a:cubicBezTo>
                <a:cubicBezTo>
                  <a:pt x="2553" y="26984"/>
                  <a:pt x="3640" y="27075"/>
                  <a:pt x="4708" y="27256"/>
                </a:cubicBezTo>
                <a:cubicBezTo>
                  <a:pt x="5741" y="27419"/>
                  <a:pt x="6755" y="27618"/>
                  <a:pt x="7787" y="27817"/>
                </a:cubicBezTo>
                <a:lnTo>
                  <a:pt x="8186" y="27890"/>
                </a:lnTo>
                <a:lnTo>
                  <a:pt x="63619" y="22855"/>
                </a:lnTo>
                <a:lnTo>
                  <a:pt x="63854" y="14941"/>
                </a:lnTo>
                <a:lnTo>
                  <a:pt x="63854" y="3460"/>
                </a:lnTo>
                <a:lnTo>
                  <a:pt x="63782" y="3496"/>
                </a:lnTo>
                <a:cubicBezTo>
                  <a:pt x="63727" y="3532"/>
                  <a:pt x="63673" y="3550"/>
                  <a:pt x="63637" y="3569"/>
                </a:cubicBezTo>
                <a:cubicBezTo>
                  <a:pt x="63564" y="3605"/>
                  <a:pt x="63528" y="3641"/>
                  <a:pt x="63456" y="3677"/>
                </a:cubicBezTo>
                <a:cubicBezTo>
                  <a:pt x="63365" y="3732"/>
                  <a:pt x="63293" y="3822"/>
                  <a:pt x="63202" y="3858"/>
                </a:cubicBezTo>
                <a:cubicBezTo>
                  <a:pt x="63094" y="3895"/>
                  <a:pt x="62985" y="3949"/>
                  <a:pt x="62876" y="4003"/>
                </a:cubicBezTo>
                <a:cubicBezTo>
                  <a:pt x="62786" y="4058"/>
                  <a:pt x="62659" y="4094"/>
                  <a:pt x="62550" y="4094"/>
                </a:cubicBezTo>
                <a:cubicBezTo>
                  <a:pt x="62442" y="4112"/>
                  <a:pt x="62315" y="4094"/>
                  <a:pt x="62206" y="4076"/>
                </a:cubicBezTo>
                <a:cubicBezTo>
                  <a:pt x="62098" y="4039"/>
                  <a:pt x="62007" y="4003"/>
                  <a:pt x="61916" y="3931"/>
                </a:cubicBezTo>
                <a:cubicBezTo>
                  <a:pt x="61808" y="3876"/>
                  <a:pt x="61699" y="3822"/>
                  <a:pt x="61590" y="3786"/>
                </a:cubicBezTo>
                <a:cubicBezTo>
                  <a:pt x="61482" y="3750"/>
                  <a:pt x="61409" y="3677"/>
                  <a:pt x="61301" y="3641"/>
                </a:cubicBezTo>
                <a:cubicBezTo>
                  <a:pt x="61210" y="3605"/>
                  <a:pt x="61101" y="3587"/>
                  <a:pt x="60993" y="3587"/>
                </a:cubicBezTo>
                <a:cubicBezTo>
                  <a:pt x="60920" y="3605"/>
                  <a:pt x="60866" y="3605"/>
                  <a:pt x="60794" y="3587"/>
                </a:cubicBezTo>
                <a:cubicBezTo>
                  <a:pt x="60739" y="3569"/>
                  <a:pt x="60685" y="3550"/>
                  <a:pt x="60631" y="3532"/>
                </a:cubicBezTo>
                <a:cubicBezTo>
                  <a:pt x="60522" y="3478"/>
                  <a:pt x="60413" y="3442"/>
                  <a:pt x="60287" y="3406"/>
                </a:cubicBezTo>
                <a:cubicBezTo>
                  <a:pt x="60160" y="3387"/>
                  <a:pt x="60033" y="3333"/>
                  <a:pt x="59906" y="3315"/>
                </a:cubicBezTo>
                <a:lnTo>
                  <a:pt x="59761" y="3279"/>
                </a:lnTo>
                <a:cubicBezTo>
                  <a:pt x="59707" y="3279"/>
                  <a:pt x="59653" y="3243"/>
                  <a:pt x="59580" y="3224"/>
                </a:cubicBezTo>
                <a:lnTo>
                  <a:pt x="59417" y="3170"/>
                </a:lnTo>
                <a:cubicBezTo>
                  <a:pt x="59363" y="3152"/>
                  <a:pt x="59291" y="3152"/>
                  <a:pt x="59236" y="3152"/>
                </a:cubicBezTo>
                <a:lnTo>
                  <a:pt x="59218" y="3152"/>
                </a:lnTo>
                <a:cubicBezTo>
                  <a:pt x="59218" y="3134"/>
                  <a:pt x="59200" y="3134"/>
                  <a:pt x="59200" y="3134"/>
                </a:cubicBezTo>
                <a:lnTo>
                  <a:pt x="59037" y="3134"/>
                </a:lnTo>
                <a:cubicBezTo>
                  <a:pt x="58983" y="3134"/>
                  <a:pt x="58946" y="3152"/>
                  <a:pt x="58892" y="3170"/>
                </a:cubicBezTo>
                <a:cubicBezTo>
                  <a:pt x="58856" y="3170"/>
                  <a:pt x="58802" y="3188"/>
                  <a:pt x="58747" y="3188"/>
                </a:cubicBezTo>
                <a:lnTo>
                  <a:pt x="58584" y="3188"/>
                </a:lnTo>
                <a:cubicBezTo>
                  <a:pt x="58566" y="3188"/>
                  <a:pt x="58548" y="3188"/>
                  <a:pt x="58530" y="3188"/>
                </a:cubicBezTo>
                <a:cubicBezTo>
                  <a:pt x="58494" y="3188"/>
                  <a:pt x="58476" y="3188"/>
                  <a:pt x="58458" y="3206"/>
                </a:cubicBezTo>
                <a:cubicBezTo>
                  <a:pt x="58403" y="3224"/>
                  <a:pt x="58367" y="3224"/>
                  <a:pt x="58313" y="3206"/>
                </a:cubicBezTo>
                <a:lnTo>
                  <a:pt x="58186" y="3206"/>
                </a:lnTo>
                <a:cubicBezTo>
                  <a:pt x="58132" y="3206"/>
                  <a:pt x="58077" y="3206"/>
                  <a:pt x="58023" y="3243"/>
                </a:cubicBezTo>
                <a:cubicBezTo>
                  <a:pt x="57987" y="3261"/>
                  <a:pt x="57950" y="3279"/>
                  <a:pt x="57896" y="3297"/>
                </a:cubicBezTo>
                <a:cubicBezTo>
                  <a:pt x="57860" y="3315"/>
                  <a:pt x="57806" y="3351"/>
                  <a:pt x="57769" y="3351"/>
                </a:cubicBezTo>
                <a:cubicBezTo>
                  <a:pt x="57715" y="3369"/>
                  <a:pt x="57679" y="3406"/>
                  <a:pt x="57643" y="3424"/>
                </a:cubicBezTo>
                <a:cubicBezTo>
                  <a:pt x="57624" y="3442"/>
                  <a:pt x="57606" y="3442"/>
                  <a:pt x="57588" y="3460"/>
                </a:cubicBezTo>
                <a:cubicBezTo>
                  <a:pt x="57570" y="3460"/>
                  <a:pt x="57534" y="3460"/>
                  <a:pt x="57516" y="3460"/>
                </a:cubicBezTo>
                <a:lnTo>
                  <a:pt x="57371" y="3478"/>
                </a:lnTo>
                <a:cubicBezTo>
                  <a:pt x="57317" y="3478"/>
                  <a:pt x="57280" y="3478"/>
                  <a:pt x="57226" y="3460"/>
                </a:cubicBezTo>
                <a:cubicBezTo>
                  <a:pt x="57154" y="3424"/>
                  <a:pt x="57045" y="3387"/>
                  <a:pt x="56954" y="3387"/>
                </a:cubicBezTo>
                <a:cubicBezTo>
                  <a:pt x="56918" y="3387"/>
                  <a:pt x="56864" y="3387"/>
                  <a:pt x="56828" y="3406"/>
                </a:cubicBezTo>
                <a:cubicBezTo>
                  <a:pt x="56773" y="3424"/>
                  <a:pt x="56737" y="3424"/>
                  <a:pt x="56683" y="3406"/>
                </a:cubicBezTo>
                <a:cubicBezTo>
                  <a:pt x="56610" y="3387"/>
                  <a:pt x="56538" y="3333"/>
                  <a:pt x="56465" y="3297"/>
                </a:cubicBezTo>
                <a:lnTo>
                  <a:pt x="56411" y="3279"/>
                </a:lnTo>
                <a:lnTo>
                  <a:pt x="56357" y="3261"/>
                </a:lnTo>
                <a:cubicBezTo>
                  <a:pt x="56321" y="3224"/>
                  <a:pt x="56284" y="3224"/>
                  <a:pt x="56248" y="3206"/>
                </a:cubicBezTo>
                <a:cubicBezTo>
                  <a:pt x="56158" y="3188"/>
                  <a:pt x="56067" y="3206"/>
                  <a:pt x="55995" y="3261"/>
                </a:cubicBezTo>
                <a:cubicBezTo>
                  <a:pt x="55904" y="3315"/>
                  <a:pt x="55832" y="3369"/>
                  <a:pt x="55759" y="3424"/>
                </a:cubicBezTo>
                <a:cubicBezTo>
                  <a:pt x="55723" y="3442"/>
                  <a:pt x="55687" y="3478"/>
                  <a:pt x="55669" y="3514"/>
                </a:cubicBezTo>
                <a:cubicBezTo>
                  <a:pt x="55632" y="3532"/>
                  <a:pt x="55596" y="3569"/>
                  <a:pt x="55578" y="3587"/>
                </a:cubicBezTo>
                <a:lnTo>
                  <a:pt x="55433" y="3659"/>
                </a:lnTo>
                <a:cubicBezTo>
                  <a:pt x="55397" y="3677"/>
                  <a:pt x="55343" y="3695"/>
                  <a:pt x="55306" y="3713"/>
                </a:cubicBezTo>
                <a:cubicBezTo>
                  <a:pt x="55252" y="3732"/>
                  <a:pt x="55198" y="3713"/>
                  <a:pt x="55162" y="3732"/>
                </a:cubicBezTo>
                <a:cubicBezTo>
                  <a:pt x="55107" y="3750"/>
                  <a:pt x="55071" y="3768"/>
                  <a:pt x="55035" y="3804"/>
                </a:cubicBezTo>
                <a:cubicBezTo>
                  <a:pt x="54962" y="3840"/>
                  <a:pt x="54908" y="3913"/>
                  <a:pt x="54836" y="3967"/>
                </a:cubicBezTo>
                <a:cubicBezTo>
                  <a:pt x="54745" y="4003"/>
                  <a:pt x="54673" y="4058"/>
                  <a:pt x="54582" y="4112"/>
                </a:cubicBezTo>
                <a:cubicBezTo>
                  <a:pt x="54510" y="4166"/>
                  <a:pt x="54455" y="4239"/>
                  <a:pt x="54383" y="4293"/>
                </a:cubicBezTo>
                <a:cubicBezTo>
                  <a:pt x="54347" y="4329"/>
                  <a:pt x="54310" y="4347"/>
                  <a:pt x="54274" y="4365"/>
                </a:cubicBezTo>
                <a:cubicBezTo>
                  <a:pt x="54238" y="4383"/>
                  <a:pt x="54184" y="4402"/>
                  <a:pt x="54147" y="4420"/>
                </a:cubicBezTo>
                <a:cubicBezTo>
                  <a:pt x="54093" y="4420"/>
                  <a:pt x="54057" y="4438"/>
                  <a:pt x="54003" y="4438"/>
                </a:cubicBezTo>
                <a:cubicBezTo>
                  <a:pt x="54003" y="4438"/>
                  <a:pt x="53984" y="4438"/>
                  <a:pt x="53984" y="4438"/>
                </a:cubicBezTo>
                <a:lnTo>
                  <a:pt x="53894" y="4438"/>
                </a:lnTo>
                <a:cubicBezTo>
                  <a:pt x="53840" y="4420"/>
                  <a:pt x="53785" y="4420"/>
                  <a:pt x="53731" y="4438"/>
                </a:cubicBezTo>
                <a:lnTo>
                  <a:pt x="53568" y="4438"/>
                </a:lnTo>
                <a:cubicBezTo>
                  <a:pt x="53514" y="4420"/>
                  <a:pt x="53459" y="4420"/>
                  <a:pt x="53405" y="4438"/>
                </a:cubicBezTo>
                <a:lnTo>
                  <a:pt x="53333" y="4438"/>
                </a:lnTo>
                <a:lnTo>
                  <a:pt x="53242" y="4438"/>
                </a:lnTo>
                <a:lnTo>
                  <a:pt x="53170" y="4438"/>
                </a:lnTo>
                <a:lnTo>
                  <a:pt x="53079" y="4438"/>
                </a:lnTo>
                <a:lnTo>
                  <a:pt x="52916" y="4438"/>
                </a:lnTo>
                <a:cubicBezTo>
                  <a:pt x="52862" y="4420"/>
                  <a:pt x="52789" y="4420"/>
                  <a:pt x="52735" y="4438"/>
                </a:cubicBezTo>
                <a:lnTo>
                  <a:pt x="52662" y="4438"/>
                </a:lnTo>
                <a:cubicBezTo>
                  <a:pt x="52644" y="4438"/>
                  <a:pt x="52626" y="4438"/>
                  <a:pt x="52608" y="4420"/>
                </a:cubicBezTo>
                <a:cubicBezTo>
                  <a:pt x="52572" y="4402"/>
                  <a:pt x="52554" y="4402"/>
                  <a:pt x="52536" y="4402"/>
                </a:cubicBezTo>
                <a:lnTo>
                  <a:pt x="52463" y="4347"/>
                </a:lnTo>
                <a:cubicBezTo>
                  <a:pt x="52409" y="4329"/>
                  <a:pt x="52355" y="4311"/>
                  <a:pt x="52300" y="4275"/>
                </a:cubicBezTo>
                <a:cubicBezTo>
                  <a:pt x="52264" y="4257"/>
                  <a:pt x="52210" y="4239"/>
                  <a:pt x="52155" y="4220"/>
                </a:cubicBezTo>
                <a:cubicBezTo>
                  <a:pt x="52047" y="4184"/>
                  <a:pt x="51938" y="4148"/>
                  <a:pt x="51829" y="4130"/>
                </a:cubicBezTo>
                <a:cubicBezTo>
                  <a:pt x="51775" y="4112"/>
                  <a:pt x="51721" y="4112"/>
                  <a:pt x="51666" y="4130"/>
                </a:cubicBezTo>
                <a:cubicBezTo>
                  <a:pt x="51612" y="4130"/>
                  <a:pt x="51558" y="4130"/>
                  <a:pt x="51522" y="4148"/>
                </a:cubicBezTo>
                <a:lnTo>
                  <a:pt x="51377" y="4202"/>
                </a:lnTo>
                <a:cubicBezTo>
                  <a:pt x="51322" y="4220"/>
                  <a:pt x="51268" y="4202"/>
                  <a:pt x="51214" y="4239"/>
                </a:cubicBezTo>
                <a:cubicBezTo>
                  <a:pt x="51196" y="4239"/>
                  <a:pt x="51177" y="4239"/>
                  <a:pt x="51177" y="4239"/>
                </a:cubicBezTo>
                <a:lnTo>
                  <a:pt x="51141" y="4239"/>
                </a:lnTo>
                <a:cubicBezTo>
                  <a:pt x="51105" y="4257"/>
                  <a:pt x="51087" y="4257"/>
                  <a:pt x="51069" y="4275"/>
                </a:cubicBezTo>
                <a:cubicBezTo>
                  <a:pt x="51033" y="4311"/>
                  <a:pt x="50978" y="4329"/>
                  <a:pt x="50924" y="4365"/>
                </a:cubicBezTo>
                <a:cubicBezTo>
                  <a:pt x="50888" y="4383"/>
                  <a:pt x="50833" y="4420"/>
                  <a:pt x="50779" y="4438"/>
                </a:cubicBezTo>
                <a:cubicBezTo>
                  <a:pt x="50743" y="4456"/>
                  <a:pt x="50689" y="4474"/>
                  <a:pt x="50634" y="4492"/>
                </a:cubicBezTo>
                <a:cubicBezTo>
                  <a:pt x="50598" y="4492"/>
                  <a:pt x="50544" y="4474"/>
                  <a:pt x="50489" y="4474"/>
                </a:cubicBezTo>
                <a:cubicBezTo>
                  <a:pt x="50435" y="4474"/>
                  <a:pt x="50399" y="4438"/>
                  <a:pt x="50344" y="4438"/>
                </a:cubicBezTo>
                <a:cubicBezTo>
                  <a:pt x="50308" y="4420"/>
                  <a:pt x="50290" y="4420"/>
                  <a:pt x="50272" y="4420"/>
                </a:cubicBezTo>
                <a:lnTo>
                  <a:pt x="50200" y="4383"/>
                </a:lnTo>
                <a:lnTo>
                  <a:pt x="50037" y="4347"/>
                </a:lnTo>
                <a:cubicBezTo>
                  <a:pt x="49928" y="4311"/>
                  <a:pt x="49819" y="4275"/>
                  <a:pt x="49711" y="4220"/>
                </a:cubicBezTo>
                <a:cubicBezTo>
                  <a:pt x="49674" y="4184"/>
                  <a:pt x="49638" y="4148"/>
                  <a:pt x="49602" y="4112"/>
                </a:cubicBezTo>
                <a:cubicBezTo>
                  <a:pt x="49566" y="4076"/>
                  <a:pt x="49530" y="4039"/>
                  <a:pt x="49493" y="4021"/>
                </a:cubicBezTo>
                <a:cubicBezTo>
                  <a:pt x="49403" y="4003"/>
                  <a:pt x="49312" y="4021"/>
                  <a:pt x="49222" y="4039"/>
                </a:cubicBezTo>
                <a:cubicBezTo>
                  <a:pt x="49185" y="4058"/>
                  <a:pt x="49131" y="4076"/>
                  <a:pt x="49077" y="4094"/>
                </a:cubicBezTo>
                <a:cubicBezTo>
                  <a:pt x="49022" y="4112"/>
                  <a:pt x="48986" y="4148"/>
                  <a:pt x="48932" y="4166"/>
                </a:cubicBezTo>
                <a:cubicBezTo>
                  <a:pt x="48896" y="4166"/>
                  <a:pt x="48878" y="4184"/>
                  <a:pt x="48859" y="4184"/>
                </a:cubicBezTo>
                <a:cubicBezTo>
                  <a:pt x="48823" y="4202"/>
                  <a:pt x="48805" y="4220"/>
                  <a:pt x="48805" y="4239"/>
                </a:cubicBezTo>
                <a:cubicBezTo>
                  <a:pt x="48751" y="4275"/>
                  <a:pt x="48715" y="4311"/>
                  <a:pt x="48660" y="4347"/>
                </a:cubicBezTo>
                <a:cubicBezTo>
                  <a:pt x="48624" y="4383"/>
                  <a:pt x="48606" y="4420"/>
                  <a:pt x="48552" y="4456"/>
                </a:cubicBezTo>
                <a:cubicBezTo>
                  <a:pt x="48515" y="4474"/>
                  <a:pt x="48461" y="4474"/>
                  <a:pt x="48407" y="4492"/>
                </a:cubicBezTo>
                <a:cubicBezTo>
                  <a:pt x="48371" y="4510"/>
                  <a:pt x="48389" y="4510"/>
                  <a:pt x="48371" y="4510"/>
                </a:cubicBezTo>
                <a:cubicBezTo>
                  <a:pt x="48352" y="4510"/>
                  <a:pt x="48316" y="4510"/>
                  <a:pt x="48298" y="4528"/>
                </a:cubicBezTo>
                <a:cubicBezTo>
                  <a:pt x="48262" y="4528"/>
                  <a:pt x="48244" y="4528"/>
                  <a:pt x="48226" y="4546"/>
                </a:cubicBezTo>
                <a:cubicBezTo>
                  <a:pt x="48208" y="4546"/>
                  <a:pt x="48171" y="4546"/>
                  <a:pt x="48153" y="4565"/>
                </a:cubicBezTo>
                <a:lnTo>
                  <a:pt x="48008" y="4492"/>
                </a:lnTo>
                <a:cubicBezTo>
                  <a:pt x="47918" y="4456"/>
                  <a:pt x="47827" y="4438"/>
                  <a:pt x="47719" y="4402"/>
                </a:cubicBezTo>
                <a:cubicBezTo>
                  <a:pt x="47682" y="4383"/>
                  <a:pt x="47646" y="4383"/>
                  <a:pt x="47610" y="4365"/>
                </a:cubicBezTo>
                <a:cubicBezTo>
                  <a:pt x="47556" y="4347"/>
                  <a:pt x="47519" y="4329"/>
                  <a:pt x="47483" y="4293"/>
                </a:cubicBezTo>
                <a:cubicBezTo>
                  <a:pt x="47411" y="4239"/>
                  <a:pt x="47320" y="4184"/>
                  <a:pt x="47230" y="4148"/>
                </a:cubicBezTo>
                <a:cubicBezTo>
                  <a:pt x="47049" y="4039"/>
                  <a:pt x="46867" y="3931"/>
                  <a:pt x="46668" y="3840"/>
                </a:cubicBezTo>
                <a:cubicBezTo>
                  <a:pt x="46632" y="3822"/>
                  <a:pt x="46578" y="3804"/>
                  <a:pt x="46541" y="3768"/>
                </a:cubicBezTo>
                <a:cubicBezTo>
                  <a:pt x="46487" y="3768"/>
                  <a:pt x="46451" y="3750"/>
                  <a:pt x="46397" y="3732"/>
                </a:cubicBezTo>
                <a:cubicBezTo>
                  <a:pt x="46360" y="3732"/>
                  <a:pt x="46324" y="3695"/>
                  <a:pt x="46288" y="3677"/>
                </a:cubicBezTo>
                <a:cubicBezTo>
                  <a:pt x="46234" y="3659"/>
                  <a:pt x="46197" y="3641"/>
                  <a:pt x="46143" y="3623"/>
                </a:cubicBezTo>
                <a:cubicBezTo>
                  <a:pt x="46052" y="3569"/>
                  <a:pt x="45962" y="3514"/>
                  <a:pt x="45871" y="3478"/>
                </a:cubicBezTo>
                <a:cubicBezTo>
                  <a:pt x="45781" y="3442"/>
                  <a:pt x="45672" y="3406"/>
                  <a:pt x="45582" y="3369"/>
                </a:cubicBezTo>
                <a:cubicBezTo>
                  <a:pt x="45545" y="3351"/>
                  <a:pt x="45491" y="3333"/>
                  <a:pt x="45455" y="3315"/>
                </a:cubicBezTo>
                <a:cubicBezTo>
                  <a:pt x="45401" y="3297"/>
                  <a:pt x="45346" y="3279"/>
                  <a:pt x="45310" y="3261"/>
                </a:cubicBezTo>
                <a:cubicBezTo>
                  <a:pt x="45219" y="3206"/>
                  <a:pt x="45111" y="3188"/>
                  <a:pt x="45020" y="3152"/>
                </a:cubicBezTo>
                <a:cubicBezTo>
                  <a:pt x="44912" y="3098"/>
                  <a:pt x="44821" y="3061"/>
                  <a:pt x="44730" y="3025"/>
                </a:cubicBezTo>
                <a:cubicBezTo>
                  <a:pt x="44640" y="3007"/>
                  <a:pt x="44549" y="2971"/>
                  <a:pt x="44459" y="2935"/>
                </a:cubicBezTo>
                <a:cubicBezTo>
                  <a:pt x="44368" y="2880"/>
                  <a:pt x="44296" y="2826"/>
                  <a:pt x="44223" y="2772"/>
                </a:cubicBezTo>
                <a:cubicBezTo>
                  <a:pt x="44187" y="2736"/>
                  <a:pt x="44169" y="2699"/>
                  <a:pt x="44133" y="2663"/>
                </a:cubicBezTo>
                <a:cubicBezTo>
                  <a:pt x="44115" y="2645"/>
                  <a:pt x="44079" y="2609"/>
                  <a:pt x="44042" y="2573"/>
                </a:cubicBezTo>
                <a:cubicBezTo>
                  <a:pt x="44006" y="2536"/>
                  <a:pt x="43970" y="2518"/>
                  <a:pt x="43934" y="2482"/>
                </a:cubicBezTo>
                <a:cubicBezTo>
                  <a:pt x="43897" y="2464"/>
                  <a:pt x="43861" y="2446"/>
                  <a:pt x="43825" y="2410"/>
                </a:cubicBezTo>
                <a:cubicBezTo>
                  <a:pt x="43734" y="2355"/>
                  <a:pt x="43662" y="2283"/>
                  <a:pt x="43571" y="2210"/>
                </a:cubicBezTo>
                <a:cubicBezTo>
                  <a:pt x="43499" y="2138"/>
                  <a:pt x="43427" y="2065"/>
                  <a:pt x="43372" y="1975"/>
                </a:cubicBezTo>
                <a:cubicBezTo>
                  <a:pt x="43336" y="1902"/>
                  <a:pt x="43264" y="1848"/>
                  <a:pt x="43191" y="1794"/>
                </a:cubicBezTo>
                <a:cubicBezTo>
                  <a:pt x="43155" y="1776"/>
                  <a:pt x="43119" y="1758"/>
                  <a:pt x="43083" y="1739"/>
                </a:cubicBezTo>
                <a:cubicBezTo>
                  <a:pt x="43046" y="1739"/>
                  <a:pt x="42992" y="1721"/>
                  <a:pt x="42956" y="1721"/>
                </a:cubicBezTo>
                <a:cubicBezTo>
                  <a:pt x="42865" y="1721"/>
                  <a:pt x="42757" y="1739"/>
                  <a:pt x="42666" y="1776"/>
                </a:cubicBezTo>
                <a:cubicBezTo>
                  <a:pt x="42612" y="1794"/>
                  <a:pt x="42575" y="1812"/>
                  <a:pt x="42521" y="1812"/>
                </a:cubicBezTo>
                <a:cubicBezTo>
                  <a:pt x="42467" y="1830"/>
                  <a:pt x="42431" y="1848"/>
                  <a:pt x="42376" y="1866"/>
                </a:cubicBezTo>
                <a:cubicBezTo>
                  <a:pt x="42286" y="1884"/>
                  <a:pt x="42195" y="1902"/>
                  <a:pt x="42087" y="1921"/>
                </a:cubicBezTo>
                <a:cubicBezTo>
                  <a:pt x="41996" y="1957"/>
                  <a:pt x="41905" y="1993"/>
                  <a:pt x="41833" y="2047"/>
                </a:cubicBezTo>
                <a:cubicBezTo>
                  <a:pt x="41742" y="2102"/>
                  <a:pt x="41670" y="2156"/>
                  <a:pt x="41616" y="2228"/>
                </a:cubicBezTo>
                <a:cubicBezTo>
                  <a:pt x="41598" y="2228"/>
                  <a:pt x="41579" y="2247"/>
                  <a:pt x="41561" y="2265"/>
                </a:cubicBezTo>
                <a:cubicBezTo>
                  <a:pt x="41561" y="2283"/>
                  <a:pt x="41525" y="2301"/>
                  <a:pt x="41507" y="2301"/>
                </a:cubicBezTo>
                <a:cubicBezTo>
                  <a:pt x="41471" y="2337"/>
                  <a:pt x="41416" y="2373"/>
                  <a:pt x="41380" y="2410"/>
                </a:cubicBezTo>
                <a:cubicBezTo>
                  <a:pt x="41308" y="2464"/>
                  <a:pt x="41217" y="2536"/>
                  <a:pt x="41127" y="2591"/>
                </a:cubicBezTo>
                <a:cubicBezTo>
                  <a:pt x="41054" y="2645"/>
                  <a:pt x="40982" y="2717"/>
                  <a:pt x="40909" y="2772"/>
                </a:cubicBezTo>
                <a:cubicBezTo>
                  <a:pt x="40873" y="2790"/>
                  <a:pt x="40819" y="2808"/>
                  <a:pt x="40783" y="2844"/>
                </a:cubicBezTo>
                <a:cubicBezTo>
                  <a:pt x="40746" y="2880"/>
                  <a:pt x="40710" y="2898"/>
                  <a:pt x="40656" y="2917"/>
                </a:cubicBezTo>
                <a:cubicBezTo>
                  <a:pt x="40620" y="2935"/>
                  <a:pt x="40583" y="2953"/>
                  <a:pt x="40547" y="2971"/>
                </a:cubicBezTo>
                <a:cubicBezTo>
                  <a:pt x="40493" y="2989"/>
                  <a:pt x="40457" y="3007"/>
                  <a:pt x="40402" y="3025"/>
                </a:cubicBezTo>
                <a:cubicBezTo>
                  <a:pt x="40312" y="3061"/>
                  <a:pt x="40239" y="3098"/>
                  <a:pt x="40149" y="3116"/>
                </a:cubicBezTo>
                <a:cubicBezTo>
                  <a:pt x="40040" y="3134"/>
                  <a:pt x="39931" y="3134"/>
                  <a:pt x="39841" y="3152"/>
                </a:cubicBezTo>
                <a:cubicBezTo>
                  <a:pt x="39732" y="3170"/>
                  <a:pt x="39642" y="3188"/>
                  <a:pt x="39533" y="3170"/>
                </a:cubicBezTo>
                <a:cubicBezTo>
                  <a:pt x="39424" y="3170"/>
                  <a:pt x="39316" y="3170"/>
                  <a:pt x="39207" y="3152"/>
                </a:cubicBezTo>
                <a:cubicBezTo>
                  <a:pt x="39098" y="3134"/>
                  <a:pt x="39008" y="3134"/>
                  <a:pt x="38899" y="3116"/>
                </a:cubicBezTo>
                <a:cubicBezTo>
                  <a:pt x="38791" y="3116"/>
                  <a:pt x="38682" y="3134"/>
                  <a:pt x="38573" y="3116"/>
                </a:cubicBezTo>
                <a:cubicBezTo>
                  <a:pt x="38465" y="3098"/>
                  <a:pt x="38356" y="3098"/>
                  <a:pt x="38247" y="3080"/>
                </a:cubicBezTo>
                <a:cubicBezTo>
                  <a:pt x="38157" y="3098"/>
                  <a:pt x="38066" y="3080"/>
                  <a:pt x="37994" y="3025"/>
                </a:cubicBezTo>
                <a:cubicBezTo>
                  <a:pt x="37994" y="3025"/>
                  <a:pt x="37976" y="3025"/>
                  <a:pt x="37976" y="3025"/>
                </a:cubicBezTo>
                <a:cubicBezTo>
                  <a:pt x="37885" y="2971"/>
                  <a:pt x="37795" y="2917"/>
                  <a:pt x="37686" y="2880"/>
                </a:cubicBezTo>
                <a:cubicBezTo>
                  <a:pt x="37613" y="2844"/>
                  <a:pt x="37541" y="2826"/>
                  <a:pt x="37487" y="2808"/>
                </a:cubicBezTo>
                <a:cubicBezTo>
                  <a:pt x="37414" y="2808"/>
                  <a:pt x="37342" y="2790"/>
                  <a:pt x="37269" y="2790"/>
                </a:cubicBezTo>
                <a:cubicBezTo>
                  <a:pt x="37215" y="2790"/>
                  <a:pt x="37143" y="2808"/>
                  <a:pt x="37088" y="2844"/>
                </a:cubicBezTo>
                <a:cubicBezTo>
                  <a:pt x="37034" y="2880"/>
                  <a:pt x="36962" y="2917"/>
                  <a:pt x="36889" y="2935"/>
                </a:cubicBezTo>
                <a:cubicBezTo>
                  <a:pt x="36853" y="2953"/>
                  <a:pt x="36762" y="2989"/>
                  <a:pt x="36726" y="2971"/>
                </a:cubicBezTo>
                <a:cubicBezTo>
                  <a:pt x="36672" y="2935"/>
                  <a:pt x="36654" y="2898"/>
                  <a:pt x="36636" y="2862"/>
                </a:cubicBezTo>
                <a:cubicBezTo>
                  <a:pt x="36599" y="2826"/>
                  <a:pt x="36581" y="2808"/>
                  <a:pt x="36563" y="2772"/>
                </a:cubicBezTo>
                <a:cubicBezTo>
                  <a:pt x="36545" y="2754"/>
                  <a:pt x="36527" y="2717"/>
                  <a:pt x="36509" y="2699"/>
                </a:cubicBezTo>
                <a:cubicBezTo>
                  <a:pt x="36491" y="2663"/>
                  <a:pt x="36454" y="2573"/>
                  <a:pt x="36418" y="2500"/>
                </a:cubicBezTo>
                <a:cubicBezTo>
                  <a:pt x="36364" y="2373"/>
                  <a:pt x="36291" y="2247"/>
                  <a:pt x="36183" y="2138"/>
                </a:cubicBezTo>
                <a:cubicBezTo>
                  <a:pt x="36147" y="2102"/>
                  <a:pt x="36092" y="2065"/>
                  <a:pt x="36038" y="2029"/>
                </a:cubicBezTo>
                <a:cubicBezTo>
                  <a:pt x="36020" y="2029"/>
                  <a:pt x="35984" y="1993"/>
                  <a:pt x="35965" y="1993"/>
                </a:cubicBezTo>
                <a:cubicBezTo>
                  <a:pt x="35929" y="1975"/>
                  <a:pt x="35893" y="1957"/>
                  <a:pt x="35875" y="1957"/>
                </a:cubicBezTo>
                <a:cubicBezTo>
                  <a:pt x="35803" y="1939"/>
                  <a:pt x="35730" y="1921"/>
                  <a:pt x="35676" y="1921"/>
                </a:cubicBezTo>
                <a:cubicBezTo>
                  <a:pt x="35603" y="1902"/>
                  <a:pt x="35531" y="1884"/>
                  <a:pt x="35458" y="1866"/>
                </a:cubicBezTo>
                <a:cubicBezTo>
                  <a:pt x="35422" y="1848"/>
                  <a:pt x="35404" y="1848"/>
                  <a:pt x="35368" y="1830"/>
                </a:cubicBezTo>
                <a:cubicBezTo>
                  <a:pt x="35350" y="1812"/>
                  <a:pt x="35332" y="1794"/>
                  <a:pt x="35295" y="1758"/>
                </a:cubicBezTo>
                <a:cubicBezTo>
                  <a:pt x="35241" y="1721"/>
                  <a:pt x="35205" y="1667"/>
                  <a:pt x="35151" y="1613"/>
                </a:cubicBezTo>
                <a:cubicBezTo>
                  <a:pt x="35114" y="1577"/>
                  <a:pt x="35060" y="1522"/>
                  <a:pt x="35006" y="1468"/>
                </a:cubicBezTo>
                <a:cubicBezTo>
                  <a:pt x="34951" y="1432"/>
                  <a:pt x="34897" y="1377"/>
                  <a:pt x="34843" y="1359"/>
                </a:cubicBezTo>
                <a:cubicBezTo>
                  <a:pt x="34788" y="1323"/>
                  <a:pt x="34716" y="1287"/>
                  <a:pt x="34662" y="1269"/>
                </a:cubicBezTo>
                <a:cubicBezTo>
                  <a:pt x="34607" y="1251"/>
                  <a:pt x="34535" y="1251"/>
                  <a:pt x="34481" y="1251"/>
                </a:cubicBezTo>
                <a:cubicBezTo>
                  <a:pt x="34408" y="1251"/>
                  <a:pt x="34354" y="1269"/>
                  <a:pt x="34299" y="1287"/>
                </a:cubicBezTo>
                <a:cubicBezTo>
                  <a:pt x="34227" y="1305"/>
                  <a:pt x="34173" y="1341"/>
                  <a:pt x="34118" y="1359"/>
                </a:cubicBezTo>
                <a:cubicBezTo>
                  <a:pt x="34082" y="1377"/>
                  <a:pt x="34046" y="1377"/>
                  <a:pt x="34010" y="1395"/>
                </a:cubicBezTo>
                <a:cubicBezTo>
                  <a:pt x="33973" y="1414"/>
                  <a:pt x="33955" y="1414"/>
                  <a:pt x="33919" y="1432"/>
                </a:cubicBezTo>
                <a:cubicBezTo>
                  <a:pt x="33847" y="1450"/>
                  <a:pt x="33792" y="1468"/>
                  <a:pt x="33720" y="1486"/>
                </a:cubicBezTo>
                <a:cubicBezTo>
                  <a:pt x="33647" y="1486"/>
                  <a:pt x="33575" y="1504"/>
                  <a:pt x="33521" y="1522"/>
                </a:cubicBezTo>
                <a:cubicBezTo>
                  <a:pt x="33466" y="1558"/>
                  <a:pt x="33412" y="1595"/>
                  <a:pt x="33376" y="1631"/>
                </a:cubicBezTo>
                <a:cubicBezTo>
                  <a:pt x="33322" y="1739"/>
                  <a:pt x="33285" y="1866"/>
                  <a:pt x="33267" y="1993"/>
                </a:cubicBezTo>
                <a:cubicBezTo>
                  <a:pt x="33249" y="2065"/>
                  <a:pt x="33231" y="2138"/>
                  <a:pt x="33213" y="2210"/>
                </a:cubicBezTo>
                <a:cubicBezTo>
                  <a:pt x="33213" y="2228"/>
                  <a:pt x="33195" y="2247"/>
                  <a:pt x="33195" y="2265"/>
                </a:cubicBezTo>
                <a:lnTo>
                  <a:pt x="33177" y="2265"/>
                </a:lnTo>
                <a:cubicBezTo>
                  <a:pt x="33159" y="2265"/>
                  <a:pt x="33140" y="2247"/>
                  <a:pt x="33140" y="2228"/>
                </a:cubicBezTo>
                <a:cubicBezTo>
                  <a:pt x="33122" y="2228"/>
                  <a:pt x="33086" y="2210"/>
                  <a:pt x="33068" y="2192"/>
                </a:cubicBezTo>
                <a:cubicBezTo>
                  <a:pt x="33032" y="2192"/>
                  <a:pt x="33014" y="2174"/>
                  <a:pt x="32996" y="2138"/>
                </a:cubicBezTo>
                <a:cubicBezTo>
                  <a:pt x="32941" y="2084"/>
                  <a:pt x="32905" y="2047"/>
                  <a:pt x="32869" y="1975"/>
                </a:cubicBezTo>
                <a:cubicBezTo>
                  <a:pt x="32814" y="1866"/>
                  <a:pt x="32706" y="1794"/>
                  <a:pt x="32579" y="1794"/>
                </a:cubicBezTo>
                <a:cubicBezTo>
                  <a:pt x="32507" y="1812"/>
                  <a:pt x="32488" y="1866"/>
                  <a:pt x="32434" y="1884"/>
                </a:cubicBezTo>
                <a:cubicBezTo>
                  <a:pt x="32398" y="1921"/>
                  <a:pt x="32325" y="1957"/>
                  <a:pt x="32271" y="1993"/>
                </a:cubicBezTo>
                <a:cubicBezTo>
                  <a:pt x="32162" y="2084"/>
                  <a:pt x="32072" y="2192"/>
                  <a:pt x="32000" y="2301"/>
                </a:cubicBezTo>
                <a:cubicBezTo>
                  <a:pt x="31963" y="2355"/>
                  <a:pt x="31945" y="2391"/>
                  <a:pt x="31909" y="2446"/>
                </a:cubicBezTo>
                <a:cubicBezTo>
                  <a:pt x="31891" y="2428"/>
                  <a:pt x="31855" y="2428"/>
                  <a:pt x="31837" y="2428"/>
                </a:cubicBezTo>
                <a:cubicBezTo>
                  <a:pt x="31800" y="2428"/>
                  <a:pt x="31764" y="2428"/>
                  <a:pt x="31728" y="2428"/>
                </a:cubicBezTo>
                <a:cubicBezTo>
                  <a:pt x="31692" y="2410"/>
                  <a:pt x="31674" y="2391"/>
                  <a:pt x="31637" y="2373"/>
                </a:cubicBezTo>
                <a:cubicBezTo>
                  <a:pt x="31601" y="2355"/>
                  <a:pt x="31565" y="2337"/>
                  <a:pt x="31547" y="2337"/>
                </a:cubicBezTo>
                <a:cubicBezTo>
                  <a:pt x="31474" y="2301"/>
                  <a:pt x="31402" y="2265"/>
                  <a:pt x="31329" y="2247"/>
                </a:cubicBezTo>
                <a:cubicBezTo>
                  <a:pt x="31257" y="2210"/>
                  <a:pt x="31185" y="2174"/>
                  <a:pt x="31112" y="2156"/>
                </a:cubicBezTo>
                <a:cubicBezTo>
                  <a:pt x="31040" y="2138"/>
                  <a:pt x="30985" y="2102"/>
                  <a:pt x="30913" y="2065"/>
                </a:cubicBezTo>
                <a:cubicBezTo>
                  <a:pt x="30895" y="2047"/>
                  <a:pt x="30859" y="2029"/>
                  <a:pt x="30822" y="2011"/>
                </a:cubicBezTo>
                <a:lnTo>
                  <a:pt x="30732" y="1957"/>
                </a:lnTo>
                <a:cubicBezTo>
                  <a:pt x="30659" y="1921"/>
                  <a:pt x="30605" y="1884"/>
                  <a:pt x="30551" y="1848"/>
                </a:cubicBezTo>
                <a:cubicBezTo>
                  <a:pt x="30496" y="1830"/>
                  <a:pt x="30406" y="1812"/>
                  <a:pt x="30352" y="1776"/>
                </a:cubicBezTo>
                <a:cubicBezTo>
                  <a:pt x="30297" y="1739"/>
                  <a:pt x="30243" y="1703"/>
                  <a:pt x="30189" y="1667"/>
                </a:cubicBezTo>
                <a:cubicBezTo>
                  <a:pt x="30170" y="1649"/>
                  <a:pt x="30152" y="1631"/>
                  <a:pt x="30116" y="1613"/>
                </a:cubicBezTo>
                <a:lnTo>
                  <a:pt x="30116" y="1613"/>
                </a:lnTo>
                <a:cubicBezTo>
                  <a:pt x="30098" y="1558"/>
                  <a:pt x="30044" y="1540"/>
                  <a:pt x="29989" y="1540"/>
                </a:cubicBezTo>
                <a:cubicBezTo>
                  <a:pt x="29899" y="1540"/>
                  <a:pt x="29826" y="1540"/>
                  <a:pt x="29754" y="1540"/>
                </a:cubicBezTo>
                <a:cubicBezTo>
                  <a:pt x="29681" y="1522"/>
                  <a:pt x="29609" y="1504"/>
                  <a:pt x="29537" y="1504"/>
                </a:cubicBezTo>
                <a:cubicBezTo>
                  <a:pt x="29519" y="1504"/>
                  <a:pt x="29482" y="1504"/>
                  <a:pt x="29446" y="1486"/>
                </a:cubicBezTo>
                <a:lnTo>
                  <a:pt x="29356" y="1450"/>
                </a:lnTo>
                <a:cubicBezTo>
                  <a:pt x="29301" y="1432"/>
                  <a:pt x="29229" y="1395"/>
                  <a:pt x="29193" y="1341"/>
                </a:cubicBezTo>
                <a:cubicBezTo>
                  <a:pt x="29120" y="1305"/>
                  <a:pt x="29066" y="1269"/>
                  <a:pt x="29011" y="1232"/>
                </a:cubicBezTo>
                <a:cubicBezTo>
                  <a:pt x="28957" y="1196"/>
                  <a:pt x="28885" y="1178"/>
                  <a:pt x="28812" y="1160"/>
                </a:cubicBezTo>
                <a:lnTo>
                  <a:pt x="28631" y="1160"/>
                </a:lnTo>
                <a:cubicBezTo>
                  <a:pt x="28595" y="1160"/>
                  <a:pt x="28559" y="1160"/>
                  <a:pt x="28541" y="1142"/>
                </a:cubicBezTo>
                <a:cubicBezTo>
                  <a:pt x="28504" y="1142"/>
                  <a:pt x="28486" y="1124"/>
                  <a:pt x="28468" y="1106"/>
                </a:cubicBezTo>
                <a:cubicBezTo>
                  <a:pt x="28396" y="1069"/>
                  <a:pt x="28323" y="1069"/>
                  <a:pt x="28269" y="1088"/>
                </a:cubicBezTo>
                <a:cubicBezTo>
                  <a:pt x="28197" y="1088"/>
                  <a:pt x="28124" y="1088"/>
                  <a:pt x="28052" y="1106"/>
                </a:cubicBezTo>
                <a:cubicBezTo>
                  <a:pt x="27979" y="1124"/>
                  <a:pt x="27907" y="1160"/>
                  <a:pt x="27852" y="1178"/>
                </a:cubicBezTo>
                <a:cubicBezTo>
                  <a:pt x="27780" y="1196"/>
                  <a:pt x="27689" y="1196"/>
                  <a:pt x="27617" y="1178"/>
                </a:cubicBezTo>
                <a:cubicBezTo>
                  <a:pt x="27545" y="1160"/>
                  <a:pt x="27472" y="1160"/>
                  <a:pt x="27418" y="1160"/>
                </a:cubicBezTo>
                <a:cubicBezTo>
                  <a:pt x="27345" y="1160"/>
                  <a:pt x="27273" y="1124"/>
                  <a:pt x="27200" y="1124"/>
                </a:cubicBezTo>
                <a:cubicBezTo>
                  <a:pt x="27128" y="1124"/>
                  <a:pt x="27056" y="1124"/>
                  <a:pt x="26965" y="1142"/>
                </a:cubicBezTo>
                <a:cubicBezTo>
                  <a:pt x="26947" y="1142"/>
                  <a:pt x="26911" y="1160"/>
                  <a:pt x="26875" y="1160"/>
                </a:cubicBezTo>
                <a:cubicBezTo>
                  <a:pt x="26838" y="1160"/>
                  <a:pt x="26802" y="1178"/>
                  <a:pt x="26766" y="1178"/>
                </a:cubicBezTo>
                <a:cubicBezTo>
                  <a:pt x="26730" y="1214"/>
                  <a:pt x="26675" y="1232"/>
                  <a:pt x="26639" y="1287"/>
                </a:cubicBezTo>
                <a:cubicBezTo>
                  <a:pt x="26585" y="1323"/>
                  <a:pt x="26530" y="1359"/>
                  <a:pt x="26476" y="1414"/>
                </a:cubicBezTo>
                <a:cubicBezTo>
                  <a:pt x="26458" y="1432"/>
                  <a:pt x="26422" y="1450"/>
                  <a:pt x="26404" y="1468"/>
                </a:cubicBezTo>
                <a:cubicBezTo>
                  <a:pt x="26367" y="1486"/>
                  <a:pt x="26349" y="1504"/>
                  <a:pt x="26331" y="1522"/>
                </a:cubicBezTo>
                <a:cubicBezTo>
                  <a:pt x="26295" y="1540"/>
                  <a:pt x="26259" y="1558"/>
                  <a:pt x="26241" y="1558"/>
                </a:cubicBezTo>
                <a:cubicBezTo>
                  <a:pt x="26204" y="1577"/>
                  <a:pt x="26186" y="1613"/>
                  <a:pt x="26150" y="1631"/>
                </a:cubicBezTo>
                <a:cubicBezTo>
                  <a:pt x="26096" y="1667"/>
                  <a:pt x="26041" y="1703"/>
                  <a:pt x="25987" y="1739"/>
                </a:cubicBezTo>
                <a:cubicBezTo>
                  <a:pt x="25933" y="1794"/>
                  <a:pt x="25860" y="1830"/>
                  <a:pt x="25806" y="1866"/>
                </a:cubicBezTo>
                <a:cubicBezTo>
                  <a:pt x="25752" y="1902"/>
                  <a:pt x="25679" y="1921"/>
                  <a:pt x="25607" y="1957"/>
                </a:cubicBezTo>
                <a:cubicBezTo>
                  <a:pt x="25553" y="1993"/>
                  <a:pt x="25516" y="2047"/>
                  <a:pt x="25444" y="2084"/>
                </a:cubicBezTo>
                <a:cubicBezTo>
                  <a:pt x="25390" y="2120"/>
                  <a:pt x="25335" y="2156"/>
                  <a:pt x="25281" y="2192"/>
                </a:cubicBezTo>
                <a:cubicBezTo>
                  <a:pt x="25154" y="2265"/>
                  <a:pt x="25027" y="2319"/>
                  <a:pt x="24901" y="2391"/>
                </a:cubicBezTo>
                <a:cubicBezTo>
                  <a:pt x="24828" y="2410"/>
                  <a:pt x="24774" y="2464"/>
                  <a:pt x="24719" y="2500"/>
                </a:cubicBezTo>
                <a:cubicBezTo>
                  <a:pt x="24665" y="2554"/>
                  <a:pt x="24629" y="2609"/>
                  <a:pt x="24557" y="2645"/>
                </a:cubicBezTo>
                <a:cubicBezTo>
                  <a:pt x="24448" y="2736"/>
                  <a:pt x="24321" y="2808"/>
                  <a:pt x="24194" y="2898"/>
                </a:cubicBezTo>
                <a:cubicBezTo>
                  <a:pt x="24140" y="2953"/>
                  <a:pt x="24068" y="2989"/>
                  <a:pt x="24013" y="3043"/>
                </a:cubicBezTo>
                <a:cubicBezTo>
                  <a:pt x="23977" y="3080"/>
                  <a:pt x="23923" y="3116"/>
                  <a:pt x="23850" y="3134"/>
                </a:cubicBezTo>
                <a:cubicBezTo>
                  <a:pt x="23778" y="3134"/>
                  <a:pt x="23705" y="3134"/>
                  <a:pt x="23651" y="3116"/>
                </a:cubicBezTo>
                <a:cubicBezTo>
                  <a:pt x="23579" y="3098"/>
                  <a:pt x="23506" y="3098"/>
                  <a:pt x="23416" y="3080"/>
                </a:cubicBezTo>
                <a:cubicBezTo>
                  <a:pt x="23343" y="3061"/>
                  <a:pt x="23271" y="3061"/>
                  <a:pt x="23198" y="3080"/>
                </a:cubicBezTo>
                <a:cubicBezTo>
                  <a:pt x="23126" y="3080"/>
                  <a:pt x="23053" y="3098"/>
                  <a:pt x="22963" y="3098"/>
                </a:cubicBezTo>
                <a:cubicBezTo>
                  <a:pt x="22890" y="3116"/>
                  <a:pt x="22818" y="3134"/>
                  <a:pt x="22764" y="3152"/>
                </a:cubicBezTo>
                <a:cubicBezTo>
                  <a:pt x="22727" y="3170"/>
                  <a:pt x="22709" y="3188"/>
                  <a:pt x="22673" y="3206"/>
                </a:cubicBezTo>
                <a:cubicBezTo>
                  <a:pt x="22655" y="3206"/>
                  <a:pt x="22619" y="3224"/>
                  <a:pt x="22601" y="3224"/>
                </a:cubicBezTo>
                <a:cubicBezTo>
                  <a:pt x="22546" y="3261"/>
                  <a:pt x="22474" y="3279"/>
                  <a:pt x="22420" y="3279"/>
                </a:cubicBezTo>
                <a:lnTo>
                  <a:pt x="22420" y="3279"/>
                </a:lnTo>
                <a:cubicBezTo>
                  <a:pt x="22420" y="3261"/>
                  <a:pt x="22383" y="3261"/>
                  <a:pt x="22383" y="3279"/>
                </a:cubicBezTo>
                <a:lnTo>
                  <a:pt x="22347" y="3279"/>
                </a:lnTo>
                <a:cubicBezTo>
                  <a:pt x="22311" y="3261"/>
                  <a:pt x="22275" y="3243"/>
                  <a:pt x="22238" y="3224"/>
                </a:cubicBezTo>
                <a:cubicBezTo>
                  <a:pt x="22166" y="3188"/>
                  <a:pt x="22094" y="3170"/>
                  <a:pt x="22021" y="3134"/>
                </a:cubicBezTo>
                <a:cubicBezTo>
                  <a:pt x="21967" y="3116"/>
                  <a:pt x="21931" y="3116"/>
                  <a:pt x="21894" y="3098"/>
                </a:cubicBezTo>
                <a:cubicBezTo>
                  <a:pt x="21858" y="3080"/>
                  <a:pt x="21822" y="3061"/>
                  <a:pt x="21786" y="3043"/>
                </a:cubicBezTo>
                <a:cubicBezTo>
                  <a:pt x="21750" y="3043"/>
                  <a:pt x="21713" y="3025"/>
                  <a:pt x="21695" y="3007"/>
                </a:cubicBezTo>
                <a:cubicBezTo>
                  <a:pt x="21659" y="2989"/>
                  <a:pt x="21623" y="2953"/>
                  <a:pt x="21587" y="2935"/>
                </a:cubicBezTo>
                <a:cubicBezTo>
                  <a:pt x="21550" y="2898"/>
                  <a:pt x="21514" y="2880"/>
                  <a:pt x="21496" y="2862"/>
                </a:cubicBezTo>
                <a:cubicBezTo>
                  <a:pt x="21460" y="2826"/>
                  <a:pt x="21424" y="2808"/>
                  <a:pt x="21387" y="2790"/>
                </a:cubicBezTo>
                <a:cubicBezTo>
                  <a:pt x="21351" y="2772"/>
                  <a:pt x="21333" y="2736"/>
                  <a:pt x="21297" y="2699"/>
                </a:cubicBezTo>
                <a:cubicBezTo>
                  <a:pt x="21261" y="2681"/>
                  <a:pt x="21224" y="2663"/>
                  <a:pt x="21188" y="2627"/>
                </a:cubicBezTo>
                <a:cubicBezTo>
                  <a:pt x="21116" y="2591"/>
                  <a:pt x="21043" y="2536"/>
                  <a:pt x="20971" y="2500"/>
                </a:cubicBezTo>
                <a:lnTo>
                  <a:pt x="20735" y="2373"/>
                </a:lnTo>
                <a:cubicBezTo>
                  <a:pt x="20663" y="2337"/>
                  <a:pt x="20591" y="2319"/>
                  <a:pt x="20518" y="2283"/>
                </a:cubicBezTo>
                <a:cubicBezTo>
                  <a:pt x="20446" y="2265"/>
                  <a:pt x="20373" y="2228"/>
                  <a:pt x="20319" y="2192"/>
                </a:cubicBezTo>
                <a:lnTo>
                  <a:pt x="20210" y="2120"/>
                </a:lnTo>
                <a:cubicBezTo>
                  <a:pt x="20174" y="2102"/>
                  <a:pt x="20156" y="2084"/>
                  <a:pt x="20120" y="2065"/>
                </a:cubicBezTo>
                <a:cubicBezTo>
                  <a:pt x="20047" y="2029"/>
                  <a:pt x="19975" y="1993"/>
                  <a:pt x="19920" y="1957"/>
                </a:cubicBezTo>
                <a:cubicBezTo>
                  <a:pt x="19884" y="1939"/>
                  <a:pt x="19848" y="1921"/>
                  <a:pt x="19812" y="1902"/>
                </a:cubicBezTo>
                <a:cubicBezTo>
                  <a:pt x="19776" y="1884"/>
                  <a:pt x="19739" y="1884"/>
                  <a:pt x="19685" y="1866"/>
                </a:cubicBezTo>
                <a:cubicBezTo>
                  <a:pt x="19649" y="1866"/>
                  <a:pt x="19613" y="1866"/>
                  <a:pt x="19576" y="1848"/>
                </a:cubicBezTo>
                <a:lnTo>
                  <a:pt x="19468" y="1848"/>
                </a:lnTo>
                <a:cubicBezTo>
                  <a:pt x="19413" y="1866"/>
                  <a:pt x="19377" y="1866"/>
                  <a:pt x="19341" y="1884"/>
                </a:cubicBezTo>
                <a:cubicBezTo>
                  <a:pt x="19287" y="1884"/>
                  <a:pt x="19250" y="1902"/>
                  <a:pt x="19214" y="1902"/>
                </a:cubicBezTo>
                <a:lnTo>
                  <a:pt x="19087" y="1921"/>
                </a:lnTo>
                <a:lnTo>
                  <a:pt x="19015" y="1848"/>
                </a:lnTo>
                <a:cubicBezTo>
                  <a:pt x="18979" y="1812"/>
                  <a:pt x="18924" y="1794"/>
                  <a:pt x="18888" y="1758"/>
                </a:cubicBezTo>
                <a:cubicBezTo>
                  <a:pt x="18852" y="1721"/>
                  <a:pt x="18816" y="1685"/>
                  <a:pt x="18780" y="1649"/>
                </a:cubicBezTo>
                <a:cubicBezTo>
                  <a:pt x="18707" y="1577"/>
                  <a:pt x="18635" y="1504"/>
                  <a:pt x="18562" y="1414"/>
                </a:cubicBezTo>
                <a:cubicBezTo>
                  <a:pt x="18526" y="1377"/>
                  <a:pt x="18490" y="1341"/>
                  <a:pt x="18454" y="1323"/>
                </a:cubicBezTo>
                <a:cubicBezTo>
                  <a:pt x="18417" y="1323"/>
                  <a:pt x="18399" y="1305"/>
                  <a:pt x="18381" y="1305"/>
                </a:cubicBezTo>
                <a:cubicBezTo>
                  <a:pt x="18363" y="1287"/>
                  <a:pt x="18345" y="1269"/>
                  <a:pt x="18327" y="1269"/>
                </a:cubicBezTo>
                <a:cubicBezTo>
                  <a:pt x="18309" y="1269"/>
                  <a:pt x="18272" y="1269"/>
                  <a:pt x="18254" y="1287"/>
                </a:cubicBezTo>
                <a:cubicBezTo>
                  <a:pt x="18236" y="1305"/>
                  <a:pt x="18200" y="1305"/>
                  <a:pt x="18182" y="1305"/>
                </a:cubicBezTo>
                <a:cubicBezTo>
                  <a:pt x="18128" y="1305"/>
                  <a:pt x="18073" y="1323"/>
                  <a:pt x="18037" y="1341"/>
                </a:cubicBezTo>
                <a:cubicBezTo>
                  <a:pt x="17983" y="1359"/>
                  <a:pt x="17947" y="1395"/>
                  <a:pt x="17910" y="1414"/>
                </a:cubicBezTo>
                <a:cubicBezTo>
                  <a:pt x="17874" y="1450"/>
                  <a:pt x="17820" y="1468"/>
                  <a:pt x="17784" y="1486"/>
                </a:cubicBezTo>
                <a:cubicBezTo>
                  <a:pt x="17729" y="1522"/>
                  <a:pt x="17693" y="1558"/>
                  <a:pt x="17657" y="1595"/>
                </a:cubicBezTo>
                <a:cubicBezTo>
                  <a:pt x="17621" y="1631"/>
                  <a:pt x="17584" y="1649"/>
                  <a:pt x="17530" y="1685"/>
                </a:cubicBezTo>
                <a:cubicBezTo>
                  <a:pt x="17439" y="1739"/>
                  <a:pt x="17367" y="1812"/>
                  <a:pt x="17295" y="1902"/>
                </a:cubicBezTo>
                <a:cubicBezTo>
                  <a:pt x="17258" y="1957"/>
                  <a:pt x="17222" y="1993"/>
                  <a:pt x="17204" y="2029"/>
                </a:cubicBezTo>
                <a:cubicBezTo>
                  <a:pt x="17168" y="2084"/>
                  <a:pt x="17132" y="2120"/>
                  <a:pt x="17095" y="2138"/>
                </a:cubicBezTo>
                <a:cubicBezTo>
                  <a:pt x="17077" y="2156"/>
                  <a:pt x="17059" y="2174"/>
                  <a:pt x="17041" y="2174"/>
                </a:cubicBezTo>
                <a:cubicBezTo>
                  <a:pt x="17023" y="2192"/>
                  <a:pt x="17005" y="2210"/>
                  <a:pt x="16987" y="2228"/>
                </a:cubicBezTo>
                <a:cubicBezTo>
                  <a:pt x="16932" y="2265"/>
                  <a:pt x="16896" y="2283"/>
                  <a:pt x="16842" y="2319"/>
                </a:cubicBezTo>
                <a:cubicBezTo>
                  <a:pt x="16824" y="2319"/>
                  <a:pt x="16806" y="2337"/>
                  <a:pt x="16788" y="2337"/>
                </a:cubicBezTo>
                <a:cubicBezTo>
                  <a:pt x="16769" y="2337"/>
                  <a:pt x="16733" y="2355"/>
                  <a:pt x="16715" y="2373"/>
                </a:cubicBezTo>
                <a:cubicBezTo>
                  <a:pt x="16661" y="2391"/>
                  <a:pt x="16606" y="2410"/>
                  <a:pt x="16570" y="2446"/>
                </a:cubicBezTo>
                <a:lnTo>
                  <a:pt x="16425" y="2500"/>
                </a:lnTo>
                <a:cubicBezTo>
                  <a:pt x="16371" y="2536"/>
                  <a:pt x="16335" y="2573"/>
                  <a:pt x="16299" y="2609"/>
                </a:cubicBezTo>
                <a:cubicBezTo>
                  <a:pt x="16262" y="2645"/>
                  <a:pt x="16208" y="2681"/>
                  <a:pt x="16172" y="2699"/>
                </a:cubicBezTo>
                <a:cubicBezTo>
                  <a:pt x="16136" y="2717"/>
                  <a:pt x="16081" y="2754"/>
                  <a:pt x="16045" y="2790"/>
                </a:cubicBezTo>
                <a:cubicBezTo>
                  <a:pt x="16009" y="2826"/>
                  <a:pt x="15973" y="2862"/>
                  <a:pt x="15918" y="2898"/>
                </a:cubicBezTo>
                <a:cubicBezTo>
                  <a:pt x="15882" y="2917"/>
                  <a:pt x="15828" y="2935"/>
                  <a:pt x="15773" y="2971"/>
                </a:cubicBezTo>
                <a:cubicBezTo>
                  <a:pt x="15737" y="2989"/>
                  <a:pt x="15683" y="3025"/>
                  <a:pt x="15647" y="3043"/>
                </a:cubicBezTo>
                <a:cubicBezTo>
                  <a:pt x="15592" y="3061"/>
                  <a:pt x="15538" y="3080"/>
                  <a:pt x="15484" y="3080"/>
                </a:cubicBezTo>
                <a:cubicBezTo>
                  <a:pt x="15411" y="3080"/>
                  <a:pt x="15357" y="3116"/>
                  <a:pt x="15303" y="3116"/>
                </a:cubicBezTo>
                <a:lnTo>
                  <a:pt x="15230" y="3152"/>
                </a:lnTo>
                <a:lnTo>
                  <a:pt x="15158" y="3170"/>
                </a:lnTo>
                <a:cubicBezTo>
                  <a:pt x="15103" y="3188"/>
                  <a:pt x="15067" y="3206"/>
                  <a:pt x="15013" y="3224"/>
                </a:cubicBezTo>
                <a:lnTo>
                  <a:pt x="14940" y="3224"/>
                </a:lnTo>
                <a:cubicBezTo>
                  <a:pt x="14904" y="3224"/>
                  <a:pt x="14886" y="3224"/>
                  <a:pt x="14850" y="3224"/>
                </a:cubicBezTo>
                <a:cubicBezTo>
                  <a:pt x="14814" y="3206"/>
                  <a:pt x="14777" y="3206"/>
                  <a:pt x="14741" y="3224"/>
                </a:cubicBezTo>
                <a:lnTo>
                  <a:pt x="14741" y="3224"/>
                </a:lnTo>
                <a:lnTo>
                  <a:pt x="14723" y="3206"/>
                </a:lnTo>
                <a:cubicBezTo>
                  <a:pt x="14614" y="3188"/>
                  <a:pt x="14524" y="3170"/>
                  <a:pt x="14451" y="3134"/>
                </a:cubicBezTo>
                <a:cubicBezTo>
                  <a:pt x="14361" y="3116"/>
                  <a:pt x="14288" y="3080"/>
                  <a:pt x="14198" y="3061"/>
                </a:cubicBezTo>
                <a:cubicBezTo>
                  <a:pt x="14107" y="3043"/>
                  <a:pt x="14017" y="3025"/>
                  <a:pt x="13926" y="3007"/>
                </a:cubicBezTo>
                <a:cubicBezTo>
                  <a:pt x="13854" y="2989"/>
                  <a:pt x="13763" y="2935"/>
                  <a:pt x="13691" y="2917"/>
                </a:cubicBezTo>
                <a:cubicBezTo>
                  <a:pt x="13600" y="2898"/>
                  <a:pt x="13510" y="2862"/>
                  <a:pt x="13437" y="2826"/>
                </a:cubicBezTo>
                <a:cubicBezTo>
                  <a:pt x="13347" y="2790"/>
                  <a:pt x="13256" y="2754"/>
                  <a:pt x="13184" y="2717"/>
                </a:cubicBezTo>
                <a:cubicBezTo>
                  <a:pt x="13093" y="2681"/>
                  <a:pt x="12985" y="2681"/>
                  <a:pt x="12912" y="2627"/>
                </a:cubicBezTo>
                <a:cubicBezTo>
                  <a:pt x="12876" y="2627"/>
                  <a:pt x="12840" y="2591"/>
                  <a:pt x="12822" y="2591"/>
                </a:cubicBezTo>
                <a:cubicBezTo>
                  <a:pt x="12785" y="2573"/>
                  <a:pt x="12731" y="2554"/>
                  <a:pt x="12695" y="2536"/>
                </a:cubicBezTo>
                <a:cubicBezTo>
                  <a:pt x="12622" y="2482"/>
                  <a:pt x="12550" y="2446"/>
                  <a:pt x="12477" y="2410"/>
                </a:cubicBezTo>
                <a:cubicBezTo>
                  <a:pt x="12405" y="2373"/>
                  <a:pt x="12314" y="2355"/>
                  <a:pt x="12224" y="2337"/>
                </a:cubicBezTo>
                <a:cubicBezTo>
                  <a:pt x="12133" y="2337"/>
                  <a:pt x="12043" y="2355"/>
                  <a:pt x="11952" y="2373"/>
                </a:cubicBezTo>
                <a:cubicBezTo>
                  <a:pt x="11880" y="2373"/>
                  <a:pt x="11807" y="2355"/>
                  <a:pt x="11735" y="2319"/>
                </a:cubicBezTo>
                <a:cubicBezTo>
                  <a:pt x="11699" y="2301"/>
                  <a:pt x="11663" y="2283"/>
                  <a:pt x="11626" y="2283"/>
                </a:cubicBezTo>
                <a:cubicBezTo>
                  <a:pt x="11590" y="2283"/>
                  <a:pt x="11554" y="2283"/>
                  <a:pt x="11518" y="2283"/>
                </a:cubicBezTo>
                <a:cubicBezTo>
                  <a:pt x="11463" y="2283"/>
                  <a:pt x="11427" y="2283"/>
                  <a:pt x="11391" y="2301"/>
                </a:cubicBezTo>
                <a:cubicBezTo>
                  <a:pt x="11355" y="2301"/>
                  <a:pt x="11300" y="2319"/>
                  <a:pt x="11264" y="2337"/>
                </a:cubicBezTo>
                <a:cubicBezTo>
                  <a:pt x="11228" y="2355"/>
                  <a:pt x="11192" y="2373"/>
                  <a:pt x="11174" y="2391"/>
                </a:cubicBezTo>
                <a:cubicBezTo>
                  <a:pt x="11137" y="2428"/>
                  <a:pt x="11119" y="2482"/>
                  <a:pt x="11083" y="2518"/>
                </a:cubicBezTo>
                <a:cubicBezTo>
                  <a:pt x="11065" y="2536"/>
                  <a:pt x="11029" y="2554"/>
                  <a:pt x="11011" y="2573"/>
                </a:cubicBezTo>
                <a:cubicBezTo>
                  <a:pt x="10992" y="2591"/>
                  <a:pt x="10974" y="2609"/>
                  <a:pt x="10956" y="2609"/>
                </a:cubicBezTo>
                <a:cubicBezTo>
                  <a:pt x="10938" y="2627"/>
                  <a:pt x="10920" y="2627"/>
                  <a:pt x="10902" y="2645"/>
                </a:cubicBezTo>
                <a:cubicBezTo>
                  <a:pt x="10884" y="2645"/>
                  <a:pt x="10848" y="2699"/>
                  <a:pt x="10811" y="2717"/>
                </a:cubicBezTo>
                <a:cubicBezTo>
                  <a:pt x="10775" y="2736"/>
                  <a:pt x="10721" y="2754"/>
                  <a:pt x="10703" y="2772"/>
                </a:cubicBezTo>
                <a:cubicBezTo>
                  <a:pt x="10667" y="2808"/>
                  <a:pt x="10630" y="2826"/>
                  <a:pt x="10594" y="2862"/>
                </a:cubicBezTo>
                <a:cubicBezTo>
                  <a:pt x="10558" y="2880"/>
                  <a:pt x="10522" y="2898"/>
                  <a:pt x="10485" y="2917"/>
                </a:cubicBezTo>
                <a:cubicBezTo>
                  <a:pt x="10467" y="2953"/>
                  <a:pt x="10431" y="2989"/>
                  <a:pt x="10395" y="2989"/>
                </a:cubicBezTo>
                <a:cubicBezTo>
                  <a:pt x="10377" y="2989"/>
                  <a:pt x="10359" y="2989"/>
                  <a:pt x="10341" y="2989"/>
                </a:cubicBezTo>
                <a:lnTo>
                  <a:pt x="10250" y="2971"/>
                </a:lnTo>
                <a:cubicBezTo>
                  <a:pt x="10214" y="2971"/>
                  <a:pt x="10159" y="2971"/>
                  <a:pt x="10123" y="2953"/>
                </a:cubicBezTo>
                <a:cubicBezTo>
                  <a:pt x="10069" y="2953"/>
                  <a:pt x="10033" y="2935"/>
                  <a:pt x="9996" y="2917"/>
                </a:cubicBezTo>
                <a:cubicBezTo>
                  <a:pt x="9960" y="2898"/>
                  <a:pt x="9924" y="2880"/>
                  <a:pt x="9888" y="2862"/>
                </a:cubicBezTo>
                <a:cubicBezTo>
                  <a:pt x="9852" y="2826"/>
                  <a:pt x="9815" y="2808"/>
                  <a:pt x="9779" y="2790"/>
                </a:cubicBezTo>
                <a:cubicBezTo>
                  <a:pt x="9761" y="2772"/>
                  <a:pt x="9725" y="2772"/>
                  <a:pt x="9689" y="2754"/>
                </a:cubicBezTo>
                <a:cubicBezTo>
                  <a:pt x="9652" y="2736"/>
                  <a:pt x="9616" y="2717"/>
                  <a:pt x="9562" y="2717"/>
                </a:cubicBezTo>
                <a:cubicBezTo>
                  <a:pt x="9489" y="2699"/>
                  <a:pt x="9417" y="2663"/>
                  <a:pt x="9345" y="2663"/>
                </a:cubicBezTo>
                <a:cubicBezTo>
                  <a:pt x="9254" y="2645"/>
                  <a:pt x="9163" y="2645"/>
                  <a:pt x="9091" y="2609"/>
                </a:cubicBezTo>
                <a:cubicBezTo>
                  <a:pt x="9000" y="2591"/>
                  <a:pt x="8928" y="2536"/>
                  <a:pt x="8892" y="2464"/>
                </a:cubicBezTo>
                <a:cubicBezTo>
                  <a:pt x="8856" y="2446"/>
                  <a:pt x="8837" y="2410"/>
                  <a:pt x="8819" y="2373"/>
                </a:cubicBezTo>
                <a:cubicBezTo>
                  <a:pt x="8783" y="2355"/>
                  <a:pt x="8765" y="2301"/>
                  <a:pt x="8729" y="2265"/>
                </a:cubicBezTo>
                <a:cubicBezTo>
                  <a:pt x="8693" y="2228"/>
                  <a:pt x="8656" y="2138"/>
                  <a:pt x="8584" y="2120"/>
                </a:cubicBezTo>
                <a:cubicBezTo>
                  <a:pt x="8530" y="2102"/>
                  <a:pt x="8475" y="2120"/>
                  <a:pt x="8457" y="2156"/>
                </a:cubicBezTo>
                <a:cubicBezTo>
                  <a:pt x="8421" y="2192"/>
                  <a:pt x="8385" y="2247"/>
                  <a:pt x="8330" y="2228"/>
                </a:cubicBezTo>
                <a:cubicBezTo>
                  <a:pt x="8294" y="2210"/>
                  <a:pt x="8276" y="2192"/>
                  <a:pt x="8240" y="2174"/>
                </a:cubicBezTo>
                <a:lnTo>
                  <a:pt x="8131" y="2102"/>
                </a:lnTo>
                <a:cubicBezTo>
                  <a:pt x="8077" y="2065"/>
                  <a:pt x="8004" y="2011"/>
                  <a:pt x="7932" y="1957"/>
                </a:cubicBezTo>
                <a:cubicBezTo>
                  <a:pt x="7878" y="1921"/>
                  <a:pt x="7841" y="1848"/>
                  <a:pt x="7787" y="1812"/>
                </a:cubicBezTo>
                <a:cubicBezTo>
                  <a:pt x="7715" y="1776"/>
                  <a:pt x="7715" y="1776"/>
                  <a:pt x="7697" y="1758"/>
                </a:cubicBezTo>
                <a:cubicBezTo>
                  <a:pt x="7660" y="1721"/>
                  <a:pt x="7642" y="1703"/>
                  <a:pt x="7606" y="1667"/>
                </a:cubicBezTo>
                <a:cubicBezTo>
                  <a:pt x="7588" y="1649"/>
                  <a:pt x="7570" y="1613"/>
                  <a:pt x="7552" y="1595"/>
                </a:cubicBezTo>
                <a:lnTo>
                  <a:pt x="7479" y="1486"/>
                </a:lnTo>
                <a:cubicBezTo>
                  <a:pt x="7461" y="1450"/>
                  <a:pt x="7443" y="1414"/>
                  <a:pt x="7425" y="1377"/>
                </a:cubicBezTo>
                <a:cubicBezTo>
                  <a:pt x="7407" y="1341"/>
                  <a:pt x="7371" y="1323"/>
                  <a:pt x="7334" y="1305"/>
                </a:cubicBezTo>
                <a:cubicBezTo>
                  <a:pt x="7280" y="1251"/>
                  <a:pt x="7226" y="1214"/>
                  <a:pt x="7153" y="1196"/>
                </a:cubicBezTo>
                <a:cubicBezTo>
                  <a:pt x="7117" y="1196"/>
                  <a:pt x="7081" y="1196"/>
                  <a:pt x="7063" y="1196"/>
                </a:cubicBezTo>
                <a:cubicBezTo>
                  <a:pt x="7008" y="1196"/>
                  <a:pt x="6972" y="1178"/>
                  <a:pt x="6918" y="1160"/>
                </a:cubicBezTo>
                <a:cubicBezTo>
                  <a:pt x="6882" y="1160"/>
                  <a:pt x="6845" y="1160"/>
                  <a:pt x="6809" y="1160"/>
                </a:cubicBezTo>
                <a:lnTo>
                  <a:pt x="6646" y="1178"/>
                </a:lnTo>
                <a:cubicBezTo>
                  <a:pt x="6556" y="1178"/>
                  <a:pt x="6483" y="1232"/>
                  <a:pt x="6393" y="1232"/>
                </a:cubicBezTo>
                <a:cubicBezTo>
                  <a:pt x="6284" y="1251"/>
                  <a:pt x="6212" y="1269"/>
                  <a:pt x="6121" y="1269"/>
                </a:cubicBezTo>
                <a:lnTo>
                  <a:pt x="6103" y="1269"/>
                </a:lnTo>
                <a:lnTo>
                  <a:pt x="6012" y="1196"/>
                </a:lnTo>
                <a:cubicBezTo>
                  <a:pt x="5976" y="1160"/>
                  <a:pt x="5922" y="1124"/>
                  <a:pt x="5867" y="1088"/>
                </a:cubicBezTo>
                <a:cubicBezTo>
                  <a:pt x="5813" y="1069"/>
                  <a:pt x="5759" y="1033"/>
                  <a:pt x="5723" y="997"/>
                </a:cubicBezTo>
                <a:cubicBezTo>
                  <a:pt x="5668" y="961"/>
                  <a:pt x="5614" y="943"/>
                  <a:pt x="5560" y="906"/>
                </a:cubicBezTo>
                <a:cubicBezTo>
                  <a:pt x="5505" y="870"/>
                  <a:pt x="5487" y="834"/>
                  <a:pt x="5433" y="798"/>
                </a:cubicBezTo>
                <a:cubicBezTo>
                  <a:pt x="5379" y="780"/>
                  <a:pt x="5342" y="762"/>
                  <a:pt x="5306" y="725"/>
                </a:cubicBezTo>
                <a:cubicBezTo>
                  <a:pt x="5270" y="689"/>
                  <a:pt x="5234" y="635"/>
                  <a:pt x="5197" y="599"/>
                </a:cubicBezTo>
                <a:cubicBezTo>
                  <a:pt x="5161" y="562"/>
                  <a:pt x="5107" y="526"/>
                  <a:pt x="5071" y="490"/>
                </a:cubicBezTo>
                <a:cubicBezTo>
                  <a:pt x="5016" y="454"/>
                  <a:pt x="4980" y="399"/>
                  <a:pt x="4944" y="345"/>
                </a:cubicBezTo>
                <a:cubicBezTo>
                  <a:pt x="4926" y="309"/>
                  <a:pt x="4871" y="255"/>
                  <a:pt x="4835" y="218"/>
                </a:cubicBezTo>
                <a:cubicBezTo>
                  <a:pt x="4781" y="182"/>
                  <a:pt x="4745" y="146"/>
                  <a:pt x="4690" y="128"/>
                </a:cubicBezTo>
                <a:cubicBezTo>
                  <a:pt x="4636" y="110"/>
                  <a:pt x="4564" y="110"/>
                  <a:pt x="4509" y="128"/>
                </a:cubicBezTo>
                <a:cubicBezTo>
                  <a:pt x="4455" y="128"/>
                  <a:pt x="4383" y="146"/>
                  <a:pt x="4328" y="146"/>
                </a:cubicBezTo>
                <a:cubicBezTo>
                  <a:pt x="4292" y="164"/>
                  <a:pt x="4274" y="182"/>
                  <a:pt x="4256" y="200"/>
                </a:cubicBezTo>
                <a:cubicBezTo>
                  <a:pt x="4220" y="218"/>
                  <a:pt x="4201" y="236"/>
                  <a:pt x="4165" y="236"/>
                </a:cubicBezTo>
                <a:cubicBezTo>
                  <a:pt x="4147" y="255"/>
                  <a:pt x="4129" y="273"/>
                  <a:pt x="4093" y="291"/>
                </a:cubicBezTo>
                <a:cubicBezTo>
                  <a:pt x="4075" y="309"/>
                  <a:pt x="4038" y="327"/>
                  <a:pt x="4020" y="345"/>
                </a:cubicBezTo>
                <a:cubicBezTo>
                  <a:pt x="3966" y="381"/>
                  <a:pt x="3912" y="418"/>
                  <a:pt x="3875" y="436"/>
                </a:cubicBezTo>
                <a:lnTo>
                  <a:pt x="3857" y="472"/>
                </a:lnTo>
                <a:cubicBezTo>
                  <a:pt x="3839" y="472"/>
                  <a:pt x="3839" y="472"/>
                  <a:pt x="3821" y="472"/>
                </a:cubicBezTo>
                <a:cubicBezTo>
                  <a:pt x="3803" y="472"/>
                  <a:pt x="3785" y="508"/>
                  <a:pt x="3749" y="508"/>
                </a:cubicBezTo>
                <a:lnTo>
                  <a:pt x="3749" y="508"/>
                </a:lnTo>
                <a:cubicBezTo>
                  <a:pt x="3749" y="508"/>
                  <a:pt x="3731" y="508"/>
                  <a:pt x="3731" y="508"/>
                </a:cubicBezTo>
                <a:cubicBezTo>
                  <a:pt x="3676" y="508"/>
                  <a:pt x="3622" y="490"/>
                  <a:pt x="3568" y="472"/>
                </a:cubicBezTo>
                <a:cubicBezTo>
                  <a:pt x="3495" y="454"/>
                  <a:pt x="3441" y="399"/>
                  <a:pt x="3386" y="363"/>
                </a:cubicBezTo>
                <a:cubicBezTo>
                  <a:pt x="3296" y="291"/>
                  <a:pt x="3187" y="236"/>
                  <a:pt x="3079" y="218"/>
                </a:cubicBezTo>
                <a:cubicBezTo>
                  <a:pt x="3042" y="200"/>
                  <a:pt x="3006" y="200"/>
                  <a:pt x="2970" y="182"/>
                </a:cubicBezTo>
                <a:lnTo>
                  <a:pt x="2861" y="146"/>
                </a:lnTo>
                <a:cubicBezTo>
                  <a:pt x="2825" y="128"/>
                  <a:pt x="2771" y="110"/>
                  <a:pt x="2735" y="92"/>
                </a:cubicBezTo>
                <a:cubicBezTo>
                  <a:pt x="2662" y="73"/>
                  <a:pt x="2590" y="37"/>
                  <a:pt x="2517" y="19"/>
                </a:cubicBezTo>
                <a:cubicBezTo>
                  <a:pt x="2481" y="19"/>
                  <a:pt x="2445" y="19"/>
                  <a:pt x="2427" y="19"/>
                </a:cubicBezTo>
                <a:cubicBezTo>
                  <a:pt x="2372" y="1"/>
                  <a:pt x="2336" y="1"/>
                  <a:pt x="2300" y="1"/>
                </a:cubicBezTo>
                <a:cubicBezTo>
                  <a:pt x="2264" y="1"/>
                  <a:pt x="2246" y="19"/>
                  <a:pt x="2209" y="19"/>
                </a:cubicBezTo>
                <a:cubicBezTo>
                  <a:pt x="2173" y="19"/>
                  <a:pt x="2137" y="37"/>
                  <a:pt x="2101" y="37"/>
                </a:cubicBezTo>
                <a:cubicBezTo>
                  <a:pt x="2064" y="55"/>
                  <a:pt x="2028" y="73"/>
                  <a:pt x="1992" y="73"/>
                </a:cubicBezTo>
                <a:lnTo>
                  <a:pt x="1865" y="92"/>
                </a:lnTo>
                <a:cubicBezTo>
                  <a:pt x="1793" y="110"/>
                  <a:pt x="1720" y="128"/>
                  <a:pt x="1648" y="146"/>
                </a:cubicBezTo>
                <a:cubicBezTo>
                  <a:pt x="1576" y="164"/>
                  <a:pt x="1485" y="182"/>
                  <a:pt x="1394" y="218"/>
                </a:cubicBezTo>
                <a:cubicBezTo>
                  <a:pt x="1322" y="236"/>
                  <a:pt x="1231" y="273"/>
                  <a:pt x="1159" y="291"/>
                </a:cubicBezTo>
                <a:cubicBezTo>
                  <a:pt x="1087" y="327"/>
                  <a:pt x="1014" y="345"/>
                  <a:pt x="942" y="381"/>
                </a:cubicBezTo>
                <a:cubicBezTo>
                  <a:pt x="905" y="399"/>
                  <a:pt x="869" y="418"/>
                  <a:pt x="833" y="436"/>
                </a:cubicBezTo>
                <a:cubicBezTo>
                  <a:pt x="815" y="436"/>
                  <a:pt x="761" y="454"/>
                  <a:pt x="724" y="472"/>
                </a:cubicBezTo>
                <a:lnTo>
                  <a:pt x="634" y="508"/>
                </a:lnTo>
                <a:cubicBezTo>
                  <a:pt x="598" y="526"/>
                  <a:pt x="580" y="544"/>
                  <a:pt x="543" y="562"/>
                </a:cubicBezTo>
                <a:cubicBezTo>
                  <a:pt x="507" y="599"/>
                  <a:pt x="453" y="617"/>
                  <a:pt x="417" y="635"/>
                </a:cubicBezTo>
                <a:lnTo>
                  <a:pt x="290" y="689"/>
                </a:lnTo>
                <a:cubicBezTo>
                  <a:pt x="217" y="725"/>
                  <a:pt x="145" y="762"/>
                  <a:pt x="72" y="798"/>
                </a:cubicBezTo>
                <a:lnTo>
                  <a:pt x="18" y="83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title" idx="2"/>
          </p:nvPr>
        </p:nvSpPr>
        <p:spPr>
          <a:xfrm>
            <a:off x="1377200" y="1846050"/>
            <a:ext cx="639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1"/>
          <p:cNvSpPr/>
          <p:nvPr/>
        </p:nvSpPr>
        <p:spPr>
          <a:xfrm>
            <a:off x="91" y="1907087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1"/>
          <p:cNvSpPr/>
          <p:nvPr/>
        </p:nvSpPr>
        <p:spPr>
          <a:xfrm>
            <a:off x="-629534" y="1137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1"/>
          <p:cNvSpPr/>
          <p:nvPr/>
        </p:nvSpPr>
        <p:spPr>
          <a:xfrm>
            <a:off x="7047438" y="421611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1"/>
          <p:cNvSpPr/>
          <p:nvPr/>
        </p:nvSpPr>
        <p:spPr>
          <a:xfrm>
            <a:off x="8581953" y="7741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1"/>
          <p:cNvSpPr/>
          <p:nvPr/>
        </p:nvSpPr>
        <p:spPr>
          <a:xfrm>
            <a:off x="8709098" y="3944206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8817836" y="2263793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-68203" y="210082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>
            <a:off x="-126741" y="3944203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1"/>
          <p:cNvGrpSpPr/>
          <p:nvPr/>
        </p:nvGrpSpPr>
        <p:grpSpPr>
          <a:xfrm>
            <a:off x="506450" y="4499375"/>
            <a:ext cx="413545" cy="210602"/>
            <a:chOff x="2997351" y="1193725"/>
            <a:chExt cx="413545" cy="210602"/>
          </a:xfrm>
        </p:grpSpPr>
        <p:sp>
          <p:nvSpPr>
            <p:cNvPr id="727" name="Google Shape;727;p31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8224000" y="1283087"/>
            <a:ext cx="413545" cy="210602"/>
            <a:chOff x="2997351" y="1193725"/>
            <a:chExt cx="413545" cy="210602"/>
          </a:xfrm>
        </p:grpSpPr>
        <p:sp>
          <p:nvSpPr>
            <p:cNvPr id="730" name="Google Shape;730;p31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31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4" name="Google Shape;734;p31"/>
          <p:cNvSpPr txBox="1">
            <a:spLocks noGrp="1"/>
          </p:cNvSpPr>
          <p:nvPr>
            <p:ph type="subTitle" idx="1"/>
          </p:nvPr>
        </p:nvSpPr>
        <p:spPr>
          <a:xfrm>
            <a:off x="720000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1"/>
          <p:cNvSpPr txBox="1">
            <a:spLocks noGrp="1"/>
          </p:cNvSpPr>
          <p:nvPr>
            <p:ph type="title" idx="3"/>
          </p:nvPr>
        </p:nvSpPr>
        <p:spPr>
          <a:xfrm>
            <a:off x="3419271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6" name="Google Shape;736;p31"/>
          <p:cNvSpPr txBox="1">
            <a:spLocks noGrp="1"/>
          </p:cNvSpPr>
          <p:nvPr>
            <p:ph type="subTitle" idx="4"/>
          </p:nvPr>
        </p:nvSpPr>
        <p:spPr>
          <a:xfrm>
            <a:off x="3419269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31"/>
          <p:cNvSpPr txBox="1">
            <a:spLocks noGrp="1"/>
          </p:cNvSpPr>
          <p:nvPr>
            <p:ph type="title" idx="5"/>
          </p:nvPr>
        </p:nvSpPr>
        <p:spPr>
          <a:xfrm>
            <a:off x="720000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6"/>
          </p:nvPr>
        </p:nvSpPr>
        <p:spPr>
          <a:xfrm>
            <a:off x="720000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title" idx="7"/>
          </p:nvPr>
        </p:nvSpPr>
        <p:spPr>
          <a:xfrm>
            <a:off x="3419271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0" name="Google Shape;740;p31"/>
          <p:cNvSpPr txBox="1">
            <a:spLocks noGrp="1"/>
          </p:cNvSpPr>
          <p:nvPr>
            <p:ph type="subTitle" idx="8"/>
          </p:nvPr>
        </p:nvSpPr>
        <p:spPr>
          <a:xfrm>
            <a:off x="3419269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title" idx="9"/>
          </p:nvPr>
        </p:nvSpPr>
        <p:spPr>
          <a:xfrm>
            <a:off x="6118549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subTitle" idx="13"/>
          </p:nvPr>
        </p:nvSpPr>
        <p:spPr>
          <a:xfrm>
            <a:off x="6118545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1"/>
          <p:cNvSpPr txBox="1">
            <a:spLocks noGrp="1"/>
          </p:cNvSpPr>
          <p:nvPr>
            <p:ph type="title" idx="14"/>
          </p:nvPr>
        </p:nvSpPr>
        <p:spPr>
          <a:xfrm>
            <a:off x="6118549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31"/>
          <p:cNvSpPr txBox="1">
            <a:spLocks noGrp="1"/>
          </p:cNvSpPr>
          <p:nvPr>
            <p:ph type="subTitle" idx="15"/>
          </p:nvPr>
        </p:nvSpPr>
        <p:spPr>
          <a:xfrm>
            <a:off x="6118545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4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2"/>
          <p:cNvSpPr/>
          <p:nvPr/>
        </p:nvSpPr>
        <p:spPr>
          <a:xfrm>
            <a:off x="252804" y="177096"/>
            <a:ext cx="8638393" cy="4789309"/>
          </a:xfrm>
          <a:custGeom>
            <a:avLst/>
            <a:gdLst/>
            <a:ahLst/>
            <a:cxnLst/>
            <a:rect l="l" t="t" r="r" b="b"/>
            <a:pathLst>
              <a:path w="285119" h="158063" extrusionOk="0">
                <a:moveTo>
                  <a:pt x="182306" y="0"/>
                </a:moveTo>
                <a:cubicBezTo>
                  <a:pt x="181869" y="182"/>
                  <a:pt x="181638" y="547"/>
                  <a:pt x="181480" y="972"/>
                </a:cubicBezTo>
                <a:cubicBezTo>
                  <a:pt x="181189" y="1737"/>
                  <a:pt x="180946" y="2526"/>
                  <a:pt x="180618" y="3291"/>
                </a:cubicBezTo>
                <a:cubicBezTo>
                  <a:pt x="180439" y="3684"/>
                  <a:pt x="180331" y="4252"/>
                  <a:pt x="179789" y="4252"/>
                </a:cubicBezTo>
                <a:cubicBezTo>
                  <a:pt x="179778" y="4252"/>
                  <a:pt x="179767" y="4251"/>
                  <a:pt x="179755" y="4251"/>
                </a:cubicBezTo>
                <a:cubicBezTo>
                  <a:pt x="179172" y="4227"/>
                  <a:pt x="178929" y="3692"/>
                  <a:pt x="178723" y="3231"/>
                </a:cubicBezTo>
                <a:cubicBezTo>
                  <a:pt x="178614" y="2927"/>
                  <a:pt x="178541" y="2623"/>
                  <a:pt x="178480" y="2320"/>
                </a:cubicBezTo>
                <a:cubicBezTo>
                  <a:pt x="178383" y="1858"/>
                  <a:pt x="178310" y="1409"/>
                  <a:pt x="178237" y="947"/>
                </a:cubicBezTo>
                <a:cubicBezTo>
                  <a:pt x="178116" y="328"/>
                  <a:pt x="177836" y="61"/>
                  <a:pt x="177156" y="61"/>
                </a:cubicBezTo>
                <a:cubicBezTo>
                  <a:pt x="176957" y="60"/>
                  <a:pt x="176758" y="59"/>
                  <a:pt x="176559" y="59"/>
                </a:cubicBezTo>
                <a:cubicBezTo>
                  <a:pt x="174475" y="59"/>
                  <a:pt x="172392" y="115"/>
                  <a:pt x="170318" y="170"/>
                </a:cubicBezTo>
                <a:cubicBezTo>
                  <a:pt x="169225" y="194"/>
                  <a:pt x="168132" y="182"/>
                  <a:pt x="167039" y="255"/>
                </a:cubicBezTo>
                <a:cubicBezTo>
                  <a:pt x="165278" y="377"/>
                  <a:pt x="163529" y="680"/>
                  <a:pt x="161768" y="850"/>
                </a:cubicBezTo>
                <a:cubicBezTo>
                  <a:pt x="157857" y="1239"/>
                  <a:pt x="153922" y="1287"/>
                  <a:pt x="149999" y="1300"/>
                </a:cubicBezTo>
                <a:cubicBezTo>
                  <a:pt x="143146" y="1317"/>
                  <a:pt x="136296" y="1347"/>
                  <a:pt x="129447" y="1347"/>
                </a:cubicBezTo>
                <a:cubicBezTo>
                  <a:pt x="121681" y="1347"/>
                  <a:pt x="113917" y="1308"/>
                  <a:pt x="106153" y="1166"/>
                </a:cubicBezTo>
                <a:cubicBezTo>
                  <a:pt x="104550" y="1130"/>
                  <a:pt x="102959" y="1081"/>
                  <a:pt x="101355" y="984"/>
                </a:cubicBezTo>
                <a:cubicBezTo>
                  <a:pt x="99319" y="855"/>
                  <a:pt x="97306" y="514"/>
                  <a:pt x="95265" y="514"/>
                </a:cubicBezTo>
                <a:cubicBezTo>
                  <a:pt x="94811" y="514"/>
                  <a:pt x="94356" y="531"/>
                  <a:pt x="93898" y="571"/>
                </a:cubicBezTo>
                <a:cubicBezTo>
                  <a:pt x="92938" y="644"/>
                  <a:pt x="92355" y="996"/>
                  <a:pt x="92015" y="1858"/>
                </a:cubicBezTo>
                <a:cubicBezTo>
                  <a:pt x="91627" y="2806"/>
                  <a:pt x="91335" y="3789"/>
                  <a:pt x="90995" y="4749"/>
                </a:cubicBezTo>
                <a:cubicBezTo>
                  <a:pt x="90771" y="5382"/>
                  <a:pt x="90493" y="5687"/>
                  <a:pt x="90086" y="5687"/>
                </a:cubicBezTo>
                <a:cubicBezTo>
                  <a:pt x="89853" y="5687"/>
                  <a:pt x="89578" y="5587"/>
                  <a:pt x="89246" y="5393"/>
                </a:cubicBezTo>
                <a:cubicBezTo>
                  <a:pt x="88360" y="4870"/>
                  <a:pt x="87971" y="4032"/>
                  <a:pt x="87728" y="3097"/>
                </a:cubicBezTo>
                <a:cubicBezTo>
                  <a:pt x="87280" y="1374"/>
                  <a:pt x="87199" y="884"/>
                  <a:pt x="85712" y="884"/>
                </a:cubicBezTo>
                <a:cubicBezTo>
                  <a:pt x="85385" y="884"/>
                  <a:pt x="84990" y="908"/>
                  <a:pt x="84509" y="947"/>
                </a:cubicBezTo>
                <a:cubicBezTo>
                  <a:pt x="84437" y="947"/>
                  <a:pt x="84364" y="972"/>
                  <a:pt x="84291" y="972"/>
                </a:cubicBezTo>
                <a:cubicBezTo>
                  <a:pt x="83701" y="1019"/>
                  <a:pt x="83112" y="1043"/>
                  <a:pt x="82523" y="1043"/>
                </a:cubicBezTo>
                <a:cubicBezTo>
                  <a:pt x="81897" y="1043"/>
                  <a:pt x="81272" y="1016"/>
                  <a:pt x="80647" y="960"/>
                </a:cubicBezTo>
                <a:cubicBezTo>
                  <a:pt x="78929" y="804"/>
                  <a:pt x="77282" y="157"/>
                  <a:pt x="75509" y="157"/>
                </a:cubicBezTo>
                <a:cubicBezTo>
                  <a:pt x="75477" y="157"/>
                  <a:pt x="75445" y="157"/>
                  <a:pt x="75412" y="158"/>
                </a:cubicBezTo>
                <a:cubicBezTo>
                  <a:pt x="75210" y="162"/>
                  <a:pt x="75007" y="164"/>
                  <a:pt x="74804" y="164"/>
                </a:cubicBezTo>
                <a:cubicBezTo>
                  <a:pt x="74376" y="164"/>
                  <a:pt x="73948" y="157"/>
                  <a:pt x="73519" y="157"/>
                </a:cubicBezTo>
                <a:cubicBezTo>
                  <a:pt x="72408" y="157"/>
                  <a:pt x="71298" y="200"/>
                  <a:pt x="70214" y="510"/>
                </a:cubicBezTo>
                <a:cubicBezTo>
                  <a:pt x="68993" y="851"/>
                  <a:pt x="67727" y="1021"/>
                  <a:pt x="66459" y="1021"/>
                </a:cubicBezTo>
                <a:cubicBezTo>
                  <a:pt x="66415" y="1021"/>
                  <a:pt x="66371" y="1021"/>
                  <a:pt x="66327" y="1020"/>
                </a:cubicBezTo>
                <a:cubicBezTo>
                  <a:pt x="66251" y="1020"/>
                  <a:pt x="66174" y="1020"/>
                  <a:pt x="66098" y="1020"/>
                </a:cubicBezTo>
                <a:cubicBezTo>
                  <a:pt x="64256" y="1020"/>
                  <a:pt x="62425" y="1155"/>
                  <a:pt x="60583" y="1178"/>
                </a:cubicBezTo>
                <a:cubicBezTo>
                  <a:pt x="59805" y="1190"/>
                  <a:pt x="59307" y="1542"/>
                  <a:pt x="59052" y="2283"/>
                </a:cubicBezTo>
                <a:cubicBezTo>
                  <a:pt x="58931" y="2648"/>
                  <a:pt x="58834" y="3024"/>
                  <a:pt x="58773" y="3401"/>
                </a:cubicBezTo>
                <a:cubicBezTo>
                  <a:pt x="58578" y="4482"/>
                  <a:pt x="58506" y="5575"/>
                  <a:pt x="58336" y="6729"/>
                </a:cubicBezTo>
                <a:cubicBezTo>
                  <a:pt x="58117" y="6291"/>
                  <a:pt x="57971" y="5915"/>
                  <a:pt x="57813" y="5526"/>
                </a:cubicBezTo>
                <a:cubicBezTo>
                  <a:pt x="57352" y="4457"/>
                  <a:pt x="56951" y="3364"/>
                  <a:pt x="56332" y="2368"/>
                </a:cubicBezTo>
                <a:cubicBezTo>
                  <a:pt x="55965" y="1765"/>
                  <a:pt x="55495" y="1335"/>
                  <a:pt x="54753" y="1335"/>
                </a:cubicBezTo>
                <a:cubicBezTo>
                  <a:pt x="54733" y="1335"/>
                  <a:pt x="54713" y="1335"/>
                  <a:pt x="54692" y="1336"/>
                </a:cubicBezTo>
                <a:cubicBezTo>
                  <a:pt x="54493" y="1344"/>
                  <a:pt x="54293" y="1347"/>
                  <a:pt x="54095" y="1347"/>
                </a:cubicBezTo>
                <a:cubicBezTo>
                  <a:pt x="52742" y="1347"/>
                  <a:pt x="51395" y="1190"/>
                  <a:pt x="50040" y="1190"/>
                </a:cubicBezTo>
                <a:cubicBezTo>
                  <a:pt x="48534" y="1190"/>
                  <a:pt x="47028" y="1093"/>
                  <a:pt x="45546" y="911"/>
                </a:cubicBezTo>
                <a:cubicBezTo>
                  <a:pt x="45431" y="898"/>
                  <a:pt x="45320" y="891"/>
                  <a:pt x="45213" y="891"/>
                </a:cubicBezTo>
                <a:cubicBezTo>
                  <a:pt x="44551" y="891"/>
                  <a:pt x="44072" y="1161"/>
                  <a:pt x="43737" y="1810"/>
                </a:cubicBezTo>
                <a:cubicBezTo>
                  <a:pt x="43530" y="2271"/>
                  <a:pt x="43251" y="2696"/>
                  <a:pt x="42923" y="3097"/>
                </a:cubicBezTo>
                <a:cubicBezTo>
                  <a:pt x="42609" y="3427"/>
                  <a:pt x="42306" y="3593"/>
                  <a:pt x="42020" y="3593"/>
                </a:cubicBezTo>
                <a:cubicBezTo>
                  <a:pt x="41686" y="3593"/>
                  <a:pt x="41376" y="3367"/>
                  <a:pt x="41101" y="2915"/>
                </a:cubicBezTo>
                <a:cubicBezTo>
                  <a:pt x="40834" y="2478"/>
                  <a:pt x="40639" y="1992"/>
                  <a:pt x="40372" y="1567"/>
                </a:cubicBezTo>
                <a:cubicBezTo>
                  <a:pt x="39947" y="874"/>
                  <a:pt x="39388" y="352"/>
                  <a:pt x="38526" y="328"/>
                </a:cubicBezTo>
                <a:cubicBezTo>
                  <a:pt x="38155" y="317"/>
                  <a:pt x="37784" y="311"/>
                  <a:pt x="37412" y="311"/>
                </a:cubicBezTo>
                <a:cubicBezTo>
                  <a:pt x="36958" y="311"/>
                  <a:pt x="36503" y="320"/>
                  <a:pt x="36048" y="340"/>
                </a:cubicBezTo>
                <a:cubicBezTo>
                  <a:pt x="33303" y="486"/>
                  <a:pt x="30571" y="547"/>
                  <a:pt x="27838" y="741"/>
                </a:cubicBezTo>
                <a:cubicBezTo>
                  <a:pt x="27660" y="754"/>
                  <a:pt x="27482" y="759"/>
                  <a:pt x="27304" y="759"/>
                </a:cubicBezTo>
                <a:cubicBezTo>
                  <a:pt x="26462" y="759"/>
                  <a:pt x="25622" y="639"/>
                  <a:pt x="24789" y="619"/>
                </a:cubicBezTo>
                <a:cubicBezTo>
                  <a:pt x="24604" y="614"/>
                  <a:pt x="24418" y="611"/>
                  <a:pt x="24233" y="611"/>
                </a:cubicBezTo>
                <a:cubicBezTo>
                  <a:pt x="22891" y="611"/>
                  <a:pt x="21557" y="751"/>
                  <a:pt x="20223" y="826"/>
                </a:cubicBezTo>
                <a:cubicBezTo>
                  <a:pt x="18524" y="920"/>
                  <a:pt x="16826" y="966"/>
                  <a:pt x="15129" y="966"/>
                </a:cubicBezTo>
                <a:cubicBezTo>
                  <a:pt x="13550" y="966"/>
                  <a:pt x="11972" y="926"/>
                  <a:pt x="10397" y="850"/>
                </a:cubicBezTo>
                <a:cubicBezTo>
                  <a:pt x="8910" y="781"/>
                  <a:pt x="7423" y="767"/>
                  <a:pt x="5936" y="767"/>
                </a:cubicBezTo>
                <a:cubicBezTo>
                  <a:pt x="4867" y="767"/>
                  <a:pt x="3797" y="774"/>
                  <a:pt x="2727" y="774"/>
                </a:cubicBezTo>
                <a:cubicBezTo>
                  <a:pt x="2150" y="774"/>
                  <a:pt x="1573" y="772"/>
                  <a:pt x="996" y="765"/>
                </a:cubicBezTo>
                <a:cubicBezTo>
                  <a:pt x="936" y="763"/>
                  <a:pt x="875" y="761"/>
                  <a:pt x="814" y="761"/>
                </a:cubicBezTo>
                <a:cubicBezTo>
                  <a:pt x="540" y="761"/>
                  <a:pt x="266" y="805"/>
                  <a:pt x="97" y="1093"/>
                </a:cubicBezTo>
                <a:cubicBezTo>
                  <a:pt x="49" y="1433"/>
                  <a:pt x="24" y="1773"/>
                  <a:pt x="61" y="2113"/>
                </a:cubicBezTo>
                <a:cubicBezTo>
                  <a:pt x="61" y="53501"/>
                  <a:pt x="49" y="104901"/>
                  <a:pt x="49" y="156314"/>
                </a:cubicBezTo>
                <a:cubicBezTo>
                  <a:pt x="49" y="156654"/>
                  <a:pt x="0" y="156994"/>
                  <a:pt x="109" y="157334"/>
                </a:cubicBezTo>
                <a:cubicBezTo>
                  <a:pt x="527" y="157751"/>
                  <a:pt x="1064" y="157771"/>
                  <a:pt x="1585" y="157771"/>
                </a:cubicBezTo>
                <a:cubicBezTo>
                  <a:pt x="1640" y="157771"/>
                  <a:pt x="1695" y="157771"/>
                  <a:pt x="1749" y="157771"/>
                </a:cubicBezTo>
                <a:cubicBezTo>
                  <a:pt x="3061" y="157781"/>
                  <a:pt x="4371" y="157788"/>
                  <a:pt x="5681" y="157788"/>
                </a:cubicBezTo>
                <a:cubicBezTo>
                  <a:pt x="8982" y="157788"/>
                  <a:pt x="12279" y="157747"/>
                  <a:pt x="15583" y="157625"/>
                </a:cubicBezTo>
                <a:cubicBezTo>
                  <a:pt x="15777" y="157613"/>
                  <a:pt x="15972" y="157577"/>
                  <a:pt x="16166" y="157565"/>
                </a:cubicBezTo>
                <a:cubicBezTo>
                  <a:pt x="17436" y="157494"/>
                  <a:pt x="18709" y="157444"/>
                  <a:pt x="19983" y="157444"/>
                </a:cubicBezTo>
                <a:cubicBezTo>
                  <a:pt x="21133" y="157444"/>
                  <a:pt x="22282" y="157485"/>
                  <a:pt x="23429" y="157589"/>
                </a:cubicBezTo>
                <a:cubicBezTo>
                  <a:pt x="24832" y="157712"/>
                  <a:pt x="26227" y="157787"/>
                  <a:pt x="27623" y="157787"/>
                </a:cubicBezTo>
                <a:cubicBezTo>
                  <a:pt x="28571" y="157787"/>
                  <a:pt x="29520" y="157752"/>
                  <a:pt x="30474" y="157674"/>
                </a:cubicBezTo>
                <a:cubicBezTo>
                  <a:pt x="31520" y="157579"/>
                  <a:pt x="32578" y="157428"/>
                  <a:pt x="33631" y="157428"/>
                </a:cubicBezTo>
                <a:cubicBezTo>
                  <a:pt x="34058" y="157428"/>
                  <a:pt x="34483" y="157453"/>
                  <a:pt x="34907" y="157516"/>
                </a:cubicBezTo>
                <a:cubicBezTo>
                  <a:pt x="37797" y="157965"/>
                  <a:pt x="40712" y="157880"/>
                  <a:pt x="43615" y="157941"/>
                </a:cubicBezTo>
                <a:cubicBezTo>
                  <a:pt x="43646" y="157942"/>
                  <a:pt x="43677" y="157942"/>
                  <a:pt x="43707" y="157942"/>
                </a:cubicBezTo>
                <a:cubicBezTo>
                  <a:pt x="44529" y="157942"/>
                  <a:pt x="45063" y="157624"/>
                  <a:pt x="45449" y="156921"/>
                </a:cubicBezTo>
                <a:cubicBezTo>
                  <a:pt x="45789" y="156338"/>
                  <a:pt x="46093" y="155731"/>
                  <a:pt x="46518" y="155184"/>
                </a:cubicBezTo>
                <a:cubicBezTo>
                  <a:pt x="46614" y="155055"/>
                  <a:pt x="46701" y="154870"/>
                  <a:pt x="46879" y="154870"/>
                </a:cubicBezTo>
                <a:cubicBezTo>
                  <a:pt x="46903" y="154870"/>
                  <a:pt x="46928" y="154873"/>
                  <a:pt x="46955" y="154880"/>
                </a:cubicBezTo>
                <a:cubicBezTo>
                  <a:pt x="47149" y="154941"/>
                  <a:pt x="47162" y="155148"/>
                  <a:pt x="47198" y="155305"/>
                </a:cubicBezTo>
                <a:cubicBezTo>
                  <a:pt x="47356" y="155913"/>
                  <a:pt x="47441" y="156544"/>
                  <a:pt x="47623" y="157152"/>
                </a:cubicBezTo>
                <a:cubicBezTo>
                  <a:pt x="47793" y="157674"/>
                  <a:pt x="48097" y="157941"/>
                  <a:pt x="48692" y="157941"/>
                </a:cubicBezTo>
                <a:cubicBezTo>
                  <a:pt x="52251" y="157929"/>
                  <a:pt x="55809" y="157820"/>
                  <a:pt x="59368" y="157455"/>
                </a:cubicBezTo>
                <a:cubicBezTo>
                  <a:pt x="60795" y="157309"/>
                  <a:pt x="62225" y="157237"/>
                  <a:pt x="63655" y="157237"/>
                </a:cubicBezTo>
                <a:cubicBezTo>
                  <a:pt x="65086" y="157237"/>
                  <a:pt x="66516" y="157309"/>
                  <a:pt x="67943" y="157455"/>
                </a:cubicBezTo>
                <a:cubicBezTo>
                  <a:pt x="70006" y="157678"/>
                  <a:pt x="72060" y="157860"/>
                  <a:pt x="74131" y="157860"/>
                </a:cubicBezTo>
                <a:cubicBezTo>
                  <a:pt x="74315" y="157860"/>
                  <a:pt x="74499" y="157859"/>
                  <a:pt x="74684" y="157856"/>
                </a:cubicBezTo>
                <a:cubicBezTo>
                  <a:pt x="75586" y="157845"/>
                  <a:pt x="76488" y="157664"/>
                  <a:pt x="77381" y="157664"/>
                </a:cubicBezTo>
                <a:cubicBezTo>
                  <a:pt x="77498" y="157664"/>
                  <a:pt x="77615" y="157667"/>
                  <a:pt x="77732" y="157674"/>
                </a:cubicBezTo>
                <a:cubicBezTo>
                  <a:pt x="78853" y="157743"/>
                  <a:pt x="79971" y="157760"/>
                  <a:pt x="81089" y="157760"/>
                </a:cubicBezTo>
                <a:cubicBezTo>
                  <a:pt x="82195" y="157760"/>
                  <a:pt x="83300" y="157743"/>
                  <a:pt x="84406" y="157743"/>
                </a:cubicBezTo>
                <a:cubicBezTo>
                  <a:pt x="84946" y="157743"/>
                  <a:pt x="85487" y="157747"/>
                  <a:pt x="86028" y="157759"/>
                </a:cubicBezTo>
                <a:cubicBezTo>
                  <a:pt x="86538" y="157759"/>
                  <a:pt x="87048" y="157722"/>
                  <a:pt x="87546" y="157662"/>
                </a:cubicBezTo>
                <a:cubicBezTo>
                  <a:pt x="88129" y="157601"/>
                  <a:pt x="88675" y="157309"/>
                  <a:pt x="89028" y="156836"/>
                </a:cubicBezTo>
                <a:cubicBezTo>
                  <a:pt x="89295" y="156514"/>
                  <a:pt x="89486" y="156356"/>
                  <a:pt x="89682" y="156356"/>
                </a:cubicBezTo>
                <a:cubicBezTo>
                  <a:pt x="89878" y="156356"/>
                  <a:pt x="90078" y="156514"/>
                  <a:pt x="90364" y="156824"/>
                </a:cubicBezTo>
                <a:cubicBezTo>
                  <a:pt x="90716" y="157212"/>
                  <a:pt x="91092" y="157565"/>
                  <a:pt x="91639" y="157577"/>
                </a:cubicBezTo>
                <a:cubicBezTo>
                  <a:pt x="92878" y="157625"/>
                  <a:pt x="94117" y="157650"/>
                  <a:pt x="95355" y="157674"/>
                </a:cubicBezTo>
                <a:cubicBezTo>
                  <a:pt x="95383" y="157674"/>
                  <a:pt x="95410" y="157674"/>
                  <a:pt x="95438" y="157674"/>
                </a:cubicBezTo>
                <a:cubicBezTo>
                  <a:pt x="96438" y="157674"/>
                  <a:pt x="97437" y="157525"/>
                  <a:pt x="98441" y="157525"/>
                </a:cubicBezTo>
                <a:cubicBezTo>
                  <a:pt x="98861" y="157525"/>
                  <a:pt x="99282" y="157551"/>
                  <a:pt x="99704" y="157625"/>
                </a:cubicBezTo>
                <a:cubicBezTo>
                  <a:pt x="101768" y="157990"/>
                  <a:pt x="103857" y="157868"/>
                  <a:pt x="105934" y="158002"/>
                </a:cubicBezTo>
                <a:cubicBezTo>
                  <a:pt x="105979" y="158005"/>
                  <a:pt x="106021" y="158007"/>
                  <a:pt x="106062" y="158007"/>
                </a:cubicBezTo>
                <a:cubicBezTo>
                  <a:pt x="106647" y="158007"/>
                  <a:pt x="106874" y="157684"/>
                  <a:pt x="106942" y="157139"/>
                </a:cubicBezTo>
                <a:cubicBezTo>
                  <a:pt x="107003" y="156569"/>
                  <a:pt x="107088" y="155986"/>
                  <a:pt x="107137" y="155415"/>
                </a:cubicBezTo>
                <a:cubicBezTo>
                  <a:pt x="107197" y="154880"/>
                  <a:pt x="107161" y="154322"/>
                  <a:pt x="107465" y="153787"/>
                </a:cubicBezTo>
                <a:cubicBezTo>
                  <a:pt x="107732" y="154030"/>
                  <a:pt x="107793" y="154322"/>
                  <a:pt x="107878" y="154601"/>
                </a:cubicBezTo>
                <a:cubicBezTo>
                  <a:pt x="108096" y="155318"/>
                  <a:pt x="108291" y="156046"/>
                  <a:pt x="108485" y="156775"/>
                </a:cubicBezTo>
                <a:cubicBezTo>
                  <a:pt x="108788" y="157856"/>
                  <a:pt x="108874" y="157917"/>
                  <a:pt x="109991" y="157917"/>
                </a:cubicBezTo>
                <a:cubicBezTo>
                  <a:pt x="110859" y="157916"/>
                  <a:pt x="111728" y="157916"/>
                  <a:pt x="112597" y="157916"/>
                </a:cubicBezTo>
                <a:cubicBezTo>
                  <a:pt x="118108" y="157916"/>
                  <a:pt x="123622" y="157931"/>
                  <a:pt x="129135" y="157931"/>
                </a:cubicBezTo>
                <a:cubicBezTo>
                  <a:pt x="134990" y="157931"/>
                  <a:pt x="140844" y="157914"/>
                  <a:pt x="146695" y="157844"/>
                </a:cubicBezTo>
                <a:cubicBezTo>
                  <a:pt x="148550" y="157825"/>
                  <a:pt x="150413" y="157799"/>
                  <a:pt x="152277" y="157799"/>
                </a:cubicBezTo>
                <a:cubicBezTo>
                  <a:pt x="152841" y="157799"/>
                  <a:pt x="153406" y="157802"/>
                  <a:pt x="153970" y="157807"/>
                </a:cubicBezTo>
                <a:cubicBezTo>
                  <a:pt x="154030" y="157808"/>
                  <a:pt x="154091" y="157808"/>
                  <a:pt x="154151" y="157808"/>
                </a:cubicBezTo>
                <a:cubicBezTo>
                  <a:pt x="157404" y="157808"/>
                  <a:pt x="160601" y="157175"/>
                  <a:pt x="163845" y="157115"/>
                </a:cubicBezTo>
                <a:cubicBezTo>
                  <a:pt x="166572" y="157070"/>
                  <a:pt x="169309" y="156942"/>
                  <a:pt x="172038" y="156942"/>
                </a:cubicBezTo>
                <a:cubicBezTo>
                  <a:pt x="172262" y="156942"/>
                  <a:pt x="172487" y="156943"/>
                  <a:pt x="172711" y="156945"/>
                </a:cubicBezTo>
                <a:cubicBezTo>
                  <a:pt x="174290" y="156957"/>
                  <a:pt x="175869" y="156994"/>
                  <a:pt x="177436" y="157042"/>
                </a:cubicBezTo>
                <a:cubicBezTo>
                  <a:pt x="178626" y="157079"/>
                  <a:pt x="179816" y="157188"/>
                  <a:pt x="180994" y="157273"/>
                </a:cubicBezTo>
                <a:cubicBezTo>
                  <a:pt x="182251" y="157368"/>
                  <a:pt x="183450" y="157845"/>
                  <a:pt x="184715" y="157845"/>
                </a:cubicBezTo>
                <a:cubicBezTo>
                  <a:pt x="184746" y="157845"/>
                  <a:pt x="184777" y="157844"/>
                  <a:pt x="184808" y="157844"/>
                </a:cubicBezTo>
                <a:cubicBezTo>
                  <a:pt x="185350" y="157837"/>
                  <a:pt x="185892" y="157834"/>
                  <a:pt x="186434" y="157834"/>
                </a:cubicBezTo>
                <a:cubicBezTo>
                  <a:pt x="187520" y="157834"/>
                  <a:pt x="188606" y="157844"/>
                  <a:pt x="189694" y="157844"/>
                </a:cubicBezTo>
                <a:cubicBezTo>
                  <a:pt x="190781" y="157844"/>
                  <a:pt x="191869" y="157834"/>
                  <a:pt x="192958" y="157795"/>
                </a:cubicBezTo>
                <a:cubicBezTo>
                  <a:pt x="194014" y="157759"/>
                  <a:pt x="194694" y="157370"/>
                  <a:pt x="195168" y="156459"/>
                </a:cubicBezTo>
                <a:cubicBezTo>
                  <a:pt x="195484" y="155828"/>
                  <a:pt x="195812" y="155196"/>
                  <a:pt x="196273" y="154662"/>
                </a:cubicBezTo>
                <a:cubicBezTo>
                  <a:pt x="196566" y="154331"/>
                  <a:pt x="196845" y="154170"/>
                  <a:pt x="197135" y="154170"/>
                </a:cubicBezTo>
                <a:cubicBezTo>
                  <a:pt x="197399" y="154170"/>
                  <a:pt x="197673" y="154304"/>
                  <a:pt x="197974" y="154565"/>
                </a:cubicBezTo>
                <a:cubicBezTo>
                  <a:pt x="198362" y="154893"/>
                  <a:pt x="198690" y="155281"/>
                  <a:pt x="198945" y="155731"/>
                </a:cubicBezTo>
                <a:cubicBezTo>
                  <a:pt x="199646" y="157020"/>
                  <a:pt x="200559" y="157566"/>
                  <a:pt x="202021" y="157566"/>
                </a:cubicBezTo>
                <a:cubicBezTo>
                  <a:pt x="202157" y="157566"/>
                  <a:pt x="202298" y="157562"/>
                  <a:pt x="202443" y="157552"/>
                </a:cubicBezTo>
                <a:cubicBezTo>
                  <a:pt x="204581" y="157410"/>
                  <a:pt x="206736" y="157310"/>
                  <a:pt x="208900" y="157310"/>
                </a:cubicBezTo>
                <a:cubicBezTo>
                  <a:pt x="209318" y="157310"/>
                  <a:pt x="209737" y="157314"/>
                  <a:pt x="210156" y="157322"/>
                </a:cubicBezTo>
                <a:cubicBezTo>
                  <a:pt x="210783" y="157334"/>
                  <a:pt x="211414" y="157338"/>
                  <a:pt x="212045" y="157338"/>
                </a:cubicBezTo>
                <a:cubicBezTo>
                  <a:pt x="213307" y="157338"/>
                  <a:pt x="214573" y="157322"/>
                  <a:pt x="215828" y="157322"/>
                </a:cubicBezTo>
                <a:cubicBezTo>
                  <a:pt x="215903" y="157320"/>
                  <a:pt x="215978" y="157319"/>
                  <a:pt x="216053" y="157319"/>
                </a:cubicBezTo>
                <a:cubicBezTo>
                  <a:pt x="216439" y="157319"/>
                  <a:pt x="216826" y="157346"/>
                  <a:pt x="217212" y="157407"/>
                </a:cubicBezTo>
                <a:cubicBezTo>
                  <a:pt x="219131" y="157795"/>
                  <a:pt x="221099" y="157990"/>
                  <a:pt x="223054" y="157990"/>
                </a:cubicBezTo>
                <a:cubicBezTo>
                  <a:pt x="223147" y="157995"/>
                  <a:pt x="223240" y="157997"/>
                  <a:pt x="223334" y="157997"/>
                </a:cubicBezTo>
                <a:cubicBezTo>
                  <a:pt x="223614" y="157997"/>
                  <a:pt x="223896" y="157979"/>
                  <a:pt x="224178" y="157979"/>
                </a:cubicBezTo>
                <a:cubicBezTo>
                  <a:pt x="224452" y="157979"/>
                  <a:pt x="224726" y="157996"/>
                  <a:pt x="224998" y="158063"/>
                </a:cubicBezTo>
                <a:lnTo>
                  <a:pt x="232285" y="158063"/>
                </a:lnTo>
                <a:cubicBezTo>
                  <a:pt x="233658" y="157941"/>
                  <a:pt x="235030" y="157953"/>
                  <a:pt x="236390" y="157905"/>
                </a:cubicBezTo>
                <a:cubicBezTo>
                  <a:pt x="237386" y="157880"/>
                  <a:pt x="238382" y="157880"/>
                  <a:pt x="239366" y="157783"/>
                </a:cubicBezTo>
                <a:cubicBezTo>
                  <a:pt x="241342" y="157600"/>
                  <a:pt x="243309" y="157320"/>
                  <a:pt x="245291" y="157320"/>
                </a:cubicBezTo>
                <a:cubicBezTo>
                  <a:pt x="245539" y="157320"/>
                  <a:pt x="245786" y="157324"/>
                  <a:pt x="246034" y="157334"/>
                </a:cubicBezTo>
                <a:cubicBezTo>
                  <a:pt x="246085" y="157335"/>
                  <a:pt x="246136" y="157336"/>
                  <a:pt x="246186" y="157336"/>
                </a:cubicBezTo>
                <a:cubicBezTo>
                  <a:pt x="247393" y="157336"/>
                  <a:pt x="248252" y="156907"/>
                  <a:pt x="248718" y="155694"/>
                </a:cubicBezTo>
                <a:cubicBezTo>
                  <a:pt x="248874" y="155298"/>
                  <a:pt x="249042" y="154747"/>
                  <a:pt x="249587" y="154747"/>
                </a:cubicBezTo>
                <a:cubicBezTo>
                  <a:pt x="249593" y="154747"/>
                  <a:pt x="249599" y="154747"/>
                  <a:pt x="249605" y="154747"/>
                </a:cubicBezTo>
                <a:cubicBezTo>
                  <a:pt x="250151" y="154747"/>
                  <a:pt x="250164" y="155342"/>
                  <a:pt x="250297" y="155731"/>
                </a:cubicBezTo>
                <a:cubicBezTo>
                  <a:pt x="250613" y="156550"/>
                  <a:pt x="251121" y="157020"/>
                  <a:pt x="251996" y="157020"/>
                </a:cubicBezTo>
                <a:cubicBezTo>
                  <a:pt x="252028" y="157020"/>
                  <a:pt x="252061" y="157019"/>
                  <a:pt x="252095" y="157018"/>
                </a:cubicBezTo>
                <a:cubicBezTo>
                  <a:pt x="252418" y="157007"/>
                  <a:pt x="252741" y="157003"/>
                  <a:pt x="253064" y="157003"/>
                </a:cubicBezTo>
                <a:cubicBezTo>
                  <a:pt x="255098" y="157003"/>
                  <a:pt x="257127" y="157184"/>
                  <a:pt x="259162" y="157184"/>
                </a:cubicBezTo>
                <a:cubicBezTo>
                  <a:pt x="259401" y="157184"/>
                  <a:pt x="259641" y="157181"/>
                  <a:pt x="259880" y="157176"/>
                </a:cubicBezTo>
                <a:cubicBezTo>
                  <a:pt x="260093" y="157171"/>
                  <a:pt x="260306" y="157168"/>
                  <a:pt x="260519" y="157168"/>
                </a:cubicBezTo>
                <a:cubicBezTo>
                  <a:pt x="262247" y="157168"/>
                  <a:pt x="263967" y="157327"/>
                  <a:pt x="265698" y="157370"/>
                </a:cubicBezTo>
                <a:cubicBezTo>
                  <a:pt x="266742" y="157370"/>
                  <a:pt x="267775" y="157443"/>
                  <a:pt x="268819" y="157552"/>
                </a:cubicBezTo>
                <a:cubicBezTo>
                  <a:pt x="270209" y="157728"/>
                  <a:pt x="271599" y="157834"/>
                  <a:pt x="272994" y="157834"/>
                </a:cubicBezTo>
                <a:cubicBezTo>
                  <a:pt x="274012" y="157834"/>
                  <a:pt x="275033" y="157778"/>
                  <a:pt x="276058" y="157650"/>
                </a:cubicBezTo>
                <a:cubicBezTo>
                  <a:pt x="278511" y="157346"/>
                  <a:pt x="280965" y="156969"/>
                  <a:pt x="283443" y="156860"/>
                </a:cubicBezTo>
                <a:cubicBezTo>
                  <a:pt x="284159" y="156836"/>
                  <a:pt x="284353" y="156605"/>
                  <a:pt x="284402" y="155852"/>
                </a:cubicBezTo>
                <a:cubicBezTo>
                  <a:pt x="284451" y="155026"/>
                  <a:pt x="284390" y="154212"/>
                  <a:pt x="284475" y="153386"/>
                </a:cubicBezTo>
                <a:cubicBezTo>
                  <a:pt x="284779" y="150520"/>
                  <a:pt x="285119" y="147642"/>
                  <a:pt x="285082" y="144763"/>
                </a:cubicBezTo>
                <a:lnTo>
                  <a:pt x="285082" y="142261"/>
                </a:lnTo>
                <a:lnTo>
                  <a:pt x="285082" y="1870"/>
                </a:lnTo>
                <a:cubicBezTo>
                  <a:pt x="285082" y="1603"/>
                  <a:pt x="285094" y="1336"/>
                  <a:pt x="285070" y="1069"/>
                </a:cubicBezTo>
                <a:cubicBezTo>
                  <a:pt x="284864" y="753"/>
                  <a:pt x="284536" y="753"/>
                  <a:pt x="284232" y="753"/>
                </a:cubicBezTo>
                <a:cubicBezTo>
                  <a:pt x="282580" y="741"/>
                  <a:pt x="280928" y="668"/>
                  <a:pt x="279277" y="607"/>
                </a:cubicBezTo>
                <a:cubicBezTo>
                  <a:pt x="278305" y="574"/>
                  <a:pt x="277334" y="560"/>
                  <a:pt x="276363" y="560"/>
                </a:cubicBezTo>
                <a:cubicBezTo>
                  <a:pt x="271589" y="560"/>
                  <a:pt x="266816" y="901"/>
                  <a:pt x="262042" y="1032"/>
                </a:cubicBezTo>
                <a:cubicBezTo>
                  <a:pt x="261362" y="1057"/>
                  <a:pt x="260912" y="1372"/>
                  <a:pt x="260633" y="1980"/>
                </a:cubicBezTo>
                <a:cubicBezTo>
                  <a:pt x="260293" y="2733"/>
                  <a:pt x="260050" y="3522"/>
                  <a:pt x="259722" y="4287"/>
                </a:cubicBezTo>
                <a:cubicBezTo>
                  <a:pt x="259613" y="4530"/>
                  <a:pt x="259540" y="4822"/>
                  <a:pt x="259261" y="4980"/>
                </a:cubicBezTo>
                <a:cubicBezTo>
                  <a:pt x="259006" y="4700"/>
                  <a:pt x="259103" y="4397"/>
                  <a:pt x="259078" y="4117"/>
                </a:cubicBezTo>
                <a:cubicBezTo>
                  <a:pt x="259030" y="3437"/>
                  <a:pt x="259248" y="2769"/>
                  <a:pt x="259212" y="2089"/>
                </a:cubicBezTo>
                <a:cubicBezTo>
                  <a:pt x="259176" y="1263"/>
                  <a:pt x="258957" y="996"/>
                  <a:pt x="258155" y="887"/>
                </a:cubicBezTo>
                <a:cubicBezTo>
                  <a:pt x="256273" y="619"/>
                  <a:pt x="254378" y="474"/>
                  <a:pt x="252483" y="449"/>
                </a:cubicBezTo>
                <a:cubicBezTo>
                  <a:pt x="252346" y="448"/>
                  <a:pt x="252208" y="447"/>
                  <a:pt x="252070" y="447"/>
                </a:cubicBezTo>
                <a:cubicBezTo>
                  <a:pt x="249941" y="447"/>
                  <a:pt x="247841" y="618"/>
                  <a:pt x="245730" y="789"/>
                </a:cubicBezTo>
                <a:cubicBezTo>
                  <a:pt x="244249" y="899"/>
                  <a:pt x="242779" y="1032"/>
                  <a:pt x="241297" y="1057"/>
                </a:cubicBezTo>
                <a:cubicBezTo>
                  <a:pt x="240180" y="1069"/>
                  <a:pt x="239900" y="1312"/>
                  <a:pt x="239597" y="2356"/>
                </a:cubicBezTo>
                <a:cubicBezTo>
                  <a:pt x="239512" y="2660"/>
                  <a:pt x="239415" y="2964"/>
                  <a:pt x="239305" y="3255"/>
                </a:cubicBezTo>
                <a:cubicBezTo>
                  <a:pt x="239208" y="3486"/>
                  <a:pt x="239123" y="3729"/>
                  <a:pt x="238807" y="3729"/>
                </a:cubicBezTo>
                <a:cubicBezTo>
                  <a:pt x="238492" y="3729"/>
                  <a:pt x="238322" y="3522"/>
                  <a:pt x="238200" y="3267"/>
                </a:cubicBezTo>
                <a:cubicBezTo>
                  <a:pt x="238006" y="2903"/>
                  <a:pt x="237969" y="2478"/>
                  <a:pt x="237848" y="2089"/>
                </a:cubicBezTo>
                <a:cubicBezTo>
                  <a:pt x="237697" y="1542"/>
                  <a:pt x="237367" y="1274"/>
                  <a:pt x="236805" y="1274"/>
                </a:cubicBezTo>
                <a:cubicBezTo>
                  <a:pt x="236781" y="1274"/>
                  <a:pt x="236756" y="1274"/>
                  <a:pt x="236730" y="1275"/>
                </a:cubicBezTo>
                <a:cubicBezTo>
                  <a:pt x="235485" y="1334"/>
                  <a:pt x="234240" y="1356"/>
                  <a:pt x="232997" y="1356"/>
                </a:cubicBezTo>
                <a:cubicBezTo>
                  <a:pt x="231668" y="1356"/>
                  <a:pt x="230342" y="1331"/>
                  <a:pt x="229018" y="1300"/>
                </a:cubicBezTo>
                <a:cubicBezTo>
                  <a:pt x="227500" y="1263"/>
                  <a:pt x="225957" y="1178"/>
                  <a:pt x="224524" y="547"/>
                </a:cubicBezTo>
                <a:cubicBezTo>
                  <a:pt x="224075" y="352"/>
                  <a:pt x="223577" y="328"/>
                  <a:pt x="223091" y="304"/>
                </a:cubicBezTo>
                <a:cubicBezTo>
                  <a:pt x="222941" y="300"/>
                  <a:pt x="222791" y="298"/>
                  <a:pt x="222642" y="298"/>
                </a:cubicBezTo>
                <a:cubicBezTo>
                  <a:pt x="221385" y="298"/>
                  <a:pt x="220135" y="426"/>
                  <a:pt x="218876" y="534"/>
                </a:cubicBezTo>
                <a:cubicBezTo>
                  <a:pt x="217761" y="623"/>
                  <a:pt x="216646" y="847"/>
                  <a:pt x="215524" y="847"/>
                </a:cubicBezTo>
                <a:cubicBezTo>
                  <a:pt x="214959" y="847"/>
                  <a:pt x="214393" y="790"/>
                  <a:pt x="213824" y="632"/>
                </a:cubicBezTo>
                <a:cubicBezTo>
                  <a:pt x="213646" y="599"/>
                  <a:pt x="213468" y="583"/>
                  <a:pt x="213289" y="583"/>
                </a:cubicBezTo>
                <a:cubicBezTo>
                  <a:pt x="213200" y="583"/>
                  <a:pt x="213111" y="587"/>
                  <a:pt x="213022" y="595"/>
                </a:cubicBezTo>
                <a:cubicBezTo>
                  <a:pt x="211152" y="644"/>
                  <a:pt x="209306" y="887"/>
                  <a:pt x="207435" y="947"/>
                </a:cubicBezTo>
                <a:cubicBezTo>
                  <a:pt x="206285" y="989"/>
                  <a:pt x="205131" y="1087"/>
                  <a:pt x="203983" y="1087"/>
                </a:cubicBezTo>
                <a:cubicBezTo>
                  <a:pt x="202768" y="1087"/>
                  <a:pt x="201559" y="977"/>
                  <a:pt x="200366" y="571"/>
                </a:cubicBezTo>
                <a:cubicBezTo>
                  <a:pt x="199856" y="413"/>
                  <a:pt x="199322" y="328"/>
                  <a:pt x="198788" y="304"/>
                </a:cubicBezTo>
                <a:cubicBezTo>
                  <a:pt x="196018" y="109"/>
                  <a:pt x="193225" y="73"/>
                  <a:pt x="190443" y="73"/>
                </a:cubicBezTo>
                <a:cubicBezTo>
                  <a:pt x="190284" y="68"/>
                  <a:pt x="190125" y="66"/>
                  <a:pt x="189967" y="66"/>
                </a:cubicBezTo>
                <a:cubicBezTo>
                  <a:pt x="189414" y="66"/>
                  <a:pt x="188864" y="89"/>
                  <a:pt x="188315" y="89"/>
                </a:cubicBezTo>
                <a:cubicBezTo>
                  <a:pt x="187818" y="89"/>
                  <a:pt x="187321" y="70"/>
                  <a:pt x="1868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2"/>
          <p:cNvSpPr/>
          <p:nvPr/>
        </p:nvSpPr>
        <p:spPr>
          <a:xfrm>
            <a:off x="0" y="578325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2"/>
          <p:cNvSpPr txBox="1">
            <a:spLocks noGrp="1"/>
          </p:cNvSpPr>
          <p:nvPr>
            <p:ph type="title" hasCustomPrompt="1"/>
          </p:nvPr>
        </p:nvSpPr>
        <p:spPr>
          <a:xfrm>
            <a:off x="713175" y="1134263"/>
            <a:ext cx="3858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49" name="Google Shape;749;p32"/>
          <p:cNvSpPr txBox="1">
            <a:spLocks noGrp="1"/>
          </p:cNvSpPr>
          <p:nvPr>
            <p:ph type="subTitle" idx="1"/>
          </p:nvPr>
        </p:nvSpPr>
        <p:spPr>
          <a:xfrm>
            <a:off x="713175" y="1840288"/>
            <a:ext cx="3858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32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2"/>
          <p:cNvSpPr/>
          <p:nvPr/>
        </p:nvSpPr>
        <p:spPr>
          <a:xfrm>
            <a:off x="6051656" y="3064600"/>
            <a:ext cx="899419" cy="810828"/>
          </a:xfrm>
          <a:custGeom>
            <a:avLst/>
            <a:gdLst/>
            <a:ahLst/>
            <a:cxnLst/>
            <a:rect l="l" t="t" r="r" b="b"/>
            <a:pathLst>
              <a:path w="9056" h="8164" extrusionOk="0">
                <a:moveTo>
                  <a:pt x="4516" y="0"/>
                </a:moveTo>
                <a:cubicBezTo>
                  <a:pt x="4167" y="0"/>
                  <a:pt x="3812" y="45"/>
                  <a:pt x="3460" y="139"/>
                </a:cubicBezTo>
                <a:cubicBezTo>
                  <a:pt x="1287" y="737"/>
                  <a:pt x="1" y="2965"/>
                  <a:pt x="580" y="5138"/>
                </a:cubicBezTo>
                <a:cubicBezTo>
                  <a:pt x="1079" y="6966"/>
                  <a:pt x="2712" y="8163"/>
                  <a:pt x="4501" y="8163"/>
                </a:cubicBezTo>
                <a:cubicBezTo>
                  <a:pt x="4856" y="8163"/>
                  <a:pt x="5218" y="8116"/>
                  <a:pt x="5579" y="8017"/>
                </a:cubicBezTo>
                <a:cubicBezTo>
                  <a:pt x="7770" y="7438"/>
                  <a:pt x="9056" y="5192"/>
                  <a:pt x="8458" y="3019"/>
                </a:cubicBezTo>
                <a:cubicBezTo>
                  <a:pt x="7972" y="1198"/>
                  <a:pt x="6318" y="0"/>
                  <a:pt x="4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32"/>
          <p:cNvGrpSpPr/>
          <p:nvPr/>
        </p:nvGrpSpPr>
        <p:grpSpPr>
          <a:xfrm>
            <a:off x="701101" y="538821"/>
            <a:ext cx="7729714" cy="4052805"/>
            <a:chOff x="729064" y="589271"/>
            <a:chExt cx="7729714" cy="4052805"/>
          </a:xfrm>
        </p:grpSpPr>
        <p:sp>
          <p:nvSpPr>
            <p:cNvPr id="753" name="Google Shape;753;p32"/>
            <p:cNvSpPr/>
            <p:nvPr/>
          </p:nvSpPr>
          <p:spPr>
            <a:xfrm>
              <a:off x="7265861" y="3983985"/>
              <a:ext cx="142905" cy="75612"/>
            </a:xfrm>
            <a:custGeom>
              <a:avLst/>
              <a:gdLst/>
              <a:ahLst/>
              <a:cxnLst/>
              <a:rect l="l" t="t" r="r" b="b"/>
              <a:pathLst>
                <a:path w="979" h="518" extrusionOk="0">
                  <a:moveTo>
                    <a:pt x="923" y="1"/>
                  </a:moveTo>
                  <a:cubicBezTo>
                    <a:pt x="830" y="1"/>
                    <a:pt x="734" y="38"/>
                    <a:pt x="689" y="114"/>
                  </a:cubicBezTo>
                  <a:cubicBezTo>
                    <a:pt x="647" y="155"/>
                    <a:pt x="612" y="208"/>
                    <a:pt x="586" y="263"/>
                  </a:cubicBezTo>
                  <a:lnTo>
                    <a:pt x="586" y="263"/>
                  </a:lnTo>
                  <a:cubicBezTo>
                    <a:pt x="506" y="213"/>
                    <a:pt x="416" y="188"/>
                    <a:pt x="325" y="188"/>
                  </a:cubicBezTo>
                  <a:cubicBezTo>
                    <a:pt x="209" y="188"/>
                    <a:pt x="93" y="229"/>
                    <a:pt x="1" y="313"/>
                  </a:cubicBezTo>
                  <a:cubicBezTo>
                    <a:pt x="21" y="311"/>
                    <a:pt x="41" y="310"/>
                    <a:pt x="62" y="310"/>
                  </a:cubicBezTo>
                  <a:cubicBezTo>
                    <a:pt x="240" y="310"/>
                    <a:pt x="417" y="380"/>
                    <a:pt x="580" y="494"/>
                  </a:cubicBezTo>
                  <a:cubicBezTo>
                    <a:pt x="580" y="494"/>
                    <a:pt x="598" y="512"/>
                    <a:pt x="598" y="512"/>
                  </a:cubicBezTo>
                  <a:cubicBezTo>
                    <a:pt x="608" y="516"/>
                    <a:pt x="617" y="517"/>
                    <a:pt x="627" y="517"/>
                  </a:cubicBezTo>
                  <a:cubicBezTo>
                    <a:pt x="671" y="517"/>
                    <a:pt x="710" y="485"/>
                    <a:pt x="725" y="440"/>
                  </a:cubicBezTo>
                  <a:cubicBezTo>
                    <a:pt x="743" y="367"/>
                    <a:pt x="779" y="277"/>
                    <a:pt x="797" y="204"/>
                  </a:cubicBezTo>
                  <a:cubicBezTo>
                    <a:pt x="834" y="114"/>
                    <a:pt x="906" y="41"/>
                    <a:pt x="978" y="5"/>
                  </a:cubicBezTo>
                  <a:cubicBezTo>
                    <a:pt x="960" y="2"/>
                    <a:pt x="942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61563" y="2979403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5758080" y="3235727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729064" y="4583542"/>
              <a:ext cx="92691" cy="58534"/>
            </a:xfrm>
            <a:custGeom>
              <a:avLst/>
              <a:gdLst/>
              <a:ahLst/>
              <a:cxnLst/>
              <a:rect l="l" t="t" r="r" b="b"/>
              <a:pathLst>
                <a:path w="635" h="401" extrusionOk="0">
                  <a:moveTo>
                    <a:pt x="531" y="0"/>
                  </a:moveTo>
                  <a:cubicBezTo>
                    <a:pt x="481" y="0"/>
                    <a:pt x="431" y="20"/>
                    <a:pt x="399" y="51"/>
                  </a:cubicBezTo>
                  <a:cubicBezTo>
                    <a:pt x="371" y="80"/>
                    <a:pt x="347" y="119"/>
                    <a:pt x="328" y="162"/>
                  </a:cubicBezTo>
                  <a:lnTo>
                    <a:pt x="328" y="162"/>
                  </a:lnTo>
                  <a:cubicBezTo>
                    <a:pt x="314" y="161"/>
                    <a:pt x="299" y="160"/>
                    <a:pt x="284" y="160"/>
                  </a:cubicBezTo>
                  <a:cubicBezTo>
                    <a:pt x="170" y="160"/>
                    <a:pt x="61" y="208"/>
                    <a:pt x="1" y="305"/>
                  </a:cubicBezTo>
                  <a:cubicBezTo>
                    <a:pt x="44" y="276"/>
                    <a:pt x="94" y="261"/>
                    <a:pt x="142" y="261"/>
                  </a:cubicBezTo>
                  <a:cubicBezTo>
                    <a:pt x="214" y="261"/>
                    <a:pt x="283" y="294"/>
                    <a:pt x="327" y="359"/>
                  </a:cubicBezTo>
                  <a:cubicBezTo>
                    <a:pt x="345" y="389"/>
                    <a:pt x="370" y="401"/>
                    <a:pt x="395" y="401"/>
                  </a:cubicBezTo>
                  <a:cubicBezTo>
                    <a:pt x="448" y="401"/>
                    <a:pt x="502" y="348"/>
                    <a:pt x="490" y="287"/>
                  </a:cubicBezTo>
                  <a:cubicBezTo>
                    <a:pt x="472" y="232"/>
                    <a:pt x="472" y="160"/>
                    <a:pt x="490" y="106"/>
                  </a:cubicBezTo>
                  <a:cubicBezTo>
                    <a:pt x="505" y="61"/>
                    <a:pt x="544" y="29"/>
                    <a:pt x="598" y="29"/>
                  </a:cubicBezTo>
                  <a:cubicBezTo>
                    <a:pt x="610" y="29"/>
                    <a:pt x="622" y="30"/>
                    <a:pt x="635" y="33"/>
                  </a:cubicBezTo>
                  <a:cubicBezTo>
                    <a:pt x="604" y="10"/>
                    <a:pt x="568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853431" y="4340501"/>
              <a:ext cx="126994" cy="62913"/>
            </a:xfrm>
            <a:custGeom>
              <a:avLst/>
              <a:gdLst/>
              <a:ahLst/>
              <a:cxnLst/>
              <a:rect l="l" t="t" r="r" b="b"/>
              <a:pathLst>
                <a:path w="870" h="431" extrusionOk="0">
                  <a:moveTo>
                    <a:pt x="698" y="1"/>
                  </a:moveTo>
                  <a:cubicBezTo>
                    <a:pt x="657" y="1"/>
                    <a:pt x="615" y="11"/>
                    <a:pt x="580" y="32"/>
                  </a:cubicBezTo>
                  <a:cubicBezTo>
                    <a:pt x="524" y="65"/>
                    <a:pt x="483" y="112"/>
                    <a:pt x="446" y="164"/>
                  </a:cubicBezTo>
                  <a:lnTo>
                    <a:pt x="446" y="164"/>
                  </a:lnTo>
                  <a:cubicBezTo>
                    <a:pt x="382" y="129"/>
                    <a:pt x="312" y="112"/>
                    <a:pt x="244" y="112"/>
                  </a:cubicBezTo>
                  <a:cubicBezTo>
                    <a:pt x="157" y="112"/>
                    <a:pt x="71" y="140"/>
                    <a:pt x="0" y="195"/>
                  </a:cubicBezTo>
                  <a:cubicBezTo>
                    <a:pt x="29" y="184"/>
                    <a:pt x="60" y="179"/>
                    <a:pt x="90" y="179"/>
                  </a:cubicBezTo>
                  <a:cubicBezTo>
                    <a:pt x="213" y="179"/>
                    <a:pt x="341" y="260"/>
                    <a:pt x="399" y="376"/>
                  </a:cubicBezTo>
                  <a:cubicBezTo>
                    <a:pt x="417" y="394"/>
                    <a:pt x="435" y="412"/>
                    <a:pt x="471" y="431"/>
                  </a:cubicBezTo>
                  <a:cubicBezTo>
                    <a:pt x="525" y="431"/>
                    <a:pt x="562" y="394"/>
                    <a:pt x="562" y="340"/>
                  </a:cubicBezTo>
                  <a:cubicBezTo>
                    <a:pt x="562" y="268"/>
                    <a:pt x="598" y="177"/>
                    <a:pt x="634" y="123"/>
                  </a:cubicBezTo>
                  <a:cubicBezTo>
                    <a:pt x="670" y="74"/>
                    <a:pt x="731" y="50"/>
                    <a:pt x="788" y="50"/>
                  </a:cubicBezTo>
                  <a:cubicBezTo>
                    <a:pt x="817" y="50"/>
                    <a:pt x="845" y="56"/>
                    <a:pt x="869" y="68"/>
                  </a:cubicBezTo>
                  <a:cubicBezTo>
                    <a:pt x="826" y="25"/>
                    <a:pt x="762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2"/>
            <p:cNvGrpSpPr/>
            <p:nvPr/>
          </p:nvGrpSpPr>
          <p:grpSpPr>
            <a:xfrm>
              <a:off x="7609515" y="589271"/>
              <a:ext cx="849263" cy="621826"/>
              <a:chOff x="2286975" y="482760"/>
              <a:chExt cx="163925" cy="120025"/>
            </a:xfrm>
          </p:grpSpPr>
          <p:sp>
            <p:nvSpPr>
              <p:cNvPr id="759" name="Google Shape;759;p32"/>
              <p:cNvSpPr/>
              <p:nvPr/>
            </p:nvSpPr>
            <p:spPr>
              <a:xfrm>
                <a:off x="2286975" y="482760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>
                <a:off x="2291975" y="531335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2"/>
              <p:cNvSpPr/>
              <p:nvPr/>
            </p:nvSpPr>
            <p:spPr>
              <a:xfrm>
                <a:off x="2387950" y="586285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>
                <a:off x="2429150" y="512160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3" name="Google Shape;763;p32"/>
          <p:cNvSpPr/>
          <p:nvPr/>
        </p:nvSpPr>
        <p:spPr>
          <a:xfrm>
            <a:off x="1677866" y="4389770"/>
            <a:ext cx="130" cy="4792"/>
          </a:xfrm>
          <a:custGeom>
            <a:avLst/>
            <a:gdLst/>
            <a:ahLst/>
            <a:cxnLst/>
            <a:rect l="l" t="t" r="r" b="b"/>
            <a:pathLst>
              <a:path w="1" h="37" extrusionOk="0">
                <a:moveTo>
                  <a:pt x="1" y="37"/>
                </a:moveTo>
                <a:cubicBezTo>
                  <a:pt x="1" y="19"/>
                  <a:pt x="1" y="19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32"/>
          <p:cNvGrpSpPr/>
          <p:nvPr/>
        </p:nvGrpSpPr>
        <p:grpSpPr>
          <a:xfrm flipH="1">
            <a:off x="-103928" y="11357"/>
            <a:ext cx="9489289" cy="4774777"/>
            <a:chOff x="-150589" y="11357"/>
            <a:chExt cx="9489289" cy="4774777"/>
          </a:xfrm>
        </p:grpSpPr>
        <p:sp>
          <p:nvSpPr>
            <p:cNvPr id="765" name="Google Shape;765;p32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 rot="10800000" flipH="1">
              <a:off x="8499548" y="428546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2"/>
          <p:cNvSpPr/>
          <p:nvPr/>
        </p:nvSpPr>
        <p:spPr>
          <a:xfrm flipH="1">
            <a:off x="6350975" y="3005138"/>
            <a:ext cx="964800" cy="1054450"/>
          </a:xfrm>
          <a:custGeom>
            <a:avLst/>
            <a:gdLst/>
            <a:ahLst/>
            <a:cxnLst/>
            <a:rect l="l" t="t" r="r" b="b"/>
            <a:pathLst>
              <a:path w="38592" h="42178" extrusionOk="0">
                <a:moveTo>
                  <a:pt x="38574" y="17730"/>
                </a:moveTo>
                <a:cubicBezTo>
                  <a:pt x="38465" y="17676"/>
                  <a:pt x="38375" y="17621"/>
                  <a:pt x="38266" y="17567"/>
                </a:cubicBezTo>
                <a:cubicBezTo>
                  <a:pt x="38157" y="17513"/>
                  <a:pt x="38031" y="17458"/>
                  <a:pt x="37922" y="17422"/>
                </a:cubicBezTo>
                <a:cubicBezTo>
                  <a:pt x="37813" y="17386"/>
                  <a:pt x="37687" y="17368"/>
                  <a:pt x="37578" y="17368"/>
                </a:cubicBezTo>
                <a:cubicBezTo>
                  <a:pt x="37505" y="17368"/>
                  <a:pt x="37451" y="17368"/>
                  <a:pt x="37379" y="17368"/>
                </a:cubicBezTo>
                <a:cubicBezTo>
                  <a:pt x="37361" y="17368"/>
                  <a:pt x="37324" y="17368"/>
                  <a:pt x="37306" y="17368"/>
                </a:cubicBezTo>
                <a:cubicBezTo>
                  <a:pt x="37270" y="17368"/>
                  <a:pt x="37252" y="17350"/>
                  <a:pt x="37216" y="17332"/>
                </a:cubicBezTo>
                <a:cubicBezTo>
                  <a:pt x="37125" y="17295"/>
                  <a:pt x="37016" y="17259"/>
                  <a:pt x="36908" y="17241"/>
                </a:cubicBezTo>
                <a:cubicBezTo>
                  <a:pt x="36890" y="17223"/>
                  <a:pt x="36872" y="17223"/>
                  <a:pt x="36872" y="17223"/>
                </a:cubicBezTo>
                <a:cubicBezTo>
                  <a:pt x="36835" y="17223"/>
                  <a:pt x="36817" y="17223"/>
                  <a:pt x="36799" y="17223"/>
                </a:cubicBezTo>
                <a:lnTo>
                  <a:pt x="36781" y="17223"/>
                </a:lnTo>
                <a:lnTo>
                  <a:pt x="36745" y="17223"/>
                </a:lnTo>
                <a:lnTo>
                  <a:pt x="36636" y="17223"/>
                </a:lnTo>
                <a:cubicBezTo>
                  <a:pt x="36582" y="17205"/>
                  <a:pt x="36546" y="17205"/>
                  <a:pt x="36491" y="17187"/>
                </a:cubicBezTo>
                <a:cubicBezTo>
                  <a:pt x="36491" y="17187"/>
                  <a:pt x="36509" y="17187"/>
                  <a:pt x="36509" y="17169"/>
                </a:cubicBezTo>
                <a:cubicBezTo>
                  <a:pt x="36527" y="17150"/>
                  <a:pt x="36527" y="17132"/>
                  <a:pt x="36509" y="17114"/>
                </a:cubicBezTo>
                <a:cubicBezTo>
                  <a:pt x="36437" y="17060"/>
                  <a:pt x="36346" y="17042"/>
                  <a:pt x="36274" y="17042"/>
                </a:cubicBezTo>
                <a:cubicBezTo>
                  <a:pt x="36039" y="17024"/>
                  <a:pt x="35821" y="17024"/>
                  <a:pt x="35604" y="17006"/>
                </a:cubicBezTo>
                <a:lnTo>
                  <a:pt x="35260" y="16969"/>
                </a:lnTo>
                <a:lnTo>
                  <a:pt x="35187" y="16969"/>
                </a:lnTo>
                <a:lnTo>
                  <a:pt x="35278" y="16951"/>
                </a:lnTo>
                <a:cubicBezTo>
                  <a:pt x="35296" y="16933"/>
                  <a:pt x="35314" y="16915"/>
                  <a:pt x="35296" y="16897"/>
                </a:cubicBezTo>
                <a:cubicBezTo>
                  <a:pt x="35296" y="16879"/>
                  <a:pt x="35278" y="16861"/>
                  <a:pt x="35260" y="16843"/>
                </a:cubicBezTo>
                <a:cubicBezTo>
                  <a:pt x="35242" y="16843"/>
                  <a:pt x="35224" y="16824"/>
                  <a:pt x="35206" y="16824"/>
                </a:cubicBezTo>
                <a:cubicBezTo>
                  <a:pt x="35206" y="16824"/>
                  <a:pt x="35224" y="16824"/>
                  <a:pt x="35224" y="16824"/>
                </a:cubicBezTo>
                <a:cubicBezTo>
                  <a:pt x="35242" y="16788"/>
                  <a:pt x="35278" y="16788"/>
                  <a:pt x="35296" y="16770"/>
                </a:cubicBezTo>
                <a:cubicBezTo>
                  <a:pt x="35405" y="16716"/>
                  <a:pt x="35495" y="16680"/>
                  <a:pt x="35604" y="16643"/>
                </a:cubicBezTo>
                <a:lnTo>
                  <a:pt x="35640" y="16643"/>
                </a:lnTo>
                <a:cubicBezTo>
                  <a:pt x="35676" y="16625"/>
                  <a:pt x="35676" y="16571"/>
                  <a:pt x="35640" y="16571"/>
                </a:cubicBezTo>
                <a:lnTo>
                  <a:pt x="35604" y="16571"/>
                </a:lnTo>
                <a:lnTo>
                  <a:pt x="35242" y="16535"/>
                </a:lnTo>
                <a:cubicBezTo>
                  <a:pt x="35260" y="16480"/>
                  <a:pt x="35260" y="16426"/>
                  <a:pt x="35260" y="16390"/>
                </a:cubicBezTo>
                <a:cubicBezTo>
                  <a:pt x="35260" y="16372"/>
                  <a:pt x="35242" y="16354"/>
                  <a:pt x="35224" y="16354"/>
                </a:cubicBezTo>
                <a:cubicBezTo>
                  <a:pt x="35133" y="16354"/>
                  <a:pt x="35043" y="16372"/>
                  <a:pt x="34934" y="16372"/>
                </a:cubicBezTo>
                <a:cubicBezTo>
                  <a:pt x="34880" y="16372"/>
                  <a:pt x="34825" y="16372"/>
                  <a:pt x="34771" y="16390"/>
                </a:cubicBezTo>
                <a:cubicBezTo>
                  <a:pt x="34771" y="16390"/>
                  <a:pt x="34753" y="16390"/>
                  <a:pt x="34753" y="16390"/>
                </a:cubicBezTo>
                <a:cubicBezTo>
                  <a:pt x="34698" y="16390"/>
                  <a:pt x="34644" y="16390"/>
                  <a:pt x="34590" y="16390"/>
                </a:cubicBezTo>
                <a:cubicBezTo>
                  <a:pt x="34572" y="16372"/>
                  <a:pt x="34535" y="16372"/>
                  <a:pt x="34517" y="16354"/>
                </a:cubicBezTo>
                <a:lnTo>
                  <a:pt x="34481" y="16336"/>
                </a:lnTo>
                <a:lnTo>
                  <a:pt x="34481" y="16336"/>
                </a:lnTo>
                <a:lnTo>
                  <a:pt x="34517" y="16317"/>
                </a:lnTo>
                <a:cubicBezTo>
                  <a:pt x="34554" y="16299"/>
                  <a:pt x="34572" y="16281"/>
                  <a:pt x="34590" y="16245"/>
                </a:cubicBezTo>
                <a:cubicBezTo>
                  <a:pt x="34608" y="16209"/>
                  <a:pt x="34626" y="16136"/>
                  <a:pt x="34590" y="16100"/>
                </a:cubicBezTo>
                <a:lnTo>
                  <a:pt x="34626" y="16082"/>
                </a:lnTo>
                <a:cubicBezTo>
                  <a:pt x="34680" y="16064"/>
                  <a:pt x="34698" y="16028"/>
                  <a:pt x="34698" y="15973"/>
                </a:cubicBezTo>
                <a:cubicBezTo>
                  <a:pt x="34680" y="15865"/>
                  <a:pt x="34535" y="15865"/>
                  <a:pt x="34445" y="15828"/>
                </a:cubicBezTo>
                <a:cubicBezTo>
                  <a:pt x="34391" y="15810"/>
                  <a:pt x="34354" y="15774"/>
                  <a:pt x="34300" y="15738"/>
                </a:cubicBezTo>
                <a:cubicBezTo>
                  <a:pt x="34300" y="15738"/>
                  <a:pt x="34282" y="15720"/>
                  <a:pt x="34264" y="15702"/>
                </a:cubicBezTo>
                <a:cubicBezTo>
                  <a:pt x="34264" y="15684"/>
                  <a:pt x="34300" y="15647"/>
                  <a:pt x="34300" y="15629"/>
                </a:cubicBezTo>
                <a:cubicBezTo>
                  <a:pt x="34391" y="15521"/>
                  <a:pt x="34499" y="15430"/>
                  <a:pt x="34608" y="15321"/>
                </a:cubicBezTo>
                <a:cubicBezTo>
                  <a:pt x="34626" y="15285"/>
                  <a:pt x="34608" y="15249"/>
                  <a:pt x="34572" y="15231"/>
                </a:cubicBezTo>
                <a:lnTo>
                  <a:pt x="34499" y="15231"/>
                </a:lnTo>
                <a:cubicBezTo>
                  <a:pt x="34572" y="15158"/>
                  <a:pt x="34662" y="15086"/>
                  <a:pt x="34753" y="15032"/>
                </a:cubicBezTo>
                <a:cubicBezTo>
                  <a:pt x="34807" y="14977"/>
                  <a:pt x="34880" y="14941"/>
                  <a:pt x="34934" y="14905"/>
                </a:cubicBezTo>
                <a:cubicBezTo>
                  <a:pt x="35006" y="14887"/>
                  <a:pt x="35061" y="14851"/>
                  <a:pt x="35133" y="14796"/>
                </a:cubicBezTo>
                <a:cubicBezTo>
                  <a:pt x="35151" y="14796"/>
                  <a:pt x="35151" y="14760"/>
                  <a:pt x="35133" y="14760"/>
                </a:cubicBezTo>
                <a:cubicBezTo>
                  <a:pt x="35133" y="14742"/>
                  <a:pt x="35133" y="14724"/>
                  <a:pt x="35115" y="14724"/>
                </a:cubicBezTo>
                <a:cubicBezTo>
                  <a:pt x="35097" y="14706"/>
                  <a:pt x="35079" y="14706"/>
                  <a:pt x="35061" y="14724"/>
                </a:cubicBezTo>
                <a:cubicBezTo>
                  <a:pt x="35061" y="14706"/>
                  <a:pt x="35043" y="14706"/>
                  <a:pt x="35024" y="14688"/>
                </a:cubicBezTo>
                <a:lnTo>
                  <a:pt x="34861" y="14669"/>
                </a:lnTo>
                <a:cubicBezTo>
                  <a:pt x="34898" y="14633"/>
                  <a:pt x="34934" y="14615"/>
                  <a:pt x="34988" y="14597"/>
                </a:cubicBezTo>
                <a:lnTo>
                  <a:pt x="35187" y="14488"/>
                </a:lnTo>
                <a:lnTo>
                  <a:pt x="35387" y="14380"/>
                </a:lnTo>
                <a:lnTo>
                  <a:pt x="35495" y="14325"/>
                </a:lnTo>
                <a:cubicBezTo>
                  <a:pt x="35513" y="14325"/>
                  <a:pt x="35550" y="14307"/>
                  <a:pt x="35568" y="14289"/>
                </a:cubicBezTo>
                <a:cubicBezTo>
                  <a:pt x="35586" y="14289"/>
                  <a:pt x="35586" y="14271"/>
                  <a:pt x="35568" y="14253"/>
                </a:cubicBezTo>
                <a:cubicBezTo>
                  <a:pt x="35550" y="14253"/>
                  <a:pt x="35513" y="14253"/>
                  <a:pt x="35495" y="14253"/>
                </a:cubicBezTo>
                <a:lnTo>
                  <a:pt x="35423" y="14253"/>
                </a:lnTo>
                <a:cubicBezTo>
                  <a:pt x="35368" y="14253"/>
                  <a:pt x="35314" y="14253"/>
                  <a:pt x="35278" y="14253"/>
                </a:cubicBezTo>
                <a:cubicBezTo>
                  <a:pt x="35242" y="14235"/>
                  <a:pt x="35187" y="14235"/>
                  <a:pt x="35151" y="14235"/>
                </a:cubicBezTo>
                <a:cubicBezTo>
                  <a:pt x="35115" y="14235"/>
                  <a:pt x="35079" y="14253"/>
                  <a:pt x="35043" y="14271"/>
                </a:cubicBezTo>
                <a:cubicBezTo>
                  <a:pt x="34970" y="14307"/>
                  <a:pt x="34880" y="14343"/>
                  <a:pt x="34807" y="14380"/>
                </a:cubicBezTo>
                <a:lnTo>
                  <a:pt x="34698" y="14452"/>
                </a:lnTo>
                <a:lnTo>
                  <a:pt x="34698" y="14452"/>
                </a:lnTo>
                <a:cubicBezTo>
                  <a:pt x="34644" y="14470"/>
                  <a:pt x="34572" y="14506"/>
                  <a:pt x="34517" y="14525"/>
                </a:cubicBezTo>
                <a:lnTo>
                  <a:pt x="34336" y="14633"/>
                </a:lnTo>
                <a:cubicBezTo>
                  <a:pt x="34209" y="14688"/>
                  <a:pt x="34083" y="14760"/>
                  <a:pt x="33974" y="14814"/>
                </a:cubicBezTo>
                <a:cubicBezTo>
                  <a:pt x="33721" y="14941"/>
                  <a:pt x="33467" y="15050"/>
                  <a:pt x="33213" y="15158"/>
                </a:cubicBezTo>
                <a:cubicBezTo>
                  <a:pt x="32688" y="15394"/>
                  <a:pt x="32145" y="15593"/>
                  <a:pt x="31620" y="15828"/>
                </a:cubicBezTo>
                <a:cubicBezTo>
                  <a:pt x="31475" y="15883"/>
                  <a:pt x="31330" y="15955"/>
                  <a:pt x="31167" y="16028"/>
                </a:cubicBezTo>
                <a:cubicBezTo>
                  <a:pt x="31022" y="16100"/>
                  <a:pt x="30877" y="16154"/>
                  <a:pt x="30751" y="16227"/>
                </a:cubicBezTo>
                <a:lnTo>
                  <a:pt x="30732" y="16227"/>
                </a:lnTo>
                <a:cubicBezTo>
                  <a:pt x="30678" y="16245"/>
                  <a:pt x="30624" y="16263"/>
                  <a:pt x="30588" y="16281"/>
                </a:cubicBezTo>
                <a:cubicBezTo>
                  <a:pt x="30551" y="16317"/>
                  <a:pt x="30515" y="16354"/>
                  <a:pt x="30479" y="16390"/>
                </a:cubicBezTo>
                <a:cubicBezTo>
                  <a:pt x="30298" y="16553"/>
                  <a:pt x="30135" y="16716"/>
                  <a:pt x="29972" y="16879"/>
                </a:cubicBezTo>
                <a:cubicBezTo>
                  <a:pt x="29809" y="17042"/>
                  <a:pt x="29682" y="17169"/>
                  <a:pt x="29519" y="17313"/>
                </a:cubicBezTo>
                <a:cubicBezTo>
                  <a:pt x="29356" y="17440"/>
                  <a:pt x="29193" y="17567"/>
                  <a:pt x="29030" y="17694"/>
                </a:cubicBezTo>
                <a:cubicBezTo>
                  <a:pt x="28903" y="17784"/>
                  <a:pt x="28777" y="17857"/>
                  <a:pt x="28650" y="17947"/>
                </a:cubicBezTo>
                <a:lnTo>
                  <a:pt x="28650" y="17947"/>
                </a:lnTo>
                <a:lnTo>
                  <a:pt x="28541" y="18002"/>
                </a:lnTo>
                <a:cubicBezTo>
                  <a:pt x="28505" y="18020"/>
                  <a:pt x="28469" y="18038"/>
                  <a:pt x="28433" y="18038"/>
                </a:cubicBezTo>
                <a:cubicBezTo>
                  <a:pt x="28342" y="18056"/>
                  <a:pt x="28270" y="18038"/>
                  <a:pt x="28179" y="18074"/>
                </a:cubicBezTo>
                <a:cubicBezTo>
                  <a:pt x="28088" y="18092"/>
                  <a:pt x="27998" y="18110"/>
                  <a:pt x="27925" y="18128"/>
                </a:cubicBezTo>
                <a:lnTo>
                  <a:pt x="27654" y="18219"/>
                </a:lnTo>
                <a:cubicBezTo>
                  <a:pt x="27600" y="18237"/>
                  <a:pt x="27455" y="18255"/>
                  <a:pt x="27473" y="18346"/>
                </a:cubicBezTo>
                <a:cubicBezTo>
                  <a:pt x="27473" y="18346"/>
                  <a:pt x="27455" y="18364"/>
                  <a:pt x="27455" y="18382"/>
                </a:cubicBezTo>
                <a:cubicBezTo>
                  <a:pt x="27437" y="18400"/>
                  <a:pt x="27455" y="18418"/>
                  <a:pt x="27473" y="18436"/>
                </a:cubicBezTo>
                <a:cubicBezTo>
                  <a:pt x="27509" y="18454"/>
                  <a:pt x="27545" y="18472"/>
                  <a:pt x="27581" y="18491"/>
                </a:cubicBezTo>
                <a:cubicBezTo>
                  <a:pt x="27618" y="18491"/>
                  <a:pt x="27654" y="18509"/>
                  <a:pt x="27690" y="18527"/>
                </a:cubicBezTo>
                <a:lnTo>
                  <a:pt x="27744" y="18563"/>
                </a:lnTo>
                <a:lnTo>
                  <a:pt x="27672" y="18599"/>
                </a:lnTo>
                <a:lnTo>
                  <a:pt x="27563" y="18672"/>
                </a:lnTo>
                <a:lnTo>
                  <a:pt x="27346" y="18817"/>
                </a:lnTo>
                <a:cubicBezTo>
                  <a:pt x="27201" y="18907"/>
                  <a:pt x="27038" y="18980"/>
                  <a:pt x="26893" y="19070"/>
                </a:cubicBezTo>
                <a:lnTo>
                  <a:pt x="26440" y="19324"/>
                </a:lnTo>
                <a:lnTo>
                  <a:pt x="25933" y="19559"/>
                </a:lnTo>
                <a:lnTo>
                  <a:pt x="25644" y="19704"/>
                </a:lnTo>
                <a:lnTo>
                  <a:pt x="25517" y="19776"/>
                </a:lnTo>
                <a:cubicBezTo>
                  <a:pt x="25481" y="19794"/>
                  <a:pt x="25444" y="19813"/>
                  <a:pt x="25408" y="19831"/>
                </a:cubicBezTo>
                <a:cubicBezTo>
                  <a:pt x="25390" y="19813"/>
                  <a:pt x="25390" y="19813"/>
                  <a:pt x="25372" y="19794"/>
                </a:cubicBezTo>
                <a:cubicBezTo>
                  <a:pt x="25336" y="19776"/>
                  <a:pt x="25318" y="19740"/>
                  <a:pt x="25300" y="19722"/>
                </a:cubicBezTo>
                <a:cubicBezTo>
                  <a:pt x="25263" y="19650"/>
                  <a:pt x="25209" y="19577"/>
                  <a:pt x="25173" y="19523"/>
                </a:cubicBezTo>
                <a:cubicBezTo>
                  <a:pt x="25137" y="19450"/>
                  <a:pt x="25082" y="19396"/>
                  <a:pt x="25046" y="19342"/>
                </a:cubicBezTo>
                <a:cubicBezTo>
                  <a:pt x="25010" y="19305"/>
                  <a:pt x="24974" y="19305"/>
                  <a:pt x="24937" y="19287"/>
                </a:cubicBezTo>
                <a:cubicBezTo>
                  <a:pt x="24919" y="19287"/>
                  <a:pt x="24901" y="19287"/>
                  <a:pt x="24883" y="19287"/>
                </a:cubicBezTo>
                <a:lnTo>
                  <a:pt x="24883" y="19287"/>
                </a:lnTo>
                <a:cubicBezTo>
                  <a:pt x="24865" y="19233"/>
                  <a:pt x="24847" y="19179"/>
                  <a:pt x="24829" y="19124"/>
                </a:cubicBezTo>
                <a:cubicBezTo>
                  <a:pt x="24793" y="19052"/>
                  <a:pt x="24774" y="18980"/>
                  <a:pt x="24738" y="18907"/>
                </a:cubicBezTo>
                <a:cubicBezTo>
                  <a:pt x="24666" y="18780"/>
                  <a:pt x="24611" y="18635"/>
                  <a:pt x="24521" y="18509"/>
                </a:cubicBezTo>
                <a:cubicBezTo>
                  <a:pt x="24376" y="18237"/>
                  <a:pt x="24177" y="18020"/>
                  <a:pt x="23959" y="17821"/>
                </a:cubicBezTo>
                <a:cubicBezTo>
                  <a:pt x="23887" y="17784"/>
                  <a:pt x="23815" y="17730"/>
                  <a:pt x="23760" y="17694"/>
                </a:cubicBezTo>
                <a:cubicBezTo>
                  <a:pt x="23688" y="17639"/>
                  <a:pt x="23615" y="17603"/>
                  <a:pt x="23525" y="17585"/>
                </a:cubicBezTo>
                <a:cubicBezTo>
                  <a:pt x="23507" y="17585"/>
                  <a:pt x="23507" y="17585"/>
                  <a:pt x="23489" y="17603"/>
                </a:cubicBezTo>
                <a:cubicBezTo>
                  <a:pt x="23471" y="17603"/>
                  <a:pt x="23452" y="17621"/>
                  <a:pt x="23434" y="17639"/>
                </a:cubicBezTo>
                <a:cubicBezTo>
                  <a:pt x="23398" y="17694"/>
                  <a:pt x="23398" y="17784"/>
                  <a:pt x="23434" y="17839"/>
                </a:cubicBezTo>
                <a:cubicBezTo>
                  <a:pt x="23507" y="17984"/>
                  <a:pt x="23579" y="18110"/>
                  <a:pt x="23652" y="18255"/>
                </a:cubicBezTo>
                <a:cubicBezTo>
                  <a:pt x="23724" y="18382"/>
                  <a:pt x="23778" y="18509"/>
                  <a:pt x="23851" y="18654"/>
                </a:cubicBezTo>
                <a:cubicBezTo>
                  <a:pt x="23887" y="18780"/>
                  <a:pt x="23923" y="18907"/>
                  <a:pt x="23941" y="19052"/>
                </a:cubicBezTo>
                <a:cubicBezTo>
                  <a:pt x="23941" y="19106"/>
                  <a:pt x="23941" y="19161"/>
                  <a:pt x="23959" y="19215"/>
                </a:cubicBezTo>
                <a:lnTo>
                  <a:pt x="23923" y="19197"/>
                </a:lnTo>
                <a:lnTo>
                  <a:pt x="23851" y="19161"/>
                </a:lnTo>
                <a:cubicBezTo>
                  <a:pt x="23869" y="19106"/>
                  <a:pt x="23869" y="19052"/>
                  <a:pt x="23851" y="18980"/>
                </a:cubicBezTo>
                <a:cubicBezTo>
                  <a:pt x="23851" y="18943"/>
                  <a:pt x="23778" y="18943"/>
                  <a:pt x="23778" y="18998"/>
                </a:cubicBezTo>
                <a:cubicBezTo>
                  <a:pt x="23797" y="19034"/>
                  <a:pt x="23797" y="19088"/>
                  <a:pt x="23778" y="19124"/>
                </a:cubicBezTo>
                <a:lnTo>
                  <a:pt x="23760" y="19124"/>
                </a:lnTo>
                <a:lnTo>
                  <a:pt x="23597" y="19052"/>
                </a:lnTo>
                <a:lnTo>
                  <a:pt x="23543" y="19034"/>
                </a:lnTo>
                <a:cubicBezTo>
                  <a:pt x="23507" y="18998"/>
                  <a:pt x="23471" y="18943"/>
                  <a:pt x="23416" y="18907"/>
                </a:cubicBezTo>
                <a:cubicBezTo>
                  <a:pt x="23434" y="18835"/>
                  <a:pt x="23434" y="18762"/>
                  <a:pt x="23416" y="18690"/>
                </a:cubicBezTo>
                <a:cubicBezTo>
                  <a:pt x="23416" y="18654"/>
                  <a:pt x="23362" y="18654"/>
                  <a:pt x="23344" y="18690"/>
                </a:cubicBezTo>
                <a:cubicBezTo>
                  <a:pt x="23344" y="18744"/>
                  <a:pt x="23344" y="18780"/>
                  <a:pt x="23344" y="18817"/>
                </a:cubicBezTo>
                <a:cubicBezTo>
                  <a:pt x="23253" y="18744"/>
                  <a:pt x="23181" y="18690"/>
                  <a:pt x="23090" y="18635"/>
                </a:cubicBezTo>
                <a:cubicBezTo>
                  <a:pt x="22982" y="18581"/>
                  <a:pt x="22873" y="18545"/>
                  <a:pt x="22746" y="18527"/>
                </a:cubicBezTo>
                <a:cubicBezTo>
                  <a:pt x="22692" y="18527"/>
                  <a:pt x="22638" y="18545"/>
                  <a:pt x="22601" y="18599"/>
                </a:cubicBezTo>
                <a:cubicBezTo>
                  <a:pt x="22601" y="18635"/>
                  <a:pt x="22601" y="18654"/>
                  <a:pt x="22601" y="18672"/>
                </a:cubicBezTo>
                <a:lnTo>
                  <a:pt x="22547" y="18635"/>
                </a:lnTo>
                <a:lnTo>
                  <a:pt x="22402" y="18563"/>
                </a:lnTo>
                <a:cubicBezTo>
                  <a:pt x="22420" y="18472"/>
                  <a:pt x="22402" y="18382"/>
                  <a:pt x="22384" y="18291"/>
                </a:cubicBezTo>
                <a:cubicBezTo>
                  <a:pt x="22366" y="18273"/>
                  <a:pt x="22330" y="18273"/>
                  <a:pt x="22330" y="18291"/>
                </a:cubicBezTo>
                <a:cubicBezTo>
                  <a:pt x="22312" y="18364"/>
                  <a:pt x="22312" y="18436"/>
                  <a:pt x="22293" y="18509"/>
                </a:cubicBezTo>
                <a:cubicBezTo>
                  <a:pt x="22130" y="18454"/>
                  <a:pt x="21949" y="18400"/>
                  <a:pt x="21786" y="18346"/>
                </a:cubicBezTo>
                <a:lnTo>
                  <a:pt x="21714" y="18328"/>
                </a:lnTo>
                <a:lnTo>
                  <a:pt x="21714" y="18291"/>
                </a:lnTo>
                <a:cubicBezTo>
                  <a:pt x="21714" y="18255"/>
                  <a:pt x="21696" y="18201"/>
                  <a:pt x="21678" y="18165"/>
                </a:cubicBezTo>
                <a:cubicBezTo>
                  <a:pt x="21660" y="18110"/>
                  <a:pt x="21641" y="18074"/>
                  <a:pt x="21623" y="18038"/>
                </a:cubicBezTo>
                <a:cubicBezTo>
                  <a:pt x="21605" y="18020"/>
                  <a:pt x="21569" y="18020"/>
                  <a:pt x="21587" y="18056"/>
                </a:cubicBezTo>
                <a:cubicBezTo>
                  <a:pt x="21587" y="18092"/>
                  <a:pt x="21605" y="18128"/>
                  <a:pt x="21605" y="18183"/>
                </a:cubicBezTo>
                <a:cubicBezTo>
                  <a:pt x="21605" y="18219"/>
                  <a:pt x="21605" y="18255"/>
                  <a:pt x="21605" y="18291"/>
                </a:cubicBezTo>
                <a:lnTo>
                  <a:pt x="21605" y="18291"/>
                </a:lnTo>
                <a:cubicBezTo>
                  <a:pt x="21478" y="18273"/>
                  <a:pt x="21352" y="18255"/>
                  <a:pt x="21243" y="18273"/>
                </a:cubicBezTo>
                <a:cubicBezTo>
                  <a:pt x="21171" y="18273"/>
                  <a:pt x="21098" y="18291"/>
                  <a:pt x="21044" y="18309"/>
                </a:cubicBezTo>
                <a:cubicBezTo>
                  <a:pt x="21026" y="18255"/>
                  <a:pt x="21008" y="18219"/>
                  <a:pt x="20990" y="18183"/>
                </a:cubicBezTo>
                <a:cubicBezTo>
                  <a:pt x="20971" y="18128"/>
                  <a:pt x="20953" y="18092"/>
                  <a:pt x="20917" y="18038"/>
                </a:cubicBezTo>
                <a:cubicBezTo>
                  <a:pt x="20917" y="18038"/>
                  <a:pt x="20881" y="18038"/>
                  <a:pt x="20881" y="18056"/>
                </a:cubicBezTo>
                <a:cubicBezTo>
                  <a:pt x="20881" y="18146"/>
                  <a:pt x="20899" y="18237"/>
                  <a:pt x="20935" y="18328"/>
                </a:cubicBezTo>
                <a:lnTo>
                  <a:pt x="20700" y="18382"/>
                </a:lnTo>
                <a:lnTo>
                  <a:pt x="20283" y="18491"/>
                </a:lnTo>
                <a:lnTo>
                  <a:pt x="20283" y="18491"/>
                </a:lnTo>
                <a:cubicBezTo>
                  <a:pt x="20265" y="18400"/>
                  <a:pt x="20229" y="18309"/>
                  <a:pt x="20193" y="18219"/>
                </a:cubicBezTo>
                <a:cubicBezTo>
                  <a:pt x="20175" y="18183"/>
                  <a:pt x="20102" y="18219"/>
                  <a:pt x="20120" y="18255"/>
                </a:cubicBezTo>
                <a:cubicBezTo>
                  <a:pt x="20156" y="18328"/>
                  <a:pt x="20156" y="18418"/>
                  <a:pt x="20175" y="18509"/>
                </a:cubicBezTo>
                <a:lnTo>
                  <a:pt x="20175" y="18509"/>
                </a:lnTo>
                <a:lnTo>
                  <a:pt x="20156" y="18509"/>
                </a:lnTo>
                <a:cubicBezTo>
                  <a:pt x="19975" y="18563"/>
                  <a:pt x="19812" y="18599"/>
                  <a:pt x="19649" y="18654"/>
                </a:cubicBezTo>
                <a:lnTo>
                  <a:pt x="19559" y="18454"/>
                </a:lnTo>
                <a:cubicBezTo>
                  <a:pt x="19523" y="18418"/>
                  <a:pt x="19468" y="18436"/>
                  <a:pt x="19468" y="18491"/>
                </a:cubicBezTo>
                <a:lnTo>
                  <a:pt x="19541" y="18690"/>
                </a:lnTo>
                <a:cubicBezTo>
                  <a:pt x="19378" y="18762"/>
                  <a:pt x="19215" y="18835"/>
                  <a:pt x="19070" y="18943"/>
                </a:cubicBezTo>
                <a:cubicBezTo>
                  <a:pt x="19052" y="18871"/>
                  <a:pt x="19016" y="18817"/>
                  <a:pt x="18961" y="18762"/>
                </a:cubicBezTo>
                <a:cubicBezTo>
                  <a:pt x="18943" y="18726"/>
                  <a:pt x="18871" y="18762"/>
                  <a:pt x="18907" y="18798"/>
                </a:cubicBezTo>
                <a:cubicBezTo>
                  <a:pt x="18925" y="18853"/>
                  <a:pt x="18943" y="18907"/>
                  <a:pt x="18979" y="18961"/>
                </a:cubicBezTo>
                <a:lnTo>
                  <a:pt x="18997" y="18998"/>
                </a:lnTo>
                <a:cubicBezTo>
                  <a:pt x="18925" y="19034"/>
                  <a:pt x="18871" y="19088"/>
                  <a:pt x="18816" y="19124"/>
                </a:cubicBezTo>
                <a:cubicBezTo>
                  <a:pt x="18744" y="19179"/>
                  <a:pt x="18690" y="19233"/>
                  <a:pt x="18635" y="19305"/>
                </a:cubicBezTo>
                <a:cubicBezTo>
                  <a:pt x="18581" y="19251"/>
                  <a:pt x="18527" y="19197"/>
                  <a:pt x="18454" y="19179"/>
                </a:cubicBezTo>
                <a:cubicBezTo>
                  <a:pt x="18436" y="19161"/>
                  <a:pt x="18418" y="19179"/>
                  <a:pt x="18436" y="19197"/>
                </a:cubicBezTo>
                <a:cubicBezTo>
                  <a:pt x="18472" y="19251"/>
                  <a:pt x="18509" y="19305"/>
                  <a:pt x="18545" y="19378"/>
                </a:cubicBezTo>
                <a:cubicBezTo>
                  <a:pt x="18490" y="19414"/>
                  <a:pt x="18454" y="19468"/>
                  <a:pt x="18418" y="19523"/>
                </a:cubicBezTo>
                <a:cubicBezTo>
                  <a:pt x="18382" y="19559"/>
                  <a:pt x="18327" y="19613"/>
                  <a:pt x="18291" y="19668"/>
                </a:cubicBezTo>
                <a:cubicBezTo>
                  <a:pt x="18291" y="19668"/>
                  <a:pt x="18291" y="19650"/>
                  <a:pt x="18291" y="19650"/>
                </a:cubicBezTo>
                <a:cubicBezTo>
                  <a:pt x="18255" y="19559"/>
                  <a:pt x="18219" y="19505"/>
                  <a:pt x="18164" y="19432"/>
                </a:cubicBezTo>
                <a:cubicBezTo>
                  <a:pt x="18146" y="19414"/>
                  <a:pt x="18092" y="19450"/>
                  <a:pt x="18110" y="19487"/>
                </a:cubicBezTo>
                <a:cubicBezTo>
                  <a:pt x="18164" y="19541"/>
                  <a:pt x="18183" y="19631"/>
                  <a:pt x="18201" y="19704"/>
                </a:cubicBezTo>
                <a:cubicBezTo>
                  <a:pt x="18201" y="19704"/>
                  <a:pt x="18201" y="19722"/>
                  <a:pt x="18201" y="19722"/>
                </a:cubicBezTo>
                <a:cubicBezTo>
                  <a:pt x="18092" y="19631"/>
                  <a:pt x="17965" y="19541"/>
                  <a:pt x="17838" y="19450"/>
                </a:cubicBezTo>
                <a:cubicBezTo>
                  <a:pt x="17748" y="19396"/>
                  <a:pt x="17657" y="19342"/>
                  <a:pt x="17567" y="19287"/>
                </a:cubicBezTo>
                <a:cubicBezTo>
                  <a:pt x="17476" y="19233"/>
                  <a:pt x="17404" y="19179"/>
                  <a:pt x="17331" y="19106"/>
                </a:cubicBezTo>
                <a:cubicBezTo>
                  <a:pt x="17277" y="19034"/>
                  <a:pt x="17223" y="18943"/>
                  <a:pt x="17187" y="18853"/>
                </a:cubicBezTo>
                <a:cubicBezTo>
                  <a:pt x="17132" y="18780"/>
                  <a:pt x="17078" y="18708"/>
                  <a:pt x="17005" y="18635"/>
                </a:cubicBezTo>
                <a:cubicBezTo>
                  <a:pt x="16897" y="18491"/>
                  <a:pt x="16770" y="18346"/>
                  <a:pt x="16625" y="18237"/>
                </a:cubicBezTo>
                <a:cubicBezTo>
                  <a:pt x="16335" y="18002"/>
                  <a:pt x="16028" y="17766"/>
                  <a:pt x="15720" y="17567"/>
                </a:cubicBezTo>
                <a:cubicBezTo>
                  <a:pt x="15557" y="17458"/>
                  <a:pt x="15412" y="17350"/>
                  <a:pt x="15267" y="17241"/>
                </a:cubicBezTo>
                <a:lnTo>
                  <a:pt x="15140" y="17132"/>
                </a:lnTo>
                <a:lnTo>
                  <a:pt x="15140" y="17132"/>
                </a:lnTo>
                <a:cubicBezTo>
                  <a:pt x="15104" y="17096"/>
                  <a:pt x="15068" y="17042"/>
                  <a:pt x="15032" y="17006"/>
                </a:cubicBezTo>
                <a:cubicBezTo>
                  <a:pt x="14995" y="16951"/>
                  <a:pt x="14959" y="16897"/>
                  <a:pt x="14923" y="16843"/>
                </a:cubicBezTo>
                <a:cubicBezTo>
                  <a:pt x="14887" y="16788"/>
                  <a:pt x="14869" y="16734"/>
                  <a:pt x="14832" y="16680"/>
                </a:cubicBezTo>
                <a:lnTo>
                  <a:pt x="14832" y="16680"/>
                </a:lnTo>
                <a:cubicBezTo>
                  <a:pt x="14742" y="16535"/>
                  <a:pt x="14669" y="16372"/>
                  <a:pt x="14633" y="16209"/>
                </a:cubicBezTo>
                <a:cubicBezTo>
                  <a:pt x="14579" y="16010"/>
                  <a:pt x="14543" y="15810"/>
                  <a:pt x="14506" y="15593"/>
                </a:cubicBezTo>
                <a:cubicBezTo>
                  <a:pt x="14488" y="15231"/>
                  <a:pt x="14470" y="14851"/>
                  <a:pt x="14470" y="14470"/>
                </a:cubicBezTo>
                <a:cubicBezTo>
                  <a:pt x="14470" y="14289"/>
                  <a:pt x="14506" y="14108"/>
                  <a:pt x="14506" y="13927"/>
                </a:cubicBezTo>
                <a:cubicBezTo>
                  <a:pt x="14524" y="13583"/>
                  <a:pt x="14543" y="13239"/>
                  <a:pt x="14597" y="12913"/>
                </a:cubicBezTo>
                <a:cubicBezTo>
                  <a:pt x="14651" y="12569"/>
                  <a:pt x="14742" y="12225"/>
                  <a:pt x="14850" y="11899"/>
                </a:cubicBezTo>
                <a:lnTo>
                  <a:pt x="15032" y="11319"/>
                </a:lnTo>
                <a:cubicBezTo>
                  <a:pt x="15086" y="11156"/>
                  <a:pt x="15140" y="10975"/>
                  <a:pt x="15194" y="10794"/>
                </a:cubicBezTo>
                <a:lnTo>
                  <a:pt x="15213" y="10794"/>
                </a:lnTo>
                <a:cubicBezTo>
                  <a:pt x="15267" y="10776"/>
                  <a:pt x="15303" y="10758"/>
                  <a:pt x="15357" y="10740"/>
                </a:cubicBezTo>
                <a:cubicBezTo>
                  <a:pt x="15394" y="10722"/>
                  <a:pt x="15448" y="10722"/>
                  <a:pt x="15502" y="10703"/>
                </a:cubicBezTo>
                <a:cubicBezTo>
                  <a:pt x="15539" y="10703"/>
                  <a:pt x="15593" y="10722"/>
                  <a:pt x="15629" y="10740"/>
                </a:cubicBezTo>
                <a:cubicBezTo>
                  <a:pt x="15683" y="10776"/>
                  <a:pt x="15720" y="10812"/>
                  <a:pt x="15756" y="10848"/>
                </a:cubicBezTo>
                <a:lnTo>
                  <a:pt x="15901" y="10975"/>
                </a:lnTo>
                <a:cubicBezTo>
                  <a:pt x="15955" y="11029"/>
                  <a:pt x="16009" y="11048"/>
                  <a:pt x="16064" y="11048"/>
                </a:cubicBezTo>
                <a:cubicBezTo>
                  <a:pt x="16118" y="11048"/>
                  <a:pt x="16172" y="11011"/>
                  <a:pt x="16154" y="10957"/>
                </a:cubicBezTo>
                <a:lnTo>
                  <a:pt x="16154" y="10957"/>
                </a:lnTo>
                <a:cubicBezTo>
                  <a:pt x="16172" y="10903"/>
                  <a:pt x="16172" y="10866"/>
                  <a:pt x="16172" y="10812"/>
                </a:cubicBezTo>
                <a:cubicBezTo>
                  <a:pt x="16172" y="10758"/>
                  <a:pt x="16172" y="10685"/>
                  <a:pt x="16154" y="10631"/>
                </a:cubicBezTo>
                <a:cubicBezTo>
                  <a:pt x="16136" y="10504"/>
                  <a:pt x="16100" y="10396"/>
                  <a:pt x="16046" y="10269"/>
                </a:cubicBezTo>
                <a:cubicBezTo>
                  <a:pt x="15937" y="10052"/>
                  <a:pt x="15828" y="9834"/>
                  <a:pt x="15756" y="9599"/>
                </a:cubicBezTo>
                <a:cubicBezTo>
                  <a:pt x="15738" y="9544"/>
                  <a:pt x="15738" y="9472"/>
                  <a:pt x="15720" y="9418"/>
                </a:cubicBezTo>
                <a:cubicBezTo>
                  <a:pt x="15647" y="8983"/>
                  <a:pt x="15611" y="8530"/>
                  <a:pt x="15611" y="8096"/>
                </a:cubicBezTo>
                <a:cubicBezTo>
                  <a:pt x="15629" y="7625"/>
                  <a:pt x="15683" y="7154"/>
                  <a:pt x="15756" y="6683"/>
                </a:cubicBezTo>
                <a:cubicBezTo>
                  <a:pt x="15774" y="6556"/>
                  <a:pt x="15774" y="6430"/>
                  <a:pt x="15774" y="6303"/>
                </a:cubicBezTo>
                <a:cubicBezTo>
                  <a:pt x="15792" y="6249"/>
                  <a:pt x="15792" y="6194"/>
                  <a:pt x="15774" y="6140"/>
                </a:cubicBezTo>
                <a:cubicBezTo>
                  <a:pt x="15774" y="6104"/>
                  <a:pt x="15756" y="6067"/>
                  <a:pt x="15738" y="6049"/>
                </a:cubicBezTo>
                <a:cubicBezTo>
                  <a:pt x="15738" y="6013"/>
                  <a:pt x="15738" y="5977"/>
                  <a:pt x="15720" y="5941"/>
                </a:cubicBezTo>
                <a:lnTo>
                  <a:pt x="15683" y="5741"/>
                </a:lnTo>
                <a:cubicBezTo>
                  <a:pt x="15647" y="5597"/>
                  <a:pt x="15629" y="5452"/>
                  <a:pt x="15593" y="5307"/>
                </a:cubicBezTo>
                <a:cubicBezTo>
                  <a:pt x="15539" y="5035"/>
                  <a:pt x="15484" y="4745"/>
                  <a:pt x="15430" y="4474"/>
                </a:cubicBezTo>
                <a:cubicBezTo>
                  <a:pt x="15321" y="3912"/>
                  <a:pt x="15194" y="3351"/>
                  <a:pt x="15104" y="2808"/>
                </a:cubicBezTo>
                <a:cubicBezTo>
                  <a:pt x="15068" y="2645"/>
                  <a:pt x="15050" y="2482"/>
                  <a:pt x="15013" y="2337"/>
                </a:cubicBezTo>
                <a:cubicBezTo>
                  <a:pt x="14995" y="2264"/>
                  <a:pt x="14977" y="2192"/>
                  <a:pt x="14977" y="2138"/>
                </a:cubicBezTo>
                <a:cubicBezTo>
                  <a:pt x="14977" y="2101"/>
                  <a:pt x="14977" y="2083"/>
                  <a:pt x="14977" y="2047"/>
                </a:cubicBezTo>
                <a:cubicBezTo>
                  <a:pt x="14977" y="1993"/>
                  <a:pt x="14977" y="1939"/>
                  <a:pt x="14959" y="1884"/>
                </a:cubicBezTo>
                <a:cubicBezTo>
                  <a:pt x="14941" y="1776"/>
                  <a:pt x="14923" y="1667"/>
                  <a:pt x="14905" y="1558"/>
                </a:cubicBezTo>
                <a:cubicBezTo>
                  <a:pt x="14850" y="1377"/>
                  <a:pt x="14778" y="1178"/>
                  <a:pt x="14669" y="1015"/>
                </a:cubicBezTo>
                <a:cubicBezTo>
                  <a:pt x="14615" y="924"/>
                  <a:pt x="14543" y="852"/>
                  <a:pt x="14470" y="779"/>
                </a:cubicBezTo>
                <a:lnTo>
                  <a:pt x="14452" y="779"/>
                </a:lnTo>
                <a:cubicBezTo>
                  <a:pt x="14416" y="743"/>
                  <a:pt x="14361" y="798"/>
                  <a:pt x="14398" y="834"/>
                </a:cubicBezTo>
                <a:lnTo>
                  <a:pt x="14398" y="852"/>
                </a:lnTo>
                <a:cubicBezTo>
                  <a:pt x="14488" y="1015"/>
                  <a:pt x="14543" y="1214"/>
                  <a:pt x="14561" y="1413"/>
                </a:cubicBezTo>
                <a:lnTo>
                  <a:pt x="14561" y="1413"/>
                </a:lnTo>
                <a:cubicBezTo>
                  <a:pt x="14470" y="1468"/>
                  <a:pt x="14398" y="1613"/>
                  <a:pt x="14488" y="1721"/>
                </a:cubicBezTo>
                <a:cubicBezTo>
                  <a:pt x="14524" y="1757"/>
                  <a:pt x="14579" y="1776"/>
                  <a:pt x="14579" y="1830"/>
                </a:cubicBezTo>
                <a:cubicBezTo>
                  <a:pt x="14579" y="1884"/>
                  <a:pt x="14579" y="1920"/>
                  <a:pt x="14561" y="1957"/>
                </a:cubicBezTo>
                <a:lnTo>
                  <a:pt x="14524" y="1957"/>
                </a:lnTo>
                <a:cubicBezTo>
                  <a:pt x="14488" y="1975"/>
                  <a:pt x="14470" y="1993"/>
                  <a:pt x="14470" y="2011"/>
                </a:cubicBezTo>
                <a:cubicBezTo>
                  <a:pt x="14470" y="2047"/>
                  <a:pt x="14470" y="2065"/>
                  <a:pt x="14452" y="2083"/>
                </a:cubicBezTo>
                <a:cubicBezTo>
                  <a:pt x="14398" y="2065"/>
                  <a:pt x="14325" y="2065"/>
                  <a:pt x="14271" y="2083"/>
                </a:cubicBezTo>
                <a:cubicBezTo>
                  <a:pt x="14235" y="2101"/>
                  <a:pt x="14217" y="2138"/>
                  <a:pt x="14198" y="2156"/>
                </a:cubicBezTo>
                <a:cubicBezTo>
                  <a:pt x="14162" y="2156"/>
                  <a:pt x="14126" y="2156"/>
                  <a:pt x="14108" y="2156"/>
                </a:cubicBezTo>
                <a:lnTo>
                  <a:pt x="13854" y="2156"/>
                </a:lnTo>
                <a:cubicBezTo>
                  <a:pt x="13818" y="2156"/>
                  <a:pt x="13782" y="2156"/>
                  <a:pt x="13746" y="2174"/>
                </a:cubicBezTo>
                <a:cubicBezTo>
                  <a:pt x="13710" y="2210"/>
                  <a:pt x="13710" y="2246"/>
                  <a:pt x="13728" y="2283"/>
                </a:cubicBezTo>
                <a:cubicBezTo>
                  <a:pt x="13728" y="2355"/>
                  <a:pt x="13746" y="2409"/>
                  <a:pt x="13764" y="2464"/>
                </a:cubicBezTo>
                <a:cubicBezTo>
                  <a:pt x="13710" y="2464"/>
                  <a:pt x="13637" y="2482"/>
                  <a:pt x="13583" y="2518"/>
                </a:cubicBezTo>
                <a:cubicBezTo>
                  <a:pt x="13528" y="2500"/>
                  <a:pt x="13474" y="2500"/>
                  <a:pt x="13420" y="2536"/>
                </a:cubicBezTo>
                <a:cubicBezTo>
                  <a:pt x="13384" y="2482"/>
                  <a:pt x="13347" y="2446"/>
                  <a:pt x="13293" y="2391"/>
                </a:cubicBezTo>
                <a:cubicBezTo>
                  <a:pt x="13239" y="2337"/>
                  <a:pt x="13184" y="2283"/>
                  <a:pt x="13094" y="2283"/>
                </a:cubicBezTo>
                <a:cubicBezTo>
                  <a:pt x="13058" y="2283"/>
                  <a:pt x="13039" y="2301"/>
                  <a:pt x="13003" y="2283"/>
                </a:cubicBezTo>
                <a:cubicBezTo>
                  <a:pt x="12985" y="2264"/>
                  <a:pt x="12949" y="2264"/>
                  <a:pt x="12931" y="2246"/>
                </a:cubicBezTo>
                <a:cubicBezTo>
                  <a:pt x="12876" y="2210"/>
                  <a:pt x="12804" y="2192"/>
                  <a:pt x="12750" y="2210"/>
                </a:cubicBezTo>
                <a:cubicBezTo>
                  <a:pt x="12713" y="2228"/>
                  <a:pt x="12695" y="2264"/>
                  <a:pt x="12713" y="2301"/>
                </a:cubicBezTo>
                <a:lnTo>
                  <a:pt x="12713" y="2301"/>
                </a:lnTo>
                <a:lnTo>
                  <a:pt x="12659" y="2301"/>
                </a:lnTo>
                <a:cubicBezTo>
                  <a:pt x="12605" y="2264"/>
                  <a:pt x="12551" y="2246"/>
                  <a:pt x="12496" y="2228"/>
                </a:cubicBezTo>
                <a:cubicBezTo>
                  <a:pt x="12424" y="2228"/>
                  <a:pt x="12369" y="2264"/>
                  <a:pt x="12351" y="2319"/>
                </a:cubicBezTo>
                <a:lnTo>
                  <a:pt x="12351" y="2337"/>
                </a:lnTo>
                <a:cubicBezTo>
                  <a:pt x="12243" y="2319"/>
                  <a:pt x="12134" y="2283"/>
                  <a:pt x="12025" y="2283"/>
                </a:cubicBezTo>
                <a:cubicBezTo>
                  <a:pt x="11953" y="2283"/>
                  <a:pt x="11880" y="2264"/>
                  <a:pt x="11808" y="2246"/>
                </a:cubicBezTo>
                <a:cubicBezTo>
                  <a:pt x="11717" y="2246"/>
                  <a:pt x="11663" y="2246"/>
                  <a:pt x="11591" y="2246"/>
                </a:cubicBezTo>
                <a:cubicBezTo>
                  <a:pt x="11518" y="2246"/>
                  <a:pt x="11464" y="2228"/>
                  <a:pt x="11391" y="2228"/>
                </a:cubicBezTo>
                <a:cubicBezTo>
                  <a:pt x="11337" y="2210"/>
                  <a:pt x="11265" y="2192"/>
                  <a:pt x="11210" y="2192"/>
                </a:cubicBezTo>
                <a:cubicBezTo>
                  <a:pt x="11156" y="2192"/>
                  <a:pt x="11084" y="2210"/>
                  <a:pt x="11047" y="2246"/>
                </a:cubicBezTo>
                <a:cubicBezTo>
                  <a:pt x="11029" y="2246"/>
                  <a:pt x="11011" y="2264"/>
                  <a:pt x="10993" y="2264"/>
                </a:cubicBezTo>
                <a:cubicBezTo>
                  <a:pt x="10957" y="2246"/>
                  <a:pt x="10939" y="2228"/>
                  <a:pt x="10921" y="2210"/>
                </a:cubicBezTo>
                <a:cubicBezTo>
                  <a:pt x="10866" y="2192"/>
                  <a:pt x="10794" y="2192"/>
                  <a:pt x="10758" y="2210"/>
                </a:cubicBezTo>
                <a:lnTo>
                  <a:pt x="10721" y="2210"/>
                </a:lnTo>
                <a:cubicBezTo>
                  <a:pt x="10703" y="2192"/>
                  <a:pt x="10685" y="2192"/>
                  <a:pt x="10667" y="2192"/>
                </a:cubicBezTo>
                <a:cubicBezTo>
                  <a:pt x="10631" y="2210"/>
                  <a:pt x="10595" y="2192"/>
                  <a:pt x="10558" y="2192"/>
                </a:cubicBezTo>
                <a:cubicBezTo>
                  <a:pt x="10504" y="2210"/>
                  <a:pt x="10486" y="2264"/>
                  <a:pt x="10486" y="2319"/>
                </a:cubicBezTo>
                <a:cubicBezTo>
                  <a:pt x="10504" y="2373"/>
                  <a:pt x="10522" y="2427"/>
                  <a:pt x="10540" y="2500"/>
                </a:cubicBezTo>
                <a:lnTo>
                  <a:pt x="10595" y="2609"/>
                </a:lnTo>
                <a:cubicBezTo>
                  <a:pt x="10558" y="2645"/>
                  <a:pt x="10540" y="2681"/>
                  <a:pt x="10540" y="2717"/>
                </a:cubicBezTo>
                <a:cubicBezTo>
                  <a:pt x="10522" y="2753"/>
                  <a:pt x="10540" y="2790"/>
                  <a:pt x="10540" y="2826"/>
                </a:cubicBezTo>
                <a:cubicBezTo>
                  <a:pt x="10395" y="2699"/>
                  <a:pt x="10269" y="2572"/>
                  <a:pt x="10160" y="2427"/>
                </a:cubicBezTo>
                <a:cubicBezTo>
                  <a:pt x="10088" y="2319"/>
                  <a:pt x="10015" y="2246"/>
                  <a:pt x="9925" y="2156"/>
                </a:cubicBezTo>
                <a:cubicBezTo>
                  <a:pt x="9852" y="2065"/>
                  <a:pt x="9744" y="2029"/>
                  <a:pt x="9635" y="2011"/>
                </a:cubicBezTo>
                <a:cubicBezTo>
                  <a:pt x="9562" y="2011"/>
                  <a:pt x="9508" y="2029"/>
                  <a:pt x="9454" y="2083"/>
                </a:cubicBezTo>
                <a:cubicBezTo>
                  <a:pt x="9454" y="2083"/>
                  <a:pt x="9454" y="2101"/>
                  <a:pt x="9454" y="2138"/>
                </a:cubicBezTo>
                <a:lnTo>
                  <a:pt x="9037" y="1957"/>
                </a:lnTo>
                <a:lnTo>
                  <a:pt x="8766" y="1848"/>
                </a:lnTo>
                <a:cubicBezTo>
                  <a:pt x="8693" y="1830"/>
                  <a:pt x="8621" y="1794"/>
                  <a:pt x="8548" y="1776"/>
                </a:cubicBezTo>
                <a:cubicBezTo>
                  <a:pt x="8548" y="1721"/>
                  <a:pt x="8458" y="1739"/>
                  <a:pt x="8458" y="1776"/>
                </a:cubicBezTo>
                <a:cubicBezTo>
                  <a:pt x="8440" y="1794"/>
                  <a:pt x="8440" y="1812"/>
                  <a:pt x="8458" y="1812"/>
                </a:cubicBezTo>
                <a:cubicBezTo>
                  <a:pt x="8403" y="1812"/>
                  <a:pt x="8367" y="1794"/>
                  <a:pt x="8349" y="1776"/>
                </a:cubicBezTo>
                <a:lnTo>
                  <a:pt x="8295" y="1739"/>
                </a:lnTo>
                <a:cubicBezTo>
                  <a:pt x="8259" y="1721"/>
                  <a:pt x="8204" y="1739"/>
                  <a:pt x="8222" y="1794"/>
                </a:cubicBezTo>
                <a:cubicBezTo>
                  <a:pt x="8204" y="1794"/>
                  <a:pt x="8204" y="1812"/>
                  <a:pt x="8222" y="1812"/>
                </a:cubicBezTo>
                <a:cubicBezTo>
                  <a:pt x="8240" y="1902"/>
                  <a:pt x="8259" y="1993"/>
                  <a:pt x="8277" y="2083"/>
                </a:cubicBezTo>
                <a:cubicBezTo>
                  <a:pt x="8295" y="2174"/>
                  <a:pt x="8313" y="2301"/>
                  <a:pt x="8331" y="2391"/>
                </a:cubicBezTo>
                <a:cubicBezTo>
                  <a:pt x="8331" y="2446"/>
                  <a:pt x="8367" y="2500"/>
                  <a:pt x="8367" y="2554"/>
                </a:cubicBezTo>
                <a:cubicBezTo>
                  <a:pt x="8385" y="2609"/>
                  <a:pt x="8367" y="2609"/>
                  <a:pt x="8385" y="2627"/>
                </a:cubicBezTo>
                <a:cubicBezTo>
                  <a:pt x="8385" y="2645"/>
                  <a:pt x="8385" y="2645"/>
                  <a:pt x="8385" y="2663"/>
                </a:cubicBezTo>
                <a:cubicBezTo>
                  <a:pt x="8385" y="2681"/>
                  <a:pt x="8385" y="2681"/>
                  <a:pt x="8385" y="2699"/>
                </a:cubicBezTo>
                <a:cubicBezTo>
                  <a:pt x="8367" y="2699"/>
                  <a:pt x="8367" y="2681"/>
                  <a:pt x="8349" y="2681"/>
                </a:cubicBezTo>
                <a:cubicBezTo>
                  <a:pt x="8313" y="2663"/>
                  <a:pt x="8277" y="2645"/>
                  <a:pt x="8222" y="2663"/>
                </a:cubicBezTo>
                <a:cubicBezTo>
                  <a:pt x="8204" y="2663"/>
                  <a:pt x="8204" y="2681"/>
                  <a:pt x="8204" y="2699"/>
                </a:cubicBezTo>
                <a:lnTo>
                  <a:pt x="8204" y="2699"/>
                </a:lnTo>
                <a:cubicBezTo>
                  <a:pt x="7951" y="2572"/>
                  <a:pt x="7733" y="2427"/>
                  <a:pt x="7516" y="2264"/>
                </a:cubicBezTo>
                <a:cubicBezTo>
                  <a:pt x="7462" y="2228"/>
                  <a:pt x="7407" y="2192"/>
                  <a:pt x="7353" y="2138"/>
                </a:cubicBezTo>
                <a:cubicBezTo>
                  <a:pt x="7317" y="2120"/>
                  <a:pt x="7299" y="2101"/>
                  <a:pt x="7263" y="2083"/>
                </a:cubicBezTo>
                <a:cubicBezTo>
                  <a:pt x="7244" y="2065"/>
                  <a:pt x="7208" y="2065"/>
                  <a:pt x="7172" y="2047"/>
                </a:cubicBezTo>
                <a:cubicBezTo>
                  <a:pt x="7118" y="2029"/>
                  <a:pt x="7118" y="1993"/>
                  <a:pt x="7118" y="1939"/>
                </a:cubicBezTo>
                <a:cubicBezTo>
                  <a:pt x="7118" y="1884"/>
                  <a:pt x="7100" y="1848"/>
                  <a:pt x="7081" y="1794"/>
                </a:cubicBezTo>
                <a:cubicBezTo>
                  <a:pt x="7027" y="1703"/>
                  <a:pt x="6918" y="1667"/>
                  <a:pt x="6810" y="1703"/>
                </a:cubicBezTo>
                <a:cubicBezTo>
                  <a:pt x="6755" y="1594"/>
                  <a:pt x="6683" y="1504"/>
                  <a:pt x="6611" y="1431"/>
                </a:cubicBezTo>
                <a:cubicBezTo>
                  <a:pt x="6574" y="1377"/>
                  <a:pt x="6520" y="1341"/>
                  <a:pt x="6484" y="1305"/>
                </a:cubicBezTo>
                <a:cubicBezTo>
                  <a:pt x="6429" y="1250"/>
                  <a:pt x="6375" y="1214"/>
                  <a:pt x="6321" y="1178"/>
                </a:cubicBezTo>
                <a:cubicBezTo>
                  <a:pt x="6267" y="1160"/>
                  <a:pt x="6212" y="1142"/>
                  <a:pt x="6158" y="1160"/>
                </a:cubicBezTo>
                <a:cubicBezTo>
                  <a:pt x="6140" y="1178"/>
                  <a:pt x="6104" y="1196"/>
                  <a:pt x="6085" y="1214"/>
                </a:cubicBezTo>
                <a:cubicBezTo>
                  <a:pt x="6085" y="1232"/>
                  <a:pt x="6067" y="1268"/>
                  <a:pt x="6067" y="1287"/>
                </a:cubicBezTo>
                <a:cubicBezTo>
                  <a:pt x="6067" y="1305"/>
                  <a:pt x="6067" y="1305"/>
                  <a:pt x="6049" y="1287"/>
                </a:cubicBezTo>
                <a:cubicBezTo>
                  <a:pt x="6013" y="1268"/>
                  <a:pt x="5995" y="1250"/>
                  <a:pt x="5959" y="1250"/>
                </a:cubicBezTo>
                <a:cubicBezTo>
                  <a:pt x="5904" y="1232"/>
                  <a:pt x="5850" y="1232"/>
                  <a:pt x="5796" y="1250"/>
                </a:cubicBezTo>
                <a:cubicBezTo>
                  <a:pt x="5741" y="1268"/>
                  <a:pt x="5687" y="1268"/>
                  <a:pt x="5633" y="1250"/>
                </a:cubicBezTo>
                <a:cubicBezTo>
                  <a:pt x="5578" y="1214"/>
                  <a:pt x="5542" y="1196"/>
                  <a:pt x="5488" y="1214"/>
                </a:cubicBezTo>
                <a:cubicBezTo>
                  <a:pt x="5397" y="1160"/>
                  <a:pt x="5325" y="1087"/>
                  <a:pt x="5252" y="1033"/>
                </a:cubicBezTo>
                <a:cubicBezTo>
                  <a:pt x="5107" y="888"/>
                  <a:pt x="4926" y="779"/>
                  <a:pt x="4727" y="707"/>
                </a:cubicBezTo>
                <a:cubicBezTo>
                  <a:pt x="4619" y="671"/>
                  <a:pt x="4492" y="635"/>
                  <a:pt x="4383" y="598"/>
                </a:cubicBezTo>
                <a:cubicBezTo>
                  <a:pt x="4274" y="544"/>
                  <a:pt x="4184" y="454"/>
                  <a:pt x="4075" y="399"/>
                </a:cubicBezTo>
                <a:cubicBezTo>
                  <a:pt x="3876" y="272"/>
                  <a:pt x="3659" y="164"/>
                  <a:pt x="3441" y="109"/>
                </a:cubicBezTo>
                <a:cubicBezTo>
                  <a:pt x="3315" y="55"/>
                  <a:pt x="3170" y="37"/>
                  <a:pt x="3043" y="19"/>
                </a:cubicBezTo>
                <a:cubicBezTo>
                  <a:pt x="2916" y="1"/>
                  <a:pt x="2771" y="1"/>
                  <a:pt x="2645" y="19"/>
                </a:cubicBezTo>
                <a:cubicBezTo>
                  <a:pt x="2626" y="19"/>
                  <a:pt x="2626" y="55"/>
                  <a:pt x="2645" y="55"/>
                </a:cubicBezTo>
                <a:lnTo>
                  <a:pt x="2663" y="55"/>
                </a:lnTo>
                <a:cubicBezTo>
                  <a:pt x="2663" y="55"/>
                  <a:pt x="2663" y="55"/>
                  <a:pt x="2663" y="73"/>
                </a:cubicBezTo>
                <a:cubicBezTo>
                  <a:pt x="2717" y="91"/>
                  <a:pt x="2753" y="91"/>
                  <a:pt x="2808" y="109"/>
                </a:cubicBezTo>
                <a:cubicBezTo>
                  <a:pt x="2844" y="128"/>
                  <a:pt x="2898" y="164"/>
                  <a:pt x="2934" y="182"/>
                </a:cubicBezTo>
                <a:cubicBezTo>
                  <a:pt x="3007" y="236"/>
                  <a:pt x="3079" y="291"/>
                  <a:pt x="3152" y="363"/>
                </a:cubicBezTo>
                <a:cubicBezTo>
                  <a:pt x="3224" y="435"/>
                  <a:pt x="3278" y="508"/>
                  <a:pt x="3333" y="580"/>
                </a:cubicBezTo>
                <a:cubicBezTo>
                  <a:pt x="3405" y="671"/>
                  <a:pt x="3441" y="761"/>
                  <a:pt x="3496" y="834"/>
                </a:cubicBezTo>
                <a:cubicBezTo>
                  <a:pt x="3568" y="924"/>
                  <a:pt x="3641" y="997"/>
                  <a:pt x="3731" y="1051"/>
                </a:cubicBezTo>
                <a:cubicBezTo>
                  <a:pt x="3822" y="1087"/>
                  <a:pt x="3912" y="1124"/>
                  <a:pt x="4021" y="1142"/>
                </a:cubicBezTo>
                <a:cubicBezTo>
                  <a:pt x="4111" y="1178"/>
                  <a:pt x="4202" y="1214"/>
                  <a:pt x="4293" y="1268"/>
                </a:cubicBezTo>
                <a:cubicBezTo>
                  <a:pt x="4365" y="1305"/>
                  <a:pt x="4456" y="1359"/>
                  <a:pt x="4510" y="1431"/>
                </a:cubicBezTo>
                <a:cubicBezTo>
                  <a:pt x="4619" y="1522"/>
                  <a:pt x="4727" y="1631"/>
                  <a:pt x="4818" y="1739"/>
                </a:cubicBezTo>
                <a:lnTo>
                  <a:pt x="4800" y="1757"/>
                </a:lnTo>
                <a:cubicBezTo>
                  <a:pt x="4745" y="1776"/>
                  <a:pt x="4709" y="1794"/>
                  <a:pt x="4691" y="1830"/>
                </a:cubicBezTo>
                <a:cubicBezTo>
                  <a:pt x="4655" y="1848"/>
                  <a:pt x="4637" y="1884"/>
                  <a:pt x="4637" y="1939"/>
                </a:cubicBezTo>
                <a:cubicBezTo>
                  <a:pt x="4637" y="1975"/>
                  <a:pt x="4673" y="2011"/>
                  <a:pt x="4691" y="2029"/>
                </a:cubicBezTo>
                <a:cubicBezTo>
                  <a:pt x="4745" y="2083"/>
                  <a:pt x="4673" y="2156"/>
                  <a:pt x="4655" y="2210"/>
                </a:cubicBezTo>
                <a:cubicBezTo>
                  <a:pt x="4637" y="2264"/>
                  <a:pt x="4673" y="2337"/>
                  <a:pt x="4709" y="2409"/>
                </a:cubicBezTo>
                <a:cubicBezTo>
                  <a:pt x="4709" y="2427"/>
                  <a:pt x="4727" y="2446"/>
                  <a:pt x="4709" y="2464"/>
                </a:cubicBezTo>
                <a:lnTo>
                  <a:pt x="4655" y="2500"/>
                </a:lnTo>
                <a:cubicBezTo>
                  <a:pt x="4637" y="2518"/>
                  <a:pt x="4619" y="2536"/>
                  <a:pt x="4600" y="2572"/>
                </a:cubicBezTo>
                <a:cubicBezTo>
                  <a:pt x="4582" y="2590"/>
                  <a:pt x="4600" y="2627"/>
                  <a:pt x="4637" y="2645"/>
                </a:cubicBezTo>
                <a:cubicBezTo>
                  <a:pt x="4691" y="2663"/>
                  <a:pt x="4745" y="2699"/>
                  <a:pt x="4782" y="2735"/>
                </a:cubicBezTo>
                <a:cubicBezTo>
                  <a:pt x="4836" y="2772"/>
                  <a:pt x="4872" y="2808"/>
                  <a:pt x="4908" y="2862"/>
                </a:cubicBezTo>
                <a:cubicBezTo>
                  <a:pt x="4945" y="2916"/>
                  <a:pt x="4981" y="2971"/>
                  <a:pt x="4999" y="3043"/>
                </a:cubicBezTo>
                <a:cubicBezTo>
                  <a:pt x="4999" y="3079"/>
                  <a:pt x="5035" y="3079"/>
                  <a:pt x="5053" y="3079"/>
                </a:cubicBezTo>
                <a:cubicBezTo>
                  <a:pt x="5089" y="3098"/>
                  <a:pt x="5126" y="3116"/>
                  <a:pt x="5162" y="3134"/>
                </a:cubicBezTo>
                <a:cubicBezTo>
                  <a:pt x="5198" y="3152"/>
                  <a:pt x="5216" y="3206"/>
                  <a:pt x="5216" y="3260"/>
                </a:cubicBezTo>
                <a:cubicBezTo>
                  <a:pt x="5216" y="3279"/>
                  <a:pt x="5198" y="3279"/>
                  <a:pt x="5180" y="3297"/>
                </a:cubicBezTo>
                <a:cubicBezTo>
                  <a:pt x="5162" y="3315"/>
                  <a:pt x="5144" y="3297"/>
                  <a:pt x="5126" y="3315"/>
                </a:cubicBezTo>
                <a:cubicBezTo>
                  <a:pt x="5053" y="3351"/>
                  <a:pt x="5035" y="3423"/>
                  <a:pt x="5071" y="3478"/>
                </a:cubicBezTo>
                <a:cubicBezTo>
                  <a:pt x="5089" y="3514"/>
                  <a:pt x="5107" y="3532"/>
                  <a:pt x="5126" y="3550"/>
                </a:cubicBezTo>
                <a:cubicBezTo>
                  <a:pt x="5144" y="3586"/>
                  <a:pt x="5126" y="3586"/>
                  <a:pt x="5126" y="3623"/>
                </a:cubicBezTo>
                <a:cubicBezTo>
                  <a:pt x="5089" y="3659"/>
                  <a:pt x="5071" y="3713"/>
                  <a:pt x="5071" y="3768"/>
                </a:cubicBezTo>
                <a:cubicBezTo>
                  <a:pt x="5071" y="3804"/>
                  <a:pt x="5089" y="3858"/>
                  <a:pt x="5107" y="3894"/>
                </a:cubicBezTo>
                <a:cubicBezTo>
                  <a:pt x="5126" y="3949"/>
                  <a:pt x="5144" y="3985"/>
                  <a:pt x="5162" y="4021"/>
                </a:cubicBezTo>
                <a:cubicBezTo>
                  <a:pt x="5180" y="4039"/>
                  <a:pt x="5180" y="4057"/>
                  <a:pt x="5180" y="4075"/>
                </a:cubicBezTo>
                <a:cubicBezTo>
                  <a:pt x="5180" y="4094"/>
                  <a:pt x="5180" y="4094"/>
                  <a:pt x="5180" y="4112"/>
                </a:cubicBezTo>
                <a:lnTo>
                  <a:pt x="5180" y="4112"/>
                </a:lnTo>
                <a:lnTo>
                  <a:pt x="5180" y="4112"/>
                </a:lnTo>
                <a:lnTo>
                  <a:pt x="5180" y="4130"/>
                </a:lnTo>
                <a:lnTo>
                  <a:pt x="5180" y="4148"/>
                </a:lnTo>
                <a:cubicBezTo>
                  <a:pt x="5180" y="4148"/>
                  <a:pt x="5162" y="4166"/>
                  <a:pt x="5162" y="4166"/>
                </a:cubicBezTo>
                <a:cubicBezTo>
                  <a:pt x="5144" y="4202"/>
                  <a:pt x="5126" y="4238"/>
                  <a:pt x="5107" y="4275"/>
                </a:cubicBezTo>
                <a:cubicBezTo>
                  <a:pt x="5107" y="4329"/>
                  <a:pt x="5144" y="4383"/>
                  <a:pt x="5180" y="4438"/>
                </a:cubicBezTo>
                <a:cubicBezTo>
                  <a:pt x="5234" y="4456"/>
                  <a:pt x="5270" y="4492"/>
                  <a:pt x="5289" y="4528"/>
                </a:cubicBezTo>
                <a:cubicBezTo>
                  <a:pt x="5307" y="4582"/>
                  <a:pt x="5325" y="4637"/>
                  <a:pt x="5325" y="4691"/>
                </a:cubicBezTo>
                <a:cubicBezTo>
                  <a:pt x="5325" y="4764"/>
                  <a:pt x="5325" y="4836"/>
                  <a:pt x="5325" y="4908"/>
                </a:cubicBezTo>
                <a:cubicBezTo>
                  <a:pt x="5307" y="4999"/>
                  <a:pt x="5307" y="5071"/>
                  <a:pt x="5289" y="5162"/>
                </a:cubicBezTo>
                <a:cubicBezTo>
                  <a:pt x="5252" y="5234"/>
                  <a:pt x="5234" y="5307"/>
                  <a:pt x="5198" y="5397"/>
                </a:cubicBezTo>
                <a:cubicBezTo>
                  <a:pt x="5198" y="5434"/>
                  <a:pt x="5144" y="5524"/>
                  <a:pt x="5089" y="5524"/>
                </a:cubicBezTo>
                <a:cubicBezTo>
                  <a:pt x="5053" y="5506"/>
                  <a:pt x="5017" y="5542"/>
                  <a:pt x="5035" y="5597"/>
                </a:cubicBezTo>
                <a:cubicBezTo>
                  <a:pt x="5035" y="5615"/>
                  <a:pt x="5053" y="5651"/>
                  <a:pt x="5053" y="5687"/>
                </a:cubicBezTo>
                <a:cubicBezTo>
                  <a:pt x="5053" y="5705"/>
                  <a:pt x="5035" y="5705"/>
                  <a:pt x="5035" y="5723"/>
                </a:cubicBezTo>
                <a:cubicBezTo>
                  <a:pt x="5035" y="5760"/>
                  <a:pt x="4981" y="5778"/>
                  <a:pt x="4945" y="5796"/>
                </a:cubicBezTo>
                <a:cubicBezTo>
                  <a:pt x="4890" y="5814"/>
                  <a:pt x="4854" y="5868"/>
                  <a:pt x="4854" y="5904"/>
                </a:cubicBezTo>
                <a:cubicBezTo>
                  <a:pt x="4836" y="5959"/>
                  <a:pt x="4836" y="6031"/>
                  <a:pt x="4872" y="6067"/>
                </a:cubicBezTo>
                <a:cubicBezTo>
                  <a:pt x="4890" y="6086"/>
                  <a:pt x="4908" y="6104"/>
                  <a:pt x="4945" y="6122"/>
                </a:cubicBezTo>
                <a:lnTo>
                  <a:pt x="4890" y="6122"/>
                </a:lnTo>
                <a:cubicBezTo>
                  <a:pt x="4854" y="6122"/>
                  <a:pt x="4818" y="6176"/>
                  <a:pt x="4854" y="6212"/>
                </a:cubicBezTo>
                <a:lnTo>
                  <a:pt x="4890" y="6230"/>
                </a:lnTo>
                <a:lnTo>
                  <a:pt x="4890" y="6230"/>
                </a:lnTo>
                <a:lnTo>
                  <a:pt x="4981" y="6285"/>
                </a:lnTo>
                <a:cubicBezTo>
                  <a:pt x="4945" y="6303"/>
                  <a:pt x="4926" y="6303"/>
                  <a:pt x="4908" y="6321"/>
                </a:cubicBezTo>
                <a:cubicBezTo>
                  <a:pt x="4908" y="6339"/>
                  <a:pt x="4890" y="6339"/>
                  <a:pt x="4872" y="6357"/>
                </a:cubicBezTo>
                <a:cubicBezTo>
                  <a:pt x="4854" y="6357"/>
                  <a:pt x="4836" y="6357"/>
                  <a:pt x="4818" y="6357"/>
                </a:cubicBezTo>
                <a:lnTo>
                  <a:pt x="4691" y="6357"/>
                </a:lnTo>
                <a:lnTo>
                  <a:pt x="4546" y="6357"/>
                </a:lnTo>
                <a:cubicBezTo>
                  <a:pt x="4510" y="6339"/>
                  <a:pt x="4474" y="6357"/>
                  <a:pt x="4437" y="6375"/>
                </a:cubicBezTo>
                <a:cubicBezTo>
                  <a:pt x="4419" y="6393"/>
                  <a:pt x="4401" y="6412"/>
                  <a:pt x="4401" y="6448"/>
                </a:cubicBezTo>
                <a:cubicBezTo>
                  <a:pt x="4329" y="6466"/>
                  <a:pt x="4256" y="6484"/>
                  <a:pt x="4202" y="6502"/>
                </a:cubicBezTo>
                <a:cubicBezTo>
                  <a:pt x="4148" y="6502"/>
                  <a:pt x="4130" y="6556"/>
                  <a:pt x="4166" y="6593"/>
                </a:cubicBezTo>
                <a:lnTo>
                  <a:pt x="4166" y="6611"/>
                </a:lnTo>
                <a:cubicBezTo>
                  <a:pt x="4166" y="6611"/>
                  <a:pt x="4148" y="6629"/>
                  <a:pt x="4148" y="6629"/>
                </a:cubicBezTo>
                <a:cubicBezTo>
                  <a:pt x="4111" y="6647"/>
                  <a:pt x="4075" y="6647"/>
                  <a:pt x="4057" y="6665"/>
                </a:cubicBezTo>
                <a:cubicBezTo>
                  <a:pt x="4021" y="6665"/>
                  <a:pt x="4003" y="6701"/>
                  <a:pt x="4003" y="6738"/>
                </a:cubicBezTo>
                <a:cubicBezTo>
                  <a:pt x="4021" y="6756"/>
                  <a:pt x="4021" y="6774"/>
                  <a:pt x="4057" y="6792"/>
                </a:cubicBezTo>
                <a:cubicBezTo>
                  <a:pt x="4075" y="6810"/>
                  <a:pt x="4093" y="6846"/>
                  <a:pt x="4057" y="6846"/>
                </a:cubicBezTo>
                <a:cubicBezTo>
                  <a:pt x="4003" y="6864"/>
                  <a:pt x="3967" y="6864"/>
                  <a:pt x="3930" y="6864"/>
                </a:cubicBezTo>
                <a:cubicBezTo>
                  <a:pt x="3840" y="6864"/>
                  <a:pt x="3767" y="6882"/>
                  <a:pt x="3677" y="6901"/>
                </a:cubicBezTo>
                <a:lnTo>
                  <a:pt x="3659" y="6901"/>
                </a:lnTo>
                <a:cubicBezTo>
                  <a:pt x="3604" y="6901"/>
                  <a:pt x="3586" y="6973"/>
                  <a:pt x="3641" y="6991"/>
                </a:cubicBezTo>
                <a:lnTo>
                  <a:pt x="3659" y="7009"/>
                </a:lnTo>
                <a:cubicBezTo>
                  <a:pt x="3767" y="7063"/>
                  <a:pt x="3858" y="7118"/>
                  <a:pt x="3967" y="7154"/>
                </a:cubicBezTo>
                <a:lnTo>
                  <a:pt x="4130" y="7226"/>
                </a:lnTo>
                <a:cubicBezTo>
                  <a:pt x="4148" y="7245"/>
                  <a:pt x="4184" y="7263"/>
                  <a:pt x="4202" y="7281"/>
                </a:cubicBezTo>
                <a:cubicBezTo>
                  <a:pt x="4075" y="7281"/>
                  <a:pt x="3948" y="7263"/>
                  <a:pt x="3822" y="7263"/>
                </a:cubicBezTo>
                <a:cubicBezTo>
                  <a:pt x="3677" y="7245"/>
                  <a:pt x="3532" y="7208"/>
                  <a:pt x="3387" y="7190"/>
                </a:cubicBezTo>
                <a:lnTo>
                  <a:pt x="3387" y="7190"/>
                </a:lnTo>
                <a:cubicBezTo>
                  <a:pt x="3351" y="7190"/>
                  <a:pt x="3315" y="7190"/>
                  <a:pt x="3278" y="7190"/>
                </a:cubicBezTo>
                <a:cubicBezTo>
                  <a:pt x="3224" y="7190"/>
                  <a:pt x="3188" y="7208"/>
                  <a:pt x="3134" y="7208"/>
                </a:cubicBezTo>
                <a:cubicBezTo>
                  <a:pt x="3043" y="7226"/>
                  <a:pt x="2934" y="7263"/>
                  <a:pt x="2844" y="7281"/>
                </a:cubicBezTo>
                <a:cubicBezTo>
                  <a:pt x="2808" y="7299"/>
                  <a:pt x="2789" y="7353"/>
                  <a:pt x="2826" y="7389"/>
                </a:cubicBezTo>
                <a:cubicBezTo>
                  <a:pt x="2844" y="7408"/>
                  <a:pt x="2844" y="7426"/>
                  <a:pt x="2826" y="7444"/>
                </a:cubicBezTo>
                <a:cubicBezTo>
                  <a:pt x="2789" y="7462"/>
                  <a:pt x="2735" y="7480"/>
                  <a:pt x="2699" y="7480"/>
                </a:cubicBezTo>
                <a:cubicBezTo>
                  <a:pt x="2645" y="7498"/>
                  <a:pt x="2626" y="7552"/>
                  <a:pt x="2663" y="7589"/>
                </a:cubicBezTo>
                <a:lnTo>
                  <a:pt x="2663" y="7589"/>
                </a:lnTo>
                <a:lnTo>
                  <a:pt x="2663" y="7589"/>
                </a:lnTo>
                <a:cubicBezTo>
                  <a:pt x="2663" y="7607"/>
                  <a:pt x="2663" y="7607"/>
                  <a:pt x="2645" y="7625"/>
                </a:cubicBezTo>
                <a:cubicBezTo>
                  <a:pt x="2626" y="7643"/>
                  <a:pt x="2590" y="7643"/>
                  <a:pt x="2554" y="7661"/>
                </a:cubicBezTo>
                <a:cubicBezTo>
                  <a:pt x="2500" y="7679"/>
                  <a:pt x="2427" y="7715"/>
                  <a:pt x="2373" y="7752"/>
                </a:cubicBezTo>
                <a:cubicBezTo>
                  <a:pt x="2355" y="7770"/>
                  <a:pt x="2337" y="7788"/>
                  <a:pt x="2301" y="7806"/>
                </a:cubicBezTo>
                <a:cubicBezTo>
                  <a:pt x="2264" y="7824"/>
                  <a:pt x="2246" y="7824"/>
                  <a:pt x="2210" y="7806"/>
                </a:cubicBezTo>
                <a:cubicBezTo>
                  <a:pt x="2174" y="7806"/>
                  <a:pt x="2138" y="7824"/>
                  <a:pt x="2119" y="7860"/>
                </a:cubicBezTo>
                <a:cubicBezTo>
                  <a:pt x="2101" y="7860"/>
                  <a:pt x="2083" y="7878"/>
                  <a:pt x="2065" y="7897"/>
                </a:cubicBezTo>
                <a:lnTo>
                  <a:pt x="1703" y="7806"/>
                </a:lnTo>
                <a:lnTo>
                  <a:pt x="1504" y="7770"/>
                </a:lnTo>
                <a:cubicBezTo>
                  <a:pt x="1449" y="7752"/>
                  <a:pt x="1395" y="7734"/>
                  <a:pt x="1323" y="7734"/>
                </a:cubicBezTo>
                <a:cubicBezTo>
                  <a:pt x="1268" y="7734"/>
                  <a:pt x="1232" y="7770"/>
                  <a:pt x="1214" y="7806"/>
                </a:cubicBezTo>
                <a:cubicBezTo>
                  <a:pt x="1196" y="7824"/>
                  <a:pt x="1196" y="7842"/>
                  <a:pt x="1196" y="7860"/>
                </a:cubicBezTo>
                <a:lnTo>
                  <a:pt x="1105" y="7860"/>
                </a:lnTo>
                <a:lnTo>
                  <a:pt x="725" y="7878"/>
                </a:lnTo>
                <a:cubicBezTo>
                  <a:pt x="508" y="7860"/>
                  <a:pt x="290" y="7897"/>
                  <a:pt x="109" y="7969"/>
                </a:cubicBezTo>
                <a:lnTo>
                  <a:pt x="73" y="7987"/>
                </a:lnTo>
                <a:cubicBezTo>
                  <a:pt x="1" y="8023"/>
                  <a:pt x="19" y="8114"/>
                  <a:pt x="91" y="8114"/>
                </a:cubicBezTo>
                <a:lnTo>
                  <a:pt x="127" y="8114"/>
                </a:lnTo>
                <a:cubicBezTo>
                  <a:pt x="381" y="8150"/>
                  <a:pt x="634" y="8168"/>
                  <a:pt x="888" y="8186"/>
                </a:cubicBezTo>
                <a:cubicBezTo>
                  <a:pt x="942" y="8186"/>
                  <a:pt x="1015" y="8204"/>
                  <a:pt x="1069" y="8222"/>
                </a:cubicBezTo>
                <a:cubicBezTo>
                  <a:pt x="1105" y="8259"/>
                  <a:pt x="1142" y="8277"/>
                  <a:pt x="1196" y="8313"/>
                </a:cubicBezTo>
                <a:cubicBezTo>
                  <a:pt x="1232" y="8349"/>
                  <a:pt x="1286" y="8367"/>
                  <a:pt x="1359" y="8367"/>
                </a:cubicBezTo>
                <a:cubicBezTo>
                  <a:pt x="1413" y="8349"/>
                  <a:pt x="1467" y="8331"/>
                  <a:pt x="1522" y="8313"/>
                </a:cubicBezTo>
                <a:cubicBezTo>
                  <a:pt x="1630" y="8277"/>
                  <a:pt x="1757" y="8295"/>
                  <a:pt x="1866" y="8349"/>
                </a:cubicBezTo>
                <a:cubicBezTo>
                  <a:pt x="1884" y="8349"/>
                  <a:pt x="1884" y="8349"/>
                  <a:pt x="1902" y="8331"/>
                </a:cubicBezTo>
                <a:lnTo>
                  <a:pt x="1938" y="8367"/>
                </a:lnTo>
                <a:cubicBezTo>
                  <a:pt x="1975" y="8385"/>
                  <a:pt x="2011" y="8422"/>
                  <a:pt x="2065" y="8422"/>
                </a:cubicBezTo>
                <a:cubicBezTo>
                  <a:pt x="2101" y="8440"/>
                  <a:pt x="2156" y="8440"/>
                  <a:pt x="2192" y="8458"/>
                </a:cubicBezTo>
                <a:cubicBezTo>
                  <a:pt x="2246" y="8476"/>
                  <a:pt x="2246" y="8530"/>
                  <a:pt x="2264" y="8567"/>
                </a:cubicBezTo>
                <a:cubicBezTo>
                  <a:pt x="2282" y="8603"/>
                  <a:pt x="2319" y="8639"/>
                  <a:pt x="2373" y="8657"/>
                </a:cubicBezTo>
                <a:cubicBezTo>
                  <a:pt x="2409" y="8657"/>
                  <a:pt x="2464" y="8657"/>
                  <a:pt x="2500" y="8675"/>
                </a:cubicBezTo>
                <a:cubicBezTo>
                  <a:pt x="2536" y="8711"/>
                  <a:pt x="2536" y="8730"/>
                  <a:pt x="2554" y="8766"/>
                </a:cubicBezTo>
                <a:cubicBezTo>
                  <a:pt x="2572" y="8802"/>
                  <a:pt x="2590" y="8838"/>
                  <a:pt x="2626" y="8874"/>
                </a:cubicBezTo>
                <a:cubicBezTo>
                  <a:pt x="2645" y="8893"/>
                  <a:pt x="2699" y="8929"/>
                  <a:pt x="2735" y="8929"/>
                </a:cubicBezTo>
                <a:cubicBezTo>
                  <a:pt x="2808" y="8947"/>
                  <a:pt x="2880" y="8929"/>
                  <a:pt x="2952" y="8965"/>
                </a:cubicBezTo>
                <a:cubicBezTo>
                  <a:pt x="2989" y="8965"/>
                  <a:pt x="3007" y="8983"/>
                  <a:pt x="3025" y="9001"/>
                </a:cubicBezTo>
                <a:cubicBezTo>
                  <a:pt x="3025" y="9056"/>
                  <a:pt x="3061" y="9092"/>
                  <a:pt x="3097" y="9110"/>
                </a:cubicBezTo>
                <a:cubicBezTo>
                  <a:pt x="3134" y="9128"/>
                  <a:pt x="3170" y="9146"/>
                  <a:pt x="3224" y="9146"/>
                </a:cubicBezTo>
                <a:cubicBezTo>
                  <a:pt x="3260" y="9146"/>
                  <a:pt x="3297" y="9146"/>
                  <a:pt x="3333" y="9164"/>
                </a:cubicBezTo>
                <a:cubicBezTo>
                  <a:pt x="3351" y="9182"/>
                  <a:pt x="3351" y="9200"/>
                  <a:pt x="3351" y="9219"/>
                </a:cubicBezTo>
                <a:cubicBezTo>
                  <a:pt x="3351" y="9237"/>
                  <a:pt x="3351" y="9255"/>
                  <a:pt x="3369" y="9273"/>
                </a:cubicBezTo>
                <a:cubicBezTo>
                  <a:pt x="3387" y="9327"/>
                  <a:pt x="3405" y="9363"/>
                  <a:pt x="3441" y="9381"/>
                </a:cubicBezTo>
                <a:cubicBezTo>
                  <a:pt x="3460" y="9400"/>
                  <a:pt x="3496" y="9400"/>
                  <a:pt x="3514" y="9400"/>
                </a:cubicBezTo>
                <a:lnTo>
                  <a:pt x="3568" y="9400"/>
                </a:lnTo>
                <a:cubicBezTo>
                  <a:pt x="3568" y="9400"/>
                  <a:pt x="3568" y="9490"/>
                  <a:pt x="3550" y="9508"/>
                </a:cubicBezTo>
                <a:cubicBezTo>
                  <a:pt x="3532" y="9544"/>
                  <a:pt x="3550" y="9563"/>
                  <a:pt x="3586" y="9581"/>
                </a:cubicBezTo>
                <a:lnTo>
                  <a:pt x="3623" y="9581"/>
                </a:lnTo>
                <a:lnTo>
                  <a:pt x="3731" y="9581"/>
                </a:lnTo>
                <a:cubicBezTo>
                  <a:pt x="3731" y="9581"/>
                  <a:pt x="3749" y="9581"/>
                  <a:pt x="3749" y="9581"/>
                </a:cubicBezTo>
                <a:lnTo>
                  <a:pt x="3749" y="9581"/>
                </a:lnTo>
                <a:lnTo>
                  <a:pt x="3822" y="9581"/>
                </a:lnTo>
                <a:cubicBezTo>
                  <a:pt x="3858" y="9599"/>
                  <a:pt x="3894" y="9599"/>
                  <a:pt x="3930" y="9617"/>
                </a:cubicBezTo>
                <a:cubicBezTo>
                  <a:pt x="3985" y="9635"/>
                  <a:pt x="4021" y="9635"/>
                  <a:pt x="4075" y="9599"/>
                </a:cubicBez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75" y="9581"/>
                </a:lnTo>
                <a:lnTo>
                  <a:pt x="4093" y="9581"/>
                </a:lnTo>
                <a:cubicBezTo>
                  <a:pt x="4111" y="9599"/>
                  <a:pt x="4111" y="9599"/>
                  <a:pt x="4111" y="9599"/>
                </a:cubicBezTo>
                <a:cubicBezTo>
                  <a:pt x="4111" y="9617"/>
                  <a:pt x="4093" y="9635"/>
                  <a:pt x="4093" y="9653"/>
                </a:cubicBezTo>
                <a:lnTo>
                  <a:pt x="4057" y="9671"/>
                </a:lnTo>
                <a:cubicBezTo>
                  <a:pt x="4003" y="9689"/>
                  <a:pt x="4021" y="9762"/>
                  <a:pt x="4075" y="9780"/>
                </a:cubicBezTo>
                <a:cubicBezTo>
                  <a:pt x="4093" y="9780"/>
                  <a:pt x="4130" y="9798"/>
                  <a:pt x="4148" y="9798"/>
                </a:cubicBezTo>
                <a:cubicBezTo>
                  <a:pt x="4166" y="9816"/>
                  <a:pt x="4184" y="9816"/>
                  <a:pt x="4202" y="9816"/>
                </a:cubicBezTo>
                <a:lnTo>
                  <a:pt x="4220" y="9816"/>
                </a:lnTo>
                <a:cubicBezTo>
                  <a:pt x="4220" y="9852"/>
                  <a:pt x="4256" y="9889"/>
                  <a:pt x="4293" y="9925"/>
                </a:cubicBezTo>
                <a:cubicBezTo>
                  <a:pt x="4311" y="9943"/>
                  <a:pt x="4347" y="9943"/>
                  <a:pt x="4365" y="9961"/>
                </a:cubicBezTo>
                <a:cubicBezTo>
                  <a:pt x="4365" y="9979"/>
                  <a:pt x="4365" y="10015"/>
                  <a:pt x="4365" y="10052"/>
                </a:cubicBezTo>
                <a:cubicBezTo>
                  <a:pt x="4329" y="10196"/>
                  <a:pt x="4419" y="10341"/>
                  <a:pt x="4564" y="10378"/>
                </a:cubicBezTo>
                <a:cubicBezTo>
                  <a:pt x="4673" y="10414"/>
                  <a:pt x="4854" y="10432"/>
                  <a:pt x="4890" y="10577"/>
                </a:cubicBezTo>
                <a:cubicBezTo>
                  <a:pt x="4890" y="10613"/>
                  <a:pt x="4908" y="10649"/>
                  <a:pt x="4926" y="10667"/>
                </a:cubicBezTo>
                <a:cubicBezTo>
                  <a:pt x="4945" y="10703"/>
                  <a:pt x="4981" y="10722"/>
                  <a:pt x="5017" y="10722"/>
                </a:cubicBezTo>
                <a:cubicBezTo>
                  <a:pt x="5035" y="10740"/>
                  <a:pt x="5071" y="10740"/>
                  <a:pt x="5089" y="10758"/>
                </a:cubicBezTo>
                <a:cubicBezTo>
                  <a:pt x="5107" y="10758"/>
                  <a:pt x="5107" y="10812"/>
                  <a:pt x="5107" y="10830"/>
                </a:cubicBezTo>
                <a:cubicBezTo>
                  <a:pt x="5126" y="10903"/>
                  <a:pt x="5198" y="10921"/>
                  <a:pt x="5252" y="10921"/>
                </a:cubicBezTo>
                <a:cubicBezTo>
                  <a:pt x="5289" y="10921"/>
                  <a:pt x="5325" y="10939"/>
                  <a:pt x="5361" y="10957"/>
                </a:cubicBezTo>
                <a:cubicBezTo>
                  <a:pt x="5379" y="10957"/>
                  <a:pt x="5397" y="11011"/>
                  <a:pt x="5361" y="11011"/>
                </a:cubicBezTo>
                <a:cubicBezTo>
                  <a:pt x="5343" y="11029"/>
                  <a:pt x="5343" y="11048"/>
                  <a:pt x="5361" y="11066"/>
                </a:cubicBezTo>
                <a:cubicBezTo>
                  <a:pt x="5361" y="11066"/>
                  <a:pt x="5361" y="11084"/>
                  <a:pt x="5379" y="11084"/>
                </a:cubicBezTo>
                <a:cubicBezTo>
                  <a:pt x="5433" y="11120"/>
                  <a:pt x="5470" y="11192"/>
                  <a:pt x="5506" y="11265"/>
                </a:cubicBezTo>
                <a:cubicBezTo>
                  <a:pt x="5524" y="11319"/>
                  <a:pt x="5542" y="11374"/>
                  <a:pt x="5596" y="11410"/>
                </a:cubicBezTo>
                <a:cubicBezTo>
                  <a:pt x="5542" y="11482"/>
                  <a:pt x="5524" y="11555"/>
                  <a:pt x="5560" y="11645"/>
                </a:cubicBezTo>
                <a:cubicBezTo>
                  <a:pt x="5578" y="11681"/>
                  <a:pt x="5615" y="11718"/>
                  <a:pt x="5669" y="11718"/>
                </a:cubicBezTo>
                <a:lnTo>
                  <a:pt x="5687" y="11718"/>
                </a:lnTo>
                <a:lnTo>
                  <a:pt x="5687" y="11718"/>
                </a:lnTo>
                <a:lnTo>
                  <a:pt x="5687" y="11808"/>
                </a:lnTo>
                <a:cubicBezTo>
                  <a:pt x="5705" y="11917"/>
                  <a:pt x="5705" y="12025"/>
                  <a:pt x="5723" y="12152"/>
                </a:cubicBezTo>
                <a:cubicBezTo>
                  <a:pt x="5741" y="12207"/>
                  <a:pt x="5741" y="12261"/>
                  <a:pt x="5759" y="12315"/>
                </a:cubicBezTo>
                <a:cubicBezTo>
                  <a:pt x="5778" y="12333"/>
                  <a:pt x="5778" y="12370"/>
                  <a:pt x="5778" y="12388"/>
                </a:cubicBezTo>
                <a:cubicBezTo>
                  <a:pt x="5778" y="12424"/>
                  <a:pt x="5759" y="12442"/>
                  <a:pt x="5759" y="12460"/>
                </a:cubicBezTo>
                <a:cubicBezTo>
                  <a:pt x="5759" y="12569"/>
                  <a:pt x="5850" y="12605"/>
                  <a:pt x="5922" y="12605"/>
                </a:cubicBezTo>
                <a:cubicBezTo>
                  <a:pt x="5922" y="12623"/>
                  <a:pt x="5922" y="12641"/>
                  <a:pt x="5922" y="12659"/>
                </a:cubicBezTo>
                <a:cubicBezTo>
                  <a:pt x="5886" y="12696"/>
                  <a:pt x="5868" y="12732"/>
                  <a:pt x="5868" y="12786"/>
                </a:cubicBezTo>
                <a:lnTo>
                  <a:pt x="5868" y="12822"/>
                </a:lnTo>
                <a:cubicBezTo>
                  <a:pt x="5886" y="12822"/>
                  <a:pt x="5886" y="12840"/>
                  <a:pt x="5886" y="12840"/>
                </a:cubicBezTo>
                <a:lnTo>
                  <a:pt x="5886" y="12840"/>
                </a:lnTo>
                <a:cubicBezTo>
                  <a:pt x="5886" y="12859"/>
                  <a:pt x="5868" y="12859"/>
                  <a:pt x="5868" y="12877"/>
                </a:cubicBezTo>
                <a:lnTo>
                  <a:pt x="5759" y="13022"/>
                </a:lnTo>
                <a:cubicBezTo>
                  <a:pt x="5723" y="13058"/>
                  <a:pt x="5759" y="13130"/>
                  <a:pt x="5814" y="13112"/>
                </a:cubicBezTo>
                <a:lnTo>
                  <a:pt x="5868" y="13112"/>
                </a:lnTo>
                <a:cubicBezTo>
                  <a:pt x="5886" y="13112"/>
                  <a:pt x="5904" y="13112"/>
                  <a:pt x="5922" y="13112"/>
                </a:cubicBezTo>
                <a:cubicBezTo>
                  <a:pt x="5959" y="13130"/>
                  <a:pt x="5977" y="13130"/>
                  <a:pt x="5977" y="13166"/>
                </a:cubicBezTo>
                <a:cubicBezTo>
                  <a:pt x="5977" y="13203"/>
                  <a:pt x="5922" y="13239"/>
                  <a:pt x="5886" y="13257"/>
                </a:cubicBezTo>
                <a:cubicBezTo>
                  <a:pt x="5850" y="13311"/>
                  <a:pt x="5832" y="13384"/>
                  <a:pt x="5850" y="13438"/>
                </a:cubicBezTo>
                <a:cubicBezTo>
                  <a:pt x="5814" y="13474"/>
                  <a:pt x="5759" y="13510"/>
                  <a:pt x="5705" y="13547"/>
                </a:cubicBezTo>
                <a:cubicBezTo>
                  <a:pt x="5651" y="13601"/>
                  <a:pt x="5615" y="13655"/>
                  <a:pt x="5596" y="13728"/>
                </a:cubicBezTo>
                <a:cubicBezTo>
                  <a:pt x="5578" y="13800"/>
                  <a:pt x="5596" y="13873"/>
                  <a:pt x="5651" y="13927"/>
                </a:cubicBezTo>
                <a:cubicBezTo>
                  <a:pt x="5651" y="13927"/>
                  <a:pt x="5669" y="13945"/>
                  <a:pt x="5651" y="13963"/>
                </a:cubicBezTo>
                <a:cubicBezTo>
                  <a:pt x="5651" y="13981"/>
                  <a:pt x="5633" y="13999"/>
                  <a:pt x="5615" y="14018"/>
                </a:cubicBezTo>
                <a:lnTo>
                  <a:pt x="5524" y="14126"/>
                </a:lnTo>
                <a:cubicBezTo>
                  <a:pt x="5506" y="14144"/>
                  <a:pt x="5524" y="14181"/>
                  <a:pt x="5542" y="14199"/>
                </a:cubicBezTo>
                <a:lnTo>
                  <a:pt x="5596" y="14217"/>
                </a:lnTo>
                <a:lnTo>
                  <a:pt x="5470" y="14307"/>
                </a:lnTo>
                <a:cubicBezTo>
                  <a:pt x="5397" y="14343"/>
                  <a:pt x="5343" y="14398"/>
                  <a:pt x="5289" y="14452"/>
                </a:cubicBezTo>
                <a:cubicBezTo>
                  <a:pt x="5289" y="14452"/>
                  <a:pt x="5289" y="14470"/>
                  <a:pt x="5289" y="14470"/>
                </a:cubicBezTo>
                <a:cubicBezTo>
                  <a:pt x="5270" y="14488"/>
                  <a:pt x="5252" y="14506"/>
                  <a:pt x="5252" y="14525"/>
                </a:cubicBezTo>
                <a:cubicBezTo>
                  <a:pt x="5234" y="14561"/>
                  <a:pt x="5216" y="14597"/>
                  <a:pt x="5198" y="14615"/>
                </a:cubicBezTo>
                <a:cubicBezTo>
                  <a:pt x="5162" y="14651"/>
                  <a:pt x="5144" y="14688"/>
                  <a:pt x="5144" y="14742"/>
                </a:cubicBezTo>
                <a:cubicBezTo>
                  <a:pt x="5126" y="14760"/>
                  <a:pt x="5126" y="14778"/>
                  <a:pt x="5144" y="14814"/>
                </a:cubicBezTo>
                <a:cubicBezTo>
                  <a:pt x="5144" y="14832"/>
                  <a:pt x="5144" y="14832"/>
                  <a:pt x="5144" y="14869"/>
                </a:cubicBezTo>
                <a:cubicBezTo>
                  <a:pt x="5089" y="14905"/>
                  <a:pt x="5053" y="14941"/>
                  <a:pt x="4999" y="14977"/>
                </a:cubicBezTo>
                <a:cubicBezTo>
                  <a:pt x="4963" y="15014"/>
                  <a:pt x="4981" y="15068"/>
                  <a:pt x="5035" y="15068"/>
                </a:cubicBezTo>
                <a:lnTo>
                  <a:pt x="5053" y="15068"/>
                </a:lnTo>
                <a:lnTo>
                  <a:pt x="5144" y="15068"/>
                </a:lnTo>
                <a:lnTo>
                  <a:pt x="5162" y="15068"/>
                </a:lnTo>
                <a:cubicBezTo>
                  <a:pt x="5162" y="15086"/>
                  <a:pt x="5198" y="15104"/>
                  <a:pt x="5198" y="15068"/>
                </a:cubicBezTo>
                <a:cubicBezTo>
                  <a:pt x="5198" y="15050"/>
                  <a:pt x="5234" y="15050"/>
                  <a:pt x="5234" y="15068"/>
                </a:cubicBezTo>
                <a:lnTo>
                  <a:pt x="5234" y="15122"/>
                </a:lnTo>
                <a:cubicBezTo>
                  <a:pt x="5234" y="15122"/>
                  <a:pt x="5162" y="15177"/>
                  <a:pt x="5126" y="15195"/>
                </a:cubicBezTo>
                <a:lnTo>
                  <a:pt x="5017" y="15249"/>
                </a:lnTo>
                <a:lnTo>
                  <a:pt x="4945" y="15285"/>
                </a:lnTo>
                <a:cubicBezTo>
                  <a:pt x="4945" y="15303"/>
                  <a:pt x="4926" y="15321"/>
                  <a:pt x="4908" y="15321"/>
                </a:cubicBezTo>
                <a:cubicBezTo>
                  <a:pt x="4872" y="15376"/>
                  <a:pt x="4908" y="15430"/>
                  <a:pt x="4963" y="15466"/>
                </a:cubicBezTo>
                <a:cubicBezTo>
                  <a:pt x="4908" y="15521"/>
                  <a:pt x="4854" y="15557"/>
                  <a:pt x="4818" y="15611"/>
                </a:cubicBezTo>
                <a:cubicBezTo>
                  <a:pt x="4800" y="15647"/>
                  <a:pt x="4782" y="15665"/>
                  <a:pt x="4782" y="15702"/>
                </a:cubicBezTo>
                <a:cubicBezTo>
                  <a:pt x="4782" y="15720"/>
                  <a:pt x="4763" y="15738"/>
                  <a:pt x="4763" y="15756"/>
                </a:cubicBezTo>
                <a:cubicBezTo>
                  <a:pt x="4727" y="15774"/>
                  <a:pt x="4709" y="15810"/>
                  <a:pt x="4691" y="15847"/>
                </a:cubicBezTo>
                <a:cubicBezTo>
                  <a:pt x="4619" y="15901"/>
                  <a:pt x="4564" y="15937"/>
                  <a:pt x="4510" y="15991"/>
                </a:cubicBezTo>
                <a:cubicBezTo>
                  <a:pt x="4437" y="16046"/>
                  <a:pt x="4401" y="16118"/>
                  <a:pt x="4365" y="16191"/>
                </a:cubicBezTo>
                <a:cubicBezTo>
                  <a:pt x="4329" y="16209"/>
                  <a:pt x="4274" y="16209"/>
                  <a:pt x="4220" y="16227"/>
                </a:cubicBezTo>
                <a:cubicBezTo>
                  <a:pt x="4166" y="16227"/>
                  <a:pt x="4111" y="16227"/>
                  <a:pt x="4057" y="16245"/>
                </a:cubicBezTo>
                <a:cubicBezTo>
                  <a:pt x="4021" y="16281"/>
                  <a:pt x="3967" y="16299"/>
                  <a:pt x="3930" y="16336"/>
                </a:cubicBezTo>
                <a:lnTo>
                  <a:pt x="3804" y="16444"/>
                </a:lnTo>
                <a:cubicBezTo>
                  <a:pt x="3731" y="16517"/>
                  <a:pt x="3659" y="16607"/>
                  <a:pt x="3586" y="16680"/>
                </a:cubicBezTo>
                <a:cubicBezTo>
                  <a:pt x="3514" y="16752"/>
                  <a:pt x="3441" y="16843"/>
                  <a:pt x="3369" y="16933"/>
                </a:cubicBezTo>
                <a:lnTo>
                  <a:pt x="3351" y="16969"/>
                </a:lnTo>
                <a:cubicBezTo>
                  <a:pt x="3333" y="16987"/>
                  <a:pt x="3333" y="17006"/>
                  <a:pt x="3351" y="17042"/>
                </a:cubicBezTo>
                <a:cubicBezTo>
                  <a:pt x="3369" y="17060"/>
                  <a:pt x="3405" y="17060"/>
                  <a:pt x="3423" y="17060"/>
                </a:cubicBezTo>
                <a:lnTo>
                  <a:pt x="3460" y="17042"/>
                </a:lnTo>
                <a:cubicBezTo>
                  <a:pt x="3641" y="16933"/>
                  <a:pt x="3840" y="16861"/>
                  <a:pt x="4021" y="16770"/>
                </a:cubicBezTo>
                <a:lnTo>
                  <a:pt x="4166" y="16698"/>
                </a:lnTo>
                <a:lnTo>
                  <a:pt x="4256" y="16662"/>
                </a:lnTo>
                <a:cubicBezTo>
                  <a:pt x="4274" y="16662"/>
                  <a:pt x="4311" y="16643"/>
                  <a:pt x="4329" y="16643"/>
                </a:cubicBezTo>
                <a:cubicBezTo>
                  <a:pt x="4383" y="16625"/>
                  <a:pt x="4437" y="16589"/>
                  <a:pt x="4492" y="16571"/>
                </a:cubicBezTo>
                <a:lnTo>
                  <a:pt x="4619" y="16499"/>
                </a:lnTo>
                <a:lnTo>
                  <a:pt x="4854" y="16408"/>
                </a:lnTo>
                <a:lnTo>
                  <a:pt x="4854" y="16408"/>
                </a:lnTo>
                <a:cubicBezTo>
                  <a:pt x="4854" y="16444"/>
                  <a:pt x="4890" y="16480"/>
                  <a:pt x="4926" y="16462"/>
                </a:cubicBezTo>
                <a:cubicBezTo>
                  <a:pt x="5035" y="16408"/>
                  <a:pt x="5144" y="16354"/>
                  <a:pt x="5252" y="16317"/>
                </a:cubicBezTo>
                <a:lnTo>
                  <a:pt x="5234" y="16336"/>
                </a:lnTo>
                <a:cubicBezTo>
                  <a:pt x="5198" y="16354"/>
                  <a:pt x="5198" y="16390"/>
                  <a:pt x="5234" y="16426"/>
                </a:cubicBezTo>
                <a:cubicBezTo>
                  <a:pt x="5270" y="16426"/>
                  <a:pt x="5307" y="16444"/>
                  <a:pt x="5361" y="16444"/>
                </a:cubicBezTo>
                <a:lnTo>
                  <a:pt x="5415" y="16462"/>
                </a:lnTo>
                <a:lnTo>
                  <a:pt x="5415" y="16499"/>
                </a:lnTo>
                <a:cubicBezTo>
                  <a:pt x="5415" y="16535"/>
                  <a:pt x="5433" y="16553"/>
                  <a:pt x="5470" y="16553"/>
                </a:cubicBezTo>
                <a:cubicBezTo>
                  <a:pt x="5524" y="16553"/>
                  <a:pt x="5596" y="16553"/>
                  <a:pt x="5651" y="16535"/>
                </a:cubicBezTo>
                <a:lnTo>
                  <a:pt x="5741" y="16535"/>
                </a:lnTo>
                <a:lnTo>
                  <a:pt x="5759" y="16535"/>
                </a:lnTo>
                <a:cubicBezTo>
                  <a:pt x="5796" y="16535"/>
                  <a:pt x="5832" y="16535"/>
                  <a:pt x="5868" y="16517"/>
                </a:cubicBezTo>
                <a:lnTo>
                  <a:pt x="5977" y="16499"/>
                </a:lnTo>
                <a:lnTo>
                  <a:pt x="6194" y="16426"/>
                </a:lnTo>
                <a:lnTo>
                  <a:pt x="6538" y="16336"/>
                </a:lnTo>
                <a:lnTo>
                  <a:pt x="6502" y="16408"/>
                </a:lnTo>
                <a:lnTo>
                  <a:pt x="6502" y="16426"/>
                </a:lnTo>
                <a:cubicBezTo>
                  <a:pt x="6484" y="16462"/>
                  <a:pt x="6520" y="16499"/>
                  <a:pt x="6556" y="16480"/>
                </a:cubicBezTo>
                <a:lnTo>
                  <a:pt x="6592" y="16480"/>
                </a:lnTo>
                <a:cubicBezTo>
                  <a:pt x="6611" y="16480"/>
                  <a:pt x="6629" y="16480"/>
                  <a:pt x="6647" y="16480"/>
                </a:cubicBezTo>
                <a:cubicBezTo>
                  <a:pt x="6629" y="16535"/>
                  <a:pt x="6665" y="16589"/>
                  <a:pt x="6719" y="16607"/>
                </a:cubicBezTo>
                <a:lnTo>
                  <a:pt x="6683" y="16643"/>
                </a:lnTo>
                <a:cubicBezTo>
                  <a:pt x="6665" y="16662"/>
                  <a:pt x="6647" y="16698"/>
                  <a:pt x="6629" y="16716"/>
                </a:cubicBezTo>
                <a:cubicBezTo>
                  <a:pt x="6611" y="16734"/>
                  <a:pt x="6611" y="16752"/>
                  <a:pt x="6592" y="16770"/>
                </a:cubicBezTo>
                <a:cubicBezTo>
                  <a:pt x="6574" y="16788"/>
                  <a:pt x="6574" y="16806"/>
                  <a:pt x="6556" y="16806"/>
                </a:cubicBezTo>
                <a:lnTo>
                  <a:pt x="6538" y="16843"/>
                </a:lnTo>
                <a:cubicBezTo>
                  <a:pt x="6520" y="16879"/>
                  <a:pt x="6556" y="16915"/>
                  <a:pt x="6592" y="16915"/>
                </a:cubicBezTo>
                <a:cubicBezTo>
                  <a:pt x="6774" y="16879"/>
                  <a:pt x="6973" y="16861"/>
                  <a:pt x="7172" y="16843"/>
                </a:cubicBezTo>
                <a:cubicBezTo>
                  <a:pt x="7371" y="16824"/>
                  <a:pt x="7516" y="16824"/>
                  <a:pt x="7697" y="16824"/>
                </a:cubicBezTo>
                <a:lnTo>
                  <a:pt x="7679" y="16897"/>
                </a:lnTo>
                <a:cubicBezTo>
                  <a:pt x="7661" y="16951"/>
                  <a:pt x="7715" y="16987"/>
                  <a:pt x="7751" y="16969"/>
                </a:cubicBezTo>
                <a:cubicBezTo>
                  <a:pt x="7824" y="16951"/>
                  <a:pt x="7878" y="16969"/>
                  <a:pt x="7933" y="16987"/>
                </a:cubicBezTo>
                <a:cubicBezTo>
                  <a:pt x="8005" y="17024"/>
                  <a:pt x="8077" y="17060"/>
                  <a:pt x="8150" y="17078"/>
                </a:cubicBezTo>
                <a:cubicBezTo>
                  <a:pt x="8186" y="17096"/>
                  <a:pt x="8222" y="17096"/>
                  <a:pt x="8259" y="17096"/>
                </a:cubicBezTo>
                <a:cubicBezTo>
                  <a:pt x="8313" y="17096"/>
                  <a:pt x="8349" y="17078"/>
                  <a:pt x="8385" y="17060"/>
                </a:cubicBezTo>
                <a:cubicBezTo>
                  <a:pt x="8403" y="17060"/>
                  <a:pt x="8422" y="17042"/>
                  <a:pt x="8422" y="17060"/>
                </a:cubicBezTo>
                <a:cubicBezTo>
                  <a:pt x="8440" y="17078"/>
                  <a:pt x="8458" y="17096"/>
                  <a:pt x="8458" y="17096"/>
                </a:cubicBezTo>
                <a:cubicBezTo>
                  <a:pt x="8494" y="17132"/>
                  <a:pt x="8548" y="17132"/>
                  <a:pt x="8585" y="17114"/>
                </a:cubicBezTo>
                <a:cubicBezTo>
                  <a:pt x="8639" y="17096"/>
                  <a:pt x="8693" y="17060"/>
                  <a:pt x="8748" y="17006"/>
                </a:cubicBezTo>
                <a:lnTo>
                  <a:pt x="8820" y="16969"/>
                </a:lnTo>
                <a:lnTo>
                  <a:pt x="8838" y="16951"/>
                </a:lnTo>
                <a:cubicBezTo>
                  <a:pt x="8838" y="16987"/>
                  <a:pt x="8892" y="17024"/>
                  <a:pt x="8929" y="17006"/>
                </a:cubicBezTo>
                <a:lnTo>
                  <a:pt x="8929" y="17006"/>
                </a:lnTo>
                <a:cubicBezTo>
                  <a:pt x="9001" y="16969"/>
                  <a:pt x="9092" y="16933"/>
                  <a:pt x="9182" y="16915"/>
                </a:cubicBezTo>
                <a:cubicBezTo>
                  <a:pt x="9146" y="17024"/>
                  <a:pt x="9128" y="17150"/>
                  <a:pt x="9128" y="17277"/>
                </a:cubicBezTo>
                <a:cubicBezTo>
                  <a:pt x="9110" y="17332"/>
                  <a:pt x="9164" y="17368"/>
                  <a:pt x="9218" y="17332"/>
                </a:cubicBezTo>
                <a:cubicBezTo>
                  <a:pt x="9273" y="17277"/>
                  <a:pt x="9345" y="17259"/>
                  <a:pt x="9418" y="17259"/>
                </a:cubicBezTo>
                <a:cubicBezTo>
                  <a:pt x="9472" y="17259"/>
                  <a:pt x="9544" y="17332"/>
                  <a:pt x="9508" y="17386"/>
                </a:cubicBezTo>
                <a:cubicBezTo>
                  <a:pt x="9508" y="17404"/>
                  <a:pt x="9526" y="17440"/>
                  <a:pt x="9544" y="17422"/>
                </a:cubicBezTo>
                <a:lnTo>
                  <a:pt x="9581" y="17422"/>
                </a:lnTo>
                <a:lnTo>
                  <a:pt x="9653" y="17422"/>
                </a:lnTo>
                <a:lnTo>
                  <a:pt x="9653" y="17531"/>
                </a:lnTo>
                <a:lnTo>
                  <a:pt x="9653" y="17549"/>
                </a:lnTo>
                <a:cubicBezTo>
                  <a:pt x="9653" y="17585"/>
                  <a:pt x="9707" y="17585"/>
                  <a:pt x="9725" y="17567"/>
                </a:cubicBezTo>
                <a:lnTo>
                  <a:pt x="9725" y="17549"/>
                </a:lnTo>
                <a:cubicBezTo>
                  <a:pt x="9762" y="17476"/>
                  <a:pt x="9816" y="17422"/>
                  <a:pt x="9888" y="17386"/>
                </a:cubicBezTo>
                <a:cubicBezTo>
                  <a:pt x="9943" y="17350"/>
                  <a:pt x="10015" y="17386"/>
                  <a:pt x="10033" y="17440"/>
                </a:cubicBezTo>
                <a:cubicBezTo>
                  <a:pt x="10051" y="17476"/>
                  <a:pt x="10069" y="17476"/>
                  <a:pt x="10106" y="17476"/>
                </a:cubicBezTo>
                <a:cubicBezTo>
                  <a:pt x="10124" y="17476"/>
                  <a:pt x="10142" y="17495"/>
                  <a:pt x="10160" y="17513"/>
                </a:cubicBezTo>
                <a:cubicBezTo>
                  <a:pt x="10160" y="17549"/>
                  <a:pt x="10160" y="17603"/>
                  <a:pt x="10142" y="17639"/>
                </a:cubicBezTo>
                <a:cubicBezTo>
                  <a:pt x="10142" y="17676"/>
                  <a:pt x="10160" y="17730"/>
                  <a:pt x="10214" y="17712"/>
                </a:cubicBezTo>
                <a:cubicBezTo>
                  <a:pt x="10251" y="17694"/>
                  <a:pt x="10287" y="17694"/>
                  <a:pt x="10323" y="17730"/>
                </a:cubicBezTo>
                <a:cubicBezTo>
                  <a:pt x="10359" y="17748"/>
                  <a:pt x="10377" y="17784"/>
                  <a:pt x="10377" y="17821"/>
                </a:cubicBezTo>
                <a:cubicBezTo>
                  <a:pt x="10377" y="17857"/>
                  <a:pt x="10432" y="17875"/>
                  <a:pt x="10450" y="17857"/>
                </a:cubicBezTo>
                <a:lnTo>
                  <a:pt x="10486" y="17839"/>
                </a:lnTo>
                <a:lnTo>
                  <a:pt x="10540" y="17821"/>
                </a:lnTo>
                <a:cubicBezTo>
                  <a:pt x="10558" y="17857"/>
                  <a:pt x="10577" y="17893"/>
                  <a:pt x="10595" y="17929"/>
                </a:cubicBezTo>
                <a:cubicBezTo>
                  <a:pt x="10595" y="17947"/>
                  <a:pt x="10613" y="17947"/>
                  <a:pt x="10631" y="17947"/>
                </a:cubicBezTo>
                <a:cubicBezTo>
                  <a:pt x="10649" y="17984"/>
                  <a:pt x="10685" y="18002"/>
                  <a:pt x="10721" y="18020"/>
                </a:cubicBezTo>
                <a:cubicBezTo>
                  <a:pt x="10758" y="18038"/>
                  <a:pt x="10812" y="18038"/>
                  <a:pt x="10866" y="18020"/>
                </a:cubicBezTo>
                <a:lnTo>
                  <a:pt x="10903" y="18020"/>
                </a:lnTo>
                <a:cubicBezTo>
                  <a:pt x="10921" y="18038"/>
                  <a:pt x="10921" y="18056"/>
                  <a:pt x="10903" y="18074"/>
                </a:cubicBezTo>
                <a:cubicBezTo>
                  <a:pt x="10921" y="18110"/>
                  <a:pt x="10939" y="18165"/>
                  <a:pt x="10975" y="18165"/>
                </a:cubicBezTo>
                <a:lnTo>
                  <a:pt x="11029" y="18165"/>
                </a:lnTo>
                <a:lnTo>
                  <a:pt x="11029" y="18165"/>
                </a:lnTo>
                <a:lnTo>
                  <a:pt x="11029" y="18183"/>
                </a:lnTo>
                <a:cubicBezTo>
                  <a:pt x="11029" y="18255"/>
                  <a:pt x="10993" y="18346"/>
                  <a:pt x="11084" y="18382"/>
                </a:cubicBezTo>
                <a:cubicBezTo>
                  <a:pt x="11102" y="18400"/>
                  <a:pt x="11102" y="18400"/>
                  <a:pt x="11120" y="18382"/>
                </a:cubicBezTo>
                <a:cubicBezTo>
                  <a:pt x="11283" y="18255"/>
                  <a:pt x="11428" y="18110"/>
                  <a:pt x="11573" y="17965"/>
                </a:cubicBezTo>
                <a:cubicBezTo>
                  <a:pt x="11645" y="17893"/>
                  <a:pt x="11717" y="17821"/>
                  <a:pt x="11772" y="17748"/>
                </a:cubicBezTo>
                <a:cubicBezTo>
                  <a:pt x="11826" y="17694"/>
                  <a:pt x="11880" y="17621"/>
                  <a:pt x="11917" y="17549"/>
                </a:cubicBezTo>
                <a:cubicBezTo>
                  <a:pt x="11917" y="17639"/>
                  <a:pt x="11880" y="17694"/>
                  <a:pt x="11844" y="17766"/>
                </a:cubicBezTo>
                <a:lnTo>
                  <a:pt x="11717" y="18038"/>
                </a:lnTo>
                <a:cubicBezTo>
                  <a:pt x="11681" y="18074"/>
                  <a:pt x="11663" y="18128"/>
                  <a:pt x="11645" y="18165"/>
                </a:cubicBezTo>
                <a:cubicBezTo>
                  <a:pt x="11609" y="18219"/>
                  <a:pt x="11591" y="18255"/>
                  <a:pt x="11573" y="18291"/>
                </a:cubicBezTo>
                <a:cubicBezTo>
                  <a:pt x="11554" y="18328"/>
                  <a:pt x="11554" y="18346"/>
                  <a:pt x="11573" y="18364"/>
                </a:cubicBezTo>
                <a:cubicBezTo>
                  <a:pt x="11500" y="18454"/>
                  <a:pt x="11410" y="18563"/>
                  <a:pt x="11446" y="18690"/>
                </a:cubicBezTo>
                <a:cubicBezTo>
                  <a:pt x="11464" y="18762"/>
                  <a:pt x="11536" y="18817"/>
                  <a:pt x="11609" y="18817"/>
                </a:cubicBezTo>
                <a:cubicBezTo>
                  <a:pt x="11609" y="18871"/>
                  <a:pt x="11627" y="18925"/>
                  <a:pt x="11645" y="18961"/>
                </a:cubicBezTo>
                <a:cubicBezTo>
                  <a:pt x="11699" y="18998"/>
                  <a:pt x="11754" y="19034"/>
                  <a:pt x="11808" y="19016"/>
                </a:cubicBezTo>
                <a:cubicBezTo>
                  <a:pt x="11844" y="19016"/>
                  <a:pt x="11880" y="19088"/>
                  <a:pt x="11899" y="19161"/>
                </a:cubicBezTo>
                <a:cubicBezTo>
                  <a:pt x="11917" y="19215"/>
                  <a:pt x="11899" y="19324"/>
                  <a:pt x="11899" y="19396"/>
                </a:cubicBezTo>
                <a:cubicBezTo>
                  <a:pt x="11899" y="19432"/>
                  <a:pt x="11935" y="19450"/>
                  <a:pt x="11971" y="19450"/>
                </a:cubicBezTo>
                <a:cubicBezTo>
                  <a:pt x="12007" y="19450"/>
                  <a:pt x="12043" y="19450"/>
                  <a:pt x="12062" y="19450"/>
                </a:cubicBezTo>
                <a:cubicBezTo>
                  <a:pt x="12098" y="19450"/>
                  <a:pt x="12098" y="19468"/>
                  <a:pt x="12098" y="19505"/>
                </a:cubicBezTo>
                <a:cubicBezTo>
                  <a:pt x="12098" y="19541"/>
                  <a:pt x="12098" y="19595"/>
                  <a:pt x="12098" y="19650"/>
                </a:cubicBezTo>
                <a:cubicBezTo>
                  <a:pt x="12098" y="19704"/>
                  <a:pt x="12098" y="19758"/>
                  <a:pt x="12116" y="19813"/>
                </a:cubicBezTo>
                <a:cubicBezTo>
                  <a:pt x="12116" y="19831"/>
                  <a:pt x="12152" y="19849"/>
                  <a:pt x="12170" y="19849"/>
                </a:cubicBezTo>
                <a:cubicBezTo>
                  <a:pt x="12279" y="19813"/>
                  <a:pt x="12279" y="19994"/>
                  <a:pt x="12279" y="20066"/>
                </a:cubicBezTo>
                <a:cubicBezTo>
                  <a:pt x="12279" y="20120"/>
                  <a:pt x="12279" y="20157"/>
                  <a:pt x="12315" y="20211"/>
                </a:cubicBezTo>
                <a:cubicBezTo>
                  <a:pt x="12351" y="20247"/>
                  <a:pt x="12388" y="20247"/>
                  <a:pt x="12424" y="20265"/>
                </a:cubicBezTo>
                <a:cubicBezTo>
                  <a:pt x="12460" y="20283"/>
                  <a:pt x="12496" y="20374"/>
                  <a:pt x="12496" y="20428"/>
                </a:cubicBezTo>
                <a:cubicBezTo>
                  <a:pt x="12478" y="20519"/>
                  <a:pt x="12478" y="20591"/>
                  <a:pt x="12496" y="20664"/>
                </a:cubicBezTo>
                <a:cubicBezTo>
                  <a:pt x="12496" y="20736"/>
                  <a:pt x="12551" y="20809"/>
                  <a:pt x="12623" y="20845"/>
                </a:cubicBezTo>
                <a:cubicBezTo>
                  <a:pt x="12623" y="20917"/>
                  <a:pt x="12641" y="20990"/>
                  <a:pt x="12641" y="21062"/>
                </a:cubicBezTo>
                <a:cubicBezTo>
                  <a:pt x="12641" y="21116"/>
                  <a:pt x="12641" y="21153"/>
                  <a:pt x="12641" y="21189"/>
                </a:cubicBezTo>
                <a:cubicBezTo>
                  <a:pt x="12623" y="21243"/>
                  <a:pt x="12623" y="21279"/>
                  <a:pt x="12641" y="21334"/>
                </a:cubicBezTo>
                <a:cubicBezTo>
                  <a:pt x="12641" y="21352"/>
                  <a:pt x="12677" y="21388"/>
                  <a:pt x="12695" y="21370"/>
                </a:cubicBezTo>
                <a:cubicBezTo>
                  <a:pt x="12713" y="21370"/>
                  <a:pt x="12713" y="21370"/>
                  <a:pt x="12713" y="21370"/>
                </a:cubicBezTo>
                <a:cubicBezTo>
                  <a:pt x="12750" y="21370"/>
                  <a:pt x="12750" y="21424"/>
                  <a:pt x="12750" y="21442"/>
                </a:cubicBezTo>
                <a:cubicBezTo>
                  <a:pt x="12750" y="21479"/>
                  <a:pt x="12750" y="21533"/>
                  <a:pt x="12732" y="21569"/>
                </a:cubicBezTo>
                <a:cubicBezTo>
                  <a:pt x="12732" y="21624"/>
                  <a:pt x="12750" y="21660"/>
                  <a:pt x="12786" y="21696"/>
                </a:cubicBezTo>
                <a:cubicBezTo>
                  <a:pt x="12822" y="21714"/>
                  <a:pt x="12840" y="21750"/>
                  <a:pt x="12840" y="21805"/>
                </a:cubicBezTo>
                <a:cubicBezTo>
                  <a:pt x="12840" y="21841"/>
                  <a:pt x="12840" y="21877"/>
                  <a:pt x="12840" y="21931"/>
                </a:cubicBezTo>
                <a:cubicBezTo>
                  <a:pt x="12840" y="21986"/>
                  <a:pt x="12840" y="22040"/>
                  <a:pt x="12840" y="22094"/>
                </a:cubicBezTo>
                <a:cubicBezTo>
                  <a:pt x="12858" y="22203"/>
                  <a:pt x="12895" y="22312"/>
                  <a:pt x="12931" y="22420"/>
                </a:cubicBezTo>
                <a:cubicBezTo>
                  <a:pt x="12931" y="22475"/>
                  <a:pt x="12967" y="22511"/>
                  <a:pt x="13021" y="22547"/>
                </a:cubicBezTo>
                <a:cubicBezTo>
                  <a:pt x="13039" y="22547"/>
                  <a:pt x="13076" y="22547"/>
                  <a:pt x="13094" y="22547"/>
                </a:cubicBezTo>
                <a:cubicBezTo>
                  <a:pt x="13094" y="22583"/>
                  <a:pt x="13094" y="22638"/>
                  <a:pt x="13112" y="22692"/>
                </a:cubicBezTo>
                <a:lnTo>
                  <a:pt x="13112" y="22746"/>
                </a:lnTo>
                <a:cubicBezTo>
                  <a:pt x="13112" y="22746"/>
                  <a:pt x="13094" y="22764"/>
                  <a:pt x="13094" y="22783"/>
                </a:cubicBezTo>
                <a:cubicBezTo>
                  <a:pt x="13094" y="22837"/>
                  <a:pt x="13094" y="22909"/>
                  <a:pt x="13112" y="22982"/>
                </a:cubicBezTo>
                <a:cubicBezTo>
                  <a:pt x="13112" y="23018"/>
                  <a:pt x="13130" y="23072"/>
                  <a:pt x="13166" y="23127"/>
                </a:cubicBezTo>
                <a:cubicBezTo>
                  <a:pt x="13202" y="23145"/>
                  <a:pt x="13257" y="23145"/>
                  <a:pt x="13293" y="23127"/>
                </a:cubicBezTo>
                <a:cubicBezTo>
                  <a:pt x="13293" y="23127"/>
                  <a:pt x="13293" y="23145"/>
                  <a:pt x="13293" y="23145"/>
                </a:cubicBezTo>
                <a:cubicBezTo>
                  <a:pt x="13329" y="23199"/>
                  <a:pt x="13384" y="23199"/>
                  <a:pt x="13402" y="23145"/>
                </a:cubicBezTo>
                <a:lnTo>
                  <a:pt x="13420" y="23108"/>
                </a:lnTo>
                <a:cubicBezTo>
                  <a:pt x="13474" y="23000"/>
                  <a:pt x="13528" y="22873"/>
                  <a:pt x="13601" y="22764"/>
                </a:cubicBezTo>
                <a:cubicBezTo>
                  <a:pt x="13655" y="22638"/>
                  <a:pt x="13691" y="22565"/>
                  <a:pt x="13746" y="22475"/>
                </a:cubicBezTo>
                <a:cubicBezTo>
                  <a:pt x="13746" y="22547"/>
                  <a:pt x="13746" y="22638"/>
                  <a:pt x="13746" y="22710"/>
                </a:cubicBezTo>
                <a:lnTo>
                  <a:pt x="13710" y="23145"/>
                </a:lnTo>
                <a:cubicBezTo>
                  <a:pt x="13673" y="23416"/>
                  <a:pt x="13673" y="23688"/>
                  <a:pt x="13655" y="23960"/>
                </a:cubicBezTo>
                <a:cubicBezTo>
                  <a:pt x="13655" y="24014"/>
                  <a:pt x="13655" y="24068"/>
                  <a:pt x="13655" y="24123"/>
                </a:cubicBezTo>
                <a:cubicBezTo>
                  <a:pt x="13655" y="24177"/>
                  <a:pt x="13691" y="24231"/>
                  <a:pt x="13746" y="24249"/>
                </a:cubicBezTo>
                <a:cubicBezTo>
                  <a:pt x="13782" y="24267"/>
                  <a:pt x="13800" y="24286"/>
                  <a:pt x="13836" y="24286"/>
                </a:cubicBezTo>
                <a:lnTo>
                  <a:pt x="13836" y="24286"/>
                </a:lnTo>
                <a:lnTo>
                  <a:pt x="13836" y="24304"/>
                </a:lnTo>
                <a:cubicBezTo>
                  <a:pt x="13836" y="24340"/>
                  <a:pt x="13836" y="24394"/>
                  <a:pt x="13854" y="24430"/>
                </a:cubicBezTo>
                <a:cubicBezTo>
                  <a:pt x="13909" y="24503"/>
                  <a:pt x="13999" y="24521"/>
                  <a:pt x="14090" y="24557"/>
                </a:cubicBezTo>
                <a:cubicBezTo>
                  <a:pt x="14126" y="24557"/>
                  <a:pt x="14162" y="24575"/>
                  <a:pt x="14180" y="24612"/>
                </a:cubicBezTo>
                <a:cubicBezTo>
                  <a:pt x="14198" y="24648"/>
                  <a:pt x="14217" y="24702"/>
                  <a:pt x="14253" y="24738"/>
                </a:cubicBezTo>
                <a:cubicBezTo>
                  <a:pt x="14289" y="24775"/>
                  <a:pt x="14343" y="24793"/>
                  <a:pt x="14398" y="24793"/>
                </a:cubicBezTo>
                <a:cubicBezTo>
                  <a:pt x="14416" y="24793"/>
                  <a:pt x="14434" y="24811"/>
                  <a:pt x="14434" y="24829"/>
                </a:cubicBezTo>
                <a:cubicBezTo>
                  <a:pt x="14434" y="24847"/>
                  <a:pt x="14434" y="24883"/>
                  <a:pt x="14452" y="24901"/>
                </a:cubicBezTo>
                <a:cubicBezTo>
                  <a:pt x="14470" y="24974"/>
                  <a:pt x="14524" y="25010"/>
                  <a:pt x="14597" y="24992"/>
                </a:cubicBezTo>
                <a:cubicBezTo>
                  <a:pt x="14615" y="24992"/>
                  <a:pt x="14633" y="24974"/>
                  <a:pt x="14651" y="24956"/>
                </a:cubicBezTo>
                <a:cubicBezTo>
                  <a:pt x="14687" y="25064"/>
                  <a:pt x="14742" y="25173"/>
                  <a:pt x="14796" y="25264"/>
                </a:cubicBezTo>
                <a:cubicBezTo>
                  <a:pt x="14832" y="25300"/>
                  <a:pt x="14869" y="25282"/>
                  <a:pt x="14887" y="25245"/>
                </a:cubicBezTo>
                <a:cubicBezTo>
                  <a:pt x="14923" y="25191"/>
                  <a:pt x="14941" y="25137"/>
                  <a:pt x="14959" y="25064"/>
                </a:cubicBezTo>
                <a:cubicBezTo>
                  <a:pt x="14977" y="25010"/>
                  <a:pt x="14995" y="24938"/>
                  <a:pt x="15013" y="24883"/>
                </a:cubicBezTo>
                <a:cubicBezTo>
                  <a:pt x="15032" y="24775"/>
                  <a:pt x="15032" y="24684"/>
                  <a:pt x="15013" y="24575"/>
                </a:cubicBezTo>
                <a:cubicBezTo>
                  <a:pt x="15068" y="24756"/>
                  <a:pt x="15122" y="24919"/>
                  <a:pt x="15140" y="25101"/>
                </a:cubicBezTo>
                <a:cubicBezTo>
                  <a:pt x="15140" y="25191"/>
                  <a:pt x="15158" y="25282"/>
                  <a:pt x="15194" y="25372"/>
                </a:cubicBezTo>
                <a:cubicBezTo>
                  <a:pt x="15194" y="25426"/>
                  <a:pt x="15231" y="25463"/>
                  <a:pt x="15267" y="25481"/>
                </a:cubicBezTo>
                <a:cubicBezTo>
                  <a:pt x="15285" y="25481"/>
                  <a:pt x="15285" y="25481"/>
                  <a:pt x="15303" y="25499"/>
                </a:cubicBezTo>
                <a:lnTo>
                  <a:pt x="15231" y="25589"/>
                </a:lnTo>
                <a:cubicBezTo>
                  <a:pt x="15158" y="25680"/>
                  <a:pt x="15104" y="25789"/>
                  <a:pt x="15104" y="25897"/>
                </a:cubicBezTo>
                <a:cubicBezTo>
                  <a:pt x="15104" y="25952"/>
                  <a:pt x="15104" y="26006"/>
                  <a:pt x="15104" y="26060"/>
                </a:cubicBezTo>
                <a:lnTo>
                  <a:pt x="15122" y="26133"/>
                </a:lnTo>
                <a:cubicBezTo>
                  <a:pt x="15122" y="26169"/>
                  <a:pt x="15140" y="26187"/>
                  <a:pt x="15140" y="26223"/>
                </a:cubicBezTo>
                <a:cubicBezTo>
                  <a:pt x="15140" y="26332"/>
                  <a:pt x="15122" y="26459"/>
                  <a:pt x="15068" y="26549"/>
                </a:cubicBezTo>
                <a:cubicBezTo>
                  <a:pt x="15050" y="26658"/>
                  <a:pt x="15032" y="26767"/>
                  <a:pt x="15032" y="26875"/>
                </a:cubicBezTo>
                <a:cubicBezTo>
                  <a:pt x="15013" y="27111"/>
                  <a:pt x="15068" y="27328"/>
                  <a:pt x="15158" y="27509"/>
                </a:cubicBezTo>
                <a:cubicBezTo>
                  <a:pt x="15267" y="27708"/>
                  <a:pt x="15394" y="27871"/>
                  <a:pt x="15575" y="27998"/>
                </a:cubicBezTo>
                <a:cubicBezTo>
                  <a:pt x="15303" y="28306"/>
                  <a:pt x="15158" y="28686"/>
                  <a:pt x="15176" y="29103"/>
                </a:cubicBezTo>
                <a:cubicBezTo>
                  <a:pt x="15176" y="29320"/>
                  <a:pt x="15194" y="29537"/>
                  <a:pt x="15267" y="29755"/>
                </a:cubicBezTo>
                <a:cubicBezTo>
                  <a:pt x="15285" y="29791"/>
                  <a:pt x="15285" y="29845"/>
                  <a:pt x="15303" y="29900"/>
                </a:cubicBezTo>
                <a:cubicBezTo>
                  <a:pt x="15303" y="29954"/>
                  <a:pt x="15321" y="30008"/>
                  <a:pt x="15321" y="30063"/>
                </a:cubicBezTo>
                <a:cubicBezTo>
                  <a:pt x="15321" y="30171"/>
                  <a:pt x="15267" y="30262"/>
                  <a:pt x="15213" y="30334"/>
                </a:cubicBezTo>
                <a:cubicBezTo>
                  <a:pt x="15140" y="30425"/>
                  <a:pt x="15050" y="30479"/>
                  <a:pt x="14977" y="30570"/>
                </a:cubicBezTo>
                <a:cubicBezTo>
                  <a:pt x="14941" y="30624"/>
                  <a:pt x="14923" y="30678"/>
                  <a:pt x="14905" y="30733"/>
                </a:cubicBezTo>
                <a:cubicBezTo>
                  <a:pt x="14905" y="30751"/>
                  <a:pt x="14905" y="30787"/>
                  <a:pt x="14905" y="30805"/>
                </a:cubicBezTo>
                <a:cubicBezTo>
                  <a:pt x="14887" y="30877"/>
                  <a:pt x="14869" y="30932"/>
                  <a:pt x="14832" y="30986"/>
                </a:cubicBezTo>
                <a:lnTo>
                  <a:pt x="14742" y="31276"/>
                </a:lnTo>
                <a:cubicBezTo>
                  <a:pt x="14687" y="31457"/>
                  <a:pt x="14615" y="31656"/>
                  <a:pt x="14561" y="31855"/>
                </a:cubicBezTo>
                <a:cubicBezTo>
                  <a:pt x="14506" y="32055"/>
                  <a:pt x="14452" y="32236"/>
                  <a:pt x="14380" y="32435"/>
                </a:cubicBezTo>
                <a:cubicBezTo>
                  <a:pt x="14361" y="32525"/>
                  <a:pt x="14325" y="32616"/>
                  <a:pt x="14289" y="32707"/>
                </a:cubicBezTo>
                <a:cubicBezTo>
                  <a:pt x="14253" y="32797"/>
                  <a:pt x="14217" y="32888"/>
                  <a:pt x="14198" y="32996"/>
                </a:cubicBezTo>
                <a:cubicBezTo>
                  <a:pt x="14180" y="33087"/>
                  <a:pt x="14162" y="33195"/>
                  <a:pt x="14144" y="33304"/>
                </a:cubicBezTo>
                <a:cubicBezTo>
                  <a:pt x="14126" y="33340"/>
                  <a:pt x="14108" y="33377"/>
                  <a:pt x="14090" y="33395"/>
                </a:cubicBezTo>
                <a:cubicBezTo>
                  <a:pt x="14072" y="33431"/>
                  <a:pt x="14035" y="33449"/>
                  <a:pt x="13999" y="33467"/>
                </a:cubicBezTo>
                <a:cubicBezTo>
                  <a:pt x="13981" y="33467"/>
                  <a:pt x="13981" y="33485"/>
                  <a:pt x="13999" y="33503"/>
                </a:cubicBezTo>
                <a:lnTo>
                  <a:pt x="13981" y="33503"/>
                </a:lnTo>
                <a:cubicBezTo>
                  <a:pt x="13927" y="33467"/>
                  <a:pt x="13963" y="33377"/>
                  <a:pt x="13963" y="33322"/>
                </a:cubicBezTo>
                <a:cubicBezTo>
                  <a:pt x="13963" y="33286"/>
                  <a:pt x="13927" y="33268"/>
                  <a:pt x="13909" y="33304"/>
                </a:cubicBezTo>
                <a:cubicBezTo>
                  <a:pt x="13836" y="33377"/>
                  <a:pt x="13836" y="33503"/>
                  <a:pt x="13909" y="33576"/>
                </a:cubicBezTo>
                <a:cubicBezTo>
                  <a:pt x="13872" y="33630"/>
                  <a:pt x="13872" y="33666"/>
                  <a:pt x="13854" y="33721"/>
                </a:cubicBezTo>
                <a:cubicBezTo>
                  <a:pt x="13818" y="33847"/>
                  <a:pt x="13836" y="33956"/>
                  <a:pt x="13891" y="34065"/>
                </a:cubicBezTo>
                <a:cubicBezTo>
                  <a:pt x="13909" y="34137"/>
                  <a:pt x="13963" y="34173"/>
                  <a:pt x="14017" y="34210"/>
                </a:cubicBezTo>
                <a:cubicBezTo>
                  <a:pt x="14072" y="34246"/>
                  <a:pt x="14144" y="34228"/>
                  <a:pt x="14198" y="34191"/>
                </a:cubicBezTo>
                <a:cubicBezTo>
                  <a:pt x="14235" y="34155"/>
                  <a:pt x="14271" y="34119"/>
                  <a:pt x="14307" y="34083"/>
                </a:cubicBezTo>
                <a:cubicBezTo>
                  <a:pt x="14361" y="34029"/>
                  <a:pt x="14416" y="33974"/>
                  <a:pt x="14452" y="33920"/>
                </a:cubicBezTo>
                <a:cubicBezTo>
                  <a:pt x="14470" y="33866"/>
                  <a:pt x="14506" y="33811"/>
                  <a:pt x="14543" y="33757"/>
                </a:cubicBezTo>
                <a:lnTo>
                  <a:pt x="14543" y="33775"/>
                </a:lnTo>
                <a:cubicBezTo>
                  <a:pt x="14524" y="33866"/>
                  <a:pt x="14506" y="33956"/>
                  <a:pt x="14488" y="34029"/>
                </a:cubicBezTo>
                <a:cubicBezTo>
                  <a:pt x="14452" y="34101"/>
                  <a:pt x="14361" y="34137"/>
                  <a:pt x="14307" y="34191"/>
                </a:cubicBezTo>
                <a:cubicBezTo>
                  <a:pt x="14253" y="34246"/>
                  <a:pt x="14253" y="34318"/>
                  <a:pt x="14271" y="34373"/>
                </a:cubicBezTo>
                <a:cubicBezTo>
                  <a:pt x="14253" y="34373"/>
                  <a:pt x="14217" y="34373"/>
                  <a:pt x="14198" y="34354"/>
                </a:cubicBezTo>
                <a:cubicBezTo>
                  <a:pt x="14180" y="34336"/>
                  <a:pt x="14162" y="34336"/>
                  <a:pt x="14144" y="34354"/>
                </a:cubicBezTo>
                <a:cubicBezTo>
                  <a:pt x="14108" y="34391"/>
                  <a:pt x="14162" y="34445"/>
                  <a:pt x="14198" y="34463"/>
                </a:cubicBezTo>
                <a:cubicBezTo>
                  <a:pt x="14235" y="34481"/>
                  <a:pt x="14289" y="34499"/>
                  <a:pt x="14325" y="34499"/>
                </a:cubicBezTo>
                <a:lnTo>
                  <a:pt x="14361" y="34499"/>
                </a:lnTo>
                <a:cubicBezTo>
                  <a:pt x="14416" y="34536"/>
                  <a:pt x="14470" y="34554"/>
                  <a:pt x="14524" y="34572"/>
                </a:cubicBezTo>
                <a:cubicBezTo>
                  <a:pt x="14561" y="34572"/>
                  <a:pt x="14615" y="34572"/>
                  <a:pt x="14669" y="34572"/>
                </a:cubicBezTo>
                <a:cubicBezTo>
                  <a:pt x="14706" y="34554"/>
                  <a:pt x="14742" y="34517"/>
                  <a:pt x="14778" y="34481"/>
                </a:cubicBezTo>
                <a:cubicBezTo>
                  <a:pt x="14905" y="34318"/>
                  <a:pt x="14995" y="34155"/>
                  <a:pt x="15050" y="33974"/>
                </a:cubicBezTo>
                <a:cubicBezTo>
                  <a:pt x="15050" y="33920"/>
                  <a:pt x="15068" y="33884"/>
                  <a:pt x="15086" y="33829"/>
                </a:cubicBezTo>
                <a:cubicBezTo>
                  <a:pt x="15122" y="33793"/>
                  <a:pt x="15140" y="33811"/>
                  <a:pt x="15158" y="33847"/>
                </a:cubicBezTo>
                <a:cubicBezTo>
                  <a:pt x="15176" y="33902"/>
                  <a:pt x="15194" y="33956"/>
                  <a:pt x="15194" y="34010"/>
                </a:cubicBezTo>
                <a:lnTo>
                  <a:pt x="15194" y="34101"/>
                </a:lnTo>
                <a:cubicBezTo>
                  <a:pt x="15140" y="34155"/>
                  <a:pt x="15086" y="34210"/>
                  <a:pt x="15068" y="34264"/>
                </a:cubicBezTo>
                <a:cubicBezTo>
                  <a:pt x="14977" y="34409"/>
                  <a:pt x="14887" y="34590"/>
                  <a:pt x="14977" y="34753"/>
                </a:cubicBezTo>
                <a:lnTo>
                  <a:pt x="14977" y="34753"/>
                </a:lnTo>
                <a:cubicBezTo>
                  <a:pt x="14959" y="34771"/>
                  <a:pt x="14941" y="34789"/>
                  <a:pt x="14923" y="34807"/>
                </a:cubicBezTo>
                <a:cubicBezTo>
                  <a:pt x="14869" y="34843"/>
                  <a:pt x="14814" y="34862"/>
                  <a:pt x="14778" y="34880"/>
                </a:cubicBezTo>
                <a:cubicBezTo>
                  <a:pt x="14742" y="34898"/>
                  <a:pt x="14742" y="34934"/>
                  <a:pt x="14778" y="34934"/>
                </a:cubicBezTo>
                <a:cubicBezTo>
                  <a:pt x="14832" y="34952"/>
                  <a:pt x="14905" y="34934"/>
                  <a:pt x="14977" y="34898"/>
                </a:cubicBezTo>
                <a:cubicBezTo>
                  <a:pt x="15013" y="34880"/>
                  <a:pt x="15050" y="34862"/>
                  <a:pt x="15068" y="34843"/>
                </a:cubicBezTo>
                <a:cubicBezTo>
                  <a:pt x="15104" y="34843"/>
                  <a:pt x="15140" y="34862"/>
                  <a:pt x="15176" y="34843"/>
                </a:cubicBezTo>
                <a:cubicBezTo>
                  <a:pt x="15213" y="34862"/>
                  <a:pt x="15267" y="34843"/>
                  <a:pt x="15303" y="34825"/>
                </a:cubicBezTo>
                <a:cubicBezTo>
                  <a:pt x="15339" y="34807"/>
                  <a:pt x="15357" y="34771"/>
                  <a:pt x="15357" y="34717"/>
                </a:cubicBezTo>
                <a:cubicBezTo>
                  <a:pt x="15357" y="34699"/>
                  <a:pt x="15357" y="34662"/>
                  <a:pt x="15376" y="34644"/>
                </a:cubicBezTo>
                <a:cubicBezTo>
                  <a:pt x="15412" y="34644"/>
                  <a:pt x="15430" y="34626"/>
                  <a:pt x="15466" y="34608"/>
                </a:cubicBezTo>
                <a:cubicBezTo>
                  <a:pt x="15520" y="34590"/>
                  <a:pt x="15575" y="34554"/>
                  <a:pt x="15611" y="34481"/>
                </a:cubicBezTo>
                <a:cubicBezTo>
                  <a:pt x="15629" y="34445"/>
                  <a:pt x="15629" y="34391"/>
                  <a:pt x="15647" y="34354"/>
                </a:cubicBezTo>
                <a:cubicBezTo>
                  <a:pt x="15665" y="34318"/>
                  <a:pt x="15683" y="34282"/>
                  <a:pt x="15702" y="34246"/>
                </a:cubicBezTo>
                <a:cubicBezTo>
                  <a:pt x="15756" y="34499"/>
                  <a:pt x="15846" y="34735"/>
                  <a:pt x="15973" y="34970"/>
                </a:cubicBezTo>
                <a:cubicBezTo>
                  <a:pt x="16100" y="35242"/>
                  <a:pt x="16227" y="35495"/>
                  <a:pt x="16353" y="35767"/>
                </a:cubicBezTo>
                <a:cubicBezTo>
                  <a:pt x="16571" y="36328"/>
                  <a:pt x="16698" y="36908"/>
                  <a:pt x="16734" y="37506"/>
                </a:cubicBezTo>
                <a:cubicBezTo>
                  <a:pt x="16752" y="37795"/>
                  <a:pt x="16734" y="38085"/>
                  <a:pt x="16698" y="38393"/>
                </a:cubicBezTo>
                <a:cubicBezTo>
                  <a:pt x="16679" y="38683"/>
                  <a:pt x="16607" y="38972"/>
                  <a:pt x="16535" y="39244"/>
                </a:cubicBezTo>
                <a:cubicBezTo>
                  <a:pt x="16480" y="39389"/>
                  <a:pt x="16426" y="39516"/>
                  <a:pt x="16353" y="39642"/>
                </a:cubicBezTo>
                <a:cubicBezTo>
                  <a:pt x="16263" y="39751"/>
                  <a:pt x="16172" y="39860"/>
                  <a:pt x="16046" y="39932"/>
                </a:cubicBezTo>
                <a:cubicBezTo>
                  <a:pt x="15937" y="40005"/>
                  <a:pt x="15810" y="40077"/>
                  <a:pt x="15683" y="40150"/>
                </a:cubicBezTo>
                <a:cubicBezTo>
                  <a:pt x="15539" y="40204"/>
                  <a:pt x="15394" y="40276"/>
                  <a:pt x="15267" y="40331"/>
                </a:cubicBezTo>
                <a:cubicBezTo>
                  <a:pt x="15122" y="40385"/>
                  <a:pt x="14977" y="40421"/>
                  <a:pt x="14832" y="40457"/>
                </a:cubicBezTo>
                <a:cubicBezTo>
                  <a:pt x="14669" y="40475"/>
                  <a:pt x="14506" y="40475"/>
                  <a:pt x="14361" y="40457"/>
                </a:cubicBezTo>
                <a:cubicBezTo>
                  <a:pt x="14198" y="40421"/>
                  <a:pt x="14035" y="40403"/>
                  <a:pt x="13872" y="40367"/>
                </a:cubicBezTo>
                <a:cubicBezTo>
                  <a:pt x="13746" y="40331"/>
                  <a:pt x="13601" y="40294"/>
                  <a:pt x="13474" y="40258"/>
                </a:cubicBezTo>
                <a:cubicBezTo>
                  <a:pt x="13365" y="40168"/>
                  <a:pt x="13257" y="40095"/>
                  <a:pt x="13148" y="40005"/>
                </a:cubicBezTo>
                <a:cubicBezTo>
                  <a:pt x="12949" y="39805"/>
                  <a:pt x="12750" y="39588"/>
                  <a:pt x="12605" y="39335"/>
                </a:cubicBezTo>
                <a:cubicBezTo>
                  <a:pt x="12569" y="39280"/>
                  <a:pt x="12551" y="39208"/>
                  <a:pt x="12514" y="39153"/>
                </a:cubicBezTo>
                <a:cubicBezTo>
                  <a:pt x="12587" y="39135"/>
                  <a:pt x="12659" y="39099"/>
                  <a:pt x="12713" y="39045"/>
                </a:cubicBezTo>
                <a:cubicBezTo>
                  <a:pt x="12750" y="39027"/>
                  <a:pt x="12732" y="38972"/>
                  <a:pt x="12695" y="38972"/>
                </a:cubicBezTo>
                <a:cubicBezTo>
                  <a:pt x="12659" y="38991"/>
                  <a:pt x="12569" y="39009"/>
                  <a:pt x="12496" y="39027"/>
                </a:cubicBezTo>
                <a:lnTo>
                  <a:pt x="12478" y="39027"/>
                </a:lnTo>
                <a:cubicBezTo>
                  <a:pt x="12478" y="39009"/>
                  <a:pt x="12478" y="38972"/>
                  <a:pt x="12460" y="38954"/>
                </a:cubicBezTo>
                <a:cubicBezTo>
                  <a:pt x="12460" y="38918"/>
                  <a:pt x="12460" y="38882"/>
                  <a:pt x="12442" y="38864"/>
                </a:cubicBezTo>
                <a:lnTo>
                  <a:pt x="12623" y="38864"/>
                </a:lnTo>
                <a:cubicBezTo>
                  <a:pt x="12750" y="38846"/>
                  <a:pt x="12876" y="38809"/>
                  <a:pt x="13003" y="38773"/>
                </a:cubicBezTo>
                <a:cubicBezTo>
                  <a:pt x="13039" y="38773"/>
                  <a:pt x="13021" y="38719"/>
                  <a:pt x="13003" y="38719"/>
                </a:cubicBezTo>
                <a:cubicBezTo>
                  <a:pt x="12876" y="38755"/>
                  <a:pt x="12750" y="38755"/>
                  <a:pt x="12641" y="38755"/>
                </a:cubicBezTo>
                <a:cubicBezTo>
                  <a:pt x="12569" y="38755"/>
                  <a:pt x="12514" y="38755"/>
                  <a:pt x="12460" y="38737"/>
                </a:cubicBezTo>
                <a:lnTo>
                  <a:pt x="12460" y="38737"/>
                </a:lnTo>
                <a:lnTo>
                  <a:pt x="12460" y="38538"/>
                </a:lnTo>
                <a:cubicBezTo>
                  <a:pt x="12460" y="38520"/>
                  <a:pt x="12460" y="38502"/>
                  <a:pt x="12460" y="38483"/>
                </a:cubicBezTo>
                <a:lnTo>
                  <a:pt x="12460" y="38483"/>
                </a:lnTo>
                <a:cubicBezTo>
                  <a:pt x="12551" y="38465"/>
                  <a:pt x="12623" y="38447"/>
                  <a:pt x="12695" y="38429"/>
                </a:cubicBezTo>
                <a:cubicBezTo>
                  <a:pt x="12768" y="38411"/>
                  <a:pt x="12822" y="38375"/>
                  <a:pt x="12876" y="38339"/>
                </a:cubicBezTo>
                <a:cubicBezTo>
                  <a:pt x="12931" y="38302"/>
                  <a:pt x="12985" y="38248"/>
                  <a:pt x="13021" y="38194"/>
                </a:cubicBezTo>
                <a:cubicBezTo>
                  <a:pt x="13039" y="38176"/>
                  <a:pt x="13003" y="38139"/>
                  <a:pt x="12985" y="38157"/>
                </a:cubicBezTo>
                <a:cubicBezTo>
                  <a:pt x="12931" y="38194"/>
                  <a:pt x="12876" y="38230"/>
                  <a:pt x="12822" y="38248"/>
                </a:cubicBezTo>
                <a:cubicBezTo>
                  <a:pt x="12768" y="38266"/>
                  <a:pt x="12695" y="38284"/>
                  <a:pt x="12641" y="38284"/>
                </a:cubicBezTo>
                <a:lnTo>
                  <a:pt x="12460" y="38320"/>
                </a:lnTo>
                <a:cubicBezTo>
                  <a:pt x="12460" y="38248"/>
                  <a:pt x="12460" y="38194"/>
                  <a:pt x="12460" y="38121"/>
                </a:cubicBezTo>
                <a:lnTo>
                  <a:pt x="12460" y="38121"/>
                </a:lnTo>
                <a:cubicBezTo>
                  <a:pt x="12478" y="38121"/>
                  <a:pt x="12496" y="38103"/>
                  <a:pt x="12532" y="38085"/>
                </a:cubicBezTo>
                <a:cubicBezTo>
                  <a:pt x="12551" y="38067"/>
                  <a:pt x="12569" y="38049"/>
                  <a:pt x="12605" y="38031"/>
                </a:cubicBezTo>
                <a:cubicBezTo>
                  <a:pt x="12623" y="38013"/>
                  <a:pt x="12641" y="37976"/>
                  <a:pt x="12659" y="37958"/>
                </a:cubicBezTo>
                <a:cubicBezTo>
                  <a:pt x="12677" y="37922"/>
                  <a:pt x="12641" y="37904"/>
                  <a:pt x="12623" y="37922"/>
                </a:cubicBezTo>
                <a:cubicBezTo>
                  <a:pt x="12587" y="37940"/>
                  <a:pt x="12569" y="37958"/>
                  <a:pt x="12551" y="37976"/>
                </a:cubicBezTo>
                <a:cubicBezTo>
                  <a:pt x="12514" y="37976"/>
                  <a:pt x="12496" y="37994"/>
                  <a:pt x="12478" y="37994"/>
                </a:cubicBezTo>
                <a:lnTo>
                  <a:pt x="12442" y="38013"/>
                </a:lnTo>
                <a:cubicBezTo>
                  <a:pt x="12442" y="37994"/>
                  <a:pt x="12424" y="37958"/>
                  <a:pt x="12424" y="37940"/>
                </a:cubicBezTo>
                <a:cubicBezTo>
                  <a:pt x="12424" y="37904"/>
                  <a:pt x="12406" y="37868"/>
                  <a:pt x="12388" y="37850"/>
                </a:cubicBezTo>
                <a:cubicBezTo>
                  <a:pt x="12388" y="37813"/>
                  <a:pt x="12351" y="37777"/>
                  <a:pt x="12333" y="37759"/>
                </a:cubicBezTo>
                <a:cubicBezTo>
                  <a:pt x="12243" y="37705"/>
                  <a:pt x="12188" y="37813"/>
                  <a:pt x="12152" y="37868"/>
                </a:cubicBezTo>
                <a:lnTo>
                  <a:pt x="12098" y="37958"/>
                </a:lnTo>
                <a:cubicBezTo>
                  <a:pt x="12025" y="37922"/>
                  <a:pt x="11971" y="37886"/>
                  <a:pt x="11899" y="37831"/>
                </a:cubicBezTo>
                <a:cubicBezTo>
                  <a:pt x="11880" y="37813"/>
                  <a:pt x="11844" y="37850"/>
                  <a:pt x="11862" y="37868"/>
                </a:cubicBezTo>
                <a:cubicBezTo>
                  <a:pt x="11917" y="37940"/>
                  <a:pt x="11989" y="37994"/>
                  <a:pt x="12043" y="38067"/>
                </a:cubicBezTo>
                <a:cubicBezTo>
                  <a:pt x="12043" y="38085"/>
                  <a:pt x="12025" y="38085"/>
                  <a:pt x="12025" y="38103"/>
                </a:cubicBezTo>
                <a:cubicBezTo>
                  <a:pt x="12025" y="38139"/>
                  <a:pt x="12007" y="38157"/>
                  <a:pt x="11989" y="38194"/>
                </a:cubicBezTo>
                <a:lnTo>
                  <a:pt x="11971" y="38194"/>
                </a:lnTo>
                <a:cubicBezTo>
                  <a:pt x="11917" y="38176"/>
                  <a:pt x="11844" y="38157"/>
                  <a:pt x="11790" y="38139"/>
                </a:cubicBezTo>
                <a:cubicBezTo>
                  <a:pt x="11736" y="38103"/>
                  <a:pt x="11663" y="38085"/>
                  <a:pt x="11609" y="38049"/>
                </a:cubicBezTo>
                <a:lnTo>
                  <a:pt x="11536" y="37994"/>
                </a:lnTo>
                <a:cubicBezTo>
                  <a:pt x="11500" y="37976"/>
                  <a:pt x="11482" y="37958"/>
                  <a:pt x="11446" y="37922"/>
                </a:cubicBezTo>
                <a:cubicBezTo>
                  <a:pt x="11446" y="37922"/>
                  <a:pt x="11428" y="37940"/>
                  <a:pt x="11428" y="37958"/>
                </a:cubicBezTo>
                <a:cubicBezTo>
                  <a:pt x="11446" y="37976"/>
                  <a:pt x="11464" y="38013"/>
                  <a:pt x="11500" y="38031"/>
                </a:cubicBezTo>
                <a:cubicBezTo>
                  <a:pt x="11518" y="38049"/>
                  <a:pt x="11536" y="38085"/>
                  <a:pt x="11573" y="38103"/>
                </a:cubicBezTo>
                <a:cubicBezTo>
                  <a:pt x="11627" y="38139"/>
                  <a:pt x="11681" y="38194"/>
                  <a:pt x="11736" y="38230"/>
                </a:cubicBezTo>
                <a:cubicBezTo>
                  <a:pt x="11808" y="38266"/>
                  <a:pt x="11862" y="38302"/>
                  <a:pt x="11935" y="38320"/>
                </a:cubicBezTo>
                <a:lnTo>
                  <a:pt x="11953" y="38320"/>
                </a:lnTo>
                <a:lnTo>
                  <a:pt x="11935" y="38357"/>
                </a:lnTo>
                <a:cubicBezTo>
                  <a:pt x="11917" y="38429"/>
                  <a:pt x="11917" y="38483"/>
                  <a:pt x="11917" y="38556"/>
                </a:cubicBezTo>
                <a:lnTo>
                  <a:pt x="11899" y="38646"/>
                </a:lnTo>
                <a:lnTo>
                  <a:pt x="11862" y="38646"/>
                </a:lnTo>
                <a:cubicBezTo>
                  <a:pt x="11681" y="38592"/>
                  <a:pt x="11518" y="38538"/>
                  <a:pt x="11355" y="38429"/>
                </a:cubicBezTo>
                <a:cubicBezTo>
                  <a:pt x="11337" y="38411"/>
                  <a:pt x="11301" y="38465"/>
                  <a:pt x="11337" y="38483"/>
                </a:cubicBezTo>
                <a:cubicBezTo>
                  <a:pt x="11464" y="38610"/>
                  <a:pt x="11627" y="38719"/>
                  <a:pt x="11808" y="38773"/>
                </a:cubicBezTo>
                <a:lnTo>
                  <a:pt x="11862" y="38791"/>
                </a:lnTo>
                <a:cubicBezTo>
                  <a:pt x="11862" y="38828"/>
                  <a:pt x="11844" y="38882"/>
                  <a:pt x="11844" y="38918"/>
                </a:cubicBezTo>
                <a:cubicBezTo>
                  <a:pt x="11844" y="38972"/>
                  <a:pt x="11844" y="38972"/>
                  <a:pt x="11844" y="39009"/>
                </a:cubicBezTo>
                <a:cubicBezTo>
                  <a:pt x="11772" y="38991"/>
                  <a:pt x="11717" y="38972"/>
                  <a:pt x="11645" y="38936"/>
                </a:cubicBezTo>
                <a:cubicBezTo>
                  <a:pt x="11627" y="38918"/>
                  <a:pt x="11591" y="38954"/>
                  <a:pt x="11609" y="38991"/>
                </a:cubicBezTo>
                <a:cubicBezTo>
                  <a:pt x="11645" y="39009"/>
                  <a:pt x="11681" y="39045"/>
                  <a:pt x="11717" y="39063"/>
                </a:cubicBezTo>
                <a:cubicBezTo>
                  <a:pt x="11754" y="39081"/>
                  <a:pt x="11790" y="39099"/>
                  <a:pt x="11844" y="39117"/>
                </a:cubicBezTo>
                <a:cubicBezTo>
                  <a:pt x="11826" y="39208"/>
                  <a:pt x="11826" y="39298"/>
                  <a:pt x="11844" y="39389"/>
                </a:cubicBezTo>
                <a:cubicBezTo>
                  <a:pt x="11880" y="39679"/>
                  <a:pt x="11953" y="39987"/>
                  <a:pt x="12098" y="40258"/>
                </a:cubicBezTo>
                <a:cubicBezTo>
                  <a:pt x="12369" y="40820"/>
                  <a:pt x="12804" y="41309"/>
                  <a:pt x="13365" y="41616"/>
                </a:cubicBezTo>
                <a:cubicBezTo>
                  <a:pt x="13963" y="41942"/>
                  <a:pt x="14651" y="42123"/>
                  <a:pt x="15339" y="42142"/>
                </a:cubicBezTo>
                <a:cubicBezTo>
                  <a:pt x="16046" y="42178"/>
                  <a:pt x="16752" y="42033"/>
                  <a:pt x="17386" y="41689"/>
                </a:cubicBezTo>
                <a:cubicBezTo>
                  <a:pt x="17911" y="41363"/>
                  <a:pt x="18327" y="40892"/>
                  <a:pt x="18617" y="40331"/>
                </a:cubicBezTo>
                <a:cubicBezTo>
                  <a:pt x="18925" y="39679"/>
                  <a:pt x="19088" y="38954"/>
                  <a:pt x="19070" y="38248"/>
                </a:cubicBezTo>
                <a:cubicBezTo>
                  <a:pt x="19070" y="36672"/>
                  <a:pt x="18436" y="35206"/>
                  <a:pt x="17947" y="33757"/>
                </a:cubicBezTo>
                <a:cubicBezTo>
                  <a:pt x="17820" y="33377"/>
                  <a:pt x="17712" y="32996"/>
                  <a:pt x="17639" y="32616"/>
                </a:cubicBezTo>
                <a:cubicBezTo>
                  <a:pt x="17567" y="32254"/>
                  <a:pt x="17531" y="31873"/>
                  <a:pt x="17531" y="31511"/>
                </a:cubicBezTo>
                <a:cubicBezTo>
                  <a:pt x="17531" y="30751"/>
                  <a:pt x="17657" y="30008"/>
                  <a:pt x="17911" y="29302"/>
                </a:cubicBezTo>
                <a:cubicBezTo>
                  <a:pt x="17947" y="29175"/>
                  <a:pt x="18001" y="29048"/>
                  <a:pt x="18056" y="28922"/>
                </a:cubicBezTo>
                <a:cubicBezTo>
                  <a:pt x="18110" y="28904"/>
                  <a:pt x="18146" y="28885"/>
                  <a:pt x="18201" y="28867"/>
                </a:cubicBezTo>
                <a:cubicBezTo>
                  <a:pt x="18309" y="28831"/>
                  <a:pt x="18400" y="28795"/>
                  <a:pt x="18509" y="28741"/>
                </a:cubicBezTo>
                <a:cubicBezTo>
                  <a:pt x="18617" y="28704"/>
                  <a:pt x="18690" y="28686"/>
                  <a:pt x="18780" y="28650"/>
                </a:cubicBezTo>
                <a:cubicBezTo>
                  <a:pt x="18798" y="28668"/>
                  <a:pt x="18816" y="28686"/>
                  <a:pt x="18816" y="28722"/>
                </a:cubicBezTo>
                <a:cubicBezTo>
                  <a:pt x="18835" y="28759"/>
                  <a:pt x="18853" y="28795"/>
                  <a:pt x="18853" y="28831"/>
                </a:cubicBezTo>
                <a:cubicBezTo>
                  <a:pt x="18871" y="28922"/>
                  <a:pt x="18871" y="28994"/>
                  <a:pt x="18835" y="29085"/>
                </a:cubicBezTo>
                <a:cubicBezTo>
                  <a:pt x="18835" y="29121"/>
                  <a:pt x="18816" y="29157"/>
                  <a:pt x="18780" y="29193"/>
                </a:cubicBezTo>
                <a:cubicBezTo>
                  <a:pt x="18762" y="29229"/>
                  <a:pt x="18726" y="29266"/>
                  <a:pt x="18708" y="29302"/>
                </a:cubicBezTo>
                <a:cubicBezTo>
                  <a:pt x="18690" y="29338"/>
                  <a:pt x="18672" y="29374"/>
                  <a:pt x="18653" y="29411"/>
                </a:cubicBezTo>
                <a:cubicBezTo>
                  <a:pt x="18672" y="29465"/>
                  <a:pt x="18672" y="29501"/>
                  <a:pt x="18690" y="29555"/>
                </a:cubicBezTo>
                <a:cubicBezTo>
                  <a:pt x="18690" y="29610"/>
                  <a:pt x="18635" y="29646"/>
                  <a:pt x="18581" y="29682"/>
                </a:cubicBezTo>
                <a:cubicBezTo>
                  <a:pt x="18509" y="29737"/>
                  <a:pt x="18454" y="29827"/>
                  <a:pt x="18454" y="29918"/>
                </a:cubicBezTo>
                <a:cubicBezTo>
                  <a:pt x="18472" y="30099"/>
                  <a:pt x="18527" y="30280"/>
                  <a:pt x="18617" y="30443"/>
                </a:cubicBezTo>
                <a:cubicBezTo>
                  <a:pt x="18635" y="30551"/>
                  <a:pt x="18653" y="30678"/>
                  <a:pt x="18653" y="30787"/>
                </a:cubicBezTo>
                <a:cubicBezTo>
                  <a:pt x="18653" y="30859"/>
                  <a:pt x="18635" y="30914"/>
                  <a:pt x="18599" y="30986"/>
                </a:cubicBezTo>
                <a:cubicBezTo>
                  <a:pt x="18599" y="30968"/>
                  <a:pt x="18581" y="30968"/>
                  <a:pt x="18581" y="30986"/>
                </a:cubicBezTo>
                <a:cubicBezTo>
                  <a:pt x="18527" y="31004"/>
                  <a:pt x="18454" y="31022"/>
                  <a:pt x="18418" y="31059"/>
                </a:cubicBezTo>
                <a:cubicBezTo>
                  <a:pt x="18346" y="31095"/>
                  <a:pt x="18309" y="31167"/>
                  <a:pt x="18291" y="31222"/>
                </a:cubicBezTo>
                <a:lnTo>
                  <a:pt x="18237" y="31348"/>
                </a:lnTo>
                <a:cubicBezTo>
                  <a:pt x="18219" y="31385"/>
                  <a:pt x="18201" y="31421"/>
                  <a:pt x="18219" y="31457"/>
                </a:cubicBezTo>
                <a:cubicBezTo>
                  <a:pt x="18237" y="31548"/>
                  <a:pt x="18273" y="31620"/>
                  <a:pt x="18291" y="31710"/>
                </a:cubicBezTo>
                <a:cubicBezTo>
                  <a:pt x="18291" y="31729"/>
                  <a:pt x="18291" y="31747"/>
                  <a:pt x="18309" y="31765"/>
                </a:cubicBezTo>
                <a:cubicBezTo>
                  <a:pt x="18255" y="31892"/>
                  <a:pt x="18273" y="32055"/>
                  <a:pt x="18364" y="32163"/>
                </a:cubicBezTo>
                <a:cubicBezTo>
                  <a:pt x="18382" y="32181"/>
                  <a:pt x="18436" y="32163"/>
                  <a:pt x="18418" y="32145"/>
                </a:cubicBezTo>
                <a:cubicBezTo>
                  <a:pt x="18400" y="32073"/>
                  <a:pt x="18400" y="31982"/>
                  <a:pt x="18418" y="31910"/>
                </a:cubicBezTo>
                <a:cubicBezTo>
                  <a:pt x="18472" y="31964"/>
                  <a:pt x="18545" y="31982"/>
                  <a:pt x="18599" y="31946"/>
                </a:cubicBezTo>
                <a:cubicBezTo>
                  <a:pt x="18672" y="31928"/>
                  <a:pt x="18708" y="31873"/>
                  <a:pt x="18708" y="31819"/>
                </a:cubicBezTo>
                <a:cubicBezTo>
                  <a:pt x="18726" y="31783"/>
                  <a:pt x="18726" y="31747"/>
                  <a:pt x="18708" y="31729"/>
                </a:cubicBezTo>
                <a:cubicBezTo>
                  <a:pt x="18708" y="31710"/>
                  <a:pt x="18708" y="31692"/>
                  <a:pt x="18690" y="31674"/>
                </a:cubicBezTo>
                <a:cubicBezTo>
                  <a:pt x="18690" y="31674"/>
                  <a:pt x="18672" y="31656"/>
                  <a:pt x="18672" y="31638"/>
                </a:cubicBezTo>
                <a:cubicBezTo>
                  <a:pt x="18672" y="31620"/>
                  <a:pt x="18672" y="31620"/>
                  <a:pt x="18690" y="31602"/>
                </a:cubicBezTo>
                <a:lnTo>
                  <a:pt x="18726" y="31584"/>
                </a:lnTo>
                <a:cubicBezTo>
                  <a:pt x="18744" y="31584"/>
                  <a:pt x="18780" y="31566"/>
                  <a:pt x="18816" y="31566"/>
                </a:cubicBezTo>
                <a:cubicBezTo>
                  <a:pt x="18835" y="31584"/>
                  <a:pt x="18871" y="31584"/>
                  <a:pt x="18889" y="31584"/>
                </a:cubicBezTo>
                <a:cubicBezTo>
                  <a:pt x="18925" y="31602"/>
                  <a:pt x="18943" y="31620"/>
                  <a:pt x="18961" y="31638"/>
                </a:cubicBezTo>
                <a:lnTo>
                  <a:pt x="18943" y="31656"/>
                </a:lnTo>
                <a:cubicBezTo>
                  <a:pt x="18925" y="31710"/>
                  <a:pt x="18925" y="31765"/>
                  <a:pt x="18961" y="31819"/>
                </a:cubicBezTo>
                <a:cubicBezTo>
                  <a:pt x="18889" y="31910"/>
                  <a:pt x="18853" y="32000"/>
                  <a:pt x="18798" y="32109"/>
                </a:cubicBezTo>
                <a:cubicBezTo>
                  <a:pt x="18762" y="32199"/>
                  <a:pt x="18798" y="32308"/>
                  <a:pt x="18871" y="32362"/>
                </a:cubicBezTo>
                <a:cubicBezTo>
                  <a:pt x="18853" y="32417"/>
                  <a:pt x="18835" y="32471"/>
                  <a:pt x="18798" y="32525"/>
                </a:cubicBezTo>
                <a:cubicBezTo>
                  <a:pt x="18780" y="32580"/>
                  <a:pt x="18726" y="32670"/>
                  <a:pt x="18690" y="32743"/>
                </a:cubicBezTo>
                <a:cubicBezTo>
                  <a:pt x="18653" y="32815"/>
                  <a:pt x="18635" y="32888"/>
                  <a:pt x="18617" y="32978"/>
                </a:cubicBezTo>
                <a:cubicBezTo>
                  <a:pt x="18617" y="32978"/>
                  <a:pt x="18635" y="32978"/>
                  <a:pt x="18635" y="32978"/>
                </a:cubicBezTo>
                <a:cubicBezTo>
                  <a:pt x="18690" y="32906"/>
                  <a:pt x="18726" y="32851"/>
                  <a:pt x="18744" y="32761"/>
                </a:cubicBezTo>
                <a:cubicBezTo>
                  <a:pt x="18780" y="32688"/>
                  <a:pt x="18816" y="32616"/>
                  <a:pt x="18853" y="32544"/>
                </a:cubicBezTo>
                <a:cubicBezTo>
                  <a:pt x="18907" y="32471"/>
                  <a:pt x="18925" y="32453"/>
                  <a:pt x="18943" y="32417"/>
                </a:cubicBezTo>
                <a:cubicBezTo>
                  <a:pt x="18961" y="32417"/>
                  <a:pt x="18979" y="32435"/>
                  <a:pt x="18997" y="32435"/>
                </a:cubicBezTo>
                <a:cubicBezTo>
                  <a:pt x="19034" y="32453"/>
                  <a:pt x="19088" y="32471"/>
                  <a:pt x="19124" y="32471"/>
                </a:cubicBezTo>
                <a:cubicBezTo>
                  <a:pt x="19179" y="32453"/>
                  <a:pt x="19215" y="32435"/>
                  <a:pt x="19233" y="32399"/>
                </a:cubicBezTo>
                <a:cubicBezTo>
                  <a:pt x="19269" y="32362"/>
                  <a:pt x="19287" y="32308"/>
                  <a:pt x="19287" y="32272"/>
                </a:cubicBezTo>
                <a:lnTo>
                  <a:pt x="19287" y="32127"/>
                </a:lnTo>
                <a:cubicBezTo>
                  <a:pt x="19305" y="32091"/>
                  <a:pt x="19323" y="32036"/>
                  <a:pt x="19360" y="32018"/>
                </a:cubicBezTo>
                <a:cubicBezTo>
                  <a:pt x="19378" y="31982"/>
                  <a:pt x="19396" y="31946"/>
                  <a:pt x="19414" y="31910"/>
                </a:cubicBezTo>
                <a:lnTo>
                  <a:pt x="19595" y="31964"/>
                </a:lnTo>
                <a:cubicBezTo>
                  <a:pt x="19595" y="31964"/>
                  <a:pt x="19613" y="31964"/>
                  <a:pt x="19631" y="31982"/>
                </a:cubicBezTo>
                <a:cubicBezTo>
                  <a:pt x="19631" y="32000"/>
                  <a:pt x="19631" y="32000"/>
                  <a:pt x="19631" y="32018"/>
                </a:cubicBezTo>
                <a:cubicBezTo>
                  <a:pt x="19631" y="32055"/>
                  <a:pt x="19613" y="32091"/>
                  <a:pt x="19613" y="32145"/>
                </a:cubicBezTo>
                <a:cubicBezTo>
                  <a:pt x="19559" y="32272"/>
                  <a:pt x="19577" y="32399"/>
                  <a:pt x="19631" y="32525"/>
                </a:cubicBezTo>
                <a:cubicBezTo>
                  <a:pt x="19686" y="32580"/>
                  <a:pt x="19758" y="32634"/>
                  <a:pt x="19831" y="32652"/>
                </a:cubicBezTo>
                <a:cubicBezTo>
                  <a:pt x="19831" y="32688"/>
                  <a:pt x="19831" y="32725"/>
                  <a:pt x="19831" y="32761"/>
                </a:cubicBezTo>
                <a:cubicBezTo>
                  <a:pt x="19812" y="32924"/>
                  <a:pt x="19776" y="33087"/>
                  <a:pt x="19704" y="33250"/>
                </a:cubicBezTo>
                <a:cubicBezTo>
                  <a:pt x="19704" y="33250"/>
                  <a:pt x="19704" y="33268"/>
                  <a:pt x="19722" y="33250"/>
                </a:cubicBezTo>
                <a:cubicBezTo>
                  <a:pt x="19794" y="33195"/>
                  <a:pt x="19831" y="33123"/>
                  <a:pt x="19867" y="33032"/>
                </a:cubicBezTo>
                <a:cubicBezTo>
                  <a:pt x="19903" y="32942"/>
                  <a:pt x="19939" y="32851"/>
                  <a:pt x="19957" y="32761"/>
                </a:cubicBezTo>
                <a:cubicBezTo>
                  <a:pt x="19975" y="32725"/>
                  <a:pt x="19975" y="32688"/>
                  <a:pt x="19975" y="32652"/>
                </a:cubicBezTo>
                <a:lnTo>
                  <a:pt x="20030" y="32634"/>
                </a:lnTo>
                <a:cubicBezTo>
                  <a:pt x="20102" y="32598"/>
                  <a:pt x="20138" y="32562"/>
                  <a:pt x="20156" y="32489"/>
                </a:cubicBezTo>
                <a:cubicBezTo>
                  <a:pt x="20175" y="32417"/>
                  <a:pt x="20175" y="32362"/>
                  <a:pt x="20138" y="32290"/>
                </a:cubicBezTo>
                <a:cubicBezTo>
                  <a:pt x="20138" y="32236"/>
                  <a:pt x="20138" y="32181"/>
                  <a:pt x="20138" y="32145"/>
                </a:cubicBezTo>
                <a:cubicBezTo>
                  <a:pt x="20193" y="32199"/>
                  <a:pt x="20175" y="32326"/>
                  <a:pt x="20193" y="32399"/>
                </a:cubicBezTo>
                <a:cubicBezTo>
                  <a:pt x="20229" y="32507"/>
                  <a:pt x="20283" y="32598"/>
                  <a:pt x="20374" y="32634"/>
                </a:cubicBezTo>
                <a:cubicBezTo>
                  <a:pt x="20392" y="32652"/>
                  <a:pt x="20410" y="32670"/>
                  <a:pt x="20428" y="32670"/>
                </a:cubicBezTo>
                <a:cubicBezTo>
                  <a:pt x="20428" y="32725"/>
                  <a:pt x="20446" y="32761"/>
                  <a:pt x="20446" y="32815"/>
                </a:cubicBezTo>
                <a:cubicBezTo>
                  <a:pt x="20446" y="32888"/>
                  <a:pt x="20446" y="32960"/>
                  <a:pt x="20446" y="33032"/>
                </a:cubicBezTo>
                <a:cubicBezTo>
                  <a:pt x="20446" y="33069"/>
                  <a:pt x="20446" y="33105"/>
                  <a:pt x="20428" y="33141"/>
                </a:cubicBezTo>
                <a:cubicBezTo>
                  <a:pt x="20428" y="33159"/>
                  <a:pt x="20428" y="33177"/>
                  <a:pt x="20428" y="33195"/>
                </a:cubicBezTo>
                <a:cubicBezTo>
                  <a:pt x="20428" y="33232"/>
                  <a:pt x="20428" y="33250"/>
                  <a:pt x="20428" y="33268"/>
                </a:cubicBezTo>
                <a:cubicBezTo>
                  <a:pt x="20428" y="33286"/>
                  <a:pt x="20446" y="33286"/>
                  <a:pt x="20464" y="33268"/>
                </a:cubicBezTo>
                <a:cubicBezTo>
                  <a:pt x="20464" y="33250"/>
                  <a:pt x="20482" y="33232"/>
                  <a:pt x="20482" y="33214"/>
                </a:cubicBezTo>
                <a:cubicBezTo>
                  <a:pt x="20501" y="33195"/>
                  <a:pt x="20501" y="33177"/>
                  <a:pt x="20519" y="33159"/>
                </a:cubicBezTo>
                <a:cubicBezTo>
                  <a:pt x="20519" y="33123"/>
                  <a:pt x="20537" y="33069"/>
                  <a:pt x="20537" y="33032"/>
                </a:cubicBezTo>
                <a:cubicBezTo>
                  <a:pt x="20555" y="32960"/>
                  <a:pt x="20573" y="32888"/>
                  <a:pt x="20573" y="32797"/>
                </a:cubicBezTo>
                <a:lnTo>
                  <a:pt x="20573" y="32688"/>
                </a:lnTo>
                <a:cubicBezTo>
                  <a:pt x="20609" y="32688"/>
                  <a:pt x="20645" y="32670"/>
                  <a:pt x="20664" y="32652"/>
                </a:cubicBezTo>
                <a:cubicBezTo>
                  <a:pt x="20682" y="32670"/>
                  <a:pt x="20718" y="32688"/>
                  <a:pt x="20736" y="32707"/>
                </a:cubicBezTo>
                <a:cubicBezTo>
                  <a:pt x="20772" y="32743"/>
                  <a:pt x="20808" y="32761"/>
                  <a:pt x="20863" y="32761"/>
                </a:cubicBezTo>
                <a:lnTo>
                  <a:pt x="20881" y="32761"/>
                </a:lnTo>
                <a:cubicBezTo>
                  <a:pt x="20881" y="32797"/>
                  <a:pt x="20899" y="32833"/>
                  <a:pt x="20899" y="32888"/>
                </a:cubicBezTo>
                <a:cubicBezTo>
                  <a:pt x="20917" y="32942"/>
                  <a:pt x="20917" y="33014"/>
                  <a:pt x="20899" y="33087"/>
                </a:cubicBezTo>
                <a:cubicBezTo>
                  <a:pt x="20899" y="33123"/>
                  <a:pt x="20881" y="33159"/>
                  <a:pt x="20881" y="33195"/>
                </a:cubicBezTo>
                <a:cubicBezTo>
                  <a:pt x="20881" y="33232"/>
                  <a:pt x="20845" y="33268"/>
                  <a:pt x="20881" y="33304"/>
                </a:cubicBezTo>
                <a:cubicBezTo>
                  <a:pt x="20881" y="33322"/>
                  <a:pt x="20899" y="33340"/>
                  <a:pt x="20917" y="33322"/>
                </a:cubicBezTo>
                <a:lnTo>
                  <a:pt x="20917" y="33322"/>
                </a:lnTo>
                <a:cubicBezTo>
                  <a:pt x="20953" y="33304"/>
                  <a:pt x="20971" y="33268"/>
                  <a:pt x="20971" y="33250"/>
                </a:cubicBezTo>
                <a:lnTo>
                  <a:pt x="20971" y="33232"/>
                </a:lnTo>
                <a:cubicBezTo>
                  <a:pt x="20990" y="33214"/>
                  <a:pt x="21008" y="33177"/>
                  <a:pt x="21026" y="33159"/>
                </a:cubicBezTo>
                <a:cubicBezTo>
                  <a:pt x="21044" y="33105"/>
                  <a:pt x="21062" y="33051"/>
                  <a:pt x="21080" y="32996"/>
                </a:cubicBezTo>
                <a:cubicBezTo>
                  <a:pt x="21080" y="32960"/>
                  <a:pt x="21098" y="32942"/>
                  <a:pt x="21098" y="32906"/>
                </a:cubicBezTo>
                <a:cubicBezTo>
                  <a:pt x="21098" y="32888"/>
                  <a:pt x="21098" y="32870"/>
                  <a:pt x="21098" y="32833"/>
                </a:cubicBezTo>
                <a:cubicBezTo>
                  <a:pt x="21098" y="32833"/>
                  <a:pt x="21116" y="32815"/>
                  <a:pt x="21134" y="32815"/>
                </a:cubicBezTo>
                <a:cubicBezTo>
                  <a:pt x="21134" y="32797"/>
                  <a:pt x="21134" y="32797"/>
                  <a:pt x="21134" y="32779"/>
                </a:cubicBezTo>
                <a:lnTo>
                  <a:pt x="21134" y="32779"/>
                </a:lnTo>
                <a:cubicBezTo>
                  <a:pt x="21153" y="32725"/>
                  <a:pt x="21171" y="32670"/>
                  <a:pt x="21153" y="32616"/>
                </a:cubicBezTo>
                <a:cubicBezTo>
                  <a:pt x="21153" y="32598"/>
                  <a:pt x="21134" y="32562"/>
                  <a:pt x="21134" y="32544"/>
                </a:cubicBezTo>
                <a:cubicBezTo>
                  <a:pt x="21116" y="32525"/>
                  <a:pt x="21116" y="32489"/>
                  <a:pt x="21116" y="32471"/>
                </a:cubicBezTo>
                <a:cubicBezTo>
                  <a:pt x="21116" y="32453"/>
                  <a:pt x="21116" y="32435"/>
                  <a:pt x="21134" y="32417"/>
                </a:cubicBezTo>
                <a:cubicBezTo>
                  <a:pt x="21153" y="32381"/>
                  <a:pt x="21153" y="32362"/>
                  <a:pt x="21171" y="32326"/>
                </a:cubicBezTo>
                <a:cubicBezTo>
                  <a:pt x="21171" y="32290"/>
                  <a:pt x="21171" y="32236"/>
                  <a:pt x="21171" y="32181"/>
                </a:cubicBezTo>
                <a:cubicBezTo>
                  <a:pt x="21134" y="32073"/>
                  <a:pt x="21080" y="31982"/>
                  <a:pt x="21008" y="31910"/>
                </a:cubicBezTo>
                <a:cubicBezTo>
                  <a:pt x="20917" y="31837"/>
                  <a:pt x="20827" y="31783"/>
                  <a:pt x="20754" y="31710"/>
                </a:cubicBezTo>
                <a:cubicBezTo>
                  <a:pt x="20718" y="31674"/>
                  <a:pt x="20664" y="31620"/>
                  <a:pt x="20645" y="31584"/>
                </a:cubicBezTo>
                <a:cubicBezTo>
                  <a:pt x="20609" y="31529"/>
                  <a:pt x="20591" y="31493"/>
                  <a:pt x="20555" y="31439"/>
                </a:cubicBezTo>
                <a:cubicBezTo>
                  <a:pt x="20501" y="31348"/>
                  <a:pt x="20446" y="31258"/>
                  <a:pt x="20392" y="31167"/>
                </a:cubicBezTo>
                <a:cubicBezTo>
                  <a:pt x="20265" y="30950"/>
                  <a:pt x="20156" y="30751"/>
                  <a:pt x="20030" y="30533"/>
                </a:cubicBezTo>
                <a:cubicBezTo>
                  <a:pt x="19957" y="30425"/>
                  <a:pt x="19885" y="30298"/>
                  <a:pt x="19812" y="30171"/>
                </a:cubicBezTo>
                <a:cubicBezTo>
                  <a:pt x="19776" y="30117"/>
                  <a:pt x="19740" y="30063"/>
                  <a:pt x="19722" y="30008"/>
                </a:cubicBezTo>
                <a:lnTo>
                  <a:pt x="19722" y="29990"/>
                </a:lnTo>
                <a:cubicBezTo>
                  <a:pt x="19704" y="29936"/>
                  <a:pt x="19686" y="29863"/>
                  <a:pt x="19686" y="29791"/>
                </a:cubicBezTo>
                <a:cubicBezTo>
                  <a:pt x="19686" y="29682"/>
                  <a:pt x="19704" y="29592"/>
                  <a:pt x="19722" y="29483"/>
                </a:cubicBezTo>
                <a:cubicBezTo>
                  <a:pt x="19794" y="29284"/>
                  <a:pt x="19885" y="29085"/>
                  <a:pt x="19994" y="28904"/>
                </a:cubicBezTo>
                <a:cubicBezTo>
                  <a:pt x="20102" y="28704"/>
                  <a:pt x="20211" y="28523"/>
                  <a:pt x="20319" y="28342"/>
                </a:cubicBezTo>
                <a:cubicBezTo>
                  <a:pt x="20374" y="28252"/>
                  <a:pt x="20428" y="28143"/>
                  <a:pt x="20482" y="28052"/>
                </a:cubicBezTo>
                <a:cubicBezTo>
                  <a:pt x="20537" y="27962"/>
                  <a:pt x="20591" y="27871"/>
                  <a:pt x="20627" y="27763"/>
                </a:cubicBezTo>
                <a:cubicBezTo>
                  <a:pt x="20645" y="27654"/>
                  <a:pt x="20645" y="27527"/>
                  <a:pt x="20627" y="27419"/>
                </a:cubicBezTo>
                <a:cubicBezTo>
                  <a:pt x="20609" y="27310"/>
                  <a:pt x="20573" y="27201"/>
                  <a:pt x="20555" y="27093"/>
                </a:cubicBezTo>
                <a:cubicBezTo>
                  <a:pt x="20591" y="27020"/>
                  <a:pt x="20627" y="26930"/>
                  <a:pt x="20645" y="26821"/>
                </a:cubicBezTo>
                <a:cubicBezTo>
                  <a:pt x="20664" y="26712"/>
                  <a:pt x="20664" y="26567"/>
                  <a:pt x="20645" y="26441"/>
                </a:cubicBezTo>
                <a:cubicBezTo>
                  <a:pt x="20609" y="26332"/>
                  <a:pt x="20555" y="26223"/>
                  <a:pt x="20501" y="26115"/>
                </a:cubicBezTo>
                <a:cubicBezTo>
                  <a:pt x="20446" y="26006"/>
                  <a:pt x="20392" y="25934"/>
                  <a:pt x="20338" y="25861"/>
                </a:cubicBezTo>
                <a:cubicBezTo>
                  <a:pt x="20301" y="25825"/>
                  <a:pt x="20283" y="25807"/>
                  <a:pt x="20247" y="25771"/>
                </a:cubicBezTo>
                <a:cubicBezTo>
                  <a:pt x="20193" y="25752"/>
                  <a:pt x="20156" y="25734"/>
                  <a:pt x="20102" y="25734"/>
                </a:cubicBezTo>
                <a:cubicBezTo>
                  <a:pt x="20048" y="25734"/>
                  <a:pt x="19994" y="25734"/>
                  <a:pt x="19939" y="25734"/>
                </a:cubicBezTo>
                <a:cubicBezTo>
                  <a:pt x="19849" y="25716"/>
                  <a:pt x="19794" y="25662"/>
                  <a:pt x="19740" y="25608"/>
                </a:cubicBezTo>
                <a:cubicBezTo>
                  <a:pt x="19668" y="25535"/>
                  <a:pt x="19595" y="25481"/>
                  <a:pt x="19505" y="25445"/>
                </a:cubicBezTo>
                <a:cubicBezTo>
                  <a:pt x="19450" y="25426"/>
                  <a:pt x="19378" y="25408"/>
                  <a:pt x="19305" y="25426"/>
                </a:cubicBezTo>
                <a:lnTo>
                  <a:pt x="19215" y="25426"/>
                </a:lnTo>
                <a:lnTo>
                  <a:pt x="19233" y="25408"/>
                </a:lnTo>
                <a:cubicBezTo>
                  <a:pt x="19287" y="25336"/>
                  <a:pt x="19287" y="25264"/>
                  <a:pt x="19287" y="25191"/>
                </a:cubicBezTo>
                <a:lnTo>
                  <a:pt x="19360" y="25191"/>
                </a:lnTo>
                <a:cubicBezTo>
                  <a:pt x="19450" y="25191"/>
                  <a:pt x="19523" y="25173"/>
                  <a:pt x="19595" y="25119"/>
                </a:cubicBezTo>
                <a:cubicBezTo>
                  <a:pt x="19649" y="25046"/>
                  <a:pt x="19722" y="24992"/>
                  <a:pt x="19776" y="24919"/>
                </a:cubicBezTo>
                <a:cubicBezTo>
                  <a:pt x="19831" y="24865"/>
                  <a:pt x="19867" y="24793"/>
                  <a:pt x="19885" y="24720"/>
                </a:cubicBezTo>
                <a:cubicBezTo>
                  <a:pt x="19921" y="24720"/>
                  <a:pt x="19957" y="24720"/>
                  <a:pt x="19994" y="24702"/>
                </a:cubicBezTo>
                <a:cubicBezTo>
                  <a:pt x="20030" y="24684"/>
                  <a:pt x="20084" y="24684"/>
                  <a:pt x="20120" y="24648"/>
                </a:cubicBezTo>
                <a:cubicBezTo>
                  <a:pt x="20175" y="24630"/>
                  <a:pt x="20229" y="24557"/>
                  <a:pt x="20247" y="24485"/>
                </a:cubicBezTo>
                <a:cubicBezTo>
                  <a:pt x="20283" y="24503"/>
                  <a:pt x="20319" y="24503"/>
                  <a:pt x="20356" y="24485"/>
                </a:cubicBezTo>
                <a:cubicBezTo>
                  <a:pt x="20410" y="24485"/>
                  <a:pt x="20464" y="24467"/>
                  <a:pt x="20519" y="24412"/>
                </a:cubicBezTo>
                <a:cubicBezTo>
                  <a:pt x="20573" y="24376"/>
                  <a:pt x="20609" y="24322"/>
                  <a:pt x="20627" y="24267"/>
                </a:cubicBezTo>
                <a:cubicBezTo>
                  <a:pt x="20645" y="24231"/>
                  <a:pt x="20645" y="24195"/>
                  <a:pt x="20664" y="24177"/>
                </a:cubicBezTo>
                <a:cubicBezTo>
                  <a:pt x="20664" y="24141"/>
                  <a:pt x="20664" y="24123"/>
                  <a:pt x="20664" y="24105"/>
                </a:cubicBezTo>
                <a:cubicBezTo>
                  <a:pt x="20700" y="24086"/>
                  <a:pt x="20736" y="24032"/>
                  <a:pt x="20754" y="23978"/>
                </a:cubicBezTo>
                <a:cubicBezTo>
                  <a:pt x="20754" y="23960"/>
                  <a:pt x="20754" y="23942"/>
                  <a:pt x="20754" y="23923"/>
                </a:cubicBezTo>
                <a:lnTo>
                  <a:pt x="20754" y="23923"/>
                </a:lnTo>
                <a:cubicBezTo>
                  <a:pt x="20790" y="23923"/>
                  <a:pt x="20827" y="23905"/>
                  <a:pt x="20863" y="23905"/>
                </a:cubicBezTo>
                <a:cubicBezTo>
                  <a:pt x="20899" y="23887"/>
                  <a:pt x="20917" y="23887"/>
                  <a:pt x="20935" y="23869"/>
                </a:cubicBezTo>
                <a:cubicBezTo>
                  <a:pt x="20953" y="23869"/>
                  <a:pt x="20953" y="23851"/>
                  <a:pt x="20971" y="23833"/>
                </a:cubicBezTo>
                <a:lnTo>
                  <a:pt x="20971" y="23833"/>
                </a:lnTo>
                <a:lnTo>
                  <a:pt x="21008" y="23833"/>
                </a:lnTo>
                <a:cubicBezTo>
                  <a:pt x="21026" y="23833"/>
                  <a:pt x="21044" y="23833"/>
                  <a:pt x="21062" y="23815"/>
                </a:cubicBezTo>
                <a:cubicBezTo>
                  <a:pt x="21080" y="23797"/>
                  <a:pt x="21098" y="23797"/>
                  <a:pt x="21098" y="23779"/>
                </a:cubicBezTo>
                <a:cubicBezTo>
                  <a:pt x="21134" y="23797"/>
                  <a:pt x="21171" y="23833"/>
                  <a:pt x="21207" y="23869"/>
                </a:cubicBezTo>
                <a:cubicBezTo>
                  <a:pt x="21243" y="23942"/>
                  <a:pt x="21279" y="23978"/>
                  <a:pt x="21334" y="24014"/>
                </a:cubicBezTo>
                <a:cubicBezTo>
                  <a:pt x="21442" y="24086"/>
                  <a:pt x="21569" y="24086"/>
                  <a:pt x="21660" y="24177"/>
                </a:cubicBezTo>
                <a:cubicBezTo>
                  <a:pt x="21678" y="24177"/>
                  <a:pt x="21678" y="24177"/>
                  <a:pt x="21696" y="24177"/>
                </a:cubicBezTo>
                <a:cubicBezTo>
                  <a:pt x="21750" y="24249"/>
                  <a:pt x="21804" y="24304"/>
                  <a:pt x="21877" y="24376"/>
                </a:cubicBezTo>
                <a:lnTo>
                  <a:pt x="22004" y="24503"/>
                </a:lnTo>
                <a:cubicBezTo>
                  <a:pt x="22040" y="24557"/>
                  <a:pt x="22076" y="24593"/>
                  <a:pt x="22130" y="24630"/>
                </a:cubicBezTo>
                <a:cubicBezTo>
                  <a:pt x="22167" y="24666"/>
                  <a:pt x="22221" y="24684"/>
                  <a:pt x="22257" y="24702"/>
                </a:cubicBezTo>
                <a:cubicBezTo>
                  <a:pt x="22312" y="24720"/>
                  <a:pt x="22330" y="24756"/>
                  <a:pt x="22348" y="24793"/>
                </a:cubicBezTo>
                <a:cubicBezTo>
                  <a:pt x="22366" y="24883"/>
                  <a:pt x="22402" y="24974"/>
                  <a:pt x="22438" y="25046"/>
                </a:cubicBezTo>
                <a:cubicBezTo>
                  <a:pt x="22511" y="25119"/>
                  <a:pt x="22583" y="25173"/>
                  <a:pt x="22692" y="25227"/>
                </a:cubicBezTo>
                <a:cubicBezTo>
                  <a:pt x="22782" y="25264"/>
                  <a:pt x="22891" y="25300"/>
                  <a:pt x="23000" y="25354"/>
                </a:cubicBezTo>
                <a:cubicBezTo>
                  <a:pt x="23090" y="25372"/>
                  <a:pt x="23181" y="25408"/>
                  <a:pt x="23271" y="25463"/>
                </a:cubicBezTo>
                <a:cubicBezTo>
                  <a:pt x="23362" y="25517"/>
                  <a:pt x="23416" y="25608"/>
                  <a:pt x="23471" y="25698"/>
                </a:cubicBezTo>
                <a:cubicBezTo>
                  <a:pt x="23525" y="25789"/>
                  <a:pt x="23615" y="25879"/>
                  <a:pt x="23706" y="25952"/>
                </a:cubicBezTo>
                <a:cubicBezTo>
                  <a:pt x="23760" y="25970"/>
                  <a:pt x="23815" y="25988"/>
                  <a:pt x="23869" y="26006"/>
                </a:cubicBezTo>
                <a:cubicBezTo>
                  <a:pt x="23905" y="26006"/>
                  <a:pt x="23959" y="26024"/>
                  <a:pt x="23978" y="26060"/>
                </a:cubicBezTo>
                <a:cubicBezTo>
                  <a:pt x="23978" y="26078"/>
                  <a:pt x="23996" y="26078"/>
                  <a:pt x="23996" y="26078"/>
                </a:cubicBezTo>
                <a:cubicBezTo>
                  <a:pt x="24032" y="26169"/>
                  <a:pt x="24086" y="26260"/>
                  <a:pt x="24122" y="26350"/>
                </a:cubicBezTo>
                <a:cubicBezTo>
                  <a:pt x="24141" y="26404"/>
                  <a:pt x="24177" y="26441"/>
                  <a:pt x="24213" y="26477"/>
                </a:cubicBezTo>
                <a:cubicBezTo>
                  <a:pt x="24267" y="26495"/>
                  <a:pt x="24322" y="26477"/>
                  <a:pt x="24358" y="26495"/>
                </a:cubicBezTo>
                <a:cubicBezTo>
                  <a:pt x="24412" y="26513"/>
                  <a:pt x="24412" y="26567"/>
                  <a:pt x="24430" y="26604"/>
                </a:cubicBezTo>
                <a:cubicBezTo>
                  <a:pt x="24467" y="26640"/>
                  <a:pt x="24485" y="26676"/>
                  <a:pt x="24539" y="26694"/>
                </a:cubicBezTo>
                <a:cubicBezTo>
                  <a:pt x="24575" y="26730"/>
                  <a:pt x="24630" y="26748"/>
                  <a:pt x="24684" y="26748"/>
                </a:cubicBezTo>
                <a:cubicBezTo>
                  <a:pt x="24720" y="26767"/>
                  <a:pt x="24738" y="26767"/>
                  <a:pt x="24774" y="26767"/>
                </a:cubicBezTo>
                <a:cubicBezTo>
                  <a:pt x="24811" y="26767"/>
                  <a:pt x="24847" y="26767"/>
                  <a:pt x="24883" y="26767"/>
                </a:cubicBezTo>
                <a:cubicBezTo>
                  <a:pt x="24919" y="26767"/>
                  <a:pt x="24937" y="26730"/>
                  <a:pt x="24937" y="26694"/>
                </a:cubicBezTo>
                <a:cubicBezTo>
                  <a:pt x="24937" y="26658"/>
                  <a:pt x="24919" y="26622"/>
                  <a:pt x="24883" y="26586"/>
                </a:cubicBezTo>
                <a:cubicBezTo>
                  <a:pt x="24847" y="26567"/>
                  <a:pt x="24811" y="26549"/>
                  <a:pt x="24774" y="26531"/>
                </a:cubicBezTo>
                <a:cubicBezTo>
                  <a:pt x="24738" y="26495"/>
                  <a:pt x="24774" y="26513"/>
                  <a:pt x="24774" y="26495"/>
                </a:cubicBezTo>
                <a:cubicBezTo>
                  <a:pt x="24774" y="26477"/>
                  <a:pt x="24774" y="26441"/>
                  <a:pt x="24774" y="26423"/>
                </a:cubicBezTo>
                <a:cubicBezTo>
                  <a:pt x="24774" y="26386"/>
                  <a:pt x="24738" y="26350"/>
                  <a:pt x="24720" y="26332"/>
                </a:cubicBezTo>
                <a:cubicBezTo>
                  <a:pt x="24702" y="26314"/>
                  <a:pt x="24666" y="26296"/>
                  <a:pt x="24648" y="26278"/>
                </a:cubicBezTo>
                <a:cubicBezTo>
                  <a:pt x="24648" y="26260"/>
                  <a:pt x="24684" y="26241"/>
                  <a:pt x="24702" y="26223"/>
                </a:cubicBezTo>
                <a:cubicBezTo>
                  <a:pt x="24811" y="26205"/>
                  <a:pt x="24919" y="26205"/>
                  <a:pt x="25010" y="26223"/>
                </a:cubicBezTo>
                <a:cubicBezTo>
                  <a:pt x="25064" y="26260"/>
                  <a:pt x="25137" y="26260"/>
                  <a:pt x="25191" y="26223"/>
                </a:cubicBezTo>
                <a:cubicBezTo>
                  <a:pt x="25209" y="26223"/>
                  <a:pt x="25227" y="26205"/>
                  <a:pt x="25245" y="26187"/>
                </a:cubicBezTo>
                <a:cubicBezTo>
                  <a:pt x="25263" y="26169"/>
                  <a:pt x="25281" y="26151"/>
                  <a:pt x="25300" y="26169"/>
                </a:cubicBezTo>
                <a:cubicBezTo>
                  <a:pt x="25300" y="26169"/>
                  <a:pt x="25318" y="26169"/>
                  <a:pt x="25336" y="26169"/>
                </a:cubicBezTo>
                <a:cubicBezTo>
                  <a:pt x="25372" y="26169"/>
                  <a:pt x="25426" y="26205"/>
                  <a:pt x="25444" y="26260"/>
                </a:cubicBezTo>
                <a:cubicBezTo>
                  <a:pt x="25463" y="26296"/>
                  <a:pt x="25481" y="26350"/>
                  <a:pt x="25499" y="26386"/>
                </a:cubicBezTo>
                <a:cubicBezTo>
                  <a:pt x="25499" y="26441"/>
                  <a:pt x="25517" y="26477"/>
                  <a:pt x="25535" y="26513"/>
                </a:cubicBezTo>
                <a:cubicBezTo>
                  <a:pt x="25553" y="26549"/>
                  <a:pt x="25607" y="26567"/>
                  <a:pt x="25626" y="26604"/>
                </a:cubicBezTo>
                <a:cubicBezTo>
                  <a:pt x="25644" y="26640"/>
                  <a:pt x="25644" y="26676"/>
                  <a:pt x="25626" y="26712"/>
                </a:cubicBezTo>
                <a:cubicBezTo>
                  <a:pt x="25607" y="26767"/>
                  <a:pt x="25589" y="26803"/>
                  <a:pt x="25553" y="26857"/>
                </a:cubicBezTo>
                <a:cubicBezTo>
                  <a:pt x="25535" y="26893"/>
                  <a:pt x="25517" y="26948"/>
                  <a:pt x="25481" y="27002"/>
                </a:cubicBezTo>
                <a:cubicBezTo>
                  <a:pt x="25463" y="27002"/>
                  <a:pt x="25463" y="27038"/>
                  <a:pt x="25481" y="27056"/>
                </a:cubicBezTo>
                <a:cubicBezTo>
                  <a:pt x="25499" y="27074"/>
                  <a:pt x="25535" y="27074"/>
                  <a:pt x="25553" y="27056"/>
                </a:cubicBezTo>
                <a:lnTo>
                  <a:pt x="25571" y="27038"/>
                </a:lnTo>
                <a:cubicBezTo>
                  <a:pt x="25662" y="26966"/>
                  <a:pt x="25716" y="26875"/>
                  <a:pt x="25770" y="26767"/>
                </a:cubicBezTo>
                <a:cubicBezTo>
                  <a:pt x="25770" y="26712"/>
                  <a:pt x="25789" y="26640"/>
                  <a:pt x="25807" y="26586"/>
                </a:cubicBezTo>
                <a:cubicBezTo>
                  <a:pt x="25807" y="26549"/>
                  <a:pt x="25807" y="26513"/>
                  <a:pt x="25825" y="26477"/>
                </a:cubicBezTo>
                <a:lnTo>
                  <a:pt x="25825" y="26441"/>
                </a:lnTo>
                <a:lnTo>
                  <a:pt x="25825" y="26459"/>
                </a:lnTo>
                <a:cubicBezTo>
                  <a:pt x="25843" y="26495"/>
                  <a:pt x="25843" y="26513"/>
                  <a:pt x="25861" y="26549"/>
                </a:cubicBezTo>
                <a:cubicBezTo>
                  <a:pt x="25861" y="26622"/>
                  <a:pt x="25915" y="26694"/>
                  <a:pt x="25970" y="26748"/>
                </a:cubicBezTo>
                <a:cubicBezTo>
                  <a:pt x="25988" y="26767"/>
                  <a:pt x="26006" y="26767"/>
                  <a:pt x="26024" y="26785"/>
                </a:cubicBezTo>
                <a:lnTo>
                  <a:pt x="26042" y="26785"/>
                </a:lnTo>
                <a:lnTo>
                  <a:pt x="26042" y="26785"/>
                </a:lnTo>
                <a:cubicBezTo>
                  <a:pt x="26060" y="26821"/>
                  <a:pt x="26078" y="26857"/>
                  <a:pt x="26078" y="26893"/>
                </a:cubicBezTo>
                <a:cubicBezTo>
                  <a:pt x="26096" y="26984"/>
                  <a:pt x="26115" y="27056"/>
                  <a:pt x="26115" y="27147"/>
                </a:cubicBezTo>
                <a:lnTo>
                  <a:pt x="26115" y="27165"/>
                </a:lnTo>
                <a:cubicBezTo>
                  <a:pt x="26115" y="27201"/>
                  <a:pt x="26187" y="27201"/>
                  <a:pt x="26187" y="27165"/>
                </a:cubicBezTo>
                <a:lnTo>
                  <a:pt x="26187" y="27165"/>
                </a:lnTo>
                <a:cubicBezTo>
                  <a:pt x="26223" y="27074"/>
                  <a:pt x="26241" y="26984"/>
                  <a:pt x="26223" y="26893"/>
                </a:cubicBezTo>
                <a:lnTo>
                  <a:pt x="26223" y="26875"/>
                </a:lnTo>
                <a:cubicBezTo>
                  <a:pt x="26241" y="26875"/>
                  <a:pt x="26241" y="26875"/>
                  <a:pt x="26259" y="26875"/>
                </a:cubicBezTo>
                <a:cubicBezTo>
                  <a:pt x="26259" y="26857"/>
                  <a:pt x="26259" y="26839"/>
                  <a:pt x="26278" y="26821"/>
                </a:cubicBezTo>
                <a:cubicBezTo>
                  <a:pt x="26278" y="26803"/>
                  <a:pt x="26278" y="26785"/>
                  <a:pt x="26278" y="26767"/>
                </a:cubicBezTo>
                <a:lnTo>
                  <a:pt x="26296" y="26676"/>
                </a:lnTo>
                <a:cubicBezTo>
                  <a:pt x="26296" y="26622"/>
                  <a:pt x="26296" y="26567"/>
                  <a:pt x="26296" y="26513"/>
                </a:cubicBezTo>
                <a:cubicBezTo>
                  <a:pt x="26296" y="26441"/>
                  <a:pt x="26278" y="26386"/>
                  <a:pt x="26241" y="26350"/>
                </a:cubicBezTo>
                <a:cubicBezTo>
                  <a:pt x="26241" y="26314"/>
                  <a:pt x="26223" y="26296"/>
                  <a:pt x="26223" y="26278"/>
                </a:cubicBezTo>
                <a:cubicBezTo>
                  <a:pt x="26223" y="26260"/>
                  <a:pt x="26223" y="26241"/>
                  <a:pt x="26205" y="26205"/>
                </a:cubicBezTo>
                <a:cubicBezTo>
                  <a:pt x="26187" y="26169"/>
                  <a:pt x="26169" y="26133"/>
                  <a:pt x="26151" y="26097"/>
                </a:cubicBezTo>
                <a:cubicBezTo>
                  <a:pt x="26133" y="26078"/>
                  <a:pt x="26115" y="26060"/>
                  <a:pt x="26115" y="26042"/>
                </a:cubicBezTo>
                <a:cubicBezTo>
                  <a:pt x="26096" y="26024"/>
                  <a:pt x="26078" y="26006"/>
                  <a:pt x="26042" y="25988"/>
                </a:cubicBezTo>
                <a:cubicBezTo>
                  <a:pt x="26006" y="25970"/>
                  <a:pt x="25970" y="25952"/>
                  <a:pt x="25933" y="25934"/>
                </a:cubicBezTo>
                <a:lnTo>
                  <a:pt x="25879" y="25879"/>
                </a:lnTo>
                <a:lnTo>
                  <a:pt x="25861" y="25879"/>
                </a:lnTo>
                <a:cubicBezTo>
                  <a:pt x="25861" y="25843"/>
                  <a:pt x="25843" y="25807"/>
                  <a:pt x="25825" y="25771"/>
                </a:cubicBezTo>
                <a:cubicBezTo>
                  <a:pt x="25807" y="25734"/>
                  <a:pt x="25789" y="25680"/>
                  <a:pt x="25752" y="25644"/>
                </a:cubicBezTo>
                <a:cubicBezTo>
                  <a:pt x="25698" y="25571"/>
                  <a:pt x="25644" y="25517"/>
                  <a:pt x="25571" y="25463"/>
                </a:cubicBezTo>
                <a:cubicBezTo>
                  <a:pt x="25481" y="25408"/>
                  <a:pt x="25390" y="25390"/>
                  <a:pt x="25281" y="25390"/>
                </a:cubicBezTo>
                <a:cubicBezTo>
                  <a:pt x="25227" y="25390"/>
                  <a:pt x="25173" y="25390"/>
                  <a:pt x="25119" y="25390"/>
                </a:cubicBezTo>
                <a:cubicBezTo>
                  <a:pt x="25100" y="25390"/>
                  <a:pt x="25082" y="25390"/>
                  <a:pt x="25064" y="25390"/>
                </a:cubicBezTo>
                <a:lnTo>
                  <a:pt x="25064" y="25390"/>
                </a:lnTo>
                <a:cubicBezTo>
                  <a:pt x="25028" y="25354"/>
                  <a:pt x="24992" y="25336"/>
                  <a:pt x="24937" y="25318"/>
                </a:cubicBezTo>
                <a:cubicBezTo>
                  <a:pt x="24883" y="25300"/>
                  <a:pt x="24829" y="25282"/>
                  <a:pt x="24793" y="25264"/>
                </a:cubicBezTo>
                <a:cubicBezTo>
                  <a:pt x="24684" y="25245"/>
                  <a:pt x="24575" y="25264"/>
                  <a:pt x="24485" y="25318"/>
                </a:cubicBezTo>
                <a:cubicBezTo>
                  <a:pt x="24430" y="25318"/>
                  <a:pt x="24394" y="25336"/>
                  <a:pt x="24340" y="25336"/>
                </a:cubicBezTo>
                <a:cubicBezTo>
                  <a:pt x="24322" y="25336"/>
                  <a:pt x="24285" y="25336"/>
                  <a:pt x="24267" y="25336"/>
                </a:cubicBezTo>
                <a:lnTo>
                  <a:pt x="24195" y="25300"/>
                </a:lnTo>
                <a:cubicBezTo>
                  <a:pt x="24104" y="25245"/>
                  <a:pt x="24014" y="25191"/>
                  <a:pt x="23941" y="25155"/>
                </a:cubicBezTo>
                <a:cubicBezTo>
                  <a:pt x="23905" y="25137"/>
                  <a:pt x="23887" y="25119"/>
                  <a:pt x="23869" y="25101"/>
                </a:cubicBezTo>
                <a:cubicBezTo>
                  <a:pt x="23778" y="24992"/>
                  <a:pt x="23706" y="24883"/>
                  <a:pt x="23652" y="24775"/>
                </a:cubicBezTo>
                <a:cubicBezTo>
                  <a:pt x="23597" y="24630"/>
                  <a:pt x="23543" y="24503"/>
                  <a:pt x="23471" y="24358"/>
                </a:cubicBezTo>
                <a:cubicBezTo>
                  <a:pt x="23416" y="24304"/>
                  <a:pt x="23380" y="24231"/>
                  <a:pt x="23344" y="24177"/>
                </a:cubicBezTo>
                <a:cubicBezTo>
                  <a:pt x="23271" y="24105"/>
                  <a:pt x="23217" y="24050"/>
                  <a:pt x="23145" y="23996"/>
                </a:cubicBezTo>
                <a:cubicBezTo>
                  <a:pt x="23054" y="23960"/>
                  <a:pt x="22982" y="23887"/>
                  <a:pt x="22909" y="23833"/>
                </a:cubicBezTo>
                <a:cubicBezTo>
                  <a:pt x="22873" y="23779"/>
                  <a:pt x="22855" y="23742"/>
                  <a:pt x="22819" y="23706"/>
                </a:cubicBezTo>
                <a:cubicBezTo>
                  <a:pt x="22800" y="23670"/>
                  <a:pt x="22764" y="23634"/>
                  <a:pt x="22728" y="23616"/>
                </a:cubicBezTo>
                <a:cubicBezTo>
                  <a:pt x="22638" y="23561"/>
                  <a:pt x="22565" y="23489"/>
                  <a:pt x="22493" y="23398"/>
                </a:cubicBezTo>
                <a:cubicBezTo>
                  <a:pt x="22475" y="23380"/>
                  <a:pt x="22456" y="23344"/>
                  <a:pt x="22438" y="23308"/>
                </a:cubicBezTo>
                <a:cubicBezTo>
                  <a:pt x="22475" y="23290"/>
                  <a:pt x="22529" y="23290"/>
                  <a:pt x="22529" y="23308"/>
                </a:cubicBezTo>
                <a:cubicBezTo>
                  <a:pt x="22529" y="23344"/>
                  <a:pt x="22547" y="23362"/>
                  <a:pt x="22583" y="23344"/>
                </a:cubicBezTo>
                <a:cubicBezTo>
                  <a:pt x="22638" y="23326"/>
                  <a:pt x="22674" y="23271"/>
                  <a:pt x="22710" y="23253"/>
                </a:cubicBezTo>
                <a:cubicBezTo>
                  <a:pt x="22728" y="23235"/>
                  <a:pt x="22764" y="23235"/>
                  <a:pt x="22782" y="23253"/>
                </a:cubicBezTo>
                <a:cubicBezTo>
                  <a:pt x="22819" y="23253"/>
                  <a:pt x="22855" y="23253"/>
                  <a:pt x="22891" y="23253"/>
                </a:cubicBezTo>
                <a:cubicBezTo>
                  <a:pt x="22963" y="23235"/>
                  <a:pt x="23000" y="23199"/>
                  <a:pt x="23072" y="23163"/>
                </a:cubicBezTo>
                <a:cubicBezTo>
                  <a:pt x="23108" y="23145"/>
                  <a:pt x="23163" y="23145"/>
                  <a:pt x="23217" y="23163"/>
                </a:cubicBezTo>
                <a:cubicBezTo>
                  <a:pt x="23235" y="23181"/>
                  <a:pt x="23271" y="23181"/>
                  <a:pt x="23289" y="23163"/>
                </a:cubicBezTo>
                <a:cubicBezTo>
                  <a:pt x="23380" y="23090"/>
                  <a:pt x="23452" y="23018"/>
                  <a:pt x="23543" y="22946"/>
                </a:cubicBezTo>
                <a:lnTo>
                  <a:pt x="23652" y="22855"/>
                </a:lnTo>
                <a:cubicBezTo>
                  <a:pt x="23670" y="22837"/>
                  <a:pt x="23742" y="22801"/>
                  <a:pt x="23742" y="22837"/>
                </a:cubicBezTo>
                <a:cubicBezTo>
                  <a:pt x="23760" y="22891"/>
                  <a:pt x="23797" y="22891"/>
                  <a:pt x="23815" y="22855"/>
                </a:cubicBezTo>
                <a:cubicBezTo>
                  <a:pt x="23815" y="22855"/>
                  <a:pt x="23815" y="22855"/>
                  <a:pt x="23815" y="22837"/>
                </a:cubicBezTo>
                <a:cubicBezTo>
                  <a:pt x="23833" y="22819"/>
                  <a:pt x="23851" y="22783"/>
                  <a:pt x="23887" y="22746"/>
                </a:cubicBezTo>
                <a:cubicBezTo>
                  <a:pt x="23923" y="22764"/>
                  <a:pt x="23959" y="22783"/>
                  <a:pt x="23996" y="22801"/>
                </a:cubicBezTo>
                <a:cubicBezTo>
                  <a:pt x="24068" y="22819"/>
                  <a:pt x="24159" y="22855"/>
                  <a:pt x="24231" y="22891"/>
                </a:cubicBezTo>
                <a:cubicBezTo>
                  <a:pt x="24285" y="22964"/>
                  <a:pt x="24358" y="23018"/>
                  <a:pt x="24412" y="23090"/>
                </a:cubicBezTo>
                <a:cubicBezTo>
                  <a:pt x="24539" y="23199"/>
                  <a:pt x="24648" y="23344"/>
                  <a:pt x="24738" y="23489"/>
                </a:cubicBezTo>
                <a:cubicBezTo>
                  <a:pt x="24774" y="23579"/>
                  <a:pt x="24829" y="23670"/>
                  <a:pt x="24847" y="23760"/>
                </a:cubicBezTo>
                <a:lnTo>
                  <a:pt x="24919" y="23905"/>
                </a:lnTo>
                <a:cubicBezTo>
                  <a:pt x="24919" y="23942"/>
                  <a:pt x="24937" y="23960"/>
                  <a:pt x="24956" y="23996"/>
                </a:cubicBezTo>
                <a:lnTo>
                  <a:pt x="24956" y="23996"/>
                </a:lnTo>
                <a:cubicBezTo>
                  <a:pt x="24956" y="24014"/>
                  <a:pt x="24937" y="24050"/>
                  <a:pt x="24937" y="24068"/>
                </a:cubicBezTo>
                <a:cubicBezTo>
                  <a:pt x="24919" y="24105"/>
                  <a:pt x="24901" y="24123"/>
                  <a:pt x="24901" y="24159"/>
                </a:cubicBezTo>
                <a:cubicBezTo>
                  <a:pt x="24883" y="24231"/>
                  <a:pt x="24901" y="24304"/>
                  <a:pt x="24937" y="24358"/>
                </a:cubicBezTo>
                <a:cubicBezTo>
                  <a:pt x="24956" y="24394"/>
                  <a:pt x="25010" y="24412"/>
                  <a:pt x="25046" y="24376"/>
                </a:cubicBezTo>
                <a:lnTo>
                  <a:pt x="25119" y="24249"/>
                </a:lnTo>
                <a:cubicBezTo>
                  <a:pt x="25137" y="24231"/>
                  <a:pt x="25155" y="24213"/>
                  <a:pt x="25173" y="24195"/>
                </a:cubicBezTo>
                <a:lnTo>
                  <a:pt x="25191" y="24195"/>
                </a:lnTo>
                <a:lnTo>
                  <a:pt x="25191" y="24195"/>
                </a:lnTo>
                <a:cubicBezTo>
                  <a:pt x="25227" y="24249"/>
                  <a:pt x="25281" y="24286"/>
                  <a:pt x="25354" y="24286"/>
                </a:cubicBezTo>
                <a:cubicBezTo>
                  <a:pt x="25444" y="24304"/>
                  <a:pt x="25535" y="24304"/>
                  <a:pt x="25626" y="24304"/>
                </a:cubicBezTo>
                <a:cubicBezTo>
                  <a:pt x="25716" y="24304"/>
                  <a:pt x="25825" y="24304"/>
                  <a:pt x="25861" y="24195"/>
                </a:cubicBezTo>
                <a:cubicBezTo>
                  <a:pt x="25879" y="24159"/>
                  <a:pt x="25861" y="24105"/>
                  <a:pt x="25843" y="24086"/>
                </a:cubicBezTo>
                <a:cubicBezTo>
                  <a:pt x="25843" y="24068"/>
                  <a:pt x="25825" y="24050"/>
                  <a:pt x="25825" y="24050"/>
                </a:cubicBezTo>
                <a:cubicBezTo>
                  <a:pt x="25825" y="24032"/>
                  <a:pt x="25825" y="23996"/>
                  <a:pt x="25843" y="23996"/>
                </a:cubicBezTo>
                <a:cubicBezTo>
                  <a:pt x="25843" y="23960"/>
                  <a:pt x="25843" y="23923"/>
                  <a:pt x="25807" y="23905"/>
                </a:cubicBezTo>
                <a:lnTo>
                  <a:pt x="25807" y="23905"/>
                </a:lnTo>
                <a:cubicBezTo>
                  <a:pt x="25807" y="23905"/>
                  <a:pt x="25807" y="23905"/>
                  <a:pt x="25807" y="23887"/>
                </a:cubicBezTo>
                <a:cubicBezTo>
                  <a:pt x="25825" y="23869"/>
                  <a:pt x="25807" y="23833"/>
                  <a:pt x="25789" y="23815"/>
                </a:cubicBezTo>
                <a:cubicBezTo>
                  <a:pt x="25770" y="23815"/>
                  <a:pt x="25752" y="23815"/>
                  <a:pt x="25752" y="23797"/>
                </a:cubicBezTo>
                <a:lnTo>
                  <a:pt x="25752" y="23797"/>
                </a:lnTo>
                <a:cubicBezTo>
                  <a:pt x="25752" y="23797"/>
                  <a:pt x="25752" y="23797"/>
                  <a:pt x="25752" y="23779"/>
                </a:cubicBezTo>
                <a:cubicBezTo>
                  <a:pt x="25752" y="23760"/>
                  <a:pt x="25770" y="23742"/>
                  <a:pt x="25789" y="23724"/>
                </a:cubicBezTo>
                <a:cubicBezTo>
                  <a:pt x="25789" y="23688"/>
                  <a:pt x="25770" y="23634"/>
                  <a:pt x="25734" y="23634"/>
                </a:cubicBezTo>
                <a:cubicBezTo>
                  <a:pt x="25752" y="23616"/>
                  <a:pt x="25752" y="23579"/>
                  <a:pt x="25770" y="23543"/>
                </a:cubicBezTo>
                <a:cubicBezTo>
                  <a:pt x="25770" y="23525"/>
                  <a:pt x="25752" y="23489"/>
                  <a:pt x="25734" y="23489"/>
                </a:cubicBezTo>
                <a:cubicBezTo>
                  <a:pt x="25734" y="23471"/>
                  <a:pt x="25734" y="23471"/>
                  <a:pt x="25734" y="23453"/>
                </a:cubicBezTo>
                <a:cubicBezTo>
                  <a:pt x="25716" y="23434"/>
                  <a:pt x="25698" y="23416"/>
                  <a:pt x="25680" y="23416"/>
                </a:cubicBezTo>
                <a:cubicBezTo>
                  <a:pt x="25680" y="23398"/>
                  <a:pt x="25680" y="23398"/>
                  <a:pt x="25680" y="23398"/>
                </a:cubicBezTo>
                <a:cubicBezTo>
                  <a:pt x="25680" y="23380"/>
                  <a:pt x="25662" y="23362"/>
                  <a:pt x="25644" y="23362"/>
                </a:cubicBezTo>
                <a:cubicBezTo>
                  <a:pt x="25644" y="23362"/>
                  <a:pt x="25626" y="23362"/>
                  <a:pt x="25626" y="23362"/>
                </a:cubicBezTo>
                <a:lnTo>
                  <a:pt x="25626" y="23362"/>
                </a:lnTo>
                <a:cubicBezTo>
                  <a:pt x="25644" y="23326"/>
                  <a:pt x="25662" y="23308"/>
                  <a:pt x="25680" y="23271"/>
                </a:cubicBezTo>
                <a:cubicBezTo>
                  <a:pt x="25680" y="23235"/>
                  <a:pt x="25662" y="23181"/>
                  <a:pt x="25607" y="23199"/>
                </a:cubicBezTo>
                <a:cubicBezTo>
                  <a:pt x="25589" y="23199"/>
                  <a:pt x="25553" y="23199"/>
                  <a:pt x="25535" y="23199"/>
                </a:cubicBezTo>
                <a:cubicBezTo>
                  <a:pt x="25535" y="23181"/>
                  <a:pt x="25535" y="23163"/>
                  <a:pt x="25535" y="23145"/>
                </a:cubicBezTo>
                <a:cubicBezTo>
                  <a:pt x="25517" y="23145"/>
                  <a:pt x="25517" y="23127"/>
                  <a:pt x="25517" y="23127"/>
                </a:cubicBezTo>
                <a:cubicBezTo>
                  <a:pt x="25517" y="23108"/>
                  <a:pt x="25535" y="23090"/>
                  <a:pt x="25535" y="23054"/>
                </a:cubicBezTo>
                <a:cubicBezTo>
                  <a:pt x="25535" y="23036"/>
                  <a:pt x="25517" y="23000"/>
                  <a:pt x="25499" y="23000"/>
                </a:cubicBezTo>
                <a:cubicBezTo>
                  <a:pt x="25463" y="23000"/>
                  <a:pt x="25444" y="23000"/>
                  <a:pt x="25426" y="23000"/>
                </a:cubicBezTo>
                <a:cubicBezTo>
                  <a:pt x="25426" y="22982"/>
                  <a:pt x="25426" y="22982"/>
                  <a:pt x="25426" y="22964"/>
                </a:cubicBezTo>
                <a:cubicBezTo>
                  <a:pt x="25426" y="22946"/>
                  <a:pt x="25408" y="22927"/>
                  <a:pt x="25390" y="22909"/>
                </a:cubicBezTo>
                <a:lnTo>
                  <a:pt x="25372" y="22909"/>
                </a:lnTo>
                <a:lnTo>
                  <a:pt x="25372" y="22909"/>
                </a:lnTo>
                <a:cubicBezTo>
                  <a:pt x="25372" y="22891"/>
                  <a:pt x="25372" y="22891"/>
                  <a:pt x="25372" y="22891"/>
                </a:cubicBez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lnTo>
                  <a:pt x="25372" y="22873"/>
                </a:lnTo>
                <a:cubicBezTo>
                  <a:pt x="25390" y="22873"/>
                  <a:pt x="25390" y="22891"/>
                  <a:pt x="25408" y="22891"/>
                </a:cubicBezTo>
                <a:cubicBezTo>
                  <a:pt x="25408" y="22927"/>
                  <a:pt x="25426" y="22946"/>
                  <a:pt x="25444" y="22964"/>
                </a:cubicBezTo>
                <a:cubicBezTo>
                  <a:pt x="25463" y="22982"/>
                  <a:pt x="25499" y="23000"/>
                  <a:pt x="25535" y="23000"/>
                </a:cubicBezTo>
                <a:lnTo>
                  <a:pt x="25589" y="23000"/>
                </a:lnTo>
                <a:lnTo>
                  <a:pt x="25589" y="23000"/>
                </a:lnTo>
                <a:lnTo>
                  <a:pt x="25589" y="23018"/>
                </a:lnTo>
                <a:cubicBezTo>
                  <a:pt x="25607" y="23072"/>
                  <a:pt x="25662" y="23108"/>
                  <a:pt x="25716" y="23108"/>
                </a:cubicBezTo>
                <a:cubicBezTo>
                  <a:pt x="25734" y="23108"/>
                  <a:pt x="25770" y="23108"/>
                  <a:pt x="25807" y="23108"/>
                </a:cubicBezTo>
                <a:lnTo>
                  <a:pt x="25843" y="23108"/>
                </a:lnTo>
                <a:cubicBezTo>
                  <a:pt x="25843" y="23127"/>
                  <a:pt x="25843" y="23145"/>
                  <a:pt x="25843" y="23163"/>
                </a:cubicBezTo>
                <a:cubicBezTo>
                  <a:pt x="25843" y="23181"/>
                  <a:pt x="25879" y="23199"/>
                  <a:pt x="25915" y="23199"/>
                </a:cubicBezTo>
                <a:cubicBezTo>
                  <a:pt x="25933" y="23217"/>
                  <a:pt x="25952" y="23217"/>
                  <a:pt x="25970" y="23199"/>
                </a:cubicBezTo>
                <a:lnTo>
                  <a:pt x="25988" y="23199"/>
                </a:lnTo>
                <a:lnTo>
                  <a:pt x="25988" y="23199"/>
                </a:lnTo>
                <a:cubicBezTo>
                  <a:pt x="26006" y="23235"/>
                  <a:pt x="26006" y="23253"/>
                  <a:pt x="26024" y="23271"/>
                </a:cubicBezTo>
                <a:cubicBezTo>
                  <a:pt x="26060" y="23326"/>
                  <a:pt x="26133" y="23326"/>
                  <a:pt x="26169" y="23290"/>
                </a:cubicBezTo>
                <a:cubicBezTo>
                  <a:pt x="26187" y="23290"/>
                  <a:pt x="26205" y="23290"/>
                  <a:pt x="26223" y="23290"/>
                </a:cubicBezTo>
                <a:cubicBezTo>
                  <a:pt x="26259" y="23290"/>
                  <a:pt x="26278" y="23326"/>
                  <a:pt x="26314" y="23326"/>
                </a:cubicBezTo>
                <a:lnTo>
                  <a:pt x="26350" y="23344"/>
                </a:lnTo>
                <a:cubicBezTo>
                  <a:pt x="26350" y="23362"/>
                  <a:pt x="26350" y="23362"/>
                  <a:pt x="26350" y="23380"/>
                </a:cubicBezTo>
                <a:cubicBezTo>
                  <a:pt x="26332" y="23416"/>
                  <a:pt x="26368" y="23471"/>
                  <a:pt x="26404" y="23453"/>
                </a:cubicBezTo>
                <a:cubicBezTo>
                  <a:pt x="26440" y="23453"/>
                  <a:pt x="26477" y="23434"/>
                  <a:pt x="26495" y="23416"/>
                </a:cubicBezTo>
                <a:lnTo>
                  <a:pt x="26513" y="23416"/>
                </a:lnTo>
                <a:cubicBezTo>
                  <a:pt x="26513" y="23416"/>
                  <a:pt x="26513" y="23434"/>
                  <a:pt x="26513" y="23434"/>
                </a:cubicBezTo>
                <a:cubicBezTo>
                  <a:pt x="26531" y="23471"/>
                  <a:pt x="26549" y="23489"/>
                  <a:pt x="26567" y="23507"/>
                </a:cubicBezTo>
                <a:cubicBezTo>
                  <a:pt x="26622" y="23525"/>
                  <a:pt x="26658" y="23525"/>
                  <a:pt x="26694" y="23489"/>
                </a:cubicBezTo>
                <a:lnTo>
                  <a:pt x="26803" y="23525"/>
                </a:lnTo>
                <a:lnTo>
                  <a:pt x="26803" y="23525"/>
                </a:lnTo>
                <a:cubicBezTo>
                  <a:pt x="26803" y="23561"/>
                  <a:pt x="26821" y="23579"/>
                  <a:pt x="26857" y="23579"/>
                </a:cubicBezTo>
                <a:cubicBezTo>
                  <a:pt x="26875" y="23597"/>
                  <a:pt x="26929" y="23597"/>
                  <a:pt x="26948" y="23579"/>
                </a:cubicBezTo>
                <a:lnTo>
                  <a:pt x="26966" y="23579"/>
                </a:lnTo>
                <a:cubicBezTo>
                  <a:pt x="27038" y="23579"/>
                  <a:pt x="27092" y="23579"/>
                  <a:pt x="27147" y="23579"/>
                </a:cubicBezTo>
                <a:cubicBezTo>
                  <a:pt x="27255" y="23525"/>
                  <a:pt x="27346" y="23434"/>
                  <a:pt x="27382" y="23326"/>
                </a:cubicBezTo>
                <a:cubicBezTo>
                  <a:pt x="27418" y="23271"/>
                  <a:pt x="27437" y="23199"/>
                  <a:pt x="27473" y="23127"/>
                </a:cubicBezTo>
                <a:cubicBezTo>
                  <a:pt x="27473" y="23090"/>
                  <a:pt x="27491" y="23072"/>
                  <a:pt x="27491" y="23036"/>
                </a:cubicBezTo>
                <a:cubicBezTo>
                  <a:pt x="27509" y="23000"/>
                  <a:pt x="27527" y="22964"/>
                  <a:pt x="27527" y="22946"/>
                </a:cubicBezTo>
                <a:cubicBezTo>
                  <a:pt x="27545" y="22873"/>
                  <a:pt x="27545" y="22801"/>
                  <a:pt x="27527" y="22728"/>
                </a:cubicBezTo>
                <a:cubicBezTo>
                  <a:pt x="27491" y="22674"/>
                  <a:pt x="27455" y="22620"/>
                  <a:pt x="27400" y="22583"/>
                </a:cubicBezTo>
                <a:lnTo>
                  <a:pt x="27237" y="22438"/>
                </a:lnTo>
                <a:cubicBezTo>
                  <a:pt x="27129" y="22348"/>
                  <a:pt x="27038" y="22257"/>
                  <a:pt x="26929" y="22149"/>
                </a:cubicBezTo>
                <a:cubicBezTo>
                  <a:pt x="26839" y="22076"/>
                  <a:pt x="26766" y="21986"/>
                  <a:pt x="26712" y="21877"/>
                </a:cubicBezTo>
                <a:cubicBezTo>
                  <a:pt x="26676" y="21805"/>
                  <a:pt x="26676" y="21750"/>
                  <a:pt x="26676" y="21678"/>
                </a:cubicBezTo>
                <a:cubicBezTo>
                  <a:pt x="26658" y="21660"/>
                  <a:pt x="26658" y="21642"/>
                  <a:pt x="26676" y="21624"/>
                </a:cubicBezTo>
                <a:lnTo>
                  <a:pt x="26694" y="21605"/>
                </a:lnTo>
                <a:cubicBezTo>
                  <a:pt x="26712" y="21587"/>
                  <a:pt x="26730" y="21587"/>
                  <a:pt x="26748" y="21569"/>
                </a:cubicBezTo>
                <a:cubicBezTo>
                  <a:pt x="26785" y="21569"/>
                  <a:pt x="26821" y="21569"/>
                  <a:pt x="26839" y="21569"/>
                </a:cubicBezTo>
                <a:lnTo>
                  <a:pt x="26875" y="21569"/>
                </a:lnTo>
                <a:cubicBezTo>
                  <a:pt x="26893" y="21569"/>
                  <a:pt x="26929" y="21569"/>
                  <a:pt x="26929" y="21533"/>
                </a:cubicBezTo>
                <a:cubicBezTo>
                  <a:pt x="26911" y="21497"/>
                  <a:pt x="26929" y="21461"/>
                  <a:pt x="26948" y="21442"/>
                </a:cubicBezTo>
                <a:cubicBezTo>
                  <a:pt x="26984" y="21406"/>
                  <a:pt x="27020" y="21388"/>
                  <a:pt x="27056" y="21388"/>
                </a:cubicBezTo>
                <a:cubicBezTo>
                  <a:pt x="27074" y="21388"/>
                  <a:pt x="27092" y="21388"/>
                  <a:pt x="27111" y="21370"/>
                </a:cubicBezTo>
                <a:cubicBezTo>
                  <a:pt x="27147" y="21370"/>
                  <a:pt x="27147" y="21334"/>
                  <a:pt x="27165" y="21316"/>
                </a:cubicBezTo>
                <a:cubicBezTo>
                  <a:pt x="27183" y="21298"/>
                  <a:pt x="27255" y="21352"/>
                  <a:pt x="27274" y="21370"/>
                </a:cubicBezTo>
                <a:cubicBezTo>
                  <a:pt x="27310" y="21388"/>
                  <a:pt x="27328" y="21370"/>
                  <a:pt x="27346" y="21352"/>
                </a:cubicBezTo>
                <a:cubicBezTo>
                  <a:pt x="27400" y="21261"/>
                  <a:pt x="27473" y="21189"/>
                  <a:pt x="27545" y="21153"/>
                </a:cubicBezTo>
                <a:lnTo>
                  <a:pt x="27690" y="21062"/>
                </a:lnTo>
                <a:lnTo>
                  <a:pt x="27762" y="21026"/>
                </a:lnTo>
                <a:cubicBezTo>
                  <a:pt x="27799" y="21008"/>
                  <a:pt x="27817" y="20990"/>
                  <a:pt x="27835" y="20972"/>
                </a:cubicBezTo>
                <a:cubicBezTo>
                  <a:pt x="27853" y="20953"/>
                  <a:pt x="27853" y="20953"/>
                  <a:pt x="27853" y="20935"/>
                </a:cubicBezTo>
                <a:lnTo>
                  <a:pt x="27853" y="20935"/>
                </a:lnTo>
                <a:lnTo>
                  <a:pt x="27907" y="20917"/>
                </a:lnTo>
                <a:cubicBezTo>
                  <a:pt x="27962" y="20881"/>
                  <a:pt x="28016" y="20863"/>
                  <a:pt x="28070" y="20827"/>
                </a:cubicBezTo>
                <a:cubicBezTo>
                  <a:pt x="28179" y="20772"/>
                  <a:pt x="28288" y="20718"/>
                  <a:pt x="28414" y="20682"/>
                </a:cubicBezTo>
                <a:cubicBezTo>
                  <a:pt x="28523" y="20646"/>
                  <a:pt x="28632" y="20609"/>
                  <a:pt x="28759" y="20573"/>
                </a:cubicBezTo>
                <a:cubicBezTo>
                  <a:pt x="28867" y="20519"/>
                  <a:pt x="28994" y="20501"/>
                  <a:pt x="29103" y="20537"/>
                </a:cubicBezTo>
                <a:lnTo>
                  <a:pt x="29121" y="20537"/>
                </a:lnTo>
                <a:cubicBezTo>
                  <a:pt x="29157" y="20555"/>
                  <a:pt x="29211" y="20501"/>
                  <a:pt x="29175" y="20465"/>
                </a:cubicBezTo>
                <a:lnTo>
                  <a:pt x="29175" y="20465"/>
                </a:lnTo>
                <a:cubicBezTo>
                  <a:pt x="29193" y="20465"/>
                  <a:pt x="29193" y="20465"/>
                  <a:pt x="29211" y="20465"/>
                </a:cubicBezTo>
                <a:lnTo>
                  <a:pt x="29284" y="20465"/>
                </a:lnTo>
                <a:cubicBezTo>
                  <a:pt x="29320" y="20465"/>
                  <a:pt x="29338" y="20446"/>
                  <a:pt x="29374" y="20428"/>
                </a:cubicBezTo>
                <a:cubicBezTo>
                  <a:pt x="29392" y="20410"/>
                  <a:pt x="29392" y="20392"/>
                  <a:pt x="29410" y="20356"/>
                </a:cubicBezTo>
                <a:cubicBezTo>
                  <a:pt x="29429" y="20338"/>
                  <a:pt x="29447" y="20338"/>
                  <a:pt x="29465" y="20338"/>
                </a:cubicBezTo>
                <a:lnTo>
                  <a:pt x="29573" y="20338"/>
                </a:lnTo>
                <a:cubicBezTo>
                  <a:pt x="29628" y="20356"/>
                  <a:pt x="29700" y="20356"/>
                  <a:pt x="29755" y="20338"/>
                </a:cubicBezTo>
                <a:lnTo>
                  <a:pt x="29755" y="20338"/>
                </a:lnTo>
                <a:cubicBezTo>
                  <a:pt x="29863" y="20338"/>
                  <a:pt x="29954" y="20338"/>
                  <a:pt x="30062" y="20338"/>
                </a:cubicBezTo>
                <a:cubicBezTo>
                  <a:pt x="30153" y="20338"/>
                  <a:pt x="30262" y="20302"/>
                  <a:pt x="30370" y="20283"/>
                </a:cubicBezTo>
                <a:cubicBezTo>
                  <a:pt x="30479" y="20283"/>
                  <a:pt x="30588" y="20283"/>
                  <a:pt x="30696" y="20283"/>
                </a:cubicBezTo>
                <a:cubicBezTo>
                  <a:pt x="30805" y="20302"/>
                  <a:pt x="30914" y="20302"/>
                  <a:pt x="31022" y="20265"/>
                </a:cubicBezTo>
                <a:cubicBezTo>
                  <a:pt x="31040" y="20265"/>
                  <a:pt x="31058" y="20247"/>
                  <a:pt x="31077" y="20229"/>
                </a:cubicBezTo>
                <a:cubicBezTo>
                  <a:pt x="31077" y="20211"/>
                  <a:pt x="31077" y="20193"/>
                  <a:pt x="31095" y="20193"/>
                </a:cubicBezTo>
                <a:cubicBezTo>
                  <a:pt x="31113" y="20193"/>
                  <a:pt x="31203" y="20211"/>
                  <a:pt x="31240" y="20229"/>
                </a:cubicBezTo>
                <a:cubicBezTo>
                  <a:pt x="31258" y="20229"/>
                  <a:pt x="31294" y="20229"/>
                  <a:pt x="31312" y="20229"/>
                </a:cubicBezTo>
                <a:cubicBezTo>
                  <a:pt x="31330" y="20229"/>
                  <a:pt x="31348" y="20193"/>
                  <a:pt x="31366" y="20175"/>
                </a:cubicBezTo>
                <a:cubicBezTo>
                  <a:pt x="31384" y="20139"/>
                  <a:pt x="31421" y="20139"/>
                  <a:pt x="31457" y="20157"/>
                </a:cubicBezTo>
                <a:cubicBezTo>
                  <a:pt x="31511" y="20175"/>
                  <a:pt x="31547" y="20193"/>
                  <a:pt x="31602" y="20229"/>
                </a:cubicBezTo>
                <a:cubicBezTo>
                  <a:pt x="31638" y="20247"/>
                  <a:pt x="31692" y="20265"/>
                  <a:pt x="31747" y="20265"/>
                </a:cubicBezTo>
                <a:cubicBezTo>
                  <a:pt x="31837" y="20247"/>
                  <a:pt x="31946" y="20265"/>
                  <a:pt x="32036" y="20302"/>
                </a:cubicBezTo>
                <a:cubicBezTo>
                  <a:pt x="32054" y="20320"/>
                  <a:pt x="32073" y="20338"/>
                  <a:pt x="32109" y="20338"/>
                </a:cubicBezTo>
                <a:cubicBezTo>
                  <a:pt x="32127" y="20356"/>
                  <a:pt x="32163" y="20356"/>
                  <a:pt x="32181" y="20356"/>
                </a:cubicBezTo>
                <a:cubicBezTo>
                  <a:pt x="32217" y="20356"/>
                  <a:pt x="32254" y="20356"/>
                  <a:pt x="32272" y="20338"/>
                </a:cubicBezTo>
                <a:cubicBezTo>
                  <a:pt x="32308" y="20338"/>
                  <a:pt x="32344" y="20338"/>
                  <a:pt x="32362" y="20338"/>
                </a:cubicBezTo>
                <a:cubicBezTo>
                  <a:pt x="32417" y="20338"/>
                  <a:pt x="32471" y="20338"/>
                  <a:pt x="32525" y="20356"/>
                </a:cubicBezTo>
                <a:cubicBezTo>
                  <a:pt x="32580" y="20374"/>
                  <a:pt x="32652" y="20392"/>
                  <a:pt x="32706" y="20392"/>
                </a:cubicBezTo>
                <a:cubicBezTo>
                  <a:pt x="32743" y="20428"/>
                  <a:pt x="32797" y="20446"/>
                  <a:pt x="32833" y="20465"/>
                </a:cubicBezTo>
                <a:cubicBezTo>
                  <a:pt x="32906" y="20483"/>
                  <a:pt x="32960" y="20501"/>
                  <a:pt x="33014" y="20537"/>
                </a:cubicBezTo>
                <a:cubicBezTo>
                  <a:pt x="33123" y="20591"/>
                  <a:pt x="33213" y="20646"/>
                  <a:pt x="33286" y="20736"/>
                </a:cubicBezTo>
                <a:lnTo>
                  <a:pt x="33304" y="20754"/>
                </a:lnTo>
                <a:cubicBezTo>
                  <a:pt x="33340" y="20809"/>
                  <a:pt x="33413" y="20772"/>
                  <a:pt x="33413" y="20718"/>
                </a:cubicBezTo>
                <a:cubicBezTo>
                  <a:pt x="33413" y="20718"/>
                  <a:pt x="33413" y="20700"/>
                  <a:pt x="33413" y="20700"/>
                </a:cubicBezTo>
                <a:cubicBezTo>
                  <a:pt x="33376" y="20555"/>
                  <a:pt x="33286" y="20410"/>
                  <a:pt x="33177" y="20320"/>
                </a:cubicBezTo>
                <a:cubicBezTo>
                  <a:pt x="33123" y="20265"/>
                  <a:pt x="33050" y="20193"/>
                  <a:pt x="32978" y="20157"/>
                </a:cubicBezTo>
                <a:lnTo>
                  <a:pt x="32887" y="20084"/>
                </a:lnTo>
                <a:lnTo>
                  <a:pt x="32869" y="20066"/>
                </a:lnTo>
                <a:cubicBezTo>
                  <a:pt x="32869" y="20048"/>
                  <a:pt x="32887" y="20048"/>
                  <a:pt x="32887" y="20030"/>
                </a:cubicBezTo>
                <a:cubicBezTo>
                  <a:pt x="32887" y="19976"/>
                  <a:pt x="32887" y="19921"/>
                  <a:pt x="32906" y="19867"/>
                </a:cubicBezTo>
                <a:cubicBezTo>
                  <a:pt x="32906" y="19813"/>
                  <a:pt x="32924" y="19776"/>
                  <a:pt x="32960" y="19794"/>
                </a:cubicBezTo>
                <a:cubicBezTo>
                  <a:pt x="32996" y="19794"/>
                  <a:pt x="33032" y="19740"/>
                  <a:pt x="33014" y="19704"/>
                </a:cubicBezTo>
                <a:cubicBezTo>
                  <a:pt x="33014" y="19668"/>
                  <a:pt x="32996" y="19650"/>
                  <a:pt x="32996" y="19613"/>
                </a:cubicBezTo>
                <a:cubicBezTo>
                  <a:pt x="32996" y="19577"/>
                  <a:pt x="32978" y="19541"/>
                  <a:pt x="32978" y="19523"/>
                </a:cubicBezTo>
                <a:cubicBezTo>
                  <a:pt x="32960" y="19450"/>
                  <a:pt x="32887" y="19414"/>
                  <a:pt x="32833" y="19378"/>
                </a:cubicBezTo>
                <a:lnTo>
                  <a:pt x="32815" y="19342"/>
                </a:lnTo>
                <a:lnTo>
                  <a:pt x="32833" y="19342"/>
                </a:lnTo>
                <a:lnTo>
                  <a:pt x="32887" y="19342"/>
                </a:lnTo>
                <a:lnTo>
                  <a:pt x="32978" y="19360"/>
                </a:lnTo>
                <a:cubicBezTo>
                  <a:pt x="33014" y="19360"/>
                  <a:pt x="33050" y="19360"/>
                  <a:pt x="33087" y="19360"/>
                </a:cubicBezTo>
                <a:cubicBezTo>
                  <a:pt x="33105" y="19342"/>
                  <a:pt x="33123" y="19324"/>
                  <a:pt x="33105" y="19287"/>
                </a:cubicBezTo>
                <a:cubicBezTo>
                  <a:pt x="33105" y="19287"/>
                  <a:pt x="33105" y="19287"/>
                  <a:pt x="33105" y="19269"/>
                </a:cubicBezTo>
                <a:cubicBezTo>
                  <a:pt x="33105" y="19251"/>
                  <a:pt x="33105" y="19215"/>
                  <a:pt x="33105" y="19197"/>
                </a:cubicBezTo>
                <a:cubicBezTo>
                  <a:pt x="33105" y="19179"/>
                  <a:pt x="33105" y="19179"/>
                  <a:pt x="33105" y="19179"/>
                </a:cubicBezTo>
                <a:lnTo>
                  <a:pt x="33105" y="19179"/>
                </a:lnTo>
                <a:lnTo>
                  <a:pt x="33105" y="19179"/>
                </a:lnTo>
                <a:cubicBezTo>
                  <a:pt x="33141" y="19143"/>
                  <a:pt x="33177" y="19106"/>
                  <a:pt x="33159" y="19070"/>
                </a:cubicBezTo>
                <a:cubicBezTo>
                  <a:pt x="33159" y="19016"/>
                  <a:pt x="33141" y="18980"/>
                  <a:pt x="33123" y="18925"/>
                </a:cubicBezTo>
                <a:cubicBezTo>
                  <a:pt x="33123" y="18907"/>
                  <a:pt x="33123" y="18871"/>
                  <a:pt x="33105" y="18853"/>
                </a:cubicBezTo>
                <a:lnTo>
                  <a:pt x="33105" y="18817"/>
                </a:lnTo>
                <a:lnTo>
                  <a:pt x="33177" y="18817"/>
                </a:lnTo>
                <a:cubicBezTo>
                  <a:pt x="33213" y="18835"/>
                  <a:pt x="33250" y="18835"/>
                  <a:pt x="33286" y="18853"/>
                </a:cubicBezTo>
                <a:cubicBezTo>
                  <a:pt x="33322" y="18853"/>
                  <a:pt x="33340" y="18853"/>
                  <a:pt x="33358" y="18835"/>
                </a:cubicBezTo>
                <a:cubicBezTo>
                  <a:pt x="33376" y="18780"/>
                  <a:pt x="33395" y="18744"/>
                  <a:pt x="33395" y="18690"/>
                </a:cubicBezTo>
                <a:lnTo>
                  <a:pt x="33395" y="18690"/>
                </a:lnTo>
                <a:lnTo>
                  <a:pt x="33395" y="18690"/>
                </a:lnTo>
                <a:lnTo>
                  <a:pt x="33413" y="18690"/>
                </a:lnTo>
                <a:lnTo>
                  <a:pt x="33485" y="18726"/>
                </a:lnTo>
                <a:cubicBezTo>
                  <a:pt x="33539" y="18726"/>
                  <a:pt x="33576" y="18726"/>
                  <a:pt x="33630" y="18690"/>
                </a:cubicBezTo>
                <a:cubicBezTo>
                  <a:pt x="33666" y="18672"/>
                  <a:pt x="33684" y="18635"/>
                  <a:pt x="33702" y="18599"/>
                </a:cubicBezTo>
                <a:cubicBezTo>
                  <a:pt x="33793" y="18509"/>
                  <a:pt x="33884" y="18436"/>
                  <a:pt x="34010" y="18382"/>
                </a:cubicBezTo>
                <a:cubicBezTo>
                  <a:pt x="34173" y="18309"/>
                  <a:pt x="34354" y="18273"/>
                  <a:pt x="34535" y="18255"/>
                </a:cubicBezTo>
                <a:cubicBezTo>
                  <a:pt x="34735" y="18237"/>
                  <a:pt x="34934" y="18219"/>
                  <a:pt x="35133" y="18219"/>
                </a:cubicBezTo>
                <a:lnTo>
                  <a:pt x="35260" y="18219"/>
                </a:lnTo>
                <a:cubicBezTo>
                  <a:pt x="35314" y="18219"/>
                  <a:pt x="35350" y="18219"/>
                  <a:pt x="35387" y="18201"/>
                </a:cubicBezTo>
                <a:cubicBezTo>
                  <a:pt x="35423" y="18183"/>
                  <a:pt x="35423" y="18128"/>
                  <a:pt x="35423" y="18092"/>
                </a:cubicBezTo>
                <a:cubicBezTo>
                  <a:pt x="35405" y="18074"/>
                  <a:pt x="35423" y="18038"/>
                  <a:pt x="35459" y="18038"/>
                </a:cubicBezTo>
                <a:cubicBezTo>
                  <a:pt x="35531" y="18002"/>
                  <a:pt x="35622" y="18038"/>
                  <a:pt x="35694" y="17984"/>
                </a:cubicBezTo>
                <a:cubicBezTo>
                  <a:pt x="35731" y="17984"/>
                  <a:pt x="35731" y="17965"/>
                  <a:pt x="35767" y="17947"/>
                </a:cubicBezTo>
                <a:cubicBezTo>
                  <a:pt x="35785" y="17947"/>
                  <a:pt x="35803" y="17947"/>
                  <a:pt x="35821" y="17947"/>
                </a:cubicBezTo>
                <a:lnTo>
                  <a:pt x="36002" y="17947"/>
                </a:lnTo>
                <a:cubicBezTo>
                  <a:pt x="36057" y="17929"/>
                  <a:pt x="36057" y="17875"/>
                  <a:pt x="36020" y="17839"/>
                </a:cubicBezTo>
                <a:cubicBezTo>
                  <a:pt x="36002" y="17839"/>
                  <a:pt x="36002" y="17839"/>
                  <a:pt x="36002" y="17839"/>
                </a:cubicBezTo>
                <a:cubicBezTo>
                  <a:pt x="36002" y="17821"/>
                  <a:pt x="36002" y="17821"/>
                  <a:pt x="36002" y="17802"/>
                </a:cubicBezTo>
                <a:cubicBezTo>
                  <a:pt x="36002" y="17784"/>
                  <a:pt x="36002" y="17766"/>
                  <a:pt x="36020" y="17766"/>
                </a:cubicBezTo>
                <a:cubicBezTo>
                  <a:pt x="36093" y="17730"/>
                  <a:pt x="36183" y="17712"/>
                  <a:pt x="36256" y="17730"/>
                </a:cubicBezTo>
                <a:lnTo>
                  <a:pt x="36546" y="17712"/>
                </a:lnTo>
                <a:lnTo>
                  <a:pt x="36600" y="17712"/>
                </a:lnTo>
                <a:cubicBezTo>
                  <a:pt x="36781" y="17730"/>
                  <a:pt x="36962" y="17748"/>
                  <a:pt x="37143" y="17766"/>
                </a:cubicBezTo>
                <a:cubicBezTo>
                  <a:pt x="37252" y="17766"/>
                  <a:pt x="37342" y="17784"/>
                  <a:pt x="37433" y="17784"/>
                </a:cubicBezTo>
                <a:cubicBezTo>
                  <a:pt x="37542" y="17784"/>
                  <a:pt x="37632" y="17802"/>
                  <a:pt x="37723" y="17839"/>
                </a:cubicBezTo>
                <a:cubicBezTo>
                  <a:pt x="37759" y="17857"/>
                  <a:pt x="37777" y="17821"/>
                  <a:pt x="37777" y="17784"/>
                </a:cubicBezTo>
                <a:cubicBezTo>
                  <a:pt x="37777" y="17748"/>
                  <a:pt x="37813" y="17766"/>
                  <a:pt x="37831" y="17766"/>
                </a:cubicBezTo>
                <a:cubicBezTo>
                  <a:pt x="37849" y="17748"/>
                  <a:pt x="37886" y="17748"/>
                  <a:pt x="37922" y="17766"/>
                </a:cubicBezTo>
                <a:cubicBezTo>
                  <a:pt x="37976" y="17766"/>
                  <a:pt x="38049" y="17766"/>
                  <a:pt x="38121" y="17784"/>
                </a:cubicBezTo>
                <a:cubicBezTo>
                  <a:pt x="38248" y="17802"/>
                  <a:pt x="38357" y="17839"/>
                  <a:pt x="38483" y="17911"/>
                </a:cubicBezTo>
                <a:lnTo>
                  <a:pt x="38501" y="17911"/>
                </a:lnTo>
                <a:cubicBezTo>
                  <a:pt x="38520" y="17911"/>
                  <a:pt x="38556" y="17911"/>
                  <a:pt x="38574" y="17875"/>
                </a:cubicBezTo>
                <a:cubicBezTo>
                  <a:pt x="38592" y="17839"/>
                  <a:pt x="38574" y="17802"/>
                  <a:pt x="38538" y="17784"/>
                </a:cubicBezTo>
                <a:close/>
                <a:moveTo>
                  <a:pt x="14561" y="24883"/>
                </a:moveTo>
                <a:lnTo>
                  <a:pt x="14561" y="24883"/>
                </a:lnTo>
                <a:cubicBezTo>
                  <a:pt x="14561" y="24883"/>
                  <a:pt x="14561" y="24901"/>
                  <a:pt x="14561" y="24883"/>
                </a:cubicBezTo>
                <a:close/>
                <a:moveTo>
                  <a:pt x="22583" y="21135"/>
                </a:moveTo>
                <a:lnTo>
                  <a:pt x="22583" y="21135"/>
                </a:lnTo>
                <a:cubicBezTo>
                  <a:pt x="22529" y="21135"/>
                  <a:pt x="22475" y="21135"/>
                  <a:pt x="22420" y="21116"/>
                </a:cubicBezTo>
                <a:cubicBezTo>
                  <a:pt x="22312" y="21116"/>
                  <a:pt x="22221" y="21098"/>
                  <a:pt x="22112" y="21062"/>
                </a:cubicBezTo>
                <a:cubicBezTo>
                  <a:pt x="21913" y="21008"/>
                  <a:pt x="21714" y="20972"/>
                  <a:pt x="21515" y="20953"/>
                </a:cubicBezTo>
                <a:cubicBezTo>
                  <a:pt x="21460" y="20953"/>
                  <a:pt x="21406" y="20972"/>
                  <a:pt x="21370" y="20972"/>
                </a:cubicBezTo>
                <a:cubicBezTo>
                  <a:pt x="21424" y="20917"/>
                  <a:pt x="21478" y="20881"/>
                  <a:pt x="21551" y="20845"/>
                </a:cubicBezTo>
                <a:cubicBezTo>
                  <a:pt x="21696" y="20809"/>
                  <a:pt x="21841" y="20809"/>
                  <a:pt x="22004" y="20845"/>
                </a:cubicBezTo>
                <a:cubicBezTo>
                  <a:pt x="22203" y="20917"/>
                  <a:pt x="22402" y="21008"/>
                  <a:pt x="22601" y="21116"/>
                </a:cubicBezTo>
                <a:close/>
                <a:moveTo>
                  <a:pt x="24811" y="26694"/>
                </a:moveTo>
                <a:lnTo>
                  <a:pt x="24811" y="26694"/>
                </a:lnTo>
                <a:cubicBezTo>
                  <a:pt x="24811" y="26694"/>
                  <a:pt x="24793" y="26694"/>
                  <a:pt x="24811" y="266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2"/>
          <p:cNvSpPr txBox="1">
            <a:spLocks noGrp="1"/>
          </p:cNvSpPr>
          <p:nvPr>
            <p:ph type="title" idx="2" hasCustomPrompt="1"/>
          </p:nvPr>
        </p:nvSpPr>
        <p:spPr>
          <a:xfrm>
            <a:off x="713175" y="2858004"/>
            <a:ext cx="3858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6" name="Google Shape;776;p32"/>
          <p:cNvSpPr txBox="1">
            <a:spLocks noGrp="1"/>
          </p:cNvSpPr>
          <p:nvPr>
            <p:ph type="subTitle" idx="3"/>
          </p:nvPr>
        </p:nvSpPr>
        <p:spPr>
          <a:xfrm>
            <a:off x="713175" y="3564032"/>
            <a:ext cx="3858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2"/>
          <p:cNvSpPr txBox="1">
            <a:spLocks noGrp="1"/>
          </p:cNvSpPr>
          <p:nvPr>
            <p:ph type="title" idx="4" hasCustomPrompt="1"/>
          </p:nvPr>
        </p:nvSpPr>
        <p:spPr>
          <a:xfrm>
            <a:off x="4571925" y="1134271"/>
            <a:ext cx="3858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78" name="Google Shape;778;p32"/>
          <p:cNvSpPr txBox="1">
            <a:spLocks noGrp="1"/>
          </p:cNvSpPr>
          <p:nvPr>
            <p:ph type="subTitle" idx="5"/>
          </p:nvPr>
        </p:nvSpPr>
        <p:spPr>
          <a:xfrm>
            <a:off x="4571925" y="1840299"/>
            <a:ext cx="3858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54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3"/>
          <p:cNvGrpSpPr/>
          <p:nvPr/>
        </p:nvGrpSpPr>
        <p:grpSpPr>
          <a:xfrm>
            <a:off x="-328621" y="-11"/>
            <a:ext cx="10855212" cy="5143520"/>
            <a:chOff x="-328621" y="-11"/>
            <a:chExt cx="10855212" cy="5143520"/>
          </a:xfrm>
        </p:grpSpPr>
        <p:sp>
          <p:nvSpPr>
            <p:cNvPr id="781" name="Google Shape;781;p33"/>
            <p:cNvSpPr/>
            <p:nvPr/>
          </p:nvSpPr>
          <p:spPr>
            <a:xfrm flipH="1">
              <a:off x="157591" y="1587675"/>
              <a:ext cx="9143866" cy="3339826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4668226" y="0"/>
              <a:ext cx="4020684" cy="4020684"/>
            </a:xfrm>
            <a:custGeom>
              <a:avLst/>
              <a:gdLst/>
              <a:ahLst/>
              <a:cxnLst/>
              <a:rect l="l" t="t" r="r" b="b"/>
              <a:pathLst>
                <a:path w="31022" h="31022" extrusionOk="0">
                  <a:moveTo>
                    <a:pt x="17222" y="942"/>
                  </a:moveTo>
                  <a:cubicBezTo>
                    <a:pt x="25263" y="1884"/>
                    <a:pt x="31022" y="9164"/>
                    <a:pt x="30080" y="17204"/>
                  </a:cubicBezTo>
                  <a:cubicBezTo>
                    <a:pt x="29138" y="25263"/>
                    <a:pt x="21858" y="31022"/>
                    <a:pt x="13818" y="30080"/>
                  </a:cubicBezTo>
                  <a:cubicBezTo>
                    <a:pt x="5759" y="29138"/>
                    <a:pt x="0" y="21858"/>
                    <a:pt x="942" y="13800"/>
                  </a:cubicBezTo>
                  <a:cubicBezTo>
                    <a:pt x="1883" y="5759"/>
                    <a:pt x="9164" y="0"/>
                    <a:pt x="17222" y="9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33"/>
            <p:cNvGrpSpPr/>
            <p:nvPr/>
          </p:nvGrpSpPr>
          <p:grpSpPr>
            <a:xfrm>
              <a:off x="6238207" y="2723125"/>
              <a:ext cx="2905800" cy="1903286"/>
              <a:chOff x="5700400" y="3687875"/>
              <a:chExt cx="560500" cy="367125"/>
            </a:xfrm>
          </p:grpSpPr>
          <p:sp>
            <p:nvSpPr>
              <p:cNvPr id="784" name="Google Shape;784;p33"/>
              <p:cNvSpPr/>
              <p:nvPr/>
            </p:nvSpPr>
            <p:spPr>
              <a:xfrm>
                <a:off x="5805425" y="3869350"/>
                <a:ext cx="28550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16" extrusionOk="0">
                    <a:moveTo>
                      <a:pt x="906" y="0"/>
                    </a:moveTo>
                    <a:lnTo>
                      <a:pt x="19" y="199"/>
                    </a:lnTo>
                    <a:cubicBezTo>
                      <a:pt x="1" y="562"/>
                      <a:pt x="490" y="1159"/>
                      <a:pt x="490" y="1159"/>
                    </a:cubicBezTo>
                    <a:cubicBezTo>
                      <a:pt x="490" y="1159"/>
                      <a:pt x="218" y="1829"/>
                      <a:pt x="182" y="1956"/>
                    </a:cubicBezTo>
                    <a:cubicBezTo>
                      <a:pt x="73" y="2155"/>
                      <a:pt x="55" y="2373"/>
                      <a:pt x="109" y="2590"/>
                    </a:cubicBezTo>
                    <a:cubicBezTo>
                      <a:pt x="164" y="2753"/>
                      <a:pt x="309" y="2880"/>
                      <a:pt x="472" y="2916"/>
                    </a:cubicBezTo>
                    <a:cubicBezTo>
                      <a:pt x="417" y="2861"/>
                      <a:pt x="399" y="2753"/>
                      <a:pt x="417" y="2680"/>
                    </a:cubicBezTo>
                    <a:lnTo>
                      <a:pt x="417" y="2680"/>
                    </a:lnTo>
                    <a:cubicBezTo>
                      <a:pt x="465" y="2759"/>
                      <a:pt x="539" y="2811"/>
                      <a:pt x="630" y="2811"/>
                    </a:cubicBezTo>
                    <a:cubicBezTo>
                      <a:pt x="643" y="2811"/>
                      <a:pt x="657" y="2810"/>
                      <a:pt x="671" y="2807"/>
                    </a:cubicBezTo>
                    <a:cubicBezTo>
                      <a:pt x="544" y="2717"/>
                      <a:pt x="580" y="2481"/>
                      <a:pt x="580" y="2481"/>
                    </a:cubicBezTo>
                    <a:lnTo>
                      <a:pt x="580" y="2481"/>
                    </a:lnTo>
                    <a:cubicBezTo>
                      <a:pt x="616" y="2572"/>
                      <a:pt x="707" y="2626"/>
                      <a:pt x="798" y="2626"/>
                    </a:cubicBezTo>
                    <a:cubicBezTo>
                      <a:pt x="743" y="2572"/>
                      <a:pt x="707" y="2481"/>
                      <a:pt x="707" y="2409"/>
                    </a:cubicBezTo>
                    <a:cubicBezTo>
                      <a:pt x="707" y="2264"/>
                      <a:pt x="526" y="2083"/>
                      <a:pt x="526" y="2083"/>
                    </a:cubicBezTo>
                    <a:cubicBezTo>
                      <a:pt x="598" y="1992"/>
                      <a:pt x="689" y="1902"/>
                      <a:pt x="779" y="1829"/>
                    </a:cubicBezTo>
                    <a:cubicBezTo>
                      <a:pt x="979" y="1612"/>
                      <a:pt x="1142" y="1358"/>
                      <a:pt x="1051" y="1069"/>
                    </a:cubicBezTo>
                    <a:cubicBezTo>
                      <a:pt x="960" y="779"/>
                      <a:pt x="852" y="743"/>
                      <a:pt x="960" y="543"/>
                    </a:cubicBezTo>
                    <a:cubicBezTo>
                      <a:pt x="1069" y="344"/>
                      <a:pt x="906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5739775" y="3847600"/>
                <a:ext cx="7337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97" extrusionOk="0">
                    <a:moveTo>
                      <a:pt x="1305" y="1"/>
                    </a:moveTo>
                    <a:lnTo>
                      <a:pt x="689" y="327"/>
                    </a:lnTo>
                    <a:lnTo>
                      <a:pt x="725" y="200"/>
                    </a:lnTo>
                    <a:lnTo>
                      <a:pt x="472" y="454"/>
                    </a:lnTo>
                    <a:lnTo>
                      <a:pt x="472" y="454"/>
                    </a:lnTo>
                    <a:lnTo>
                      <a:pt x="508" y="273"/>
                    </a:lnTo>
                    <a:lnTo>
                      <a:pt x="73" y="617"/>
                    </a:lnTo>
                    <a:lnTo>
                      <a:pt x="1" y="834"/>
                    </a:lnTo>
                    <a:lnTo>
                      <a:pt x="1069" y="997"/>
                    </a:lnTo>
                    <a:lnTo>
                      <a:pt x="2518" y="562"/>
                    </a:lnTo>
                    <a:lnTo>
                      <a:pt x="2935" y="182"/>
                    </a:lnTo>
                    <a:lnTo>
                      <a:pt x="2935" y="182"/>
                    </a:lnTo>
                    <a:lnTo>
                      <a:pt x="2301" y="327"/>
                    </a:lnTo>
                    <a:lnTo>
                      <a:pt x="2446" y="182"/>
                    </a:lnTo>
                    <a:lnTo>
                      <a:pt x="2120" y="273"/>
                    </a:lnTo>
                    <a:lnTo>
                      <a:pt x="2192" y="128"/>
                    </a:lnTo>
                    <a:lnTo>
                      <a:pt x="1631" y="291"/>
                    </a:lnTo>
                    <a:lnTo>
                      <a:pt x="1631" y="291"/>
                    </a:lnTo>
                    <a:lnTo>
                      <a:pt x="1776" y="19"/>
                    </a:lnTo>
                    <a:lnTo>
                      <a:pt x="1776" y="19"/>
                    </a:lnTo>
                    <a:lnTo>
                      <a:pt x="1196" y="291"/>
                    </a:lnTo>
                    <a:lnTo>
                      <a:pt x="1196" y="291"/>
                    </a:lnTo>
                    <a:lnTo>
                      <a:pt x="13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6" name="Google Shape;786;p33"/>
              <p:cNvGrpSpPr/>
              <p:nvPr/>
            </p:nvGrpSpPr>
            <p:grpSpPr>
              <a:xfrm>
                <a:off x="5700400" y="3687875"/>
                <a:ext cx="560500" cy="367125"/>
                <a:chOff x="5700400" y="3687875"/>
                <a:chExt cx="560500" cy="367125"/>
              </a:xfrm>
            </p:grpSpPr>
            <p:sp>
              <p:nvSpPr>
                <p:cNvPr id="787" name="Google Shape;787;p33"/>
                <p:cNvSpPr/>
                <p:nvPr/>
              </p:nvSpPr>
              <p:spPr>
                <a:xfrm>
                  <a:off x="5865650" y="3708175"/>
                  <a:ext cx="395250" cy="20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0" h="8367" extrusionOk="0">
                      <a:moveTo>
                        <a:pt x="6465" y="0"/>
                      </a:moveTo>
                      <a:lnTo>
                        <a:pt x="5596" y="326"/>
                      </a:lnTo>
                      <a:cubicBezTo>
                        <a:pt x="4419" y="2825"/>
                        <a:pt x="2445" y="4872"/>
                        <a:pt x="0" y="6157"/>
                      </a:cubicBezTo>
                      <a:lnTo>
                        <a:pt x="1250" y="7968"/>
                      </a:lnTo>
                      <a:cubicBezTo>
                        <a:pt x="1517" y="7729"/>
                        <a:pt x="1843" y="7641"/>
                        <a:pt x="2178" y="7641"/>
                      </a:cubicBezTo>
                      <a:cubicBezTo>
                        <a:pt x="3139" y="7641"/>
                        <a:pt x="4184" y="8367"/>
                        <a:pt x="4184" y="8367"/>
                      </a:cubicBezTo>
                      <a:cubicBezTo>
                        <a:pt x="4915" y="6729"/>
                        <a:pt x="6182" y="6351"/>
                        <a:pt x="7195" y="6351"/>
                      </a:cubicBezTo>
                      <a:cubicBezTo>
                        <a:pt x="8064" y="6351"/>
                        <a:pt x="8747" y="6628"/>
                        <a:pt x="8747" y="6628"/>
                      </a:cubicBezTo>
                      <a:cubicBezTo>
                        <a:pt x="9521" y="4345"/>
                        <a:pt x="11444" y="3805"/>
                        <a:pt x="13089" y="3805"/>
                      </a:cubicBezTo>
                      <a:cubicBezTo>
                        <a:pt x="14561" y="3805"/>
                        <a:pt x="15810" y="4238"/>
                        <a:pt x="15810" y="4238"/>
                      </a:cubicBezTo>
                      <a:cubicBezTo>
                        <a:pt x="12959" y="1093"/>
                        <a:pt x="10004" y="466"/>
                        <a:pt x="8099" y="466"/>
                      </a:cubicBezTo>
                      <a:cubicBezTo>
                        <a:pt x="6833" y="466"/>
                        <a:pt x="6031" y="743"/>
                        <a:pt x="6031" y="743"/>
                      </a:cubicBezTo>
                      <a:lnTo>
                        <a:pt x="64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3"/>
                <p:cNvSpPr/>
                <p:nvPr/>
              </p:nvSpPr>
              <p:spPr>
                <a:xfrm>
                  <a:off x="5710800" y="3687875"/>
                  <a:ext cx="147625" cy="18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7296" extrusionOk="0">
                      <a:moveTo>
                        <a:pt x="1595" y="0"/>
                      </a:moveTo>
                      <a:cubicBezTo>
                        <a:pt x="1123" y="0"/>
                        <a:pt x="593" y="53"/>
                        <a:pt x="1" y="178"/>
                      </a:cubicBezTo>
                      <a:cubicBezTo>
                        <a:pt x="1" y="178"/>
                        <a:pt x="3134" y="758"/>
                        <a:pt x="2319" y="3999"/>
                      </a:cubicBezTo>
                      <a:cubicBezTo>
                        <a:pt x="2319" y="3999"/>
                        <a:pt x="4184" y="4217"/>
                        <a:pt x="3749" y="6589"/>
                      </a:cubicBezTo>
                      <a:cubicBezTo>
                        <a:pt x="3749" y="6589"/>
                        <a:pt x="3892" y="6563"/>
                        <a:pt x="4088" y="6563"/>
                      </a:cubicBezTo>
                      <a:cubicBezTo>
                        <a:pt x="4480" y="6563"/>
                        <a:pt x="5084" y="6668"/>
                        <a:pt x="5180" y="7295"/>
                      </a:cubicBezTo>
                      <a:lnTo>
                        <a:pt x="5904" y="7024"/>
                      </a:lnTo>
                      <a:cubicBezTo>
                        <a:pt x="5904" y="7024"/>
                        <a:pt x="4836" y="4706"/>
                        <a:pt x="5397" y="1482"/>
                      </a:cubicBezTo>
                      <a:lnTo>
                        <a:pt x="5108" y="993"/>
                      </a:lnTo>
                      <a:lnTo>
                        <a:pt x="5053" y="1609"/>
                      </a:lnTo>
                      <a:cubicBezTo>
                        <a:pt x="5053" y="1609"/>
                        <a:pt x="4197" y="0"/>
                        <a:pt x="15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3"/>
                <p:cNvSpPr/>
                <p:nvPr/>
              </p:nvSpPr>
              <p:spPr>
                <a:xfrm>
                  <a:off x="5997850" y="4011950"/>
                  <a:ext cx="34875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" h="599" extrusionOk="0">
                      <a:moveTo>
                        <a:pt x="562" y="1"/>
                      </a:moveTo>
                      <a:lnTo>
                        <a:pt x="0" y="218"/>
                      </a:lnTo>
                      <a:lnTo>
                        <a:pt x="0" y="598"/>
                      </a:lnTo>
                      <a:lnTo>
                        <a:pt x="688" y="598"/>
                      </a:lnTo>
                      <a:lnTo>
                        <a:pt x="1395" y="73"/>
                      </a:lnTo>
                      <a:lnTo>
                        <a:pt x="5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3"/>
                <p:cNvSpPr/>
                <p:nvPr/>
              </p:nvSpPr>
              <p:spPr>
                <a:xfrm>
                  <a:off x="5880575" y="3926375"/>
                  <a:ext cx="41675" cy="1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5145" extrusionOk="0">
                      <a:moveTo>
                        <a:pt x="924" y="1"/>
                      </a:moveTo>
                      <a:cubicBezTo>
                        <a:pt x="345" y="273"/>
                        <a:pt x="1" y="1486"/>
                        <a:pt x="19" y="1812"/>
                      </a:cubicBezTo>
                      <a:cubicBezTo>
                        <a:pt x="55" y="2156"/>
                        <a:pt x="671" y="3297"/>
                        <a:pt x="725" y="3460"/>
                      </a:cubicBezTo>
                      <a:cubicBezTo>
                        <a:pt x="798" y="3623"/>
                        <a:pt x="689" y="4003"/>
                        <a:pt x="761" y="4329"/>
                      </a:cubicBezTo>
                      <a:cubicBezTo>
                        <a:pt x="780" y="4583"/>
                        <a:pt x="689" y="4818"/>
                        <a:pt x="544" y="5017"/>
                      </a:cubicBezTo>
                      <a:cubicBezTo>
                        <a:pt x="671" y="4981"/>
                        <a:pt x="798" y="4872"/>
                        <a:pt x="870" y="4746"/>
                      </a:cubicBezTo>
                      <a:lnTo>
                        <a:pt x="870" y="4746"/>
                      </a:lnTo>
                      <a:cubicBezTo>
                        <a:pt x="870" y="4891"/>
                        <a:pt x="852" y="5017"/>
                        <a:pt x="780" y="5144"/>
                      </a:cubicBezTo>
                      <a:cubicBezTo>
                        <a:pt x="888" y="5108"/>
                        <a:pt x="979" y="5017"/>
                        <a:pt x="1015" y="4909"/>
                      </a:cubicBezTo>
                      <a:cubicBezTo>
                        <a:pt x="1051" y="4963"/>
                        <a:pt x="1069" y="5035"/>
                        <a:pt x="1069" y="5090"/>
                      </a:cubicBezTo>
                      <a:cubicBezTo>
                        <a:pt x="1160" y="4981"/>
                        <a:pt x="1178" y="4800"/>
                        <a:pt x="1124" y="4673"/>
                      </a:cubicBezTo>
                      <a:cubicBezTo>
                        <a:pt x="1033" y="4383"/>
                        <a:pt x="1269" y="3967"/>
                        <a:pt x="1395" y="3677"/>
                      </a:cubicBezTo>
                      <a:cubicBezTo>
                        <a:pt x="1504" y="3387"/>
                        <a:pt x="1142" y="3532"/>
                        <a:pt x="1178" y="3261"/>
                      </a:cubicBezTo>
                      <a:cubicBezTo>
                        <a:pt x="1196" y="2935"/>
                        <a:pt x="1124" y="2609"/>
                        <a:pt x="979" y="2319"/>
                      </a:cubicBezTo>
                      <a:cubicBezTo>
                        <a:pt x="816" y="1866"/>
                        <a:pt x="1667" y="1721"/>
                        <a:pt x="1667" y="1721"/>
                      </a:cubicBezTo>
                      <a:lnTo>
                        <a:pt x="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3"/>
                <p:cNvSpPr/>
                <p:nvPr/>
              </p:nvSpPr>
              <p:spPr>
                <a:xfrm>
                  <a:off x="5859300" y="3914625"/>
                  <a:ext cx="41225" cy="1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5071" extrusionOk="0">
                      <a:moveTo>
                        <a:pt x="1087" y="0"/>
                      </a:moveTo>
                      <a:cubicBezTo>
                        <a:pt x="472" y="217"/>
                        <a:pt x="19" y="1395"/>
                        <a:pt x="1" y="1721"/>
                      </a:cubicBezTo>
                      <a:cubicBezTo>
                        <a:pt x="1" y="2047"/>
                        <a:pt x="508" y="3242"/>
                        <a:pt x="562" y="3405"/>
                      </a:cubicBezTo>
                      <a:cubicBezTo>
                        <a:pt x="616" y="3568"/>
                        <a:pt x="472" y="3948"/>
                        <a:pt x="508" y="4274"/>
                      </a:cubicBezTo>
                      <a:cubicBezTo>
                        <a:pt x="490" y="4528"/>
                        <a:pt x="381" y="4763"/>
                        <a:pt x="200" y="4926"/>
                      </a:cubicBezTo>
                      <a:cubicBezTo>
                        <a:pt x="345" y="4908"/>
                        <a:pt x="472" y="4817"/>
                        <a:pt x="562" y="4691"/>
                      </a:cubicBezTo>
                      <a:lnTo>
                        <a:pt x="562" y="4691"/>
                      </a:lnTo>
                      <a:cubicBezTo>
                        <a:pt x="562" y="4835"/>
                        <a:pt x="508" y="4962"/>
                        <a:pt x="435" y="5071"/>
                      </a:cubicBezTo>
                      <a:cubicBezTo>
                        <a:pt x="562" y="5053"/>
                        <a:pt x="653" y="4962"/>
                        <a:pt x="689" y="4853"/>
                      </a:cubicBezTo>
                      <a:cubicBezTo>
                        <a:pt x="725" y="4908"/>
                        <a:pt x="743" y="4980"/>
                        <a:pt x="743" y="5053"/>
                      </a:cubicBezTo>
                      <a:cubicBezTo>
                        <a:pt x="834" y="4944"/>
                        <a:pt x="870" y="4781"/>
                        <a:pt x="834" y="4636"/>
                      </a:cubicBezTo>
                      <a:cubicBezTo>
                        <a:pt x="761" y="4328"/>
                        <a:pt x="1051" y="3948"/>
                        <a:pt x="1196" y="3676"/>
                      </a:cubicBezTo>
                      <a:cubicBezTo>
                        <a:pt x="1323" y="3387"/>
                        <a:pt x="961" y="3513"/>
                        <a:pt x="1015" y="3242"/>
                      </a:cubicBezTo>
                      <a:cubicBezTo>
                        <a:pt x="1069" y="2916"/>
                        <a:pt x="1033" y="2590"/>
                        <a:pt x="924" y="2282"/>
                      </a:cubicBezTo>
                      <a:cubicBezTo>
                        <a:pt x="798" y="1829"/>
                        <a:pt x="1649" y="1757"/>
                        <a:pt x="1649" y="1757"/>
                      </a:cubicBezTo>
                      <a:lnTo>
                        <a:pt x="10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3"/>
                <p:cNvSpPr/>
                <p:nvPr/>
              </p:nvSpPr>
              <p:spPr>
                <a:xfrm>
                  <a:off x="5784600" y="3870250"/>
                  <a:ext cx="3850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772" extrusionOk="0">
                      <a:moveTo>
                        <a:pt x="580" y="0"/>
                      </a:moveTo>
                      <a:cubicBezTo>
                        <a:pt x="453" y="363"/>
                        <a:pt x="761" y="1069"/>
                        <a:pt x="761" y="1069"/>
                      </a:cubicBezTo>
                      <a:cubicBezTo>
                        <a:pt x="761" y="1069"/>
                        <a:pt x="309" y="1648"/>
                        <a:pt x="236" y="1757"/>
                      </a:cubicBezTo>
                      <a:cubicBezTo>
                        <a:pt x="91" y="1902"/>
                        <a:pt x="1" y="2119"/>
                        <a:pt x="1" y="2337"/>
                      </a:cubicBezTo>
                      <a:cubicBezTo>
                        <a:pt x="1" y="2518"/>
                        <a:pt x="91" y="2681"/>
                        <a:pt x="254" y="2771"/>
                      </a:cubicBezTo>
                      <a:cubicBezTo>
                        <a:pt x="218" y="2681"/>
                        <a:pt x="218" y="2590"/>
                        <a:pt x="272" y="2518"/>
                      </a:cubicBezTo>
                      <a:cubicBezTo>
                        <a:pt x="272" y="2626"/>
                        <a:pt x="363" y="2699"/>
                        <a:pt x="471" y="2717"/>
                      </a:cubicBezTo>
                      <a:cubicBezTo>
                        <a:pt x="363" y="2590"/>
                        <a:pt x="490" y="2373"/>
                        <a:pt x="490" y="2373"/>
                      </a:cubicBezTo>
                      <a:cubicBezTo>
                        <a:pt x="490" y="2463"/>
                        <a:pt x="544" y="2554"/>
                        <a:pt x="634" y="2572"/>
                      </a:cubicBezTo>
                      <a:cubicBezTo>
                        <a:pt x="598" y="2500"/>
                        <a:pt x="598" y="2409"/>
                        <a:pt x="616" y="2318"/>
                      </a:cubicBezTo>
                      <a:cubicBezTo>
                        <a:pt x="634" y="2192"/>
                        <a:pt x="598" y="2065"/>
                        <a:pt x="544" y="1956"/>
                      </a:cubicBezTo>
                      <a:cubicBezTo>
                        <a:pt x="634" y="1884"/>
                        <a:pt x="743" y="1829"/>
                        <a:pt x="852" y="1775"/>
                      </a:cubicBezTo>
                      <a:cubicBezTo>
                        <a:pt x="1105" y="1630"/>
                        <a:pt x="1341" y="1431"/>
                        <a:pt x="1323" y="1141"/>
                      </a:cubicBezTo>
                      <a:cubicBezTo>
                        <a:pt x="1323" y="833"/>
                        <a:pt x="1232" y="761"/>
                        <a:pt x="1377" y="616"/>
                      </a:cubicBezTo>
                      <a:cubicBezTo>
                        <a:pt x="1540" y="453"/>
                        <a:pt x="1486" y="73"/>
                        <a:pt x="1486" y="73"/>
                      </a:cubicBez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3"/>
                <p:cNvSpPr/>
                <p:nvPr/>
              </p:nvSpPr>
              <p:spPr>
                <a:xfrm>
                  <a:off x="5700400" y="3839000"/>
                  <a:ext cx="301550" cy="1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2" h="7585" extrusionOk="0">
                      <a:moveTo>
                        <a:pt x="1938" y="1"/>
                      </a:moveTo>
                      <a:cubicBezTo>
                        <a:pt x="1938" y="1"/>
                        <a:pt x="942" y="508"/>
                        <a:pt x="1051" y="1305"/>
                      </a:cubicBezTo>
                      <a:cubicBezTo>
                        <a:pt x="743" y="1377"/>
                        <a:pt x="525" y="1649"/>
                        <a:pt x="507" y="1957"/>
                      </a:cubicBezTo>
                      <a:cubicBezTo>
                        <a:pt x="507" y="2246"/>
                        <a:pt x="344" y="2518"/>
                        <a:pt x="91" y="2663"/>
                      </a:cubicBezTo>
                      <a:cubicBezTo>
                        <a:pt x="0" y="2754"/>
                        <a:pt x="199" y="3079"/>
                        <a:pt x="489" y="3170"/>
                      </a:cubicBezTo>
                      <a:lnTo>
                        <a:pt x="707" y="3206"/>
                      </a:lnTo>
                      <a:cubicBezTo>
                        <a:pt x="719" y="3207"/>
                        <a:pt x="730" y="3208"/>
                        <a:pt x="742" y="3208"/>
                      </a:cubicBezTo>
                      <a:cubicBezTo>
                        <a:pt x="964" y="3208"/>
                        <a:pt x="1162" y="3050"/>
                        <a:pt x="1214" y="2844"/>
                      </a:cubicBezTo>
                      <a:cubicBezTo>
                        <a:pt x="1395" y="2500"/>
                        <a:pt x="1739" y="2283"/>
                        <a:pt x="2119" y="2283"/>
                      </a:cubicBezTo>
                      <a:cubicBezTo>
                        <a:pt x="3423" y="2301"/>
                        <a:pt x="4039" y="2663"/>
                        <a:pt x="4039" y="2663"/>
                      </a:cubicBezTo>
                      <a:cubicBezTo>
                        <a:pt x="4076" y="2658"/>
                        <a:pt x="4112" y="2655"/>
                        <a:pt x="4146" y="2655"/>
                      </a:cubicBezTo>
                      <a:cubicBezTo>
                        <a:pt x="4849" y="2655"/>
                        <a:pt x="5005" y="3677"/>
                        <a:pt x="5868" y="4401"/>
                      </a:cubicBezTo>
                      <a:cubicBezTo>
                        <a:pt x="6610" y="5017"/>
                        <a:pt x="8059" y="5687"/>
                        <a:pt x="8059" y="5687"/>
                      </a:cubicBezTo>
                      <a:cubicBezTo>
                        <a:pt x="8608" y="7299"/>
                        <a:pt x="10113" y="7585"/>
                        <a:pt x="11113" y="7585"/>
                      </a:cubicBezTo>
                      <a:cubicBezTo>
                        <a:pt x="11664" y="7585"/>
                        <a:pt x="12061" y="7498"/>
                        <a:pt x="12061" y="7498"/>
                      </a:cubicBezTo>
                      <a:lnTo>
                        <a:pt x="12025" y="7118"/>
                      </a:lnTo>
                      <a:cubicBezTo>
                        <a:pt x="11841" y="7176"/>
                        <a:pt x="11665" y="7204"/>
                        <a:pt x="11496" y="7204"/>
                      </a:cubicBezTo>
                      <a:cubicBezTo>
                        <a:pt x="10186" y="7204"/>
                        <a:pt x="9290" y="5502"/>
                        <a:pt x="8168" y="2663"/>
                      </a:cubicBezTo>
                      <a:cubicBezTo>
                        <a:pt x="7519" y="1014"/>
                        <a:pt x="6155" y="611"/>
                        <a:pt x="4978" y="611"/>
                      </a:cubicBezTo>
                      <a:cubicBezTo>
                        <a:pt x="3853" y="611"/>
                        <a:pt x="2898" y="979"/>
                        <a:pt x="2898" y="979"/>
                      </a:cubicBezTo>
                      <a:cubicBezTo>
                        <a:pt x="2827" y="976"/>
                        <a:pt x="2757" y="974"/>
                        <a:pt x="2686" y="974"/>
                      </a:cubicBezTo>
                      <a:cubicBezTo>
                        <a:pt x="2358" y="974"/>
                        <a:pt x="2030" y="1007"/>
                        <a:pt x="1703" y="1051"/>
                      </a:cubicBezTo>
                      <a:cubicBezTo>
                        <a:pt x="1811" y="743"/>
                        <a:pt x="2029" y="472"/>
                        <a:pt x="2318" y="291"/>
                      </a:cubicBezTo>
                      <a:lnTo>
                        <a:pt x="2318" y="291"/>
                      </a:lnTo>
                      <a:cubicBezTo>
                        <a:pt x="2318" y="291"/>
                        <a:pt x="1793" y="417"/>
                        <a:pt x="1612" y="653"/>
                      </a:cubicBezTo>
                      <a:cubicBezTo>
                        <a:pt x="1648" y="417"/>
                        <a:pt x="1757" y="182"/>
                        <a:pt x="1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4" name="Google Shape;794;p33"/>
            <p:cNvGrpSpPr/>
            <p:nvPr/>
          </p:nvGrpSpPr>
          <p:grpSpPr>
            <a:xfrm>
              <a:off x="7160623" y="1944703"/>
              <a:ext cx="664368" cy="430815"/>
              <a:chOff x="5878325" y="3537725"/>
              <a:chExt cx="128150" cy="83100"/>
            </a:xfrm>
          </p:grpSpPr>
          <p:sp>
            <p:nvSpPr>
              <p:cNvPr id="795" name="Google Shape;795;p33"/>
              <p:cNvSpPr/>
              <p:nvPr/>
            </p:nvSpPr>
            <p:spPr>
              <a:xfrm>
                <a:off x="5921325" y="3543375"/>
                <a:ext cx="851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721" extrusionOk="0">
                    <a:moveTo>
                      <a:pt x="1232" y="0"/>
                    </a:moveTo>
                    <a:lnTo>
                      <a:pt x="1051" y="91"/>
                    </a:lnTo>
                    <a:cubicBezTo>
                      <a:pt x="852" y="616"/>
                      <a:pt x="472" y="1069"/>
                      <a:pt x="1" y="1359"/>
                    </a:cubicBezTo>
                    <a:lnTo>
                      <a:pt x="327" y="1703"/>
                    </a:lnTo>
                    <a:cubicBezTo>
                      <a:pt x="390" y="1634"/>
                      <a:pt x="478" y="1611"/>
                      <a:pt x="569" y="1611"/>
                    </a:cubicBezTo>
                    <a:cubicBezTo>
                      <a:pt x="767" y="1611"/>
                      <a:pt x="979" y="1721"/>
                      <a:pt x="979" y="1721"/>
                    </a:cubicBezTo>
                    <a:cubicBezTo>
                      <a:pt x="1105" y="1317"/>
                      <a:pt x="1452" y="1244"/>
                      <a:pt x="1688" y="1244"/>
                    </a:cubicBezTo>
                    <a:cubicBezTo>
                      <a:pt x="1822" y="1244"/>
                      <a:pt x="1920" y="1268"/>
                      <a:pt x="1920" y="1268"/>
                    </a:cubicBezTo>
                    <a:cubicBezTo>
                      <a:pt x="2044" y="718"/>
                      <a:pt x="2585" y="613"/>
                      <a:pt x="2979" y="613"/>
                    </a:cubicBezTo>
                    <a:cubicBezTo>
                      <a:pt x="3220" y="613"/>
                      <a:pt x="3405" y="652"/>
                      <a:pt x="3405" y="652"/>
                    </a:cubicBezTo>
                    <a:cubicBezTo>
                      <a:pt x="2796" y="172"/>
                      <a:pt x="2224" y="55"/>
                      <a:pt x="1810" y="55"/>
                    </a:cubicBezTo>
                    <a:cubicBezTo>
                      <a:pt x="1412" y="55"/>
                      <a:pt x="1160" y="163"/>
                      <a:pt x="1160" y="163"/>
                    </a:cubicBez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5878325" y="3537725"/>
                <a:ext cx="3940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621" extrusionOk="0">
                    <a:moveTo>
                      <a:pt x="534" y="0"/>
                    </a:moveTo>
                    <a:cubicBezTo>
                      <a:pt x="384" y="0"/>
                      <a:pt x="207" y="28"/>
                      <a:pt x="0" y="100"/>
                    </a:cubicBezTo>
                    <a:cubicBezTo>
                      <a:pt x="435" y="118"/>
                      <a:pt x="725" y="498"/>
                      <a:pt x="652" y="933"/>
                    </a:cubicBezTo>
                    <a:cubicBezTo>
                      <a:pt x="652" y="933"/>
                      <a:pt x="1105" y="933"/>
                      <a:pt x="1051" y="1494"/>
                    </a:cubicBezTo>
                    <a:cubicBezTo>
                      <a:pt x="1051" y="1494"/>
                      <a:pt x="1114" y="1475"/>
                      <a:pt x="1189" y="1475"/>
                    </a:cubicBezTo>
                    <a:cubicBezTo>
                      <a:pt x="1278" y="1475"/>
                      <a:pt x="1383" y="1502"/>
                      <a:pt x="1413" y="1621"/>
                    </a:cubicBezTo>
                    <a:lnTo>
                      <a:pt x="1576" y="1530"/>
                    </a:lnTo>
                    <a:cubicBezTo>
                      <a:pt x="1359" y="1150"/>
                      <a:pt x="1268" y="697"/>
                      <a:pt x="1304" y="244"/>
                    </a:cubicBezTo>
                    <a:lnTo>
                      <a:pt x="1232" y="154"/>
                    </a:lnTo>
                    <a:lnTo>
                      <a:pt x="1232" y="299"/>
                    </a:lnTo>
                    <a:cubicBezTo>
                      <a:pt x="1232" y="299"/>
                      <a:pt x="1029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5956650" y="3607200"/>
                <a:ext cx="81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4" extrusionOk="0">
                    <a:moveTo>
                      <a:pt x="127" y="1"/>
                    </a:moveTo>
                    <a:lnTo>
                      <a:pt x="0" y="73"/>
                    </a:lnTo>
                    <a:lnTo>
                      <a:pt x="0" y="164"/>
                    </a:lnTo>
                    <a:lnTo>
                      <a:pt x="163" y="146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5927225" y="3590450"/>
                <a:ext cx="104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215" extrusionOk="0">
                    <a:moveTo>
                      <a:pt x="181" y="1"/>
                    </a:moveTo>
                    <a:cubicBezTo>
                      <a:pt x="73" y="128"/>
                      <a:pt x="0" y="291"/>
                      <a:pt x="18" y="453"/>
                    </a:cubicBezTo>
                    <a:cubicBezTo>
                      <a:pt x="73" y="580"/>
                      <a:pt x="145" y="707"/>
                      <a:pt x="236" y="816"/>
                    </a:cubicBezTo>
                    <a:cubicBezTo>
                      <a:pt x="254" y="852"/>
                      <a:pt x="236" y="942"/>
                      <a:pt x="254" y="1033"/>
                    </a:cubicBezTo>
                    <a:cubicBezTo>
                      <a:pt x="272" y="1087"/>
                      <a:pt x="254" y="1142"/>
                      <a:pt x="217" y="1196"/>
                    </a:cubicBezTo>
                    <a:cubicBezTo>
                      <a:pt x="254" y="1178"/>
                      <a:pt x="290" y="1160"/>
                      <a:pt x="290" y="1124"/>
                    </a:cubicBezTo>
                    <a:cubicBezTo>
                      <a:pt x="308" y="1160"/>
                      <a:pt x="308" y="1178"/>
                      <a:pt x="290" y="1214"/>
                    </a:cubicBezTo>
                    <a:cubicBezTo>
                      <a:pt x="326" y="1196"/>
                      <a:pt x="344" y="1178"/>
                      <a:pt x="344" y="1160"/>
                    </a:cubicBezTo>
                    <a:cubicBezTo>
                      <a:pt x="362" y="1160"/>
                      <a:pt x="362" y="1178"/>
                      <a:pt x="362" y="1196"/>
                    </a:cubicBezTo>
                    <a:cubicBezTo>
                      <a:pt x="380" y="1160"/>
                      <a:pt x="380" y="1124"/>
                      <a:pt x="362" y="1105"/>
                    </a:cubicBezTo>
                    <a:cubicBezTo>
                      <a:pt x="344" y="1033"/>
                      <a:pt x="380" y="924"/>
                      <a:pt x="399" y="852"/>
                    </a:cubicBezTo>
                    <a:cubicBezTo>
                      <a:pt x="417" y="779"/>
                      <a:pt x="344" y="834"/>
                      <a:pt x="344" y="761"/>
                    </a:cubicBezTo>
                    <a:cubicBezTo>
                      <a:pt x="344" y="689"/>
                      <a:pt x="308" y="598"/>
                      <a:pt x="272" y="544"/>
                    </a:cubicBezTo>
                    <a:cubicBezTo>
                      <a:pt x="217" y="435"/>
                      <a:pt x="417" y="381"/>
                      <a:pt x="417" y="38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5923150" y="3587750"/>
                <a:ext cx="90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14" extrusionOk="0">
                    <a:moveTo>
                      <a:pt x="199" y="0"/>
                    </a:moveTo>
                    <a:cubicBezTo>
                      <a:pt x="73" y="109"/>
                      <a:pt x="0" y="272"/>
                      <a:pt x="0" y="435"/>
                    </a:cubicBezTo>
                    <a:cubicBezTo>
                      <a:pt x="36" y="561"/>
                      <a:pt x="91" y="688"/>
                      <a:pt x="163" y="815"/>
                    </a:cubicBezTo>
                    <a:cubicBezTo>
                      <a:pt x="163" y="851"/>
                      <a:pt x="145" y="942"/>
                      <a:pt x="163" y="1014"/>
                    </a:cubicBezTo>
                    <a:cubicBezTo>
                      <a:pt x="163" y="1087"/>
                      <a:pt x="145" y="1141"/>
                      <a:pt x="109" y="1177"/>
                    </a:cubicBezTo>
                    <a:cubicBezTo>
                      <a:pt x="145" y="1177"/>
                      <a:pt x="181" y="1141"/>
                      <a:pt x="199" y="1123"/>
                    </a:cubicBezTo>
                    <a:lnTo>
                      <a:pt x="199" y="1123"/>
                    </a:lnTo>
                    <a:cubicBezTo>
                      <a:pt x="199" y="1141"/>
                      <a:pt x="181" y="1177"/>
                      <a:pt x="181" y="1213"/>
                    </a:cubicBezTo>
                    <a:cubicBezTo>
                      <a:pt x="199" y="1195"/>
                      <a:pt x="217" y="1177"/>
                      <a:pt x="236" y="1159"/>
                    </a:cubicBezTo>
                    <a:cubicBezTo>
                      <a:pt x="236" y="1159"/>
                      <a:pt x="236" y="1177"/>
                      <a:pt x="254" y="1195"/>
                    </a:cubicBezTo>
                    <a:cubicBezTo>
                      <a:pt x="272" y="1159"/>
                      <a:pt x="272" y="1123"/>
                      <a:pt x="254" y="1105"/>
                    </a:cubicBezTo>
                    <a:cubicBezTo>
                      <a:pt x="217" y="1032"/>
                      <a:pt x="272" y="942"/>
                      <a:pt x="308" y="869"/>
                    </a:cubicBezTo>
                    <a:cubicBezTo>
                      <a:pt x="326" y="797"/>
                      <a:pt x="254" y="833"/>
                      <a:pt x="254" y="779"/>
                    </a:cubicBezTo>
                    <a:cubicBezTo>
                      <a:pt x="254" y="688"/>
                      <a:pt x="236" y="616"/>
                      <a:pt x="199" y="543"/>
                    </a:cubicBezTo>
                    <a:cubicBezTo>
                      <a:pt x="163" y="453"/>
                      <a:pt x="362" y="399"/>
                      <a:pt x="362" y="399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5907750" y="3578675"/>
                <a:ext cx="72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708" extrusionOk="0">
                    <a:moveTo>
                      <a:pt x="200" y="1"/>
                    </a:moveTo>
                    <a:lnTo>
                      <a:pt x="0" y="73"/>
                    </a:lnTo>
                    <a:cubicBezTo>
                      <a:pt x="0" y="164"/>
                      <a:pt x="127" y="291"/>
                      <a:pt x="127" y="291"/>
                    </a:cubicBezTo>
                    <a:cubicBezTo>
                      <a:pt x="127" y="291"/>
                      <a:pt x="91" y="454"/>
                      <a:pt x="91" y="490"/>
                    </a:cubicBezTo>
                    <a:cubicBezTo>
                      <a:pt x="73" y="544"/>
                      <a:pt x="73" y="599"/>
                      <a:pt x="91" y="635"/>
                    </a:cubicBezTo>
                    <a:cubicBezTo>
                      <a:pt x="91" y="671"/>
                      <a:pt x="127" y="707"/>
                      <a:pt x="182" y="707"/>
                    </a:cubicBezTo>
                    <a:cubicBezTo>
                      <a:pt x="163" y="689"/>
                      <a:pt x="163" y="671"/>
                      <a:pt x="163" y="653"/>
                    </a:cubicBezTo>
                    <a:lnTo>
                      <a:pt x="163" y="653"/>
                    </a:lnTo>
                    <a:cubicBezTo>
                      <a:pt x="163" y="666"/>
                      <a:pt x="182" y="678"/>
                      <a:pt x="199" y="678"/>
                    </a:cubicBezTo>
                    <a:cubicBezTo>
                      <a:pt x="206" y="678"/>
                      <a:pt x="212" y="676"/>
                      <a:pt x="218" y="671"/>
                    </a:cubicBezTo>
                    <a:cubicBezTo>
                      <a:pt x="200" y="654"/>
                      <a:pt x="200" y="603"/>
                      <a:pt x="200" y="599"/>
                    </a:cubicBezTo>
                    <a:lnTo>
                      <a:pt x="200" y="599"/>
                    </a:lnTo>
                    <a:cubicBezTo>
                      <a:pt x="200" y="617"/>
                      <a:pt x="218" y="635"/>
                      <a:pt x="254" y="635"/>
                    </a:cubicBezTo>
                    <a:cubicBezTo>
                      <a:pt x="236" y="617"/>
                      <a:pt x="218" y="599"/>
                      <a:pt x="218" y="580"/>
                    </a:cubicBezTo>
                    <a:cubicBezTo>
                      <a:pt x="218" y="544"/>
                      <a:pt x="163" y="508"/>
                      <a:pt x="163" y="508"/>
                    </a:cubicBezTo>
                    <a:cubicBezTo>
                      <a:pt x="163" y="508"/>
                      <a:pt x="163" y="490"/>
                      <a:pt x="218" y="436"/>
                    </a:cubicBezTo>
                    <a:cubicBezTo>
                      <a:pt x="272" y="399"/>
                      <a:pt x="290" y="327"/>
                      <a:pt x="272" y="254"/>
                    </a:cubicBezTo>
                    <a:cubicBezTo>
                      <a:pt x="236" y="200"/>
                      <a:pt x="218" y="182"/>
                      <a:pt x="236" y="128"/>
                    </a:cubicBezTo>
                    <a:cubicBezTo>
                      <a:pt x="254" y="91"/>
                      <a:pt x="200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5903675" y="3579600"/>
                <a:ext cx="81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1" extrusionOk="0">
                    <a:moveTo>
                      <a:pt x="308" y="0"/>
                    </a:moveTo>
                    <a:lnTo>
                      <a:pt x="73" y="18"/>
                    </a:lnTo>
                    <a:cubicBezTo>
                      <a:pt x="73" y="109"/>
                      <a:pt x="109" y="181"/>
                      <a:pt x="145" y="254"/>
                    </a:cubicBezTo>
                    <a:lnTo>
                      <a:pt x="37" y="435"/>
                    </a:lnTo>
                    <a:cubicBezTo>
                      <a:pt x="19" y="471"/>
                      <a:pt x="0" y="525"/>
                      <a:pt x="0" y="580"/>
                    </a:cubicBezTo>
                    <a:cubicBezTo>
                      <a:pt x="0" y="616"/>
                      <a:pt x="37" y="652"/>
                      <a:pt x="73" y="670"/>
                    </a:cubicBezTo>
                    <a:cubicBezTo>
                      <a:pt x="73" y="652"/>
                      <a:pt x="73" y="634"/>
                      <a:pt x="73" y="616"/>
                    </a:cubicBezTo>
                    <a:cubicBezTo>
                      <a:pt x="73" y="634"/>
                      <a:pt x="109" y="652"/>
                      <a:pt x="127" y="652"/>
                    </a:cubicBezTo>
                    <a:cubicBezTo>
                      <a:pt x="109" y="634"/>
                      <a:pt x="127" y="562"/>
                      <a:pt x="127" y="562"/>
                    </a:cubicBezTo>
                    <a:cubicBezTo>
                      <a:pt x="127" y="598"/>
                      <a:pt x="145" y="616"/>
                      <a:pt x="163" y="616"/>
                    </a:cubicBezTo>
                    <a:cubicBezTo>
                      <a:pt x="163" y="598"/>
                      <a:pt x="163" y="580"/>
                      <a:pt x="163" y="562"/>
                    </a:cubicBezTo>
                    <a:cubicBezTo>
                      <a:pt x="182" y="525"/>
                      <a:pt x="145" y="471"/>
                      <a:pt x="145" y="471"/>
                    </a:cubicBezTo>
                    <a:cubicBezTo>
                      <a:pt x="163" y="453"/>
                      <a:pt x="182" y="435"/>
                      <a:pt x="218" y="417"/>
                    </a:cubicBezTo>
                    <a:cubicBezTo>
                      <a:pt x="272" y="399"/>
                      <a:pt x="308" y="326"/>
                      <a:pt x="308" y="254"/>
                    </a:cubicBezTo>
                    <a:cubicBezTo>
                      <a:pt x="308" y="181"/>
                      <a:pt x="272" y="181"/>
                      <a:pt x="308" y="127"/>
                    </a:cubicBezTo>
                    <a:cubicBezTo>
                      <a:pt x="326" y="91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5891900" y="3575075"/>
                <a:ext cx="167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54" extrusionOk="0">
                    <a:moveTo>
                      <a:pt x="399" y="0"/>
                    </a:moveTo>
                    <a:lnTo>
                      <a:pt x="272" y="72"/>
                    </a:lnTo>
                    <a:lnTo>
                      <a:pt x="290" y="18"/>
                    </a:lnTo>
                    <a:lnTo>
                      <a:pt x="145" y="109"/>
                    </a:lnTo>
                    <a:lnTo>
                      <a:pt x="145" y="109"/>
                    </a:lnTo>
                    <a:lnTo>
                      <a:pt x="164" y="72"/>
                    </a:lnTo>
                    <a:lnTo>
                      <a:pt x="109" y="145"/>
                    </a:lnTo>
                    <a:lnTo>
                      <a:pt x="109" y="91"/>
                    </a:lnTo>
                    <a:lnTo>
                      <a:pt x="19" y="181"/>
                    </a:lnTo>
                    <a:lnTo>
                      <a:pt x="1" y="235"/>
                    </a:lnTo>
                    <a:lnTo>
                      <a:pt x="254" y="254"/>
                    </a:lnTo>
                    <a:lnTo>
                      <a:pt x="580" y="109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526" y="54"/>
                    </a:lnTo>
                    <a:lnTo>
                      <a:pt x="562" y="18"/>
                    </a:lnTo>
                    <a:lnTo>
                      <a:pt x="490" y="54"/>
                    </a:lnTo>
                    <a:lnTo>
                      <a:pt x="508" y="18"/>
                    </a:lnTo>
                    <a:lnTo>
                      <a:pt x="363" y="7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5924050" y="3583225"/>
                <a:ext cx="208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70" extrusionOk="0">
                    <a:moveTo>
                      <a:pt x="254" y="0"/>
                    </a:moveTo>
                    <a:lnTo>
                      <a:pt x="0" y="72"/>
                    </a:lnTo>
                    <a:cubicBezTo>
                      <a:pt x="0" y="72"/>
                      <a:pt x="200" y="525"/>
                      <a:pt x="218" y="543"/>
                    </a:cubicBezTo>
                    <a:lnTo>
                      <a:pt x="562" y="869"/>
                    </a:lnTo>
                    <a:lnTo>
                      <a:pt x="689" y="815"/>
                    </a:lnTo>
                    <a:lnTo>
                      <a:pt x="833" y="797"/>
                    </a:lnTo>
                    <a:lnTo>
                      <a:pt x="670" y="670"/>
                    </a:lnTo>
                    <a:lnTo>
                      <a:pt x="725" y="670"/>
                    </a:lnTo>
                    <a:lnTo>
                      <a:pt x="598" y="561"/>
                    </a:lnTo>
                    <a:lnTo>
                      <a:pt x="670" y="561"/>
                    </a:lnTo>
                    <a:lnTo>
                      <a:pt x="507" y="453"/>
                    </a:lnTo>
                    <a:lnTo>
                      <a:pt x="598" y="471"/>
                    </a:lnTo>
                    <a:lnTo>
                      <a:pt x="453" y="308"/>
                    </a:lnTo>
                    <a:lnTo>
                      <a:pt x="507" y="308"/>
                    </a:lnTo>
                    <a:lnTo>
                      <a:pt x="399" y="163"/>
                    </a:lnTo>
                    <a:lnTo>
                      <a:pt x="399" y="163"/>
                    </a:lnTo>
                    <a:lnTo>
                      <a:pt x="471" y="181"/>
                    </a:lnTo>
                    <a:lnTo>
                      <a:pt x="471" y="181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5942600" y="3603125"/>
                <a:ext cx="100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91" extrusionOk="0">
                    <a:moveTo>
                      <a:pt x="1" y="1"/>
                    </a:moveTo>
                    <a:lnTo>
                      <a:pt x="37" y="182"/>
                    </a:lnTo>
                    <a:cubicBezTo>
                      <a:pt x="73" y="218"/>
                      <a:pt x="128" y="236"/>
                      <a:pt x="182" y="254"/>
                    </a:cubicBezTo>
                    <a:lnTo>
                      <a:pt x="363" y="291"/>
                    </a:lnTo>
                    <a:lnTo>
                      <a:pt x="399" y="218"/>
                    </a:lnTo>
                    <a:lnTo>
                      <a:pt x="309" y="218"/>
                    </a:lnTo>
                    <a:lnTo>
                      <a:pt x="345" y="200"/>
                    </a:lnTo>
                    <a:lnTo>
                      <a:pt x="200" y="146"/>
                    </a:lnTo>
                    <a:lnTo>
                      <a:pt x="254" y="146"/>
                    </a:lnTo>
                    <a:lnTo>
                      <a:pt x="73" y="73"/>
                    </a:lnTo>
                    <a:lnTo>
                      <a:pt x="182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5951200" y="3608125"/>
                <a:ext cx="59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9" extrusionOk="0">
                    <a:moveTo>
                      <a:pt x="236" y="0"/>
                    </a:moveTo>
                    <a:lnTo>
                      <a:pt x="182" y="36"/>
                    </a:lnTo>
                    <a:lnTo>
                      <a:pt x="182" y="18"/>
                    </a:lnTo>
                    <a:lnTo>
                      <a:pt x="110" y="54"/>
                    </a:lnTo>
                    <a:lnTo>
                      <a:pt x="110" y="36"/>
                    </a:lnTo>
                    <a:lnTo>
                      <a:pt x="55" y="54"/>
                    </a:lnTo>
                    <a:lnTo>
                      <a:pt x="1" y="91"/>
                    </a:lnTo>
                    <a:lnTo>
                      <a:pt x="37" y="109"/>
                    </a:lnTo>
                    <a:lnTo>
                      <a:pt x="146" y="109"/>
                    </a:lnTo>
                    <a:lnTo>
                      <a:pt x="218" y="7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5883750" y="3574150"/>
                <a:ext cx="738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535" extrusionOk="0">
                    <a:moveTo>
                      <a:pt x="381" y="1"/>
                    </a:moveTo>
                    <a:cubicBezTo>
                      <a:pt x="381" y="1"/>
                      <a:pt x="146" y="146"/>
                      <a:pt x="200" y="327"/>
                    </a:cubicBezTo>
                    <a:cubicBezTo>
                      <a:pt x="127" y="345"/>
                      <a:pt x="91" y="417"/>
                      <a:pt x="91" y="490"/>
                    </a:cubicBezTo>
                    <a:cubicBezTo>
                      <a:pt x="109" y="562"/>
                      <a:pt x="73" y="635"/>
                      <a:pt x="19" y="671"/>
                    </a:cubicBezTo>
                    <a:cubicBezTo>
                      <a:pt x="1" y="689"/>
                      <a:pt x="55" y="761"/>
                      <a:pt x="127" y="780"/>
                    </a:cubicBezTo>
                    <a:lnTo>
                      <a:pt x="182" y="780"/>
                    </a:lnTo>
                    <a:cubicBezTo>
                      <a:pt x="236" y="780"/>
                      <a:pt x="290" y="725"/>
                      <a:pt x="290" y="671"/>
                    </a:cubicBezTo>
                    <a:cubicBezTo>
                      <a:pt x="327" y="598"/>
                      <a:pt x="399" y="526"/>
                      <a:pt x="490" y="526"/>
                    </a:cubicBezTo>
                    <a:cubicBezTo>
                      <a:pt x="541" y="513"/>
                      <a:pt x="595" y="507"/>
                      <a:pt x="649" y="507"/>
                    </a:cubicBezTo>
                    <a:cubicBezTo>
                      <a:pt x="748" y="507"/>
                      <a:pt x="849" y="527"/>
                      <a:pt x="942" y="562"/>
                    </a:cubicBezTo>
                    <a:cubicBezTo>
                      <a:pt x="959" y="557"/>
                      <a:pt x="975" y="555"/>
                      <a:pt x="991" y="555"/>
                    </a:cubicBezTo>
                    <a:cubicBezTo>
                      <a:pt x="1138" y="555"/>
                      <a:pt x="1216" y="777"/>
                      <a:pt x="1413" y="924"/>
                    </a:cubicBezTo>
                    <a:cubicBezTo>
                      <a:pt x="1594" y="1015"/>
                      <a:pt x="1775" y="1105"/>
                      <a:pt x="1975" y="1160"/>
                    </a:cubicBezTo>
                    <a:cubicBezTo>
                      <a:pt x="2112" y="1465"/>
                      <a:pt x="2390" y="1535"/>
                      <a:pt x="2614" y="1535"/>
                    </a:cubicBezTo>
                    <a:cubicBezTo>
                      <a:pt x="2802" y="1535"/>
                      <a:pt x="2952" y="1486"/>
                      <a:pt x="2952" y="1486"/>
                    </a:cubicBezTo>
                    <a:lnTo>
                      <a:pt x="2934" y="1395"/>
                    </a:lnTo>
                    <a:cubicBezTo>
                      <a:pt x="2880" y="1420"/>
                      <a:pt x="2828" y="1432"/>
                      <a:pt x="2776" y="1432"/>
                    </a:cubicBezTo>
                    <a:cubicBezTo>
                      <a:pt x="2488" y="1432"/>
                      <a:pt x="2241" y="1054"/>
                      <a:pt x="1902" y="454"/>
                    </a:cubicBezTo>
                    <a:cubicBezTo>
                      <a:pt x="1737" y="139"/>
                      <a:pt x="1476" y="50"/>
                      <a:pt x="1233" y="50"/>
                    </a:cubicBezTo>
                    <a:cubicBezTo>
                      <a:pt x="918" y="50"/>
                      <a:pt x="634" y="200"/>
                      <a:pt x="634" y="200"/>
                    </a:cubicBezTo>
                    <a:cubicBezTo>
                      <a:pt x="526" y="200"/>
                      <a:pt x="435" y="218"/>
                      <a:pt x="345" y="236"/>
                    </a:cubicBezTo>
                    <a:cubicBezTo>
                      <a:pt x="363" y="164"/>
                      <a:pt x="417" y="91"/>
                      <a:pt x="471" y="55"/>
                    </a:cubicBezTo>
                    <a:lnTo>
                      <a:pt x="471" y="55"/>
                    </a:lnTo>
                    <a:cubicBezTo>
                      <a:pt x="417" y="73"/>
                      <a:pt x="363" y="109"/>
                      <a:pt x="327" y="164"/>
                    </a:cubicBezTo>
                    <a:cubicBezTo>
                      <a:pt x="308" y="91"/>
                      <a:pt x="345" y="37"/>
                      <a:pt x="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5891000" y="3586375"/>
                <a:ext cx="500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4" extrusionOk="0">
                    <a:moveTo>
                      <a:pt x="145" y="1"/>
                    </a:moveTo>
                    <a:lnTo>
                      <a:pt x="0" y="128"/>
                    </a:lnTo>
                    <a:lnTo>
                      <a:pt x="127" y="164"/>
                    </a:lnTo>
                    <a:lnTo>
                      <a:pt x="127" y="164"/>
                    </a:lnTo>
                    <a:lnTo>
                      <a:pt x="91" y="128"/>
                    </a:lnTo>
                    <a:lnTo>
                      <a:pt x="163" y="12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200" y="109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4754849" y="2531954"/>
              <a:ext cx="1089092" cy="665016"/>
              <a:chOff x="5414275" y="3651000"/>
              <a:chExt cx="210075" cy="128275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5414275" y="3651975"/>
                <a:ext cx="1353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2883" extrusionOk="0">
                    <a:moveTo>
                      <a:pt x="2365" y="0"/>
                    </a:moveTo>
                    <a:cubicBezTo>
                      <a:pt x="1727" y="0"/>
                      <a:pt x="906" y="168"/>
                      <a:pt x="0" y="763"/>
                    </a:cubicBezTo>
                    <a:cubicBezTo>
                      <a:pt x="0" y="763"/>
                      <a:pt x="155" y="743"/>
                      <a:pt x="385" y="743"/>
                    </a:cubicBezTo>
                    <a:cubicBezTo>
                      <a:pt x="1005" y="743"/>
                      <a:pt x="2173" y="888"/>
                      <a:pt x="2318" y="1958"/>
                    </a:cubicBezTo>
                    <a:cubicBezTo>
                      <a:pt x="2318" y="1958"/>
                      <a:pt x="2410" y="1943"/>
                      <a:pt x="2548" y="1943"/>
                    </a:cubicBezTo>
                    <a:cubicBezTo>
                      <a:pt x="2913" y="1943"/>
                      <a:pt x="3601" y="2048"/>
                      <a:pt x="3785" y="2810"/>
                    </a:cubicBezTo>
                    <a:cubicBezTo>
                      <a:pt x="3785" y="2810"/>
                      <a:pt x="4073" y="2700"/>
                      <a:pt x="4366" y="2700"/>
                    </a:cubicBezTo>
                    <a:cubicBezTo>
                      <a:pt x="4550" y="2700"/>
                      <a:pt x="4735" y="2743"/>
                      <a:pt x="4853" y="2882"/>
                    </a:cubicBezTo>
                    <a:lnTo>
                      <a:pt x="5415" y="2375"/>
                    </a:lnTo>
                    <a:cubicBezTo>
                      <a:pt x="4672" y="1832"/>
                      <a:pt x="4129" y="1053"/>
                      <a:pt x="3894" y="166"/>
                    </a:cubicBezTo>
                    <a:lnTo>
                      <a:pt x="3604" y="21"/>
                    </a:lnTo>
                    <a:lnTo>
                      <a:pt x="3694" y="274"/>
                    </a:lnTo>
                    <a:cubicBezTo>
                      <a:pt x="3694" y="274"/>
                      <a:pt x="3181" y="0"/>
                      <a:pt x="2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5555525" y="3651000"/>
                <a:ext cx="688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505" extrusionOk="0">
                    <a:moveTo>
                      <a:pt x="1746" y="0"/>
                    </a:moveTo>
                    <a:cubicBezTo>
                      <a:pt x="1064" y="0"/>
                      <a:pt x="743" y="386"/>
                      <a:pt x="743" y="386"/>
                    </a:cubicBezTo>
                    <a:lnTo>
                      <a:pt x="761" y="150"/>
                    </a:lnTo>
                    <a:lnTo>
                      <a:pt x="616" y="313"/>
                    </a:lnTo>
                    <a:cubicBezTo>
                      <a:pt x="616" y="1038"/>
                      <a:pt x="399" y="1744"/>
                      <a:pt x="0" y="2360"/>
                    </a:cubicBezTo>
                    <a:lnTo>
                      <a:pt x="254" y="2505"/>
                    </a:lnTo>
                    <a:cubicBezTo>
                      <a:pt x="316" y="2337"/>
                      <a:pt x="455" y="2294"/>
                      <a:pt x="581" y="2294"/>
                    </a:cubicBezTo>
                    <a:cubicBezTo>
                      <a:pt x="714" y="2294"/>
                      <a:pt x="833" y="2342"/>
                      <a:pt x="833" y="2342"/>
                    </a:cubicBezTo>
                    <a:cubicBezTo>
                      <a:pt x="865" y="1543"/>
                      <a:pt x="1397" y="1489"/>
                      <a:pt x="1540" y="1489"/>
                    </a:cubicBezTo>
                    <a:cubicBezTo>
                      <a:pt x="1563" y="1489"/>
                      <a:pt x="1576" y="1490"/>
                      <a:pt x="1576" y="1490"/>
                    </a:cubicBezTo>
                    <a:cubicBezTo>
                      <a:pt x="1524" y="273"/>
                      <a:pt x="2625" y="241"/>
                      <a:pt x="2743" y="241"/>
                    </a:cubicBezTo>
                    <a:cubicBezTo>
                      <a:pt x="2749" y="241"/>
                      <a:pt x="2753" y="241"/>
                      <a:pt x="2753" y="241"/>
                    </a:cubicBezTo>
                    <a:cubicBezTo>
                      <a:pt x="2356" y="63"/>
                      <a:pt x="2021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5474925" y="3753000"/>
                <a:ext cx="131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08" extrusionOk="0">
                    <a:moveTo>
                      <a:pt x="1" y="0"/>
                    </a:moveTo>
                    <a:lnTo>
                      <a:pt x="236" y="254"/>
                    </a:lnTo>
                    <a:lnTo>
                      <a:pt x="490" y="308"/>
                    </a:lnTo>
                    <a:lnTo>
                      <a:pt x="526" y="163"/>
                    </a:lnTo>
                    <a:lnTo>
                      <a:pt x="327" y="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5518400" y="3730350"/>
                <a:ext cx="176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957" extrusionOk="0">
                    <a:moveTo>
                      <a:pt x="489" y="1"/>
                    </a:moveTo>
                    <a:lnTo>
                      <a:pt x="73" y="598"/>
                    </a:lnTo>
                    <a:cubicBezTo>
                      <a:pt x="73" y="598"/>
                      <a:pt x="381" y="707"/>
                      <a:pt x="272" y="870"/>
                    </a:cubicBezTo>
                    <a:cubicBezTo>
                      <a:pt x="199" y="960"/>
                      <a:pt x="145" y="1087"/>
                      <a:pt x="127" y="1214"/>
                    </a:cubicBezTo>
                    <a:cubicBezTo>
                      <a:pt x="127" y="1323"/>
                      <a:pt x="0" y="1232"/>
                      <a:pt x="18" y="1341"/>
                    </a:cubicBezTo>
                    <a:cubicBezTo>
                      <a:pt x="36" y="1467"/>
                      <a:pt x="91" y="1630"/>
                      <a:pt x="36" y="1739"/>
                    </a:cubicBezTo>
                    <a:cubicBezTo>
                      <a:pt x="0" y="1793"/>
                      <a:pt x="0" y="1848"/>
                      <a:pt x="18" y="1902"/>
                    </a:cubicBezTo>
                    <a:cubicBezTo>
                      <a:pt x="36" y="1884"/>
                      <a:pt x="36" y="1848"/>
                      <a:pt x="55" y="1830"/>
                    </a:cubicBezTo>
                    <a:cubicBezTo>
                      <a:pt x="73" y="1884"/>
                      <a:pt x="91" y="1920"/>
                      <a:pt x="127" y="1956"/>
                    </a:cubicBezTo>
                    <a:cubicBezTo>
                      <a:pt x="109" y="1902"/>
                      <a:pt x="109" y="1848"/>
                      <a:pt x="127" y="1793"/>
                    </a:cubicBezTo>
                    <a:cubicBezTo>
                      <a:pt x="145" y="1848"/>
                      <a:pt x="181" y="1884"/>
                      <a:pt x="236" y="1920"/>
                    </a:cubicBezTo>
                    <a:cubicBezTo>
                      <a:pt x="181" y="1830"/>
                      <a:pt x="181" y="1739"/>
                      <a:pt x="199" y="1649"/>
                    </a:cubicBezTo>
                    <a:cubicBezTo>
                      <a:pt x="254" y="1522"/>
                      <a:pt x="236" y="1377"/>
                      <a:pt x="272" y="1323"/>
                    </a:cubicBezTo>
                    <a:cubicBezTo>
                      <a:pt x="435" y="1141"/>
                      <a:pt x="562" y="960"/>
                      <a:pt x="670" y="761"/>
                    </a:cubicBezTo>
                    <a:cubicBezTo>
                      <a:pt x="707" y="634"/>
                      <a:pt x="670" y="145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528350" y="3727175"/>
                <a:ext cx="1632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957" extrusionOk="0">
                    <a:moveTo>
                      <a:pt x="363" y="1"/>
                    </a:moveTo>
                    <a:lnTo>
                      <a:pt x="19" y="635"/>
                    </a:lnTo>
                    <a:cubicBezTo>
                      <a:pt x="19" y="635"/>
                      <a:pt x="345" y="725"/>
                      <a:pt x="254" y="888"/>
                    </a:cubicBezTo>
                    <a:cubicBezTo>
                      <a:pt x="182" y="979"/>
                      <a:pt x="146" y="1106"/>
                      <a:pt x="146" y="1232"/>
                    </a:cubicBezTo>
                    <a:cubicBezTo>
                      <a:pt x="146" y="1341"/>
                      <a:pt x="1" y="1268"/>
                      <a:pt x="37" y="1377"/>
                    </a:cubicBezTo>
                    <a:cubicBezTo>
                      <a:pt x="73" y="1486"/>
                      <a:pt x="146" y="1667"/>
                      <a:pt x="109" y="1776"/>
                    </a:cubicBezTo>
                    <a:cubicBezTo>
                      <a:pt x="73" y="1812"/>
                      <a:pt x="73" y="1884"/>
                      <a:pt x="109" y="1939"/>
                    </a:cubicBezTo>
                    <a:cubicBezTo>
                      <a:pt x="109" y="1902"/>
                      <a:pt x="127" y="1884"/>
                      <a:pt x="127" y="1866"/>
                    </a:cubicBezTo>
                    <a:cubicBezTo>
                      <a:pt x="146" y="1902"/>
                      <a:pt x="164" y="1939"/>
                      <a:pt x="218" y="1957"/>
                    </a:cubicBezTo>
                    <a:cubicBezTo>
                      <a:pt x="200" y="1920"/>
                      <a:pt x="182" y="1866"/>
                      <a:pt x="200" y="1812"/>
                    </a:cubicBezTo>
                    <a:lnTo>
                      <a:pt x="200" y="1812"/>
                    </a:lnTo>
                    <a:cubicBezTo>
                      <a:pt x="218" y="1866"/>
                      <a:pt x="254" y="1902"/>
                      <a:pt x="309" y="1920"/>
                    </a:cubicBezTo>
                    <a:cubicBezTo>
                      <a:pt x="254" y="1848"/>
                      <a:pt x="236" y="1757"/>
                      <a:pt x="254" y="1649"/>
                    </a:cubicBezTo>
                    <a:cubicBezTo>
                      <a:pt x="290" y="1540"/>
                      <a:pt x="272" y="1377"/>
                      <a:pt x="290" y="1323"/>
                    </a:cubicBezTo>
                    <a:cubicBezTo>
                      <a:pt x="435" y="1142"/>
                      <a:pt x="544" y="943"/>
                      <a:pt x="634" y="743"/>
                    </a:cubicBezTo>
                    <a:cubicBezTo>
                      <a:pt x="653" y="617"/>
                      <a:pt x="580" y="128"/>
                      <a:pt x="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5558700" y="3714950"/>
                <a:ext cx="127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42" extrusionOk="0">
                    <a:moveTo>
                      <a:pt x="199" y="1"/>
                    </a:moveTo>
                    <a:cubicBezTo>
                      <a:pt x="199" y="1"/>
                      <a:pt x="109" y="110"/>
                      <a:pt x="127" y="200"/>
                    </a:cubicBezTo>
                    <a:cubicBezTo>
                      <a:pt x="145" y="273"/>
                      <a:pt x="109" y="291"/>
                      <a:pt x="54" y="381"/>
                    </a:cubicBezTo>
                    <a:cubicBezTo>
                      <a:pt x="0" y="490"/>
                      <a:pt x="18" y="617"/>
                      <a:pt x="109" y="689"/>
                    </a:cubicBezTo>
                    <a:lnTo>
                      <a:pt x="181" y="816"/>
                    </a:lnTo>
                    <a:cubicBezTo>
                      <a:pt x="181" y="816"/>
                      <a:pt x="91" y="870"/>
                      <a:pt x="72" y="924"/>
                    </a:cubicBezTo>
                    <a:cubicBezTo>
                      <a:pt x="72" y="943"/>
                      <a:pt x="54" y="979"/>
                      <a:pt x="18" y="997"/>
                    </a:cubicBezTo>
                    <a:cubicBezTo>
                      <a:pt x="28" y="1002"/>
                      <a:pt x="38" y="1004"/>
                      <a:pt x="47" y="1004"/>
                    </a:cubicBezTo>
                    <a:cubicBezTo>
                      <a:pt x="72" y="1004"/>
                      <a:pt x="95" y="987"/>
                      <a:pt x="109" y="961"/>
                    </a:cubicBezTo>
                    <a:lnTo>
                      <a:pt x="109" y="961"/>
                    </a:lnTo>
                    <a:cubicBezTo>
                      <a:pt x="109" y="961"/>
                      <a:pt x="109" y="1051"/>
                      <a:pt x="54" y="1069"/>
                    </a:cubicBezTo>
                    <a:cubicBezTo>
                      <a:pt x="69" y="1077"/>
                      <a:pt x="87" y="1081"/>
                      <a:pt x="105" y="1081"/>
                    </a:cubicBezTo>
                    <a:cubicBezTo>
                      <a:pt x="129" y="1081"/>
                      <a:pt x="152" y="1072"/>
                      <a:pt x="163" y="1051"/>
                    </a:cubicBezTo>
                    <a:lnTo>
                      <a:pt x="163" y="1051"/>
                    </a:lnTo>
                    <a:cubicBezTo>
                      <a:pt x="163" y="1087"/>
                      <a:pt x="145" y="1106"/>
                      <a:pt x="127" y="1142"/>
                    </a:cubicBezTo>
                    <a:cubicBezTo>
                      <a:pt x="199" y="1142"/>
                      <a:pt x="254" y="1106"/>
                      <a:pt x="290" y="1033"/>
                    </a:cubicBezTo>
                    <a:cubicBezTo>
                      <a:pt x="326" y="961"/>
                      <a:pt x="326" y="870"/>
                      <a:pt x="308" y="798"/>
                    </a:cubicBezTo>
                    <a:cubicBezTo>
                      <a:pt x="308" y="743"/>
                      <a:pt x="254" y="472"/>
                      <a:pt x="254" y="472"/>
                    </a:cubicBezTo>
                    <a:cubicBezTo>
                      <a:pt x="254" y="472"/>
                      <a:pt x="489" y="291"/>
                      <a:pt x="507" y="146"/>
                    </a:cubicBezTo>
                    <a:lnTo>
                      <a:pt x="1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5564125" y="3716325"/>
                <a:ext cx="11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123" extrusionOk="0">
                    <a:moveTo>
                      <a:pt x="55" y="0"/>
                    </a:moveTo>
                    <a:cubicBezTo>
                      <a:pt x="55" y="0"/>
                      <a:pt x="0" y="145"/>
                      <a:pt x="55" y="218"/>
                    </a:cubicBezTo>
                    <a:cubicBezTo>
                      <a:pt x="109" y="290"/>
                      <a:pt x="55" y="308"/>
                      <a:pt x="37" y="417"/>
                    </a:cubicBezTo>
                    <a:cubicBezTo>
                      <a:pt x="18" y="525"/>
                      <a:pt x="73" y="634"/>
                      <a:pt x="163" y="688"/>
                    </a:cubicBezTo>
                    <a:cubicBezTo>
                      <a:pt x="200" y="725"/>
                      <a:pt x="236" y="761"/>
                      <a:pt x="272" y="779"/>
                    </a:cubicBezTo>
                    <a:cubicBezTo>
                      <a:pt x="272" y="779"/>
                      <a:pt x="200" y="869"/>
                      <a:pt x="200" y="924"/>
                    </a:cubicBezTo>
                    <a:cubicBezTo>
                      <a:pt x="200" y="942"/>
                      <a:pt x="200" y="978"/>
                      <a:pt x="181" y="1014"/>
                    </a:cubicBezTo>
                    <a:cubicBezTo>
                      <a:pt x="218" y="1014"/>
                      <a:pt x="236" y="978"/>
                      <a:pt x="254" y="942"/>
                    </a:cubicBezTo>
                    <a:lnTo>
                      <a:pt x="254" y="942"/>
                    </a:lnTo>
                    <a:cubicBezTo>
                      <a:pt x="254" y="942"/>
                      <a:pt x="272" y="1032"/>
                      <a:pt x="236" y="1087"/>
                    </a:cubicBezTo>
                    <a:cubicBezTo>
                      <a:pt x="272" y="1087"/>
                      <a:pt x="308" y="1051"/>
                      <a:pt x="326" y="1014"/>
                    </a:cubicBezTo>
                    <a:lnTo>
                      <a:pt x="326" y="1014"/>
                    </a:lnTo>
                    <a:cubicBezTo>
                      <a:pt x="326" y="1051"/>
                      <a:pt x="326" y="1087"/>
                      <a:pt x="308" y="1123"/>
                    </a:cubicBezTo>
                    <a:cubicBezTo>
                      <a:pt x="363" y="1087"/>
                      <a:pt x="417" y="1032"/>
                      <a:pt x="435" y="978"/>
                    </a:cubicBezTo>
                    <a:cubicBezTo>
                      <a:pt x="453" y="888"/>
                      <a:pt x="435" y="797"/>
                      <a:pt x="399" y="743"/>
                    </a:cubicBezTo>
                    <a:lnTo>
                      <a:pt x="254" y="435"/>
                    </a:lnTo>
                    <a:cubicBezTo>
                      <a:pt x="326" y="326"/>
                      <a:pt x="381" y="199"/>
                      <a:pt x="399" y="55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5570000" y="3709525"/>
                <a:ext cx="267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490" extrusionOk="0">
                    <a:moveTo>
                      <a:pt x="1" y="1"/>
                    </a:moveTo>
                    <a:lnTo>
                      <a:pt x="128" y="182"/>
                    </a:lnTo>
                    <a:lnTo>
                      <a:pt x="635" y="453"/>
                    </a:lnTo>
                    <a:lnTo>
                      <a:pt x="1069" y="490"/>
                    </a:lnTo>
                    <a:lnTo>
                      <a:pt x="1051" y="399"/>
                    </a:lnTo>
                    <a:lnTo>
                      <a:pt x="906" y="236"/>
                    </a:lnTo>
                    <a:lnTo>
                      <a:pt x="906" y="308"/>
                    </a:lnTo>
                    <a:lnTo>
                      <a:pt x="834" y="182"/>
                    </a:lnTo>
                    <a:lnTo>
                      <a:pt x="834" y="236"/>
                    </a:lnTo>
                    <a:lnTo>
                      <a:pt x="635" y="73"/>
                    </a:lnTo>
                    <a:lnTo>
                      <a:pt x="653" y="182"/>
                    </a:lnTo>
                    <a:lnTo>
                      <a:pt x="453" y="37"/>
                    </a:lnTo>
                    <a:lnTo>
                      <a:pt x="490" y="145"/>
                    </a:lnTo>
                    <a:lnTo>
                      <a:pt x="290" y="37"/>
                    </a:lnTo>
                    <a:lnTo>
                      <a:pt x="309" y="109"/>
                    </a:lnTo>
                    <a:lnTo>
                      <a:pt x="309" y="109"/>
                    </a:lnTo>
                    <a:lnTo>
                      <a:pt x="200" y="37"/>
                    </a:lnTo>
                    <a:lnTo>
                      <a:pt x="236" y="109"/>
                    </a:lnTo>
                    <a:lnTo>
                      <a:pt x="236" y="10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5507525" y="3719950"/>
                <a:ext cx="358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59" extrusionOk="0">
                    <a:moveTo>
                      <a:pt x="1033" y="0"/>
                    </a:moveTo>
                    <a:lnTo>
                      <a:pt x="653" y="254"/>
                    </a:lnTo>
                    <a:lnTo>
                      <a:pt x="779" y="235"/>
                    </a:lnTo>
                    <a:lnTo>
                      <a:pt x="779" y="235"/>
                    </a:lnTo>
                    <a:lnTo>
                      <a:pt x="580" y="453"/>
                    </a:lnTo>
                    <a:lnTo>
                      <a:pt x="671" y="453"/>
                    </a:lnTo>
                    <a:lnTo>
                      <a:pt x="417" y="706"/>
                    </a:lnTo>
                    <a:lnTo>
                      <a:pt x="580" y="670"/>
                    </a:lnTo>
                    <a:lnTo>
                      <a:pt x="308" y="833"/>
                    </a:lnTo>
                    <a:lnTo>
                      <a:pt x="417" y="833"/>
                    </a:lnTo>
                    <a:lnTo>
                      <a:pt x="182" y="996"/>
                    </a:lnTo>
                    <a:lnTo>
                      <a:pt x="272" y="996"/>
                    </a:lnTo>
                    <a:lnTo>
                      <a:pt x="1" y="1177"/>
                    </a:lnTo>
                    <a:lnTo>
                      <a:pt x="236" y="1232"/>
                    </a:lnTo>
                    <a:lnTo>
                      <a:pt x="417" y="1358"/>
                    </a:lnTo>
                    <a:cubicBezTo>
                      <a:pt x="417" y="1358"/>
                      <a:pt x="997" y="887"/>
                      <a:pt x="1033" y="869"/>
                    </a:cubicBezTo>
                    <a:cubicBezTo>
                      <a:pt x="1051" y="851"/>
                      <a:pt x="1431" y="145"/>
                      <a:pt x="1431" y="145"/>
                    </a:cubicBezTo>
                    <a:lnTo>
                      <a:pt x="10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5493950" y="3749375"/>
                <a:ext cx="172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53" extrusionOk="0">
                    <a:moveTo>
                      <a:pt x="689" y="0"/>
                    </a:moveTo>
                    <a:lnTo>
                      <a:pt x="399" y="109"/>
                    </a:lnTo>
                    <a:lnTo>
                      <a:pt x="544" y="127"/>
                    </a:lnTo>
                    <a:lnTo>
                      <a:pt x="272" y="236"/>
                    </a:lnTo>
                    <a:lnTo>
                      <a:pt x="344" y="254"/>
                    </a:lnTo>
                    <a:lnTo>
                      <a:pt x="109" y="308"/>
                    </a:lnTo>
                    <a:lnTo>
                      <a:pt x="163" y="362"/>
                    </a:lnTo>
                    <a:lnTo>
                      <a:pt x="0" y="326"/>
                    </a:lnTo>
                    <a:lnTo>
                      <a:pt x="55" y="453"/>
                    </a:lnTo>
                    <a:lnTo>
                      <a:pt x="363" y="417"/>
                    </a:lnTo>
                    <a:cubicBezTo>
                      <a:pt x="453" y="417"/>
                      <a:pt x="526" y="380"/>
                      <a:pt x="598" y="326"/>
                    </a:cubicBez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5487150" y="3755700"/>
                <a:ext cx="90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19" extrusionOk="0">
                    <a:moveTo>
                      <a:pt x="1" y="1"/>
                    </a:moveTo>
                    <a:lnTo>
                      <a:pt x="37" y="109"/>
                    </a:lnTo>
                    <a:lnTo>
                      <a:pt x="127" y="200"/>
                    </a:lnTo>
                    <a:lnTo>
                      <a:pt x="309" y="218"/>
                    </a:lnTo>
                    <a:lnTo>
                      <a:pt x="363" y="200"/>
                    </a:lnTo>
                    <a:lnTo>
                      <a:pt x="290" y="109"/>
                    </a:lnTo>
                    <a:lnTo>
                      <a:pt x="200" y="73"/>
                    </a:lnTo>
                    <a:lnTo>
                      <a:pt x="200" y="109"/>
                    </a:lnTo>
                    <a:lnTo>
                      <a:pt x="73" y="37"/>
                    </a:lnTo>
                    <a:lnTo>
                      <a:pt x="91" y="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485800" y="3708800"/>
                <a:ext cx="12225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2213" extrusionOk="0">
                    <a:moveTo>
                      <a:pt x="2850" y="0"/>
                    </a:moveTo>
                    <a:cubicBezTo>
                      <a:pt x="2492" y="0"/>
                      <a:pt x="2114" y="131"/>
                      <a:pt x="1829" y="555"/>
                    </a:cubicBezTo>
                    <a:cubicBezTo>
                      <a:pt x="1236" y="1460"/>
                      <a:pt x="788" y="2013"/>
                      <a:pt x="336" y="2013"/>
                    </a:cubicBezTo>
                    <a:cubicBezTo>
                      <a:pt x="237" y="2013"/>
                      <a:pt x="138" y="1986"/>
                      <a:pt x="37" y="1931"/>
                    </a:cubicBezTo>
                    <a:lnTo>
                      <a:pt x="0" y="2076"/>
                    </a:lnTo>
                    <a:cubicBezTo>
                      <a:pt x="0" y="2076"/>
                      <a:pt x="315" y="2213"/>
                      <a:pt x="686" y="2213"/>
                    </a:cubicBezTo>
                    <a:cubicBezTo>
                      <a:pt x="1017" y="2213"/>
                      <a:pt x="1392" y="2105"/>
                      <a:pt x="1630" y="1696"/>
                    </a:cubicBezTo>
                    <a:cubicBezTo>
                      <a:pt x="1956" y="1623"/>
                      <a:pt x="2264" y="1533"/>
                      <a:pt x="2554" y="1388"/>
                    </a:cubicBezTo>
                    <a:cubicBezTo>
                      <a:pt x="2922" y="1196"/>
                      <a:pt x="3064" y="862"/>
                      <a:pt x="3292" y="862"/>
                    </a:cubicBezTo>
                    <a:cubicBezTo>
                      <a:pt x="3322" y="862"/>
                      <a:pt x="3353" y="868"/>
                      <a:pt x="3387" y="881"/>
                    </a:cubicBezTo>
                    <a:cubicBezTo>
                      <a:pt x="3514" y="854"/>
                      <a:pt x="3640" y="840"/>
                      <a:pt x="3765" y="840"/>
                    </a:cubicBezTo>
                    <a:cubicBezTo>
                      <a:pt x="3889" y="840"/>
                      <a:pt x="4012" y="854"/>
                      <a:pt x="4129" y="881"/>
                    </a:cubicBezTo>
                    <a:cubicBezTo>
                      <a:pt x="4274" y="917"/>
                      <a:pt x="4383" y="1026"/>
                      <a:pt x="4437" y="1152"/>
                    </a:cubicBezTo>
                    <a:cubicBezTo>
                      <a:pt x="4437" y="1243"/>
                      <a:pt x="4510" y="1315"/>
                      <a:pt x="4600" y="1333"/>
                    </a:cubicBezTo>
                    <a:lnTo>
                      <a:pt x="4600" y="1352"/>
                    </a:lnTo>
                    <a:lnTo>
                      <a:pt x="4673" y="1352"/>
                    </a:lnTo>
                    <a:cubicBezTo>
                      <a:pt x="4799" y="1333"/>
                      <a:pt x="4890" y="1225"/>
                      <a:pt x="4872" y="1189"/>
                    </a:cubicBezTo>
                    <a:cubicBezTo>
                      <a:pt x="4781" y="1116"/>
                      <a:pt x="4745" y="989"/>
                      <a:pt x="4763" y="881"/>
                    </a:cubicBezTo>
                    <a:cubicBezTo>
                      <a:pt x="4781" y="772"/>
                      <a:pt x="4727" y="645"/>
                      <a:pt x="4618" y="609"/>
                    </a:cubicBezTo>
                    <a:cubicBezTo>
                      <a:pt x="4727" y="301"/>
                      <a:pt x="4383" y="48"/>
                      <a:pt x="4383" y="48"/>
                    </a:cubicBezTo>
                    <a:lnTo>
                      <a:pt x="4383" y="48"/>
                    </a:lnTo>
                    <a:cubicBezTo>
                      <a:pt x="4437" y="120"/>
                      <a:pt x="4473" y="211"/>
                      <a:pt x="4455" y="319"/>
                    </a:cubicBezTo>
                    <a:cubicBezTo>
                      <a:pt x="4419" y="211"/>
                      <a:pt x="4238" y="120"/>
                      <a:pt x="4238" y="120"/>
                    </a:cubicBezTo>
                    <a:lnTo>
                      <a:pt x="4238" y="120"/>
                    </a:lnTo>
                    <a:cubicBezTo>
                      <a:pt x="4310" y="211"/>
                      <a:pt x="4383" y="319"/>
                      <a:pt x="4401" y="446"/>
                    </a:cubicBezTo>
                    <a:cubicBezTo>
                      <a:pt x="4256" y="410"/>
                      <a:pt x="4093" y="356"/>
                      <a:pt x="3948" y="337"/>
                    </a:cubicBezTo>
                    <a:cubicBezTo>
                      <a:pt x="3948" y="337"/>
                      <a:pt x="3425" y="0"/>
                      <a:pt x="2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5588575" y="3729450"/>
                <a:ext cx="81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2" extrusionOk="0">
                    <a:moveTo>
                      <a:pt x="109" y="0"/>
                    </a:moveTo>
                    <a:lnTo>
                      <a:pt x="0" y="181"/>
                    </a:lnTo>
                    <a:lnTo>
                      <a:pt x="109" y="145"/>
                    </a:lnTo>
                    <a:lnTo>
                      <a:pt x="55" y="218"/>
                    </a:lnTo>
                    <a:lnTo>
                      <a:pt x="163" y="218"/>
                    </a:lnTo>
                    <a:lnTo>
                      <a:pt x="127" y="272"/>
                    </a:lnTo>
                    <a:lnTo>
                      <a:pt x="326" y="21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33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33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833" name="Google Shape;833;p33"/>
              <p:cNvSpPr/>
              <p:nvPr/>
            </p:nvSpPr>
            <p:spPr>
              <a:xfrm>
                <a:off x="4141012" y="4362198"/>
                <a:ext cx="222166" cy="7619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" extrusionOk="0">
                    <a:moveTo>
                      <a:pt x="1247" y="0"/>
                    </a:moveTo>
                    <a:cubicBezTo>
                      <a:pt x="1188" y="0"/>
                      <a:pt x="1133" y="13"/>
                      <a:pt x="1069" y="26"/>
                    </a:cubicBezTo>
                    <a:cubicBezTo>
                      <a:pt x="966" y="77"/>
                      <a:pt x="863" y="156"/>
                      <a:pt x="786" y="249"/>
                    </a:cubicBezTo>
                    <a:lnTo>
                      <a:pt x="786" y="249"/>
                    </a:lnTo>
                    <a:cubicBezTo>
                      <a:pt x="643" y="110"/>
                      <a:pt x="455" y="31"/>
                      <a:pt x="261" y="31"/>
                    </a:cubicBezTo>
                    <a:cubicBezTo>
                      <a:pt x="174" y="31"/>
                      <a:pt x="86" y="47"/>
                      <a:pt x="0" y="80"/>
                    </a:cubicBezTo>
                    <a:cubicBezTo>
                      <a:pt x="38" y="73"/>
                      <a:pt x="76" y="70"/>
                      <a:pt x="113" y="70"/>
                    </a:cubicBezTo>
                    <a:cubicBezTo>
                      <a:pt x="366" y="70"/>
                      <a:pt x="612" y="224"/>
                      <a:pt x="707" y="460"/>
                    </a:cubicBezTo>
                    <a:cubicBezTo>
                      <a:pt x="725" y="497"/>
                      <a:pt x="743" y="515"/>
                      <a:pt x="761" y="515"/>
                    </a:cubicBezTo>
                    <a:cubicBezTo>
                      <a:pt x="775" y="519"/>
                      <a:pt x="788" y="521"/>
                      <a:pt x="801" y="521"/>
                    </a:cubicBezTo>
                    <a:cubicBezTo>
                      <a:pt x="840" y="521"/>
                      <a:pt x="874" y="501"/>
                      <a:pt x="888" y="460"/>
                    </a:cubicBezTo>
                    <a:cubicBezTo>
                      <a:pt x="924" y="334"/>
                      <a:pt x="1015" y="207"/>
                      <a:pt x="1123" y="116"/>
                    </a:cubicBezTo>
                    <a:cubicBezTo>
                      <a:pt x="1170" y="77"/>
                      <a:pt x="1231" y="58"/>
                      <a:pt x="1293" y="58"/>
                    </a:cubicBezTo>
                    <a:cubicBezTo>
                      <a:pt x="1375" y="58"/>
                      <a:pt x="1460" y="91"/>
                      <a:pt x="1522" y="153"/>
                    </a:cubicBezTo>
                    <a:cubicBezTo>
                      <a:pt x="1467" y="80"/>
                      <a:pt x="1413" y="26"/>
                      <a:pt x="1322" y="8"/>
                    </a:cubicBezTo>
                    <a:cubicBezTo>
                      <a:pt x="1296" y="2"/>
                      <a:pt x="1271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4871050" y="4613203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4667567" y="4869527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8" name="Google Shape;838;p33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839" name="Google Shape;839;p33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33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33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33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3" name="Google Shape;843;p33"/>
            <p:cNvSpPr/>
            <p:nvPr/>
          </p:nvSpPr>
          <p:spPr>
            <a:xfrm>
              <a:off x="-328621" y="2613514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7055289" y="4188893"/>
              <a:ext cx="3471302" cy="954615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8337154" y="-1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3"/>
          <p:cNvSpPr txBox="1">
            <a:spLocks noGrp="1"/>
          </p:cNvSpPr>
          <p:nvPr>
            <p:ph type="ctrTitle"/>
          </p:nvPr>
        </p:nvSpPr>
        <p:spPr>
          <a:xfrm>
            <a:off x="720000" y="569275"/>
            <a:ext cx="3852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7" name="Google Shape;847;p33"/>
          <p:cNvSpPr txBox="1">
            <a:spLocks noGrp="1"/>
          </p:cNvSpPr>
          <p:nvPr>
            <p:ph type="subTitle" idx="1"/>
          </p:nvPr>
        </p:nvSpPr>
        <p:spPr>
          <a:xfrm>
            <a:off x="720000" y="1937549"/>
            <a:ext cx="38520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8" name="Google Shape;848;p33"/>
          <p:cNvSpPr txBox="1"/>
          <p:nvPr/>
        </p:nvSpPr>
        <p:spPr>
          <a:xfrm>
            <a:off x="716650" y="355664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including icons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nfographics &amp; images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2530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7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95150C-EA12-EC46-B105-C08D263D17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A21D90-DCFD-BA4A-AC4C-D20914F0DA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F4817F-B228-D54F-B74B-5A0620EDE1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324A3-3355-A343-93FA-1DDBFA29B5B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2562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971F-B3FF-1648-94AE-06E94BC5D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DC1CD-2038-9945-B587-B756A19FA9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7042-9A3C-754D-9851-98F32467FD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DFEC9-BA22-3748-8A21-BAAAFB0D11C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2515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C72331-B83E-444E-B9A2-5D7EA4735A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2AA58-4C36-1A45-8287-85258602E6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E7D5C-D235-B841-8F61-428EBC83799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464BE-E9E5-FE4E-92E1-45D51F35B56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85448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5971F-B3FF-1648-94AE-06E94BC5D0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DC1CD-2038-9945-B587-B756A19FA9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C7042-9A3C-754D-9851-98F32467FD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DFEC9-BA22-3748-8A21-BAAAFB0D11C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62683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B578A4-1229-1147-A760-DB6B0499A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D1E84-2BE2-E44C-A678-A80FBD5500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4A3F0-AACF-854C-9F37-D3E3BBDB8A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6424E-859A-764E-BC6C-0A2D45C0A1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0880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85900"/>
            <a:ext cx="3803650" cy="30765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95150C-EA12-EC46-B105-C08D263D17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A21D90-DCFD-BA4A-AC4C-D20914F0DA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F4817F-B228-D54F-B74B-5A0620EDE1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324A3-3355-A343-93FA-1DDBFA29B5B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22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5"/>
          <p:cNvGrpSpPr/>
          <p:nvPr/>
        </p:nvGrpSpPr>
        <p:grpSpPr>
          <a:xfrm>
            <a:off x="-103928" y="11357"/>
            <a:ext cx="9489289" cy="5132136"/>
            <a:chOff x="-103928" y="11357"/>
            <a:chExt cx="9489289" cy="5132136"/>
          </a:xfrm>
        </p:grpSpPr>
        <p:sp>
          <p:nvSpPr>
            <p:cNvPr id="571" name="Google Shape;571;p25"/>
            <p:cNvSpPr/>
            <p:nvPr/>
          </p:nvSpPr>
          <p:spPr>
            <a:xfrm>
              <a:off x="719995" y="1877350"/>
              <a:ext cx="8399455" cy="3266143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0" y="578325"/>
              <a:ext cx="4229745" cy="1194049"/>
            </a:xfrm>
            <a:custGeom>
              <a:avLst/>
              <a:gdLst/>
              <a:ahLst/>
              <a:cxnLst/>
              <a:rect l="l" t="t" r="r" b="b"/>
              <a:pathLst>
                <a:path w="115417" h="32582" extrusionOk="0">
                  <a:moveTo>
                    <a:pt x="32147" y="1"/>
                  </a:moveTo>
                  <a:cubicBezTo>
                    <a:pt x="27189" y="1"/>
                    <a:pt x="22117" y="689"/>
                    <a:pt x="17241" y="1409"/>
                  </a:cubicBezTo>
                  <a:cubicBezTo>
                    <a:pt x="14480" y="1816"/>
                    <a:pt x="10893" y="3306"/>
                    <a:pt x="11432" y="6041"/>
                  </a:cubicBezTo>
                  <a:cubicBezTo>
                    <a:pt x="11653" y="7170"/>
                    <a:pt x="12600" y="8055"/>
                    <a:pt x="12795" y="9188"/>
                  </a:cubicBezTo>
                  <a:cubicBezTo>
                    <a:pt x="13164" y="11342"/>
                    <a:pt x="10759" y="12918"/>
                    <a:pt x="8627" y="13413"/>
                  </a:cubicBezTo>
                  <a:cubicBezTo>
                    <a:pt x="7005" y="13790"/>
                    <a:pt x="5359" y="13912"/>
                    <a:pt x="3700" y="13912"/>
                  </a:cubicBezTo>
                  <a:cubicBezTo>
                    <a:pt x="2472" y="13912"/>
                    <a:pt x="1238" y="13845"/>
                    <a:pt x="1" y="13764"/>
                  </a:cubicBezTo>
                  <a:lnTo>
                    <a:pt x="1" y="31443"/>
                  </a:lnTo>
                  <a:cubicBezTo>
                    <a:pt x="6668" y="31846"/>
                    <a:pt x="13255" y="32581"/>
                    <a:pt x="19880" y="32581"/>
                  </a:cubicBezTo>
                  <a:cubicBezTo>
                    <a:pt x="24934" y="32581"/>
                    <a:pt x="30010" y="32154"/>
                    <a:pt x="35162" y="30826"/>
                  </a:cubicBezTo>
                  <a:cubicBezTo>
                    <a:pt x="39477" y="29710"/>
                    <a:pt x="43676" y="28091"/>
                    <a:pt x="48073" y="27366"/>
                  </a:cubicBezTo>
                  <a:cubicBezTo>
                    <a:pt x="50124" y="27030"/>
                    <a:pt x="52184" y="26893"/>
                    <a:pt x="54249" y="26893"/>
                  </a:cubicBezTo>
                  <a:cubicBezTo>
                    <a:pt x="60667" y="26893"/>
                    <a:pt x="67131" y="28212"/>
                    <a:pt x="73553" y="28950"/>
                  </a:cubicBezTo>
                  <a:cubicBezTo>
                    <a:pt x="79078" y="29586"/>
                    <a:pt x="84633" y="29793"/>
                    <a:pt x="90197" y="29793"/>
                  </a:cubicBezTo>
                  <a:cubicBezTo>
                    <a:pt x="95313" y="29793"/>
                    <a:pt x="100436" y="29618"/>
                    <a:pt x="105549" y="29441"/>
                  </a:cubicBezTo>
                  <a:cubicBezTo>
                    <a:pt x="109416" y="29311"/>
                    <a:pt x="114349" y="28313"/>
                    <a:pt x="115017" y="24500"/>
                  </a:cubicBezTo>
                  <a:cubicBezTo>
                    <a:pt x="115417" y="22230"/>
                    <a:pt x="113871" y="19977"/>
                    <a:pt x="111883" y="18818"/>
                  </a:cubicBezTo>
                  <a:cubicBezTo>
                    <a:pt x="109891" y="17659"/>
                    <a:pt x="107533" y="17355"/>
                    <a:pt x="105245" y="17072"/>
                  </a:cubicBezTo>
                  <a:cubicBezTo>
                    <a:pt x="94413" y="15752"/>
                    <a:pt x="83586" y="14429"/>
                    <a:pt x="72754" y="13105"/>
                  </a:cubicBezTo>
                  <a:cubicBezTo>
                    <a:pt x="67149" y="12418"/>
                    <a:pt x="61397" y="11684"/>
                    <a:pt x="56434" y="8993"/>
                  </a:cubicBezTo>
                  <a:cubicBezTo>
                    <a:pt x="53539" y="7422"/>
                    <a:pt x="51021" y="5238"/>
                    <a:pt x="48147" y="3627"/>
                  </a:cubicBezTo>
                  <a:cubicBezTo>
                    <a:pt x="43262" y="889"/>
                    <a:pt x="37778" y="1"/>
                    <a:pt x="3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573;p25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574" name="Google Shape;574;p25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5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5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5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5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5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25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584" name="Google Shape;584;p25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6" name="Google Shape;586;p25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587" name="Google Shape;587;p25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5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5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5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1" name="Google Shape;591;p25"/>
            <p:cNvSpPr/>
            <p:nvPr/>
          </p:nvSpPr>
          <p:spPr>
            <a:xfrm>
              <a:off x="6109217" y="440555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5"/>
          <p:cNvSpPr txBox="1">
            <a:spLocks noGrp="1"/>
          </p:cNvSpPr>
          <p:nvPr>
            <p:ph type="subTitle" idx="1"/>
          </p:nvPr>
        </p:nvSpPr>
        <p:spPr>
          <a:xfrm>
            <a:off x="713225" y="1009705"/>
            <a:ext cx="77175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omi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B81546-CFF3-884F-9552-67FE7B0A0A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AD9B7E-CC60-BF44-B309-A6A3CF7C44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DD2FFBE-71A2-E644-9D2D-E95D354F7E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B8D09-86C5-734A-B74B-5E09E7D7123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41350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1CF75F3-F01F-1E42-9C25-7B8EB6FFE4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39F4A-B7FF-9548-B1C0-B90E67AFD4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A48403-B99F-DE4E-A193-2637230127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4C407-1BD0-8B4A-83CC-C282CA99B8E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5477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457D5C6-0985-5A4F-9894-5CFE266580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6F9885-0A6D-F74E-8852-E4E60E865A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9FACCA-C63E-1B42-8B92-AB50F85C783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217E0-FFE8-154D-9361-F26149E6E6E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8752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EC50B3-7D10-6042-896B-85B507DE45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7A2F1F-C935-5349-A186-24FDA4D3E7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676C3F-6756-8F43-8124-ECA8AC31D4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089F3-7F8A-3A4C-8AF9-27B86D88E4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87140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949E3A-DF35-7C41-9D29-38643625E5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E8224D-7301-DA43-B458-08874BBCA1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730C3A-DCCC-3F45-B6F0-7E259B804A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59815-9610-9045-83BB-93C71AD6C0B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9811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8FE4F-87EA-A34E-9D47-A5AD8E40B2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28DF5-AAB5-7247-98C5-0A9CF6428E7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465B1-443D-B346-BF3E-C24C5469DB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E3183-9D4F-344F-B193-A20981E5A86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96096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6" y="457200"/>
            <a:ext cx="1939925" cy="4105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67375" cy="4105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5F7BB-3F4F-F442-9B03-6899666F8F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B103B-EAA0-6A45-B7BA-29CE37161C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B3303-87C4-1043-85D5-0A84D0720E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DB501-C762-3C4B-879F-012777B7481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7098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B2BD66-7194-554D-90C0-B8301ACB6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DE15C1-B350-C54B-9559-FE4925AD6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3A6E6B-FFC4-144D-84FE-A027EB6D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D5626-9CAB-5042-BC8F-3832EC2A80A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02842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82FA8-C057-8549-9FD5-F415EDFBE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0CCDE-748A-FB49-B798-468DB2C43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3A53E-E524-0342-A5D4-AD65AF4C8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50EB7-3C47-B44D-951D-1FE305B321F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76073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686CD8-1ABB-8A48-A0D1-99A670D0B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36EF50-A6E6-DF43-B901-CC9FCCC56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1BE029-FFB3-0343-9F1F-D1882B15E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5F01A-9CE2-FD42-B6E5-3F3ED5017B81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712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"/>
          <p:cNvSpPr/>
          <p:nvPr/>
        </p:nvSpPr>
        <p:spPr>
          <a:xfrm>
            <a:off x="3111276" y="3974443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7"/>
          <p:cNvSpPr/>
          <p:nvPr/>
        </p:nvSpPr>
        <p:spPr>
          <a:xfrm flipH="1">
            <a:off x="5668049" y="147974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27"/>
          <p:cNvGrpSpPr/>
          <p:nvPr/>
        </p:nvGrpSpPr>
        <p:grpSpPr>
          <a:xfrm>
            <a:off x="174405" y="249131"/>
            <a:ext cx="8532152" cy="4699840"/>
            <a:chOff x="174405" y="249131"/>
            <a:chExt cx="8532152" cy="4699840"/>
          </a:xfrm>
        </p:grpSpPr>
        <p:sp>
          <p:nvSpPr>
            <p:cNvPr id="617" name="Google Shape;617;p27"/>
            <p:cNvSpPr/>
            <p:nvPr/>
          </p:nvSpPr>
          <p:spPr>
            <a:xfrm>
              <a:off x="8555624" y="4828998"/>
              <a:ext cx="150933" cy="56490"/>
            </a:xfrm>
            <a:custGeom>
              <a:avLst/>
              <a:gdLst/>
              <a:ahLst/>
              <a:cxnLst/>
              <a:rect l="l" t="t" r="r" b="b"/>
              <a:pathLst>
                <a:path w="1034" h="387" extrusionOk="0">
                  <a:moveTo>
                    <a:pt x="186" y="1"/>
                  </a:moveTo>
                  <a:cubicBezTo>
                    <a:pt x="125" y="1"/>
                    <a:pt x="62" y="12"/>
                    <a:pt x="1" y="36"/>
                  </a:cubicBezTo>
                  <a:cubicBezTo>
                    <a:pt x="14" y="34"/>
                    <a:pt x="27" y="34"/>
                    <a:pt x="40" y="34"/>
                  </a:cubicBezTo>
                  <a:cubicBezTo>
                    <a:pt x="210" y="34"/>
                    <a:pt x="385" y="141"/>
                    <a:pt x="435" y="325"/>
                  </a:cubicBezTo>
                  <a:cubicBezTo>
                    <a:pt x="435" y="343"/>
                    <a:pt x="472" y="380"/>
                    <a:pt x="490" y="380"/>
                  </a:cubicBezTo>
                  <a:cubicBezTo>
                    <a:pt x="503" y="384"/>
                    <a:pt x="517" y="386"/>
                    <a:pt x="530" y="386"/>
                  </a:cubicBezTo>
                  <a:cubicBezTo>
                    <a:pt x="569" y="386"/>
                    <a:pt x="603" y="366"/>
                    <a:pt x="617" y="325"/>
                  </a:cubicBezTo>
                  <a:cubicBezTo>
                    <a:pt x="635" y="235"/>
                    <a:pt x="689" y="162"/>
                    <a:pt x="779" y="108"/>
                  </a:cubicBezTo>
                  <a:cubicBezTo>
                    <a:pt x="811" y="84"/>
                    <a:pt x="853" y="71"/>
                    <a:pt x="895" y="71"/>
                  </a:cubicBezTo>
                  <a:cubicBezTo>
                    <a:pt x="949" y="71"/>
                    <a:pt x="1002" y="93"/>
                    <a:pt x="1033" y="144"/>
                  </a:cubicBezTo>
                  <a:cubicBezTo>
                    <a:pt x="990" y="58"/>
                    <a:pt x="902" y="6"/>
                    <a:pt x="804" y="6"/>
                  </a:cubicBezTo>
                  <a:cubicBezTo>
                    <a:pt x="778" y="6"/>
                    <a:pt x="752" y="10"/>
                    <a:pt x="725" y="17"/>
                  </a:cubicBezTo>
                  <a:cubicBezTo>
                    <a:pt x="656" y="41"/>
                    <a:pt x="587" y="86"/>
                    <a:pt x="527" y="139"/>
                  </a:cubicBezTo>
                  <a:lnTo>
                    <a:pt x="527" y="139"/>
                  </a:lnTo>
                  <a:cubicBezTo>
                    <a:pt x="434" y="50"/>
                    <a:pt x="313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7432500" y="4320073"/>
              <a:ext cx="222166" cy="76196"/>
            </a:xfrm>
            <a:custGeom>
              <a:avLst/>
              <a:gdLst/>
              <a:ahLst/>
              <a:cxnLst/>
              <a:rect l="l" t="t" r="r" b="b"/>
              <a:pathLst>
                <a:path w="1522" h="522" extrusionOk="0">
                  <a:moveTo>
                    <a:pt x="1247" y="0"/>
                  </a:moveTo>
                  <a:cubicBezTo>
                    <a:pt x="1188" y="0"/>
                    <a:pt x="1133" y="13"/>
                    <a:pt x="1069" y="26"/>
                  </a:cubicBezTo>
                  <a:cubicBezTo>
                    <a:pt x="966" y="77"/>
                    <a:pt x="863" y="156"/>
                    <a:pt x="786" y="249"/>
                  </a:cubicBezTo>
                  <a:lnTo>
                    <a:pt x="786" y="249"/>
                  </a:lnTo>
                  <a:cubicBezTo>
                    <a:pt x="643" y="110"/>
                    <a:pt x="455" y="31"/>
                    <a:pt x="261" y="31"/>
                  </a:cubicBezTo>
                  <a:cubicBezTo>
                    <a:pt x="174" y="31"/>
                    <a:pt x="86" y="47"/>
                    <a:pt x="0" y="80"/>
                  </a:cubicBezTo>
                  <a:cubicBezTo>
                    <a:pt x="38" y="73"/>
                    <a:pt x="76" y="70"/>
                    <a:pt x="113" y="70"/>
                  </a:cubicBezTo>
                  <a:cubicBezTo>
                    <a:pt x="366" y="70"/>
                    <a:pt x="612" y="224"/>
                    <a:pt x="707" y="460"/>
                  </a:cubicBezTo>
                  <a:cubicBezTo>
                    <a:pt x="725" y="497"/>
                    <a:pt x="743" y="515"/>
                    <a:pt x="761" y="515"/>
                  </a:cubicBezTo>
                  <a:cubicBezTo>
                    <a:pt x="775" y="519"/>
                    <a:pt x="788" y="521"/>
                    <a:pt x="801" y="521"/>
                  </a:cubicBezTo>
                  <a:cubicBezTo>
                    <a:pt x="840" y="521"/>
                    <a:pt x="874" y="501"/>
                    <a:pt x="888" y="460"/>
                  </a:cubicBezTo>
                  <a:cubicBezTo>
                    <a:pt x="924" y="334"/>
                    <a:pt x="1015" y="207"/>
                    <a:pt x="1123" y="116"/>
                  </a:cubicBezTo>
                  <a:cubicBezTo>
                    <a:pt x="1170" y="77"/>
                    <a:pt x="1231" y="58"/>
                    <a:pt x="1293" y="58"/>
                  </a:cubicBezTo>
                  <a:cubicBezTo>
                    <a:pt x="1375" y="58"/>
                    <a:pt x="1460" y="91"/>
                    <a:pt x="1522" y="153"/>
                  </a:cubicBezTo>
                  <a:cubicBezTo>
                    <a:pt x="1467" y="80"/>
                    <a:pt x="1413" y="26"/>
                    <a:pt x="1322" y="8"/>
                  </a:cubicBezTo>
                  <a:cubicBezTo>
                    <a:pt x="1296" y="2"/>
                    <a:pt x="1271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8162538" y="4342478"/>
              <a:ext cx="187863" cy="112397"/>
            </a:xfrm>
            <a:custGeom>
              <a:avLst/>
              <a:gdLst/>
              <a:ahLst/>
              <a:cxnLst/>
              <a:rect l="l" t="t" r="r" b="b"/>
              <a:pathLst>
                <a:path w="1287" h="770" extrusionOk="0">
                  <a:moveTo>
                    <a:pt x="1" y="0"/>
                  </a:moveTo>
                  <a:cubicBezTo>
                    <a:pt x="273" y="73"/>
                    <a:pt x="454" y="344"/>
                    <a:pt x="417" y="634"/>
                  </a:cubicBezTo>
                  <a:cubicBezTo>
                    <a:pt x="417" y="670"/>
                    <a:pt x="417" y="706"/>
                    <a:pt x="454" y="743"/>
                  </a:cubicBezTo>
                  <a:cubicBezTo>
                    <a:pt x="481" y="761"/>
                    <a:pt x="512" y="770"/>
                    <a:pt x="542" y="770"/>
                  </a:cubicBezTo>
                  <a:cubicBezTo>
                    <a:pt x="571" y="770"/>
                    <a:pt x="598" y="761"/>
                    <a:pt x="617" y="743"/>
                  </a:cubicBezTo>
                  <a:cubicBezTo>
                    <a:pt x="707" y="634"/>
                    <a:pt x="834" y="562"/>
                    <a:pt x="961" y="525"/>
                  </a:cubicBezTo>
                  <a:cubicBezTo>
                    <a:pt x="975" y="524"/>
                    <a:pt x="990" y="523"/>
                    <a:pt x="1004" y="523"/>
                  </a:cubicBezTo>
                  <a:cubicBezTo>
                    <a:pt x="1130" y="523"/>
                    <a:pt x="1238" y="594"/>
                    <a:pt x="1287" y="725"/>
                  </a:cubicBezTo>
                  <a:cubicBezTo>
                    <a:pt x="1287" y="634"/>
                    <a:pt x="1250" y="562"/>
                    <a:pt x="1196" y="507"/>
                  </a:cubicBezTo>
                  <a:cubicBezTo>
                    <a:pt x="1124" y="453"/>
                    <a:pt x="1051" y="417"/>
                    <a:pt x="961" y="399"/>
                  </a:cubicBezTo>
                  <a:cubicBezTo>
                    <a:pt x="841" y="399"/>
                    <a:pt x="730" y="414"/>
                    <a:pt x="626" y="451"/>
                  </a:cubicBezTo>
                  <a:lnTo>
                    <a:pt x="626" y="451"/>
                  </a:lnTo>
                  <a:cubicBezTo>
                    <a:pt x="525" y="198"/>
                    <a:pt x="281" y="1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7959055" y="4598802"/>
              <a:ext cx="179835" cy="78532"/>
            </a:xfrm>
            <a:custGeom>
              <a:avLst/>
              <a:gdLst/>
              <a:ahLst/>
              <a:cxnLst/>
              <a:rect l="l" t="t" r="r" b="b"/>
              <a:pathLst>
                <a:path w="1232" h="538" extrusionOk="0">
                  <a:moveTo>
                    <a:pt x="158" y="0"/>
                  </a:moveTo>
                  <a:cubicBezTo>
                    <a:pt x="106" y="0"/>
                    <a:pt x="53" y="7"/>
                    <a:pt x="0" y="19"/>
                  </a:cubicBezTo>
                  <a:cubicBezTo>
                    <a:pt x="254" y="91"/>
                    <a:pt x="453" y="254"/>
                    <a:pt x="580" y="490"/>
                  </a:cubicBezTo>
                  <a:cubicBezTo>
                    <a:pt x="580" y="490"/>
                    <a:pt x="580" y="508"/>
                    <a:pt x="598" y="526"/>
                  </a:cubicBezTo>
                  <a:cubicBezTo>
                    <a:pt x="613" y="534"/>
                    <a:pt x="631" y="538"/>
                    <a:pt x="650" y="538"/>
                  </a:cubicBezTo>
                  <a:cubicBezTo>
                    <a:pt x="676" y="538"/>
                    <a:pt x="704" y="529"/>
                    <a:pt x="725" y="508"/>
                  </a:cubicBezTo>
                  <a:cubicBezTo>
                    <a:pt x="797" y="417"/>
                    <a:pt x="870" y="345"/>
                    <a:pt x="942" y="272"/>
                  </a:cubicBezTo>
                  <a:cubicBezTo>
                    <a:pt x="1015" y="182"/>
                    <a:pt x="1123" y="146"/>
                    <a:pt x="1232" y="146"/>
                  </a:cubicBezTo>
                  <a:cubicBezTo>
                    <a:pt x="1178" y="110"/>
                    <a:pt x="1114" y="91"/>
                    <a:pt x="1051" y="91"/>
                  </a:cubicBezTo>
                  <a:cubicBezTo>
                    <a:pt x="987" y="91"/>
                    <a:pt x="924" y="110"/>
                    <a:pt x="870" y="146"/>
                  </a:cubicBezTo>
                  <a:cubicBezTo>
                    <a:pt x="803" y="179"/>
                    <a:pt x="736" y="219"/>
                    <a:pt x="678" y="266"/>
                  </a:cubicBezTo>
                  <a:lnTo>
                    <a:pt x="678" y="266"/>
                  </a:lnTo>
                  <a:cubicBezTo>
                    <a:pt x="558" y="97"/>
                    <a:pt x="3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174405" y="455626"/>
              <a:ext cx="135101" cy="83189"/>
            </a:xfrm>
            <a:custGeom>
              <a:avLst/>
              <a:gdLst/>
              <a:ahLst/>
              <a:cxnLst/>
              <a:rect l="l" t="t" r="r" b="b"/>
              <a:pathLst>
                <a:path w="635" h="391" extrusionOk="0">
                  <a:moveTo>
                    <a:pt x="535" y="0"/>
                  </a:moveTo>
                  <a:cubicBezTo>
                    <a:pt x="491" y="0"/>
                    <a:pt x="446" y="18"/>
                    <a:pt x="417" y="57"/>
                  </a:cubicBezTo>
                  <a:cubicBezTo>
                    <a:pt x="390" y="85"/>
                    <a:pt x="362" y="122"/>
                    <a:pt x="342" y="161"/>
                  </a:cubicBezTo>
                  <a:lnTo>
                    <a:pt x="342" y="161"/>
                  </a:lnTo>
                  <a:cubicBezTo>
                    <a:pt x="326" y="159"/>
                    <a:pt x="311" y="158"/>
                    <a:pt x="296" y="158"/>
                  </a:cubicBezTo>
                  <a:cubicBezTo>
                    <a:pt x="186" y="158"/>
                    <a:pt x="73" y="214"/>
                    <a:pt x="1" y="310"/>
                  </a:cubicBezTo>
                  <a:cubicBezTo>
                    <a:pt x="46" y="280"/>
                    <a:pt x="98" y="266"/>
                    <a:pt x="149" y="266"/>
                  </a:cubicBezTo>
                  <a:cubicBezTo>
                    <a:pt x="221" y="266"/>
                    <a:pt x="292" y="294"/>
                    <a:pt x="345" y="347"/>
                  </a:cubicBezTo>
                  <a:cubicBezTo>
                    <a:pt x="358" y="373"/>
                    <a:pt x="381" y="390"/>
                    <a:pt x="407" y="390"/>
                  </a:cubicBezTo>
                  <a:cubicBezTo>
                    <a:pt x="416" y="390"/>
                    <a:pt x="426" y="388"/>
                    <a:pt x="435" y="383"/>
                  </a:cubicBezTo>
                  <a:cubicBezTo>
                    <a:pt x="472" y="383"/>
                    <a:pt x="508" y="329"/>
                    <a:pt x="490" y="274"/>
                  </a:cubicBezTo>
                  <a:cubicBezTo>
                    <a:pt x="472" y="220"/>
                    <a:pt x="472" y="166"/>
                    <a:pt x="490" y="111"/>
                  </a:cubicBezTo>
                  <a:cubicBezTo>
                    <a:pt x="505" y="67"/>
                    <a:pt x="556" y="34"/>
                    <a:pt x="604" y="34"/>
                  </a:cubicBezTo>
                  <a:cubicBezTo>
                    <a:pt x="615" y="34"/>
                    <a:pt x="625" y="36"/>
                    <a:pt x="635" y="39"/>
                  </a:cubicBezTo>
                  <a:cubicBezTo>
                    <a:pt x="609" y="14"/>
                    <a:pt x="572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96338" y="249131"/>
              <a:ext cx="223821" cy="87232"/>
            </a:xfrm>
            <a:custGeom>
              <a:avLst/>
              <a:gdLst/>
              <a:ahLst/>
              <a:cxnLst/>
              <a:rect l="l" t="t" r="r" b="b"/>
              <a:pathLst>
                <a:path w="1052" h="410" extrusionOk="0">
                  <a:moveTo>
                    <a:pt x="165" y="0"/>
                  </a:moveTo>
                  <a:cubicBezTo>
                    <a:pt x="110" y="0"/>
                    <a:pt x="55" y="8"/>
                    <a:pt x="1" y="25"/>
                  </a:cubicBezTo>
                  <a:cubicBezTo>
                    <a:pt x="14" y="24"/>
                    <a:pt x="26" y="23"/>
                    <a:pt x="39" y="23"/>
                  </a:cubicBezTo>
                  <a:cubicBezTo>
                    <a:pt x="225" y="23"/>
                    <a:pt x="403" y="146"/>
                    <a:pt x="454" y="333"/>
                  </a:cubicBezTo>
                  <a:cubicBezTo>
                    <a:pt x="454" y="369"/>
                    <a:pt x="472" y="387"/>
                    <a:pt x="508" y="405"/>
                  </a:cubicBezTo>
                  <a:cubicBezTo>
                    <a:pt x="515" y="408"/>
                    <a:pt x="522" y="410"/>
                    <a:pt x="529" y="410"/>
                  </a:cubicBezTo>
                  <a:cubicBezTo>
                    <a:pt x="563" y="410"/>
                    <a:pt x="602" y="380"/>
                    <a:pt x="617" y="351"/>
                  </a:cubicBezTo>
                  <a:cubicBezTo>
                    <a:pt x="653" y="260"/>
                    <a:pt x="707" y="170"/>
                    <a:pt x="780" y="115"/>
                  </a:cubicBezTo>
                  <a:cubicBezTo>
                    <a:pt x="815" y="94"/>
                    <a:pt x="854" y="84"/>
                    <a:pt x="892" y="84"/>
                  </a:cubicBezTo>
                  <a:cubicBezTo>
                    <a:pt x="950" y="84"/>
                    <a:pt x="1007" y="108"/>
                    <a:pt x="1051" y="151"/>
                  </a:cubicBezTo>
                  <a:cubicBezTo>
                    <a:pt x="1008" y="66"/>
                    <a:pt x="920" y="14"/>
                    <a:pt x="822" y="14"/>
                  </a:cubicBezTo>
                  <a:cubicBezTo>
                    <a:pt x="796" y="14"/>
                    <a:pt x="770" y="17"/>
                    <a:pt x="743" y="25"/>
                  </a:cubicBezTo>
                  <a:cubicBezTo>
                    <a:pt x="666" y="58"/>
                    <a:pt x="602" y="98"/>
                    <a:pt x="547" y="149"/>
                  </a:cubicBezTo>
                  <a:lnTo>
                    <a:pt x="547" y="149"/>
                  </a:lnTo>
                  <a:cubicBezTo>
                    <a:pt x="445" y="52"/>
                    <a:pt x="30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27"/>
            <p:cNvGrpSpPr/>
            <p:nvPr/>
          </p:nvGrpSpPr>
          <p:grpSpPr>
            <a:xfrm>
              <a:off x="288590" y="4327146"/>
              <a:ext cx="849263" cy="621826"/>
              <a:chOff x="873887" y="1204246"/>
              <a:chExt cx="163925" cy="120025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873887" y="1204246"/>
                <a:ext cx="380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25" extrusionOk="0">
                    <a:moveTo>
                      <a:pt x="1226" y="1"/>
                    </a:moveTo>
                    <a:cubicBezTo>
                      <a:pt x="1179" y="1"/>
                      <a:pt x="1130" y="9"/>
                      <a:pt x="1087" y="31"/>
                    </a:cubicBezTo>
                    <a:cubicBezTo>
                      <a:pt x="971" y="82"/>
                      <a:pt x="873" y="153"/>
                      <a:pt x="794" y="248"/>
                    </a:cubicBezTo>
                    <a:lnTo>
                      <a:pt x="794" y="248"/>
                    </a:lnTo>
                    <a:cubicBezTo>
                      <a:pt x="655" y="100"/>
                      <a:pt x="460" y="18"/>
                      <a:pt x="261" y="18"/>
                    </a:cubicBezTo>
                    <a:cubicBezTo>
                      <a:pt x="174" y="18"/>
                      <a:pt x="86" y="34"/>
                      <a:pt x="1" y="67"/>
                    </a:cubicBezTo>
                    <a:cubicBezTo>
                      <a:pt x="40" y="60"/>
                      <a:pt x="80" y="56"/>
                      <a:pt x="118" y="56"/>
                    </a:cubicBezTo>
                    <a:cubicBezTo>
                      <a:pt x="380" y="56"/>
                      <a:pt x="615" y="213"/>
                      <a:pt x="725" y="465"/>
                    </a:cubicBezTo>
                    <a:cubicBezTo>
                      <a:pt x="725" y="483"/>
                      <a:pt x="743" y="501"/>
                      <a:pt x="780" y="519"/>
                    </a:cubicBezTo>
                    <a:cubicBezTo>
                      <a:pt x="786" y="523"/>
                      <a:pt x="793" y="524"/>
                      <a:pt x="801" y="524"/>
                    </a:cubicBezTo>
                    <a:cubicBezTo>
                      <a:pt x="835" y="524"/>
                      <a:pt x="873" y="495"/>
                      <a:pt x="888" y="465"/>
                    </a:cubicBezTo>
                    <a:cubicBezTo>
                      <a:pt x="943" y="320"/>
                      <a:pt x="1015" y="193"/>
                      <a:pt x="1124" y="103"/>
                    </a:cubicBezTo>
                    <a:cubicBezTo>
                      <a:pt x="1178" y="72"/>
                      <a:pt x="1240" y="54"/>
                      <a:pt x="1300" y="54"/>
                    </a:cubicBezTo>
                    <a:cubicBezTo>
                      <a:pt x="1381" y="54"/>
                      <a:pt x="1460" y="85"/>
                      <a:pt x="1522" y="157"/>
                    </a:cubicBezTo>
                    <a:cubicBezTo>
                      <a:pt x="1486" y="67"/>
                      <a:pt x="1413" y="31"/>
                      <a:pt x="1323" y="12"/>
                    </a:cubicBezTo>
                    <a:cubicBezTo>
                      <a:pt x="1293" y="5"/>
                      <a:pt x="1260" y="1"/>
                      <a:pt x="1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878887" y="1252821"/>
                <a:ext cx="330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58" extrusionOk="0">
                    <a:moveTo>
                      <a:pt x="1159" y="0"/>
                    </a:moveTo>
                    <a:cubicBezTo>
                      <a:pt x="1141" y="0"/>
                      <a:pt x="1123" y="3"/>
                      <a:pt x="1105" y="7"/>
                    </a:cubicBezTo>
                    <a:cubicBezTo>
                      <a:pt x="1014" y="25"/>
                      <a:pt x="924" y="80"/>
                      <a:pt x="869" y="152"/>
                    </a:cubicBezTo>
                    <a:cubicBezTo>
                      <a:pt x="797" y="236"/>
                      <a:pt x="749" y="336"/>
                      <a:pt x="725" y="447"/>
                    </a:cubicBezTo>
                    <a:lnTo>
                      <a:pt x="725" y="447"/>
                    </a:lnTo>
                    <a:cubicBezTo>
                      <a:pt x="670" y="434"/>
                      <a:pt x="615" y="428"/>
                      <a:pt x="560" y="428"/>
                    </a:cubicBezTo>
                    <a:cubicBezTo>
                      <a:pt x="348" y="428"/>
                      <a:pt x="140" y="520"/>
                      <a:pt x="0" y="695"/>
                    </a:cubicBezTo>
                    <a:cubicBezTo>
                      <a:pt x="101" y="611"/>
                      <a:pt x="225" y="570"/>
                      <a:pt x="351" y="570"/>
                    </a:cubicBezTo>
                    <a:cubicBezTo>
                      <a:pt x="497" y="570"/>
                      <a:pt x="644" y="625"/>
                      <a:pt x="761" y="731"/>
                    </a:cubicBezTo>
                    <a:cubicBezTo>
                      <a:pt x="786" y="744"/>
                      <a:pt x="812" y="757"/>
                      <a:pt x="838" y="757"/>
                    </a:cubicBezTo>
                    <a:cubicBezTo>
                      <a:pt x="848" y="757"/>
                      <a:pt x="859" y="755"/>
                      <a:pt x="869" y="750"/>
                    </a:cubicBezTo>
                    <a:cubicBezTo>
                      <a:pt x="924" y="731"/>
                      <a:pt x="978" y="677"/>
                      <a:pt x="960" y="605"/>
                    </a:cubicBezTo>
                    <a:cubicBezTo>
                      <a:pt x="924" y="478"/>
                      <a:pt x="942" y="351"/>
                      <a:pt x="978" y="224"/>
                    </a:cubicBezTo>
                    <a:cubicBezTo>
                      <a:pt x="1021" y="109"/>
                      <a:pt x="1134" y="51"/>
                      <a:pt x="1243" y="51"/>
                    </a:cubicBezTo>
                    <a:cubicBezTo>
                      <a:pt x="1270" y="51"/>
                      <a:pt x="1297" y="54"/>
                      <a:pt x="1322" y="61"/>
                    </a:cubicBezTo>
                    <a:cubicBezTo>
                      <a:pt x="1268" y="21"/>
                      <a:pt x="121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974862" y="1307771"/>
                <a:ext cx="226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906" h="660" extrusionOk="0">
                    <a:moveTo>
                      <a:pt x="0" y="0"/>
                    </a:moveTo>
                    <a:cubicBezTo>
                      <a:pt x="145" y="163"/>
                      <a:pt x="254" y="363"/>
                      <a:pt x="254" y="580"/>
                    </a:cubicBezTo>
                    <a:cubicBezTo>
                      <a:pt x="254" y="580"/>
                      <a:pt x="254" y="598"/>
                      <a:pt x="254" y="616"/>
                    </a:cubicBezTo>
                    <a:cubicBezTo>
                      <a:pt x="280" y="643"/>
                      <a:pt x="317" y="659"/>
                      <a:pt x="348" y="659"/>
                    </a:cubicBezTo>
                    <a:cubicBezTo>
                      <a:pt x="360" y="659"/>
                      <a:pt x="371" y="657"/>
                      <a:pt x="381" y="652"/>
                    </a:cubicBezTo>
                    <a:cubicBezTo>
                      <a:pt x="471" y="616"/>
                      <a:pt x="544" y="580"/>
                      <a:pt x="634" y="544"/>
                    </a:cubicBezTo>
                    <a:cubicBezTo>
                      <a:pt x="679" y="526"/>
                      <a:pt x="725" y="516"/>
                      <a:pt x="770" y="516"/>
                    </a:cubicBezTo>
                    <a:cubicBezTo>
                      <a:pt x="815" y="516"/>
                      <a:pt x="860" y="526"/>
                      <a:pt x="906" y="544"/>
                    </a:cubicBezTo>
                    <a:cubicBezTo>
                      <a:pt x="851" y="453"/>
                      <a:pt x="725" y="399"/>
                      <a:pt x="616" y="399"/>
                    </a:cubicBezTo>
                    <a:cubicBezTo>
                      <a:pt x="555" y="409"/>
                      <a:pt x="494" y="419"/>
                      <a:pt x="436" y="436"/>
                    </a:cubicBezTo>
                    <a:lnTo>
                      <a:pt x="436" y="436"/>
                    </a:lnTo>
                    <a:cubicBezTo>
                      <a:pt x="383" y="214"/>
                      <a:pt x="210" y="4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1016062" y="1233646"/>
                <a:ext cx="217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17" extrusionOk="0">
                    <a:moveTo>
                      <a:pt x="710" y="0"/>
                    </a:moveTo>
                    <a:cubicBezTo>
                      <a:pt x="672" y="0"/>
                      <a:pt x="634" y="10"/>
                      <a:pt x="598" y="32"/>
                    </a:cubicBezTo>
                    <a:cubicBezTo>
                      <a:pt x="542" y="65"/>
                      <a:pt x="494" y="112"/>
                      <a:pt x="456" y="164"/>
                    </a:cubicBezTo>
                    <a:lnTo>
                      <a:pt x="456" y="164"/>
                    </a:lnTo>
                    <a:cubicBezTo>
                      <a:pt x="392" y="129"/>
                      <a:pt x="321" y="111"/>
                      <a:pt x="249" y="111"/>
                    </a:cubicBezTo>
                    <a:cubicBezTo>
                      <a:pt x="160" y="111"/>
                      <a:pt x="72" y="139"/>
                      <a:pt x="0" y="195"/>
                    </a:cubicBezTo>
                    <a:cubicBezTo>
                      <a:pt x="32" y="183"/>
                      <a:pt x="66" y="177"/>
                      <a:pt x="100" y="177"/>
                    </a:cubicBezTo>
                    <a:cubicBezTo>
                      <a:pt x="220" y="177"/>
                      <a:pt x="342" y="249"/>
                      <a:pt x="399" y="376"/>
                    </a:cubicBezTo>
                    <a:cubicBezTo>
                      <a:pt x="417" y="394"/>
                      <a:pt x="435" y="412"/>
                      <a:pt x="471" y="412"/>
                    </a:cubicBezTo>
                    <a:cubicBezTo>
                      <a:pt x="481" y="415"/>
                      <a:pt x="490" y="417"/>
                      <a:pt x="498" y="417"/>
                    </a:cubicBezTo>
                    <a:cubicBezTo>
                      <a:pt x="538" y="417"/>
                      <a:pt x="565" y="384"/>
                      <a:pt x="580" y="339"/>
                    </a:cubicBezTo>
                    <a:cubicBezTo>
                      <a:pt x="580" y="267"/>
                      <a:pt x="598" y="177"/>
                      <a:pt x="634" y="104"/>
                    </a:cubicBezTo>
                    <a:cubicBezTo>
                      <a:pt x="669" y="69"/>
                      <a:pt x="727" y="49"/>
                      <a:pt x="783" y="49"/>
                    </a:cubicBezTo>
                    <a:cubicBezTo>
                      <a:pt x="814" y="49"/>
                      <a:pt x="844" y="55"/>
                      <a:pt x="870" y="68"/>
                    </a:cubicBezTo>
                    <a:cubicBezTo>
                      <a:pt x="826" y="24"/>
                      <a:pt x="769" y="0"/>
                      <a:pt x="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27"/>
          <p:cNvGrpSpPr/>
          <p:nvPr/>
        </p:nvGrpSpPr>
        <p:grpSpPr>
          <a:xfrm>
            <a:off x="-166003" y="7"/>
            <a:ext cx="9489289" cy="4774777"/>
            <a:chOff x="-150589" y="11357"/>
            <a:chExt cx="9489289" cy="4774777"/>
          </a:xfrm>
        </p:grpSpPr>
        <p:sp>
          <p:nvSpPr>
            <p:cNvPr id="629" name="Google Shape;629;p27"/>
            <p:cNvSpPr/>
            <p:nvPr/>
          </p:nvSpPr>
          <p:spPr>
            <a:xfrm>
              <a:off x="8605479" y="803823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-150589" y="285743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8776675" y="135539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4291185" y="11357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-27728" y="2548678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 rot="10800000" flipH="1">
              <a:off x="8776673" y="3014518"/>
              <a:ext cx="562025" cy="45801"/>
            </a:xfrm>
            <a:custGeom>
              <a:avLst/>
              <a:gdLst/>
              <a:ahLst/>
              <a:cxnLst/>
              <a:rect l="l" t="t" r="r" b="b"/>
              <a:pathLst>
                <a:path w="16382" h="1335" extrusionOk="0">
                  <a:moveTo>
                    <a:pt x="8191" y="1"/>
                  </a:moveTo>
                  <a:cubicBezTo>
                    <a:pt x="3665" y="1"/>
                    <a:pt x="0" y="295"/>
                    <a:pt x="0" y="673"/>
                  </a:cubicBezTo>
                  <a:cubicBezTo>
                    <a:pt x="0" y="1040"/>
                    <a:pt x="3665" y="1334"/>
                    <a:pt x="8191" y="1334"/>
                  </a:cubicBezTo>
                  <a:cubicBezTo>
                    <a:pt x="12706" y="1334"/>
                    <a:pt x="16382" y="1040"/>
                    <a:pt x="16382" y="673"/>
                  </a:cubicBezTo>
                  <a:cubicBezTo>
                    <a:pt x="16382" y="305"/>
                    <a:pt x="12706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 rot="10800000" flipH="1">
              <a:off x="78005" y="2766605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 rot="10800000" flipH="1">
              <a:off x="8670743" y="3733933"/>
              <a:ext cx="562025" cy="45766"/>
            </a:xfrm>
            <a:custGeom>
              <a:avLst/>
              <a:gdLst/>
              <a:ahLst/>
              <a:cxnLst/>
              <a:rect l="l" t="t" r="r" b="b"/>
              <a:pathLst>
                <a:path w="16382" h="1334" extrusionOk="0">
                  <a:moveTo>
                    <a:pt x="8191" y="0"/>
                  </a:moveTo>
                  <a:cubicBezTo>
                    <a:pt x="3665" y="0"/>
                    <a:pt x="0" y="294"/>
                    <a:pt x="0" y="662"/>
                  </a:cubicBezTo>
                  <a:cubicBezTo>
                    <a:pt x="0" y="1040"/>
                    <a:pt x="3676" y="1334"/>
                    <a:pt x="8191" y="1334"/>
                  </a:cubicBezTo>
                  <a:cubicBezTo>
                    <a:pt x="12707" y="1334"/>
                    <a:pt x="16382" y="1040"/>
                    <a:pt x="16382" y="662"/>
                  </a:cubicBezTo>
                  <a:cubicBezTo>
                    <a:pt x="16382" y="294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rot="10800000" flipH="1">
              <a:off x="145179" y="4740334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7"/>
          <p:cNvSpPr/>
          <p:nvPr/>
        </p:nvSpPr>
        <p:spPr>
          <a:xfrm>
            <a:off x="303192" y="648626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subTitle" idx="1"/>
          </p:nvPr>
        </p:nvSpPr>
        <p:spPr>
          <a:xfrm>
            <a:off x="5227675" y="1731938"/>
            <a:ext cx="32031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subTitle" idx="2"/>
          </p:nvPr>
        </p:nvSpPr>
        <p:spPr>
          <a:xfrm>
            <a:off x="5227800" y="3198675"/>
            <a:ext cx="32031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subTitle" idx="3"/>
          </p:nvPr>
        </p:nvSpPr>
        <p:spPr>
          <a:xfrm>
            <a:off x="4667800" y="2056750"/>
            <a:ext cx="3762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7"/>
          <p:cNvSpPr txBox="1">
            <a:spLocks noGrp="1"/>
          </p:cNvSpPr>
          <p:nvPr>
            <p:ph type="subTitle" idx="4"/>
          </p:nvPr>
        </p:nvSpPr>
        <p:spPr>
          <a:xfrm>
            <a:off x="4667947" y="3463970"/>
            <a:ext cx="37629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E48CE-D0BE-3C48-BA31-2B67B2FB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40A86-9221-9642-B792-E5B6491E6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37D02-9F9B-A140-AA8F-83AE0A34C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F33F9-A2DA-1649-93B6-C8FB7CA348FE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69906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5C2290-551D-8E4B-A4FF-5464F44F4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20F363-4E5E-F947-A664-94551C3D0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806515-5F55-A748-B2F4-A029F5D76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B10E9-1327-BF43-9705-FD2998895028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1029943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078B76-1EF7-3740-8EBD-3DB004989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FA92CB-A573-0B4B-94D0-7DA972416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2AF0D5-5DB0-3243-9B52-63CE29D85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61639-8A75-9E4C-AE38-E6812C4E36FF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448852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5A2DD2-FD06-CD41-A927-E3F0A585A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736AC99-5598-0C48-8966-77EF3C2A2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7BAFDD-AA8A-3D4C-8965-62E908106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1CA42-6D59-4B41-811A-60792D2EA454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862782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A33EC-ADD1-5B4D-9554-32ECF345D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249A6-AC68-0847-BCAB-2C9E2B20B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362B0-B08E-D049-8C25-539A32B63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6939-444B-0247-B9BD-61D6FB2F4283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757619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3862B-22CA-1E49-9DA0-7386E36E7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CB47C-6D7B-8949-A706-F3B4FED71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5ADE2-1420-A447-9BC1-A6CAA0C2D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6B0AC-D70B-E145-9D4E-B1A1647A5560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203320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BBFD5D-A1D2-D44D-AF6F-0990A525B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B6CF16-E5DD-0646-88AA-41D9C716B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458E7-6403-024D-A3D7-C065E48CC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87712-4DAC-F648-A907-ADB4CDCB5EBC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4007936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0D67F5-7940-1C46-B306-4F94AEC2F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19950-F47A-774D-BF53-5325F2396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A5ACF-B0D0-F142-8B93-FECFD6881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6775C-71AF-6A4F-9E72-295F79E65A6A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2912233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D882E-5578-4C46-96C3-E02067066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45F544-5520-E14A-AB55-D31F93BE9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9C3B75-DC32-A24C-AD4F-B6C7E6A19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A7791-37B0-0544-BDB9-A8E25C1EA84B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7982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bg>
      <p:bgPr>
        <a:solidFill>
          <a:schemeClr val="lt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8"/>
          <p:cNvSpPr/>
          <p:nvPr/>
        </p:nvSpPr>
        <p:spPr>
          <a:xfrm flipH="1">
            <a:off x="5651849" y="718899"/>
            <a:ext cx="3492140" cy="934108"/>
          </a:xfrm>
          <a:custGeom>
            <a:avLst/>
            <a:gdLst/>
            <a:ahLst/>
            <a:cxnLst/>
            <a:rect l="l" t="t" r="r" b="b"/>
            <a:pathLst>
              <a:path w="95290" h="25489" extrusionOk="0">
                <a:moveTo>
                  <a:pt x="7481" y="0"/>
                </a:moveTo>
                <a:cubicBezTo>
                  <a:pt x="4987" y="0"/>
                  <a:pt x="2493" y="54"/>
                  <a:pt x="1" y="161"/>
                </a:cubicBezTo>
                <a:lnTo>
                  <a:pt x="1" y="25488"/>
                </a:lnTo>
                <a:cubicBezTo>
                  <a:pt x="1481" y="25141"/>
                  <a:pt x="2966" y="24837"/>
                  <a:pt x="4473" y="24625"/>
                </a:cubicBezTo>
                <a:cubicBezTo>
                  <a:pt x="7037" y="24268"/>
                  <a:pt x="9627" y="24181"/>
                  <a:pt x="12220" y="24181"/>
                </a:cubicBezTo>
                <a:cubicBezTo>
                  <a:pt x="13661" y="24181"/>
                  <a:pt x="15102" y="24208"/>
                  <a:pt x="16542" y="24230"/>
                </a:cubicBezTo>
                <a:cubicBezTo>
                  <a:pt x="20017" y="24285"/>
                  <a:pt x="23488" y="24315"/>
                  <a:pt x="26962" y="24315"/>
                </a:cubicBezTo>
                <a:cubicBezTo>
                  <a:pt x="27568" y="24315"/>
                  <a:pt x="28174" y="24314"/>
                  <a:pt x="28780" y="24312"/>
                </a:cubicBezTo>
                <a:cubicBezTo>
                  <a:pt x="29991" y="24312"/>
                  <a:pt x="31289" y="24272"/>
                  <a:pt x="32253" y="23543"/>
                </a:cubicBezTo>
                <a:cubicBezTo>
                  <a:pt x="32735" y="23178"/>
                  <a:pt x="33043" y="22571"/>
                  <a:pt x="33108" y="21976"/>
                </a:cubicBezTo>
                <a:cubicBezTo>
                  <a:pt x="33266" y="20438"/>
                  <a:pt x="34477" y="19214"/>
                  <a:pt x="36008" y="19214"/>
                </a:cubicBezTo>
                <a:cubicBezTo>
                  <a:pt x="36037" y="19214"/>
                  <a:pt x="36066" y="19214"/>
                  <a:pt x="36096" y="19215"/>
                </a:cubicBezTo>
                <a:cubicBezTo>
                  <a:pt x="36204" y="19215"/>
                  <a:pt x="36312" y="19219"/>
                  <a:pt x="36416" y="19228"/>
                </a:cubicBezTo>
                <a:cubicBezTo>
                  <a:pt x="41622" y="19471"/>
                  <a:pt x="46827" y="19719"/>
                  <a:pt x="52032" y="19962"/>
                </a:cubicBezTo>
                <a:cubicBezTo>
                  <a:pt x="65074" y="20579"/>
                  <a:pt x="78120" y="21190"/>
                  <a:pt x="91148" y="22068"/>
                </a:cubicBezTo>
                <a:cubicBezTo>
                  <a:pt x="91555" y="22095"/>
                  <a:pt x="91976" y="22117"/>
                  <a:pt x="92396" y="22117"/>
                </a:cubicBezTo>
                <a:cubicBezTo>
                  <a:pt x="93122" y="22117"/>
                  <a:pt x="93847" y="22052"/>
                  <a:pt x="94496" y="21837"/>
                </a:cubicBezTo>
                <a:cubicBezTo>
                  <a:pt x="95234" y="21595"/>
                  <a:pt x="95290" y="20561"/>
                  <a:pt x="94600" y="20205"/>
                </a:cubicBezTo>
                <a:cubicBezTo>
                  <a:pt x="78106" y="11757"/>
                  <a:pt x="58089" y="13667"/>
                  <a:pt x="40206" y="8453"/>
                </a:cubicBezTo>
                <a:cubicBezTo>
                  <a:pt x="39304" y="8188"/>
                  <a:pt x="38362" y="7876"/>
                  <a:pt x="37741" y="7172"/>
                </a:cubicBezTo>
                <a:cubicBezTo>
                  <a:pt x="36881" y="6200"/>
                  <a:pt x="36855" y="4728"/>
                  <a:pt x="36112" y="3664"/>
                </a:cubicBezTo>
                <a:cubicBezTo>
                  <a:pt x="35179" y="2323"/>
                  <a:pt x="33381" y="1963"/>
                  <a:pt x="31762" y="1728"/>
                </a:cubicBezTo>
                <a:cubicBezTo>
                  <a:pt x="25280" y="803"/>
                  <a:pt x="18742" y="248"/>
                  <a:pt x="12200" y="65"/>
                </a:cubicBezTo>
                <a:cubicBezTo>
                  <a:pt x="10627" y="22"/>
                  <a:pt x="9054" y="0"/>
                  <a:pt x="74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8"/>
          <p:cNvSpPr/>
          <p:nvPr/>
        </p:nvSpPr>
        <p:spPr>
          <a:xfrm>
            <a:off x="0" y="3519513"/>
            <a:ext cx="4229745" cy="1194049"/>
          </a:xfrm>
          <a:custGeom>
            <a:avLst/>
            <a:gdLst/>
            <a:ahLst/>
            <a:cxnLst/>
            <a:rect l="l" t="t" r="r" b="b"/>
            <a:pathLst>
              <a:path w="115417" h="32582" extrusionOk="0">
                <a:moveTo>
                  <a:pt x="32147" y="1"/>
                </a:moveTo>
                <a:cubicBezTo>
                  <a:pt x="27189" y="1"/>
                  <a:pt x="22117" y="689"/>
                  <a:pt x="17241" y="1409"/>
                </a:cubicBezTo>
                <a:cubicBezTo>
                  <a:pt x="14480" y="1816"/>
                  <a:pt x="10893" y="3306"/>
                  <a:pt x="11432" y="6041"/>
                </a:cubicBezTo>
                <a:cubicBezTo>
                  <a:pt x="11653" y="7170"/>
                  <a:pt x="12600" y="8055"/>
                  <a:pt x="12795" y="9188"/>
                </a:cubicBezTo>
                <a:cubicBezTo>
                  <a:pt x="13164" y="11342"/>
                  <a:pt x="10759" y="12918"/>
                  <a:pt x="8627" y="13413"/>
                </a:cubicBezTo>
                <a:cubicBezTo>
                  <a:pt x="7005" y="13790"/>
                  <a:pt x="5359" y="13912"/>
                  <a:pt x="3700" y="13912"/>
                </a:cubicBezTo>
                <a:cubicBezTo>
                  <a:pt x="2472" y="13912"/>
                  <a:pt x="1238" y="13845"/>
                  <a:pt x="1" y="13764"/>
                </a:cubicBezTo>
                <a:lnTo>
                  <a:pt x="1" y="31443"/>
                </a:lnTo>
                <a:cubicBezTo>
                  <a:pt x="6668" y="31846"/>
                  <a:pt x="13255" y="32581"/>
                  <a:pt x="19880" y="32581"/>
                </a:cubicBezTo>
                <a:cubicBezTo>
                  <a:pt x="24934" y="32581"/>
                  <a:pt x="30010" y="32154"/>
                  <a:pt x="35162" y="30826"/>
                </a:cubicBezTo>
                <a:cubicBezTo>
                  <a:pt x="39477" y="29710"/>
                  <a:pt x="43676" y="28091"/>
                  <a:pt x="48073" y="27366"/>
                </a:cubicBezTo>
                <a:cubicBezTo>
                  <a:pt x="50124" y="27030"/>
                  <a:pt x="52184" y="26893"/>
                  <a:pt x="54249" y="26893"/>
                </a:cubicBezTo>
                <a:cubicBezTo>
                  <a:pt x="60667" y="26893"/>
                  <a:pt x="67131" y="28212"/>
                  <a:pt x="73553" y="28950"/>
                </a:cubicBezTo>
                <a:cubicBezTo>
                  <a:pt x="79078" y="29586"/>
                  <a:pt x="84633" y="29793"/>
                  <a:pt x="90197" y="29793"/>
                </a:cubicBezTo>
                <a:cubicBezTo>
                  <a:pt x="95313" y="29793"/>
                  <a:pt x="100436" y="29618"/>
                  <a:pt x="105549" y="29441"/>
                </a:cubicBezTo>
                <a:cubicBezTo>
                  <a:pt x="109416" y="29311"/>
                  <a:pt x="114349" y="28313"/>
                  <a:pt x="115017" y="24500"/>
                </a:cubicBezTo>
                <a:cubicBezTo>
                  <a:pt x="115417" y="22230"/>
                  <a:pt x="113871" y="19977"/>
                  <a:pt x="111883" y="18818"/>
                </a:cubicBezTo>
                <a:cubicBezTo>
                  <a:pt x="109891" y="17659"/>
                  <a:pt x="107533" y="17355"/>
                  <a:pt x="105245" y="17072"/>
                </a:cubicBezTo>
                <a:cubicBezTo>
                  <a:pt x="94413" y="15752"/>
                  <a:pt x="83586" y="14429"/>
                  <a:pt x="72754" y="13105"/>
                </a:cubicBezTo>
                <a:cubicBezTo>
                  <a:pt x="67149" y="12418"/>
                  <a:pt x="61397" y="11684"/>
                  <a:pt x="56434" y="8993"/>
                </a:cubicBezTo>
                <a:cubicBezTo>
                  <a:pt x="53539" y="7422"/>
                  <a:pt x="51021" y="5238"/>
                  <a:pt x="48147" y="3627"/>
                </a:cubicBezTo>
                <a:cubicBezTo>
                  <a:pt x="43262" y="889"/>
                  <a:pt x="37778" y="1"/>
                  <a:pt x="32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8"/>
          <p:cNvSpPr/>
          <p:nvPr/>
        </p:nvSpPr>
        <p:spPr>
          <a:xfrm flipH="1">
            <a:off x="-150589" y="1661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8"/>
          <p:cNvSpPr/>
          <p:nvPr/>
        </p:nvSpPr>
        <p:spPr>
          <a:xfrm flipH="1">
            <a:off x="6315439" y="379186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8"/>
          <p:cNvSpPr/>
          <p:nvPr/>
        </p:nvSpPr>
        <p:spPr>
          <a:xfrm flipH="1">
            <a:off x="-218724" y="38764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8"/>
          <p:cNvSpPr/>
          <p:nvPr/>
        </p:nvSpPr>
        <p:spPr>
          <a:xfrm flipH="1">
            <a:off x="8868110" y="1103343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8"/>
          <p:cNvSpPr/>
          <p:nvPr/>
        </p:nvSpPr>
        <p:spPr>
          <a:xfrm flipH="1">
            <a:off x="-218719" y="4477168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8"/>
          <p:cNvSpPr/>
          <p:nvPr/>
        </p:nvSpPr>
        <p:spPr>
          <a:xfrm flipH="1">
            <a:off x="8213963" y="120357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8"/>
          <p:cNvSpPr/>
          <p:nvPr/>
        </p:nvSpPr>
        <p:spPr>
          <a:xfrm flipH="1">
            <a:off x="8582327" y="2603841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>
            <a:off x="7075815" y="1563836"/>
            <a:ext cx="217436" cy="95804"/>
          </a:xfrm>
          <a:custGeom>
            <a:avLst/>
            <a:gdLst/>
            <a:ahLst/>
            <a:cxnLst/>
            <a:rect l="l" t="t" r="r" b="b"/>
            <a:pathLst>
              <a:path w="1305" h="575" extrusionOk="0">
                <a:moveTo>
                  <a:pt x="1226" y="0"/>
                </a:moveTo>
                <a:cubicBezTo>
                  <a:pt x="996" y="0"/>
                  <a:pt x="776" y="118"/>
                  <a:pt x="659" y="316"/>
                </a:cubicBezTo>
                <a:lnTo>
                  <a:pt x="659" y="316"/>
                </a:lnTo>
                <a:cubicBezTo>
                  <a:pt x="574" y="255"/>
                  <a:pt x="477" y="211"/>
                  <a:pt x="362" y="186"/>
                </a:cubicBezTo>
                <a:cubicBezTo>
                  <a:pt x="341" y="180"/>
                  <a:pt x="319" y="178"/>
                  <a:pt x="297" y="178"/>
                </a:cubicBezTo>
                <a:cubicBezTo>
                  <a:pt x="171" y="178"/>
                  <a:pt x="46" y="262"/>
                  <a:pt x="0" y="385"/>
                </a:cubicBezTo>
                <a:cubicBezTo>
                  <a:pt x="53" y="305"/>
                  <a:pt x="145" y="255"/>
                  <a:pt x="240" y="255"/>
                </a:cubicBezTo>
                <a:cubicBezTo>
                  <a:pt x="275" y="255"/>
                  <a:pt x="310" y="262"/>
                  <a:pt x="344" y="276"/>
                </a:cubicBezTo>
                <a:cubicBezTo>
                  <a:pt x="453" y="331"/>
                  <a:pt x="562" y="421"/>
                  <a:pt x="616" y="530"/>
                </a:cubicBezTo>
                <a:cubicBezTo>
                  <a:pt x="639" y="560"/>
                  <a:pt x="671" y="574"/>
                  <a:pt x="701" y="574"/>
                </a:cubicBezTo>
                <a:cubicBezTo>
                  <a:pt x="742" y="574"/>
                  <a:pt x="779" y="546"/>
                  <a:pt x="779" y="494"/>
                </a:cubicBezTo>
                <a:cubicBezTo>
                  <a:pt x="815" y="222"/>
                  <a:pt x="1032" y="23"/>
                  <a:pt x="1304" y="5"/>
                </a:cubicBezTo>
                <a:cubicBezTo>
                  <a:pt x="1278" y="2"/>
                  <a:pt x="1252" y="0"/>
                  <a:pt x="1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>
            <a:off x="616584" y="1286072"/>
            <a:ext cx="193276" cy="85640"/>
          </a:xfrm>
          <a:custGeom>
            <a:avLst/>
            <a:gdLst/>
            <a:ahLst/>
            <a:cxnLst/>
            <a:rect l="l" t="t" r="r" b="b"/>
            <a:pathLst>
              <a:path w="1160" h="514" extrusionOk="0">
                <a:moveTo>
                  <a:pt x="1005" y="1"/>
                </a:moveTo>
                <a:cubicBezTo>
                  <a:pt x="843" y="1"/>
                  <a:pt x="687" y="67"/>
                  <a:pt x="574" y="183"/>
                </a:cubicBezTo>
                <a:lnTo>
                  <a:pt x="574" y="183"/>
                </a:lnTo>
                <a:cubicBezTo>
                  <a:pt x="501" y="133"/>
                  <a:pt x="423" y="97"/>
                  <a:pt x="345" y="75"/>
                </a:cubicBezTo>
                <a:cubicBezTo>
                  <a:pt x="319" y="69"/>
                  <a:pt x="294" y="66"/>
                  <a:pt x="269" y="66"/>
                </a:cubicBezTo>
                <a:cubicBezTo>
                  <a:pt x="152" y="66"/>
                  <a:pt x="45" y="133"/>
                  <a:pt x="1" y="238"/>
                </a:cubicBezTo>
                <a:cubicBezTo>
                  <a:pt x="44" y="194"/>
                  <a:pt x="108" y="170"/>
                  <a:pt x="176" y="170"/>
                </a:cubicBezTo>
                <a:cubicBezTo>
                  <a:pt x="220" y="170"/>
                  <a:pt x="266" y="180"/>
                  <a:pt x="308" y="202"/>
                </a:cubicBezTo>
                <a:cubicBezTo>
                  <a:pt x="381" y="256"/>
                  <a:pt x="453" y="347"/>
                  <a:pt x="490" y="437"/>
                </a:cubicBezTo>
                <a:cubicBezTo>
                  <a:pt x="508" y="474"/>
                  <a:pt x="526" y="510"/>
                  <a:pt x="580" y="510"/>
                </a:cubicBezTo>
                <a:cubicBezTo>
                  <a:pt x="587" y="512"/>
                  <a:pt x="595" y="513"/>
                  <a:pt x="603" y="513"/>
                </a:cubicBezTo>
                <a:cubicBezTo>
                  <a:pt x="653" y="513"/>
                  <a:pt x="707" y="466"/>
                  <a:pt x="707" y="419"/>
                </a:cubicBezTo>
                <a:cubicBezTo>
                  <a:pt x="743" y="184"/>
                  <a:pt x="942" y="21"/>
                  <a:pt x="1160" y="21"/>
                </a:cubicBezTo>
                <a:cubicBezTo>
                  <a:pt x="1108" y="7"/>
                  <a:pt x="1057" y="1"/>
                  <a:pt x="1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>
            <a:off x="8338635" y="498758"/>
            <a:ext cx="184279" cy="80142"/>
          </a:xfrm>
          <a:custGeom>
            <a:avLst/>
            <a:gdLst/>
            <a:ahLst/>
            <a:cxnLst/>
            <a:rect l="l" t="t" r="r" b="b"/>
            <a:pathLst>
              <a:path w="1106" h="481" extrusionOk="0">
                <a:moveTo>
                  <a:pt x="953" y="1"/>
                </a:moveTo>
                <a:cubicBezTo>
                  <a:pt x="776" y="1"/>
                  <a:pt x="607" y="81"/>
                  <a:pt x="501" y="227"/>
                </a:cubicBezTo>
                <a:lnTo>
                  <a:pt x="501" y="227"/>
                </a:lnTo>
                <a:cubicBezTo>
                  <a:pt x="452" y="182"/>
                  <a:pt x="398" y="144"/>
                  <a:pt x="345" y="111"/>
                </a:cubicBezTo>
                <a:cubicBezTo>
                  <a:pt x="290" y="84"/>
                  <a:pt x="232" y="71"/>
                  <a:pt x="173" y="71"/>
                </a:cubicBezTo>
                <a:cubicBezTo>
                  <a:pt x="114" y="71"/>
                  <a:pt x="55" y="84"/>
                  <a:pt x="1" y="111"/>
                </a:cubicBezTo>
                <a:cubicBezTo>
                  <a:pt x="91" y="130"/>
                  <a:pt x="182" y="166"/>
                  <a:pt x="254" y="238"/>
                </a:cubicBezTo>
                <a:cubicBezTo>
                  <a:pt x="327" y="293"/>
                  <a:pt x="381" y="365"/>
                  <a:pt x="435" y="456"/>
                </a:cubicBezTo>
                <a:cubicBezTo>
                  <a:pt x="453" y="456"/>
                  <a:pt x="453" y="456"/>
                  <a:pt x="472" y="474"/>
                </a:cubicBezTo>
                <a:cubicBezTo>
                  <a:pt x="486" y="478"/>
                  <a:pt x="501" y="481"/>
                  <a:pt x="515" y="481"/>
                </a:cubicBezTo>
                <a:cubicBezTo>
                  <a:pt x="552" y="481"/>
                  <a:pt x="585" y="464"/>
                  <a:pt x="598" y="437"/>
                </a:cubicBezTo>
                <a:cubicBezTo>
                  <a:pt x="707" y="238"/>
                  <a:pt x="888" y="75"/>
                  <a:pt x="1105" y="21"/>
                </a:cubicBezTo>
                <a:cubicBezTo>
                  <a:pt x="1055" y="7"/>
                  <a:pt x="1003" y="1"/>
                  <a:pt x="9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 txBox="1">
            <a:spLocks noGrp="1"/>
          </p:cNvSpPr>
          <p:nvPr>
            <p:ph type="subTitle" idx="1"/>
          </p:nvPr>
        </p:nvSpPr>
        <p:spPr>
          <a:xfrm>
            <a:off x="883787" y="296585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subTitle" idx="2"/>
          </p:nvPr>
        </p:nvSpPr>
        <p:spPr>
          <a:xfrm>
            <a:off x="883813" y="1536300"/>
            <a:ext cx="7376400" cy="12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883787" y="1138200"/>
            <a:ext cx="73764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Domine"/>
                <a:ea typeface="Domine"/>
                <a:cs typeface="Domine"/>
                <a:sym typeface="Domi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883813" y="3363950"/>
            <a:ext cx="73764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1"/>
          <p:cNvSpPr/>
          <p:nvPr/>
        </p:nvSpPr>
        <p:spPr>
          <a:xfrm>
            <a:off x="91" y="1907087"/>
            <a:ext cx="9143866" cy="3339826"/>
          </a:xfrm>
          <a:custGeom>
            <a:avLst/>
            <a:gdLst/>
            <a:ahLst/>
            <a:cxnLst/>
            <a:rect l="l" t="t" r="r" b="b"/>
            <a:pathLst>
              <a:path w="196674" h="68383" extrusionOk="0">
                <a:moveTo>
                  <a:pt x="185903" y="1"/>
                </a:moveTo>
                <a:cubicBezTo>
                  <a:pt x="166193" y="1"/>
                  <a:pt x="144130" y="127"/>
                  <a:pt x="125158" y="4837"/>
                </a:cubicBezTo>
                <a:cubicBezTo>
                  <a:pt x="123127" y="5341"/>
                  <a:pt x="121021" y="5923"/>
                  <a:pt x="119528" y="7238"/>
                </a:cubicBezTo>
                <a:cubicBezTo>
                  <a:pt x="118038" y="8554"/>
                  <a:pt x="117418" y="10833"/>
                  <a:pt x="118729" y="12291"/>
                </a:cubicBezTo>
                <a:cubicBezTo>
                  <a:pt x="119744" y="13416"/>
                  <a:pt x="121659" y="13820"/>
                  <a:pt x="121481" y="15864"/>
                </a:cubicBezTo>
                <a:cubicBezTo>
                  <a:pt x="121390" y="16941"/>
                  <a:pt x="120726" y="17922"/>
                  <a:pt x="119731" y="18552"/>
                </a:cubicBezTo>
                <a:cubicBezTo>
                  <a:pt x="118073" y="19603"/>
                  <a:pt x="115946" y="19733"/>
                  <a:pt x="113922" y="19841"/>
                </a:cubicBezTo>
                <a:cubicBezTo>
                  <a:pt x="94678" y="20891"/>
                  <a:pt x="75510" y="23049"/>
                  <a:pt x="56586" y="26297"/>
                </a:cubicBezTo>
                <a:cubicBezTo>
                  <a:pt x="54003" y="26744"/>
                  <a:pt x="51294" y="27261"/>
                  <a:pt x="49322" y="28806"/>
                </a:cubicBezTo>
                <a:cubicBezTo>
                  <a:pt x="48833" y="29193"/>
                  <a:pt x="48411" y="29661"/>
                  <a:pt x="48085" y="30182"/>
                </a:cubicBezTo>
                <a:cubicBezTo>
                  <a:pt x="45619" y="34068"/>
                  <a:pt x="41395" y="36851"/>
                  <a:pt x="36568" y="38149"/>
                </a:cubicBezTo>
                <a:lnTo>
                  <a:pt x="31940" y="39391"/>
                </a:lnTo>
                <a:cubicBezTo>
                  <a:pt x="30433" y="39794"/>
                  <a:pt x="28792" y="40281"/>
                  <a:pt x="28371" y="41896"/>
                </a:cubicBezTo>
                <a:cubicBezTo>
                  <a:pt x="28093" y="42954"/>
                  <a:pt x="28519" y="44048"/>
                  <a:pt x="29353" y="44843"/>
                </a:cubicBezTo>
                <a:cubicBezTo>
                  <a:pt x="31058" y="46471"/>
                  <a:pt x="33589" y="46705"/>
                  <a:pt x="35965" y="46893"/>
                </a:cubicBezTo>
                <a:cubicBezTo>
                  <a:pt x="45511" y="47643"/>
                  <a:pt x="55053" y="48390"/>
                  <a:pt x="64600" y="49141"/>
                </a:cubicBezTo>
                <a:cubicBezTo>
                  <a:pt x="67139" y="49342"/>
                  <a:pt x="70539" y="50436"/>
                  <a:pt x="69832" y="52754"/>
                </a:cubicBezTo>
                <a:cubicBezTo>
                  <a:pt x="69541" y="53708"/>
                  <a:pt x="68638" y="54433"/>
                  <a:pt x="67548" y="54681"/>
                </a:cubicBezTo>
                <a:cubicBezTo>
                  <a:pt x="45016" y="59769"/>
                  <a:pt x="19467" y="57090"/>
                  <a:pt x="0" y="68383"/>
                </a:cubicBezTo>
                <a:lnTo>
                  <a:pt x="22502" y="67592"/>
                </a:lnTo>
                <a:cubicBezTo>
                  <a:pt x="40453" y="57047"/>
                  <a:pt x="64388" y="60725"/>
                  <a:pt x="85165" y="55649"/>
                </a:cubicBezTo>
                <a:cubicBezTo>
                  <a:pt x="91448" y="54117"/>
                  <a:pt x="98497" y="50452"/>
                  <a:pt x="98363" y="44700"/>
                </a:cubicBezTo>
                <a:cubicBezTo>
                  <a:pt x="98333" y="43481"/>
                  <a:pt x="97968" y="42234"/>
                  <a:pt x="98355" y="41066"/>
                </a:cubicBezTo>
                <a:cubicBezTo>
                  <a:pt x="99070" y="38896"/>
                  <a:pt x="101949" y="37984"/>
                  <a:pt x="104476" y="37610"/>
                </a:cubicBezTo>
                <a:cubicBezTo>
                  <a:pt x="107416" y="37178"/>
                  <a:pt x="110396" y="37040"/>
                  <a:pt x="113392" y="37040"/>
                </a:cubicBezTo>
                <a:cubicBezTo>
                  <a:pt x="118635" y="37040"/>
                  <a:pt x="123927" y="37461"/>
                  <a:pt x="129137" y="37461"/>
                </a:cubicBezTo>
                <a:cubicBezTo>
                  <a:pt x="133790" y="37461"/>
                  <a:pt x="138377" y="37125"/>
                  <a:pt x="142806" y="35853"/>
                </a:cubicBezTo>
                <a:cubicBezTo>
                  <a:pt x="151940" y="33230"/>
                  <a:pt x="159533" y="26810"/>
                  <a:pt x="169050" y="25632"/>
                </a:cubicBezTo>
                <a:cubicBezTo>
                  <a:pt x="170528" y="25450"/>
                  <a:pt x="172029" y="25400"/>
                  <a:pt x="173536" y="25400"/>
                </a:cubicBezTo>
                <a:cubicBezTo>
                  <a:pt x="175431" y="25400"/>
                  <a:pt x="177336" y="25480"/>
                  <a:pt x="179219" y="25480"/>
                </a:cubicBezTo>
                <a:cubicBezTo>
                  <a:pt x="182057" y="25480"/>
                  <a:pt x="184847" y="25298"/>
                  <a:pt x="187479" y="24387"/>
                </a:cubicBezTo>
                <a:cubicBezTo>
                  <a:pt x="192897" y="22512"/>
                  <a:pt x="196674" y="17441"/>
                  <a:pt x="196479" y="12305"/>
                </a:cubicBezTo>
                <a:cubicBezTo>
                  <a:pt x="196283" y="7169"/>
                  <a:pt x="192454" y="1"/>
                  <a:pt x="186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1"/>
          <p:cNvSpPr/>
          <p:nvPr/>
        </p:nvSpPr>
        <p:spPr>
          <a:xfrm>
            <a:off x="-629534" y="1137451"/>
            <a:ext cx="1825090" cy="501884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7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30" y="9191"/>
                  <a:pt x="14530" y="9362"/>
                  <a:pt x="13633" y="9362"/>
                </a:cubicBezTo>
                <a:cubicBezTo>
                  <a:pt x="12446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59" y="14628"/>
                </a:lnTo>
                <a:lnTo>
                  <a:pt x="53198" y="14628"/>
                </a:lnTo>
                <a:lnTo>
                  <a:pt x="36470" y="13001"/>
                </a:lnTo>
                <a:lnTo>
                  <a:pt x="35084" y="9756"/>
                </a:lnTo>
                <a:lnTo>
                  <a:pt x="32522" y="7425"/>
                </a:lnTo>
                <a:lnTo>
                  <a:pt x="29035" y="7194"/>
                </a:lnTo>
                <a:lnTo>
                  <a:pt x="24856" y="2783"/>
                </a:lnTo>
                <a:lnTo>
                  <a:pt x="206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1"/>
          <p:cNvSpPr/>
          <p:nvPr/>
        </p:nvSpPr>
        <p:spPr>
          <a:xfrm>
            <a:off x="7047438" y="4216118"/>
            <a:ext cx="3471302" cy="954615"/>
          </a:xfrm>
          <a:custGeom>
            <a:avLst/>
            <a:gdLst/>
            <a:ahLst/>
            <a:cxnLst/>
            <a:rect l="l" t="t" r="r" b="b"/>
            <a:pathLst>
              <a:path w="53198" h="14629" extrusionOk="0">
                <a:moveTo>
                  <a:pt x="20676" y="0"/>
                </a:moveTo>
                <a:cubicBezTo>
                  <a:pt x="18587" y="1166"/>
                  <a:pt x="17421" y="2552"/>
                  <a:pt x="17421" y="2552"/>
                </a:cubicBezTo>
                <a:lnTo>
                  <a:pt x="16728" y="8590"/>
                </a:lnTo>
                <a:cubicBezTo>
                  <a:pt x="15625" y="9191"/>
                  <a:pt x="14524" y="9362"/>
                  <a:pt x="13628" y="9362"/>
                </a:cubicBezTo>
                <a:cubicBezTo>
                  <a:pt x="12442" y="9362"/>
                  <a:pt x="11614" y="9063"/>
                  <a:pt x="11614" y="9063"/>
                </a:cubicBezTo>
                <a:lnTo>
                  <a:pt x="7897" y="10449"/>
                </a:lnTo>
                <a:lnTo>
                  <a:pt x="4883" y="12780"/>
                </a:lnTo>
                <a:lnTo>
                  <a:pt x="0" y="14397"/>
                </a:lnTo>
                <a:lnTo>
                  <a:pt x="10448" y="14628"/>
                </a:lnTo>
                <a:lnTo>
                  <a:pt x="53198" y="14628"/>
                </a:lnTo>
                <a:lnTo>
                  <a:pt x="36470" y="13000"/>
                </a:lnTo>
                <a:lnTo>
                  <a:pt x="35073" y="9756"/>
                </a:lnTo>
                <a:lnTo>
                  <a:pt x="32521" y="7424"/>
                </a:lnTo>
                <a:lnTo>
                  <a:pt x="29035" y="7193"/>
                </a:lnTo>
                <a:lnTo>
                  <a:pt x="24866" y="2783"/>
                </a:lnTo>
                <a:lnTo>
                  <a:pt x="206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1"/>
          <p:cNvSpPr/>
          <p:nvPr/>
        </p:nvSpPr>
        <p:spPr>
          <a:xfrm>
            <a:off x="8581953" y="774173"/>
            <a:ext cx="562025" cy="45801"/>
          </a:xfrm>
          <a:custGeom>
            <a:avLst/>
            <a:gdLst/>
            <a:ahLst/>
            <a:cxnLst/>
            <a:rect l="l" t="t" r="r" b="b"/>
            <a:pathLst>
              <a:path w="16382" h="1335" extrusionOk="0">
                <a:moveTo>
                  <a:pt x="8191" y="1"/>
                </a:moveTo>
                <a:cubicBezTo>
                  <a:pt x="3665" y="1"/>
                  <a:pt x="0" y="295"/>
                  <a:pt x="0" y="673"/>
                </a:cubicBezTo>
                <a:cubicBezTo>
                  <a:pt x="0" y="1040"/>
                  <a:pt x="3665" y="1334"/>
                  <a:pt x="8191" y="1334"/>
                </a:cubicBezTo>
                <a:cubicBezTo>
                  <a:pt x="12706" y="1334"/>
                  <a:pt x="16382" y="1040"/>
                  <a:pt x="16382" y="673"/>
                </a:cubicBezTo>
                <a:cubicBezTo>
                  <a:pt x="16382" y="305"/>
                  <a:pt x="12706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1"/>
          <p:cNvSpPr/>
          <p:nvPr/>
        </p:nvSpPr>
        <p:spPr>
          <a:xfrm>
            <a:off x="8709098" y="3944206"/>
            <a:ext cx="562060" cy="46144"/>
          </a:xfrm>
          <a:custGeom>
            <a:avLst/>
            <a:gdLst/>
            <a:ahLst/>
            <a:cxnLst/>
            <a:rect l="l" t="t" r="r" b="b"/>
            <a:pathLst>
              <a:path w="16383" h="1345" extrusionOk="0">
                <a:moveTo>
                  <a:pt x="8191" y="0"/>
                </a:moveTo>
                <a:cubicBezTo>
                  <a:pt x="3666" y="0"/>
                  <a:pt x="1" y="305"/>
                  <a:pt x="1" y="673"/>
                </a:cubicBezTo>
                <a:cubicBezTo>
                  <a:pt x="1" y="1040"/>
                  <a:pt x="3666" y="1345"/>
                  <a:pt x="8191" y="1345"/>
                </a:cubicBezTo>
                <a:cubicBezTo>
                  <a:pt x="12707" y="1345"/>
                  <a:pt x="16382" y="1040"/>
                  <a:pt x="16382" y="673"/>
                </a:cubicBezTo>
                <a:cubicBezTo>
                  <a:pt x="16382" y="305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8817836" y="2263793"/>
            <a:ext cx="562025" cy="45766"/>
          </a:xfrm>
          <a:custGeom>
            <a:avLst/>
            <a:gdLst/>
            <a:ahLst/>
            <a:cxnLst/>
            <a:rect l="l" t="t" r="r" b="b"/>
            <a:pathLst>
              <a:path w="16382" h="1334" extrusionOk="0">
                <a:moveTo>
                  <a:pt x="8191" y="0"/>
                </a:moveTo>
                <a:cubicBezTo>
                  <a:pt x="3665" y="0"/>
                  <a:pt x="0" y="294"/>
                  <a:pt x="0" y="662"/>
                </a:cubicBezTo>
                <a:cubicBezTo>
                  <a:pt x="0" y="1040"/>
                  <a:pt x="3676" y="1334"/>
                  <a:pt x="8191" y="1334"/>
                </a:cubicBezTo>
                <a:cubicBezTo>
                  <a:pt x="12707" y="1334"/>
                  <a:pt x="16382" y="1040"/>
                  <a:pt x="16382" y="662"/>
                </a:cubicBezTo>
                <a:cubicBezTo>
                  <a:pt x="16382" y="294"/>
                  <a:pt x="12717" y="0"/>
                  <a:pt x="8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-68203" y="210082"/>
            <a:ext cx="561682" cy="45801"/>
          </a:xfrm>
          <a:custGeom>
            <a:avLst/>
            <a:gdLst/>
            <a:ahLst/>
            <a:cxnLst/>
            <a:rect l="l" t="t" r="r" b="b"/>
            <a:pathLst>
              <a:path w="16372" h="1335" extrusionOk="0">
                <a:moveTo>
                  <a:pt x="8191" y="1"/>
                </a:moveTo>
                <a:cubicBezTo>
                  <a:pt x="3666" y="1"/>
                  <a:pt x="1" y="295"/>
                  <a:pt x="1" y="662"/>
                </a:cubicBezTo>
                <a:cubicBezTo>
                  <a:pt x="1" y="1030"/>
                  <a:pt x="3666" y="1334"/>
                  <a:pt x="8191" y="1334"/>
                </a:cubicBezTo>
                <a:cubicBezTo>
                  <a:pt x="12707" y="1334"/>
                  <a:pt x="16372" y="1030"/>
                  <a:pt x="16372" y="662"/>
                </a:cubicBezTo>
                <a:cubicBezTo>
                  <a:pt x="16372" y="295"/>
                  <a:pt x="12707" y="1"/>
                  <a:pt x="81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>
            <a:off x="-126741" y="3944203"/>
            <a:ext cx="561682" cy="46144"/>
          </a:xfrm>
          <a:custGeom>
            <a:avLst/>
            <a:gdLst/>
            <a:ahLst/>
            <a:cxnLst/>
            <a:rect l="l" t="t" r="r" b="b"/>
            <a:pathLst>
              <a:path w="16372" h="1345" extrusionOk="0">
                <a:moveTo>
                  <a:pt x="8180" y="0"/>
                </a:moveTo>
                <a:cubicBezTo>
                  <a:pt x="3665" y="0"/>
                  <a:pt x="0" y="305"/>
                  <a:pt x="0" y="672"/>
                </a:cubicBezTo>
                <a:cubicBezTo>
                  <a:pt x="0" y="1040"/>
                  <a:pt x="3665" y="1344"/>
                  <a:pt x="8180" y="1344"/>
                </a:cubicBezTo>
                <a:cubicBezTo>
                  <a:pt x="12706" y="1344"/>
                  <a:pt x="16371" y="1040"/>
                  <a:pt x="16371" y="672"/>
                </a:cubicBezTo>
                <a:cubicBezTo>
                  <a:pt x="16371" y="305"/>
                  <a:pt x="12706" y="0"/>
                  <a:pt x="8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1"/>
          <p:cNvGrpSpPr/>
          <p:nvPr/>
        </p:nvGrpSpPr>
        <p:grpSpPr>
          <a:xfrm>
            <a:off x="506450" y="4499375"/>
            <a:ext cx="413545" cy="210602"/>
            <a:chOff x="2997351" y="1193725"/>
            <a:chExt cx="413545" cy="210602"/>
          </a:xfrm>
        </p:grpSpPr>
        <p:sp>
          <p:nvSpPr>
            <p:cNvPr id="727" name="Google Shape;727;p31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8224000" y="1283087"/>
            <a:ext cx="413545" cy="210602"/>
            <a:chOff x="2997351" y="1193725"/>
            <a:chExt cx="413545" cy="210602"/>
          </a:xfrm>
        </p:grpSpPr>
        <p:sp>
          <p:nvSpPr>
            <p:cNvPr id="730" name="Google Shape;730;p31"/>
            <p:cNvSpPr/>
            <p:nvPr/>
          </p:nvSpPr>
          <p:spPr>
            <a:xfrm>
              <a:off x="2997351" y="1338348"/>
              <a:ext cx="105802" cy="65980"/>
            </a:xfrm>
            <a:custGeom>
              <a:avLst/>
              <a:gdLst/>
              <a:ahLst/>
              <a:cxnLst/>
              <a:rect l="l" t="t" r="r" b="b"/>
              <a:pathLst>
                <a:path w="635" h="396" extrusionOk="0">
                  <a:moveTo>
                    <a:pt x="536" y="0"/>
                  </a:moveTo>
                  <a:cubicBezTo>
                    <a:pt x="489" y="0"/>
                    <a:pt x="441" y="19"/>
                    <a:pt x="399" y="51"/>
                  </a:cubicBezTo>
                  <a:cubicBezTo>
                    <a:pt x="371" y="87"/>
                    <a:pt x="349" y="124"/>
                    <a:pt x="331" y="162"/>
                  </a:cubicBezTo>
                  <a:lnTo>
                    <a:pt x="331" y="162"/>
                  </a:lnTo>
                  <a:cubicBezTo>
                    <a:pt x="315" y="161"/>
                    <a:pt x="299" y="160"/>
                    <a:pt x="283" y="160"/>
                  </a:cubicBezTo>
                  <a:cubicBezTo>
                    <a:pt x="169" y="160"/>
                    <a:pt x="61" y="208"/>
                    <a:pt x="0" y="304"/>
                  </a:cubicBezTo>
                  <a:cubicBezTo>
                    <a:pt x="44" y="276"/>
                    <a:pt x="90" y="261"/>
                    <a:pt x="136" y="261"/>
                  </a:cubicBezTo>
                  <a:cubicBezTo>
                    <a:pt x="205" y="261"/>
                    <a:pt x="272" y="294"/>
                    <a:pt x="326" y="359"/>
                  </a:cubicBezTo>
                  <a:cubicBezTo>
                    <a:pt x="344" y="377"/>
                    <a:pt x="381" y="395"/>
                    <a:pt x="417" y="395"/>
                  </a:cubicBezTo>
                  <a:cubicBezTo>
                    <a:pt x="471" y="377"/>
                    <a:pt x="489" y="323"/>
                    <a:pt x="489" y="286"/>
                  </a:cubicBezTo>
                  <a:cubicBezTo>
                    <a:pt x="471" y="232"/>
                    <a:pt x="471" y="160"/>
                    <a:pt x="489" y="105"/>
                  </a:cubicBezTo>
                  <a:cubicBezTo>
                    <a:pt x="504" y="61"/>
                    <a:pt x="544" y="28"/>
                    <a:pt x="597" y="28"/>
                  </a:cubicBezTo>
                  <a:cubicBezTo>
                    <a:pt x="609" y="28"/>
                    <a:pt x="621" y="30"/>
                    <a:pt x="634" y="33"/>
                  </a:cubicBezTo>
                  <a:cubicBezTo>
                    <a:pt x="604" y="10"/>
                    <a:pt x="57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265938" y="1193725"/>
              <a:ext cx="144957" cy="69478"/>
            </a:xfrm>
            <a:custGeom>
              <a:avLst/>
              <a:gdLst/>
              <a:ahLst/>
              <a:cxnLst/>
              <a:rect l="l" t="t" r="r" b="b"/>
              <a:pathLst>
                <a:path w="870" h="417" extrusionOk="0">
                  <a:moveTo>
                    <a:pt x="710" y="0"/>
                  </a:moveTo>
                  <a:cubicBezTo>
                    <a:pt x="672" y="0"/>
                    <a:pt x="633" y="10"/>
                    <a:pt x="598" y="32"/>
                  </a:cubicBezTo>
                  <a:cubicBezTo>
                    <a:pt x="545" y="63"/>
                    <a:pt x="498" y="108"/>
                    <a:pt x="461" y="157"/>
                  </a:cubicBezTo>
                  <a:lnTo>
                    <a:pt x="461" y="157"/>
                  </a:lnTo>
                  <a:cubicBezTo>
                    <a:pt x="400" y="126"/>
                    <a:pt x="333" y="110"/>
                    <a:pt x="264" y="110"/>
                  </a:cubicBezTo>
                  <a:cubicBezTo>
                    <a:pt x="174" y="110"/>
                    <a:pt x="82" y="138"/>
                    <a:pt x="0" y="195"/>
                  </a:cubicBezTo>
                  <a:cubicBezTo>
                    <a:pt x="37" y="182"/>
                    <a:pt x="73" y="177"/>
                    <a:pt x="109" y="177"/>
                  </a:cubicBezTo>
                  <a:cubicBezTo>
                    <a:pt x="232" y="177"/>
                    <a:pt x="342" y="245"/>
                    <a:pt x="398" y="358"/>
                  </a:cubicBezTo>
                  <a:cubicBezTo>
                    <a:pt x="417" y="394"/>
                    <a:pt x="453" y="412"/>
                    <a:pt x="471" y="412"/>
                  </a:cubicBezTo>
                  <a:cubicBezTo>
                    <a:pt x="480" y="415"/>
                    <a:pt x="490" y="417"/>
                    <a:pt x="499" y="417"/>
                  </a:cubicBezTo>
                  <a:cubicBezTo>
                    <a:pt x="543" y="417"/>
                    <a:pt x="580" y="384"/>
                    <a:pt x="580" y="339"/>
                  </a:cubicBezTo>
                  <a:cubicBezTo>
                    <a:pt x="580" y="249"/>
                    <a:pt x="598" y="176"/>
                    <a:pt x="652" y="104"/>
                  </a:cubicBezTo>
                  <a:cubicBezTo>
                    <a:pt x="685" y="60"/>
                    <a:pt x="731" y="36"/>
                    <a:pt x="778" y="36"/>
                  </a:cubicBezTo>
                  <a:cubicBezTo>
                    <a:pt x="809" y="36"/>
                    <a:pt x="841" y="46"/>
                    <a:pt x="869" y="68"/>
                  </a:cubicBezTo>
                  <a:cubicBezTo>
                    <a:pt x="825" y="24"/>
                    <a:pt x="76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31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4" name="Google Shape;734;p31"/>
          <p:cNvSpPr txBox="1">
            <a:spLocks noGrp="1"/>
          </p:cNvSpPr>
          <p:nvPr>
            <p:ph type="subTitle" idx="1"/>
          </p:nvPr>
        </p:nvSpPr>
        <p:spPr>
          <a:xfrm>
            <a:off x="720000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31"/>
          <p:cNvSpPr txBox="1">
            <a:spLocks noGrp="1"/>
          </p:cNvSpPr>
          <p:nvPr>
            <p:ph type="title" idx="3"/>
          </p:nvPr>
        </p:nvSpPr>
        <p:spPr>
          <a:xfrm>
            <a:off x="3419271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6" name="Google Shape;736;p31"/>
          <p:cNvSpPr txBox="1">
            <a:spLocks noGrp="1"/>
          </p:cNvSpPr>
          <p:nvPr>
            <p:ph type="subTitle" idx="4"/>
          </p:nvPr>
        </p:nvSpPr>
        <p:spPr>
          <a:xfrm>
            <a:off x="3419269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31"/>
          <p:cNvSpPr txBox="1">
            <a:spLocks noGrp="1"/>
          </p:cNvSpPr>
          <p:nvPr>
            <p:ph type="title" idx="5"/>
          </p:nvPr>
        </p:nvSpPr>
        <p:spPr>
          <a:xfrm>
            <a:off x="720000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8" name="Google Shape;738;p31"/>
          <p:cNvSpPr txBox="1">
            <a:spLocks noGrp="1"/>
          </p:cNvSpPr>
          <p:nvPr>
            <p:ph type="subTitle" idx="6"/>
          </p:nvPr>
        </p:nvSpPr>
        <p:spPr>
          <a:xfrm>
            <a:off x="720000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title" idx="7"/>
          </p:nvPr>
        </p:nvSpPr>
        <p:spPr>
          <a:xfrm>
            <a:off x="3419271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0" name="Google Shape;740;p31"/>
          <p:cNvSpPr txBox="1">
            <a:spLocks noGrp="1"/>
          </p:cNvSpPr>
          <p:nvPr>
            <p:ph type="subTitle" idx="8"/>
          </p:nvPr>
        </p:nvSpPr>
        <p:spPr>
          <a:xfrm>
            <a:off x="3419269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title" idx="9"/>
          </p:nvPr>
        </p:nvSpPr>
        <p:spPr>
          <a:xfrm>
            <a:off x="6118549" y="16828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2" name="Google Shape;742;p31"/>
          <p:cNvSpPr txBox="1">
            <a:spLocks noGrp="1"/>
          </p:cNvSpPr>
          <p:nvPr>
            <p:ph type="subTitle" idx="13"/>
          </p:nvPr>
        </p:nvSpPr>
        <p:spPr>
          <a:xfrm>
            <a:off x="6118545" y="20367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31"/>
          <p:cNvSpPr txBox="1">
            <a:spLocks noGrp="1"/>
          </p:cNvSpPr>
          <p:nvPr>
            <p:ph type="title" idx="14"/>
          </p:nvPr>
        </p:nvSpPr>
        <p:spPr>
          <a:xfrm>
            <a:off x="6118549" y="3116250"/>
            <a:ext cx="23055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31"/>
          <p:cNvSpPr txBox="1">
            <a:spLocks noGrp="1"/>
          </p:cNvSpPr>
          <p:nvPr>
            <p:ph type="subTitle" idx="15"/>
          </p:nvPr>
        </p:nvSpPr>
        <p:spPr>
          <a:xfrm>
            <a:off x="6118545" y="347014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3"/>
          <p:cNvGrpSpPr/>
          <p:nvPr/>
        </p:nvGrpSpPr>
        <p:grpSpPr>
          <a:xfrm>
            <a:off x="-328621" y="-11"/>
            <a:ext cx="10855212" cy="5143520"/>
            <a:chOff x="-328621" y="-11"/>
            <a:chExt cx="10855212" cy="5143520"/>
          </a:xfrm>
        </p:grpSpPr>
        <p:sp>
          <p:nvSpPr>
            <p:cNvPr id="781" name="Google Shape;781;p33"/>
            <p:cNvSpPr/>
            <p:nvPr/>
          </p:nvSpPr>
          <p:spPr>
            <a:xfrm flipH="1">
              <a:off x="157591" y="1587675"/>
              <a:ext cx="9143866" cy="3339826"/>
            </a:xfrm>
            <a:custGeom>
              <a:avLst/>
              <a:gdLst/>
              <a:ahLst/>
              <a:cxnLst/>
              <a:rect l="l" t="t" r="r" b="b"/>
              <a:pathLst>
                <a:path w="196674" h="68383" extrusionOk="0">
                  <a:moveTo>
                    <a:pt x="185903" y="1"/>
                  </a:moveTo>
                  <a:cubicBezTo>
                    <a:pt x="166193" y="1"/>
                    <a:pt x="144130" y="127"/>
                    <a:pt x="125158" y="4837"/>
                  </a:cubicBezTo>
                  <a:cubicBezTo>
                    <a:pt x="123127" y="5341"/>
                    <a:pt x="121021" y="5923"/>
                    <a:pt x="119528" y="7238"/>
                  </a:cubicBezTo>
                  <a:cubicBezTo>
                    <a:pt x="118038" y="8554"/>
                    <a:pt x="117418" y="10833"/>
                    <a:pt x="118729" y="12291"/>
                  </a:cubicBezTo>
                  <a:cubicBezTo>
                    <a:pt x="119744" y="13416"/>
                    <a:pt x="121659" y="13820"/>
                    <a:pt x="121481" y="15864"/>
                  </a:cubicBezTo>
                  <a:cubicBezTo>
                    <a:pt x="121390" y="16941"/>
                    <a:pt x="120726" y="17922"/>
                    <a:pt x="119731" y="18552"/>
                  </a:cubicBezTo>
                  <a:cubicBezTo>
                    <a:pt x="118073" y="19603"/>
                    <a:pt x="115946" y="19733"/>
                    <a:pt x="113922" y="19841"/>
                  </a:cubicBezTo>
                  <a:cubicBezTo>
                    <a:pt x="94678" y="20891"/>
                    <a:pt x="75510" y="23049"/>
                    <a:pt x="56586" y="26297"/>
                  </a:cubicBezTo>
                  <a:cubicBezTo>
                    <a:pt x="54003" y="26744"/>
                    <a:pt x="51294" y="27261"/>
                    <a:pt x="49322" y="28806"/>
                  </a:cubicBezTo>
                  <a:cubicBezTo>
                    <a:pt x="48833" y="29193"/>
                    <a:pt x="48411" y="29661"/>
                    <a:pt x="48085" y="30182"/>
                  </a:cubicBezTo>
                  <a:cubicBezTo>
                    <a:pt x="45619" y="34068"/>
                    <a:pt x="41395" y="36851"/>
                    <a:pt x="36568" y="38149"/>
                  </a:cubicBezTo>
                  <a:lnTo>
                    <a:pt x="31940" y="39391"/>
                  </a:lnTo>
                  <a:cubicBezTo>
                    <a:pt x="30433" y="39794"/>
                    <a:pt x="28792" y="40281"/>
                    <a:pt x="28371" y="41896"/>
                  </a:cubicBezTo>
                  <a:cubicBezTo>
                    <a:pt x="28093" y="42954"/>
                    <a:pt x="28519" y="44048"/>
                    <a:pt x="29353" y="44843"/>
                  </a:cubicBezTo>
                  <a:cubicBezTo>
                    <a:pt x="31058" y="46471"/>
                    <a:pt x="33589" y="46705"/>
                    <a:pt x="35965" y="46893"/>
                  </a:cubicBezTo>
                  <a:cubicBezTo>
                    <a:pt x="45511" y="47643"/>
                    <a:pt x="55053" y="48390"/>
                    <a:pt x="64600" y="49141"/>
                  </a:cubicBezTo>
                  <a:cubicBezTo>
                    <a:pt x="67139" y="49342"/>
                    <a:pt x="70539" y="50436"/>
                    <a:pt x="69832" y="52754"/>
                  </a:cubicBezTo>
                  <a:cubicBezTo>
                    <a:pt x="69541" y="53708"/>
                    <a:pt x="68638" y="54433"/>
                    <a:pt x="67548" y="54681"/>
                  </a:cubicBezTo>
                  <a:cubicBezTo>
                    <a:pt x="45016" y="59769"/>
                    <a:pt x="19467" y="57090"/>
                    <a:pt x="0" y="68383"/>
                  </a:cubicBezTo>
                  <a:lnTo>
                    <a:pt x="22502" y="67592"/>
                  </a:lnTo>
                  <a:cubicBezTo>
                    <a:pt x="40453" y="57047"/>
                    <a:pt x="64388" y="60725"/>
                    <a:pt x="85165" y="55649"/>
                  </a:cubicBezTo>
                  <a:cubicBezTo>
                    <a:pt x="91448" y="54117"/>
                    <a:pt x="98497" y="50452"/>
                    <a:pt x="98363" y="44700"/>
                  </a:cubicBezTo>
                  <a:cubicBezTo>
                    <a:pt x="98333" y="43481"/>
                    <a:pt x="97968" y="42234"/>
                    <a:pt x="98355" y="41066"/>
                  </a:cubicBezTo>
                  <a:cubicBezTo>
                    <a:pt x="99070" y="38896"/>
                    <a:pt x="101949" y="37984"/>
                    <a:pt x="104476" y="37610"/>
                  </a:cubicBezTo>
                  <a:cubicBezTo>
                    <a:pt x="107416" y="37178"/>
                    <a:pt x="110396" y="37040"/>
                    <a:pt x="113392" y="37040"/>
                  </a:cubicBezTo>
                  <a:cubicBezTo>
                    <a:pt x="118635" y="37040"/>
                    <a:pt x="123927" y="37461"/>
                    <a:pt x="129137" y="37461"/>
                  </a:cubicBezTo>
                  <a:cubicBezTo>
                    <a:pt x="133790" y="37461"/>
                    <a:pt x="138377" y="37125"/>
                    <a:pt x="142806" y="35853"/>
                  </a:cubicBezTo>
                  <a:cubicBezTo>
                    <a:pt x="151940" y="33230"/>
                    <a:pt x="159533" y="26810"/>
                    <a:pt x="169050" y="25632"/>
                  </a:cubicBezTo>
                  <a:cubicBezTo>
                    <a:pt x="170528" y="25450"/>
                    <a:pt x="172029" y="25400"/>
                    <a:pt x="173536" y="25400"/>
                  </a:cubicBezTo>
                  <a:cubicBezTo>
                    <a:pt x="175431" y="25400"/>
                    <a:pt x="177336" y="25480"/>
                    <a:pt x="179219" y="25480"/>
                  </a:cubicBezTo>
                  <a:cubicBezTo>
                    <a:pt x="182057" y="25480"/>
                    <a:pt x="184847" y="25298"/>
                    <a:pt x="187479" y="24387"/>
                  </a:cubicBezTo>
                  <a:cubicBezTo>
                    <a:pt x="192897" y="22512"/>
                    <a:pt x="196674" y="17441"/>
                    <a:pt x="196479" y="12305"/>
                  </a:cubicBezTo>
                  <a:cubicBezTo>
                    <a:pt x="196283" y="7169"/>
                    <a:pt x="192454" y="1"/>
                    <a:pt x="18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4668226" y="0"/>
              <a:ext cx="4020684" cy="4020684"/>
            </a:xfrm>
            <a:custGeom>
              <a:avLst/>
              <a:gdLst/>
              <a:ahLst/>
              <a:cxnLst/>
              <a:rect l="l" t="t" r="r" b="b"/>
              <a:pathLst>
                <a:path w="31022" h="31022" extrusionOk="0">
                  <a:moveTo>
                    <a:pt x="17222" y="942"/>
                  </a:moveTo>
                  <a:cubicBezTo>
                    <a:pt x="25263" y="1884"/>
                    <a:pt x="31022" y="9164"/>
                    <a:pt x="30080" y="17204"/>
                  </a:cubicBezTo>
                  <a:cubicBezTo>
                    <a:pt x="29138" y="25263"/>
                    <a:pt x="21858" y="31022"/>
                    <a:pt x="13818" y="30080"/>
                  </a:cubicBezTo>
                  <a:cubicBezTo>
                    <a:pt x="5759" y="29138"/>
                    <a:pt x="0" y="21858"/>
                    <a:pt x="942" y="13800"/>
                  </a:cubicBezTo>
                  <a:cubicBezTo>
                    <a:pt x="1883" y="5759"/>
                    <a:pt x="9164" y="0"/>
                    <a:pt x="17222" y="9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33"/>
            <p:cNvGrpSpPr/>
            <p:nvPr/>
          </p:nvGrpSpPr>
          <p:grpSpPr>
            <a:xfrm>
              <a:off x="6238207" y="2723125"/>
              <a:ext cx="2905800" cy="1903286"/>
              <a:chOff x="5700400" y="3687875"/>
              <a:chExt cx="560500" cy="367125"/>
            </a:xfrm>
          </p:grpSpPr>
          <p:sp>
            <p:nvSpPr>
              <p:cNvPr id="784" name="Google Shape;784;p33"/>
              <p:cNvSpPr/>
              <p:nvPr/>
            </p:nvSpPr>
            <p:spPr>
              <a:xfrm>
                <a:off x="5805425" y="3869350"/>
                <a:ext cx="28550" cy="729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16" extrusionOk="0">
                    <a:moveTo>
                      <a:pt x="906" y="0"/>
                    </a:moveTo>
                    <a:lnTo>
                      <a:pt x="19" y="199"/>
                    </a:lnTo>
                    <a:cubicBezTo>
                      <a:pt x="1" y="562"/>
                      <a:pt x="490" y="1159"/>
                      <a:pt x="490" y="1159"/>
                    </a:cubicBezTo>
                    <a:cubicBezTo>
                      <a:pt x="490" y="1159"/>
                      <a:pt x="218" y="1829"/>
                      <a:pt x="182" y="1956"/>
                    </a:cubicBezTo>
                    <a:cubicBezTo>
                      <a:pt x="73" y="2155"/>
                      <a:pt x="55" y="2373"/>
                      <a:pt x="109" y="2590"/>
                    </a:cubicBezTo>
                    <a:cubicBezTo>
                      <a:pt x="164" y="2753"/>
                      <a:pt x="309" y="2880"/>
                      <a:pt x="472" y="2916"/>
                    </a:cubicBezTo>
                    <a:cubicBezTo>
                      <a:pt x="417" y="2861"/>
                      <a:pt x="399" y="2753"/>
                      <a:pt x="417" y="2680"/>
                    </a:cubicBezTo>
                    <a:lnTo>
                      <a:pt x="417" y="2680"/>
                    </a:lnTo>
                    <a:cubicBezTo>
                      <a:pt x="465" y="2759"/>
                      <a:pt x="539" y="2811"/>
                      <a:pt x="630" y="2811"/>
                    </a:cubicBezTo>
                    <a:cubicBezTo>
                      <a:pt x="643" y="2811"/>
                      <a:pt x="657" y="2810"/>
                      <a:pt x="671" y="2807"/>
                    </a:cubicBezTo>
                    <a:cubicBezTo>
                      <a:pt x="544" y="2717"/>
                      <a:pt x="580" y="2481"/>
                      <a:pt x="580" y="2481"/>
                    </a:cubicBezTo>
                    <a:lnTo>
                      <a:pt x="580" y="2481"/>
                    </a:lnTo>
                    <a:cubicBezTo>
                      <a:pt x="616" y="2572"/>
                      <a:pt x="707" y="2626"/>
                      <a:pt x="798" y="2626"/>
                    </a:cubicBezTo>
                    <a:cubicBezTo>
                      <a:pt x="743" y="2572"/>
                      <a:pt x="707" y="2481"/>
                      <a:pt x="707" y="2409"/>
                    </a:cubicBezTo>
                    <a:cubicBezTo>
                      <a:pt x="707" y="2264"/>
                      <a:pt x="526" y="2083"/>
                      <a:pt x="526" y="2083"/>
                    </a:cubicBezTo>
                    <a:cubicBezTo>
                      <a:pt x="598" y="1992"/>
                      <a:pt x="689" y="1902"/>
                      <a:pt x="779" y="1829"/>
                    </a:cubicBezTo>
                    <a:cubicBezTo>
                      <a:pt x="979" y="1612"/>
                      <a:pt x="1142" y="1358"/>
                      <a:pt x="1051" y="1069"/>
                    </a:cubicBezTo>
                    <a:cubicBezTo>
                      <a:pt x="960" y="779"/>
                      <a:pt x="852" y="743"/>
                      <a:pt x="960" y="543"/>
                    </a:cubicBezTo>
                    <a:cubicBezTo>
                      <a:pt x="1069" y="344"/>
                      <a:pt x="906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5739775" y="3847600"/>
                <a:ext cx="7337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97" extrusionOk="0">
                    <a:moveTo>
                      <a:pt x="1305" y="1"/>
                    </a:moveTo>
                    <a:lnTo>
                      <a:pt x="689" y="327"/>
                    </a:lnTo>
                    <a:lnTo>
                      <a:pt x="725" y="200"/>
                    </a:lnTo>
                    <a:lnTo>
                      <a:pt x="472" y="454"/>
                    </a:lnTo>
                    <a:lnTo>
                      <a:pt x="472" y="454"/>
                    </a:lnTo>
                    <a:lnTo>
                      <a:pt x="508" y="273"/>
                    </a:lnTo>
                    <a:lnTo>
                      <a:pt x="73" y="617"/>
                    </a:lnTo>
                    <a:lnTo>
                      <a:pt x="1" y="834"/>
                    </a:lnTo>
                    <a:lnTo>
                      <a:pt x="1069" y="997"/>
                    </a:lnTo>
                    <a:lnTo>
                      <a:pt x="2518" y="562"/>
                    </a:lnTo>
                    <a:lnTo>
                      <a:pt x="2935" y="182"/>
                    </a:lnTo>
                    <a:lnTo>
                      <a:pt x="2935" y="182"/>
                    </a:lnTo>
                    <a:lnTo>
                      <a:pt x="2301" y="327"/>
                    </a:lnTo>
                    <a:lnTo>
                      <a:pt x="2446" y="182"/>
                    </a:lnTo>
                    <a:lnTo>
                      <a:pt x="2120" y="273"/>
                    </a:lnTo>
                    <a:lnTo>
                      <a:pt x="2192" y="128"/>
                    </a:lnTo>
                    <a:lnTo>
                      <a:pt x="1631" y="291"/>
                    </a:lnTo>
                    <a:lnTo>
                      <a:pt x="1631" y="291"/>
                    </a:lnTo>
                    <a:lnTo>
                      <a:pt x="1776" y="19"/>
                    </a:lnTo>
                    <a:lnTo>
                      <a:pt x="1776" y="19"/>
                    </a:lnTo>
                    <a:lnTo>
                      <a:pt x="1196" y="291"/>
                    </a:lnTo>
                    <a:lnTo>
                      <a:pt x="1196" y="291"/>
                    </a:lnTo>
                    <a:lnTo>
                      <a:pt x="13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6" name="Google Shape;786;p33"/>
              <p:cNvGrpSpPr/>
              <p:nvPr/>
            </p:nvGrpSpPr>
            <p:grpSpPr>
              <a:xfrm>
                <a:off x="5700400" y="3687875"/>
                <a:ext cx="560500" cy="367125"/>
                <a:chOff x="5700400" y="3687875"/>
                <a:chExt cx="560500" cy="367125"/>
              </a:xfrm>
            </p:grpSpPr>
            <p:sp>
              <p:nvSpPr>
                <p:cNvPr id="787" name="Google Shape;787;p33"/>
                <p:cNvSpPr/>
                <p:nvPr/>
              </p:nvSpPr>
              <p:spPr>
                <a:xfrm>
                  <a:off x="5865650" y="3708175"/>
                  <a:ext cx="395250" cy="20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0" h="8367" extrusionOk="0">
                      <a:moveTo>
                        <a:pt x="6465" y="0"/>
                      </a:moveTo>
                      <a:lnTo>
                        <a:pt x="5596" y="326"/>
                      </a:lnTo>
                      <a:cubicBezTo>
                        <a:pt x="4419" y="2825"/>
                        <a:pt x="2445" y="4872"/>
                        <a:pt x="0" y="6157"/>
                      </a:cubicBezTo>
                      <a:lnTo>
                        <a:pt x="1250" y="7968"/>
                      </a:lnTo>
                      <a:cubicBezTo>
                        <a:pt x="1517" y="7729"/>
                        <a:pt x="1843" y="7641"/>
                        <a:pt x="2178" y="7641"/>
                      </a:cubicBezTo>
                      <a:cubicBezTo>
                        <a:pt x="3139" y="7641"/>
                        <a:pt x="4184" y="8367"/>
                        <a:pt x="4184" y="8367"/>
                      </a:cubicBezTo>
                      <a:cubicBezTo>
                        <a:pt x="4915" y="6729"/>
                        <a:pt x="6182" y="6351"/>
                        <a:pt x="7195" y="6351"/>
                      </a:cubicBezTo>
                      <a:cubicBezTo>
                        <a:pt x="8064" y="6351"/>
                        <a:pt x="8747" y="6628"/>
                        <a:pt x="8747" y="6628"/>
                      </a:cubicBezTo>
                      <a:cubicBezTo>
                        <a:pt x="9521" y="4345"/>
                        <a:pt x="11444" y="3805"/>
                        <a:pt x="13089" y="3805"/>
                      </a:cubicBezTo>
                      <a:cubicBezTo>
                        <a:pt x="14561" y="3805"/>
                        <a:pt x="15810" y="4238"/>
                        <a:pt x="15810" y="4238"/>
                      </a:cubicBezTo>
                      <a:cubicBezTo>
                        <a:pt x="12959" y="1093"/>
                        <a:pt x="10004" y="466"/>
                        <a:pt x="8099" y="466"/>
                      </a:cubicBezTo>
                      <a:cubicBezTo>
                        <a:pt x="6833" y="466"/>
                        <a:pt x="6031" y="743"/>
                        <a:pt x="6031" y="743"/>
                      </a:cubicBezTo>
                      <a:lnTo>
                        <a:pt x="64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33"/>
                <p:cNvSpPr/>
                <p:nvPr/>
              </p:nvSpPr>
              <p:spPr>
                <a:xfrm>
                  <a:off x="5710800" y="3687875"/>
                  <a:ext cx="147625" cy="18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7296" extrusionOk="0">
                      <a:moveTo>
                        <a:pt x="1595" y="0"/>
                      </a:moveTo>
                      <a:cubicBezTo>
                        <a:pt x="1123" y="0"/>
                        <a:pt x="593" y="53"/>
                        <a:pt x="1" y="178"/>
                      </a:cubicBezTo>
                      <a:cubicBezTo>
                        <a:pt x="1" y="178"/>
                        <a:pt x="3134" y="758"/>
                        <a:pt x="2319" y="3999"/>
                      </a:cubicBezTo>
                      <a:cubicBezTo>
                        <a:pt x="2319" y="3999"/>
                        <a:pt x="4184" y="4217"/>
                        <a:pt x="3749" y="6589"/>
                      </a:cubicBezTo>
                      <a:cubicBezTo>
                        <a:pt x="3749" y="6589"/>
                        <a:pt x="3892" y="6563"/>
                        <a:pt x="4088" y="6563"/>
                      </a:cubicBezTo>
                      <a:cubicBezTo>
                        <a:pt x="4480" y="6563"/>
                        <a:pt x="5084" y="6668"/>
                        <a:pt x="5180" y="7295"/>
                      </a:cubicBezTo>
                      <a:lnTo>
                        <a:pt x="5904" y="7024"/>
                      </a:lnTo>
                      <a:cubicBezTo>
                        <a:pt x="5904" y="7024"/>
                        <a:pt x="4836" y="4706"/>
                        <a:pt x="5397" y="1482"/>
                      </a:cubicBezTo>
                      <a:lnTo>
                        <a:pt x="5108" y="993"/>
                      </a:lnTo>
                      <a:lnTo>
                        <a:pt x="5053" y="1609"/>
                      </a:lnTo>
                      <a:cubicBezTo>
                        <a:pt x="5053" y="1609"/>
                        <a:pt x="4197" y="0"/>
                        <a:pt x="15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33"/>
                <p:cNvSpPr/>
                <p:nvPr/>
              </p:nvSpPr>
              <p:spPr>
                <a:xfrm>
                  <a:off x="5997850" y="4011950"/>
                  <a:ext cx="34875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" h="599" extrusionOk="0">
                      <a:moveTo>
                        <a:pt x="562" y="1"/>
                      </a:moveTo>
                      <a:lnTo>
                        <a:pt x="0" y="218"/>
                      </a:lnTo>
                      <a:lnTo>
                        <a:pt x="0" y="598"/>
                      </a:lnTo>
                      <a:lnTo>
                        <a:pt x="688" y="598"/>
                      </a:lnTo>
                      <a:lnTo>
                        <a:pt x="1395" y="73"/>
                      </a:lnTo>
                      <a:lnTo>
                        <a:pt x="5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33"/>
                <p:cNvSpPr/>
                <p:nvPr/>
              </p:nvSpPr>
              <p:spPr>
                <a:xfrm>
                  <a:off x="5880575" y="3926375"/>
                  <a:ext cx="41675" cy="1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5145" extrusionOk="0">
                      <a:moveTo>
                        <a:pt x="924" y="1"/>
                      </a:moveTo>
                      <a:cubicBezTo>
                        <a:pt x="345" y="273"/>
                        <a:pt x="1" y="1486"/>
                        <a:pt x="19" y="1812"/>
                      </a:cubicBezTo>
                      <a:cubicBezTo>
                        <a:pt x="55" y="2156"/>
                        <a:pt x="671" y="3297"/>
                        <a:pt x="725" y="3460"/>
                      </a:cubicBezTo>
                      <a:cubicBezTo>
                        <a:pt x="798" y="3623"/>
                        <a:pt x="689" y="4003"/>
                        <a:pt x="761" y="4329"/>
                      </a:cubicBezTo>
                      <a:cubicBezTo>
                        <a:pt x="780" y="4583"/>
                        <a:pt x="689" y="4818"/>
                        <a:pt x="544" y="5017"/>
                      </a:cubicBezTo>
                      <a:cubicBezTo>
                        <a:pt x="671" y="4981"/>
                        <a:pt x="798" y="4872"/>
                        <a:pt x="870" y="4746"/>
                      </a:cubicBezTo>
                      <a:lnTo>
                        <a:pt x="870" y="4746"/>
                      </a:lnTo>
                      <a:cubicBezTo>
                        <a:pt x="870" y="4891"/>
                        <a:pt x="852" y="5017"/>
                        <a:pt x="780" y="5144"/>
                      </a:cubicBezTo>
                      <a:cubicBezTo>
                        <a:pt x="888" y="5108"/>
                        <a:pt x="979" y="5017"/>
                        <a:pt x="1015" y="4909"/>
                      </a:cubicBezTo>
                      <a:cubicBezTo>
                        <a:pt x="1051" y="4963"/>
                        <a:pt x="1069" y="5035"/>
                        <a:pt x="1069" y="5090"/>
                      </a:cubicBezTo>
                      <a:cubicBezTo>
                        <a:pt x="1160" y="4981"/>
                        <a:pt x="1178" y="4800"/>
                        <a:pt x="1124" y="4673"/>
                      </a:cubicBezTo>
                      <a:cubicBezTo>
                        <a:pt x="1033" y="4383"/>
                        <a:pt x="1269" y="3967"/>
                        <a:pt x="1395" y="3677"/>
                      </a:cubicBezTo>
                      <a:cubicBezTo>
                        <a:pt x="1504" y="3387"/>
                        <a:pt x="1142" y="3532"/>
                        <a:pt x="1178" y="3261"/>
                      </a:cubicBezTo>
                      <a:cubicBezTo>
                        <a:pt x="1196" y="2935"/>
                        <a:pt x="1124" y="2609"/>
                        <a:pt x="979" y="2319"/>
                      </a:cubicBezTo>
                      <a:cubicBezTo>
                        <a:pt x="816" y="1866"/>
                        <a:pt x="1667" y="1721"/>
                        <a:pt x="1667" y="1721"/>
                      </a:cubicBezTo>
                      <a:lnTo>
                        <a:pt x="9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33"/>
                <p:cNvSpPr/>
                <p:nvPr/>
              </p:nvSpPr>
              <p:spPr>
                <a:xfrm>
                  <a:off x="5859300" y="3914625"/>
                  <a:ext cx="41225" cy="1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5071" extrusionOk="0">
                      <a:moveTo>
                        <a:pt x="1087" y="0"/>
                      </a:moveTo>
                      <a:cubicBezTo>
                        <a:pt x="472" y="217"/>
                        <a:pt x="19" y="1395"/>
                        <a:pt x="1" y="1721"/>
                      </a:cubicBezTo>
                      <a:cubicBezTo>
                        <a:pt x="1" y="2047"/>
                        <a:pt x="508" y="3242"/>
                        <a:pt x="562" y="3405"/>
                      </a:cubicBezTo>
                      <a:cubicBezTo>
                        <a:pt x="616" y="3568"/>
                        <a:pt x="472" y="3948"/>
                        <a:pt x="508" y="4274"/>
                      </a:cubicBezTo>
                      <a:cubicBezTo>
                        <a:pt x="490" y="4528"/>
                        <a:pt x="381" y="4763"/>
                        <a:pt x="200" y="4926"/>
                      </a:cubicBezTo>
                      <a:cubicBezTo>
                        <a:pt x="345" y="4908"/>
                        <a:pt x="472" y="4817"/>
                        <a:pt x="562" y="4691"/>
                      </a:cubicBezTo>
                      <a:lnTo>
                        <a:pt x="562" y="4691"/>
                      </a:lnTo>
                      <a:cubicBezTo>
                        <a:pt x="562" y="4835"/>
                        <a:pt x="508" y="4962"/>
                        <a:pt x="435" y="5071"/>
                      </a:cubicBezTo>
                      <a:cubicBezTo>
                        <a:pt x="562" y="5053"/>
                        <a:pt x="653" y="4962"/>
                        <a:pt x="689" y="4853"/>
                      </a:cubicBezTo>
                      <a:cubicBezTo>
                        <a:pt x="725" y="4908"/>
                        <a:pt x="743" y="4980"/>
                        <a:pt x="743" y="5053"/>
                      </a:cubicBezTo>
                      <a:cubicBezTo>
                        <a:pt x="834" y="4944"/>
                        <a:pt x="870" y="4781"/>
                        <a:pt x="834" y="4636"/>
                      </a:cubicBezTo>
                      <a:cubicBezTo>
                        <a:pt x="761" y="4328"/>
                        <a:pt x="1051" y="3948"/>
                        <a:pt x="1196" y="3676"/>
                      </a:cubicBezTo>
                      <a:cubicBezTo>
                        <a:pt x="1323" y="3387"/>
                        <a:pt x="961" y="3513"/>
                        <a:pt x="1015" y="3242"/>
                      </a:cubicBezTo>
                      <a:cubicBezTo>
                        <a:pt x="1069" y="2916"/>
                        <a:pt x="1033" y="2590"/>
                        <a:pt x="924" y="2282"/>
                      </a:cubicBezTo>
                      <a:cubicBezTo>
                        <a:pt x="798" y="1829"/>
                        <a:pt x="1649" y="1757"/>
                        <a:pt x="1649" y="1757"/>
                      </a:cubicBezTo>
                      <a:lnTo>
                        <a:pt x="10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33"/>
                <p:cNvSpPr/>
                <p:nvPr/>
              </p:nvSpPr>
              <p:spPr>
                <a:xfrm>
                  <a:off x="5784600" y="3870250"/>
                  <a:ext cx="3850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2772" extrusionOk="0">
                      <a:moveTo>
                        <a:pt x="580" y="0"/>
                      </a:moveTo>
                      <a:cubicBezTo>
                        <a:pt x="453" y="363"/>
                        <a:pt x="761" y="1069"/>
                        <a:pt x="761" y="1069"/>
                      </a:cubicBezTo>
                      <a:cubicBezTo>
                        <a:pt x="761" y="1069"/>
                        <a:pt x="309" y="1648"/>
                        <a:pt x="236" y="1757"/>
                      </a:cubicBezTo>
                      <a:cubicBezTo>
                        <a:pt x="91" y="1902"/>
                        <a:pt x="1" y="2119"/>
                        <a:pt x="1" y="2337"/>
                      </a:cubicBezTo>
                      <a:cubicBezTo>
                        <a:pt x="1" y="2518"/>
                        <a:pt x="91" y="2681"/>
                        <a:pt x="254" y="2771"/>
                      </a:cubicBezTo>
                      <a:cubicBezTo>
                        <a:pt x="218" y="2681"/>
                        <a:pt x="218" y="2590"/>
                        <a:pt x="272" y="2518"/>
                      </a:cubicBezTo>
                      <a:cubicBezTo>
                        <a:pt x="272" y="2626"/>
                        <a:pt x="363" y="2699"/>
                        <a:pt x="471" y="2717"/>
                      </a:cubicBezTo>
                      <a:cubicBezTo>
                        <a:pt x="363" y="2590"/>
                        <a:pt x="490" y="2373"/>
                        <a:pt x="490" y="2373"/>
                      </a:cubicBezTo>
                      <a:cubicBezTo>
                        <a:pt x="490" y="2463"/>
                        <a:pt x="544" y="2554"/>
                        <a:pt x="634" y="2572"/>
                      </a:cubicBezTo>
                      <a:cubicBezTo>
                        <a:pt x="598" y="2500"/>
                        <a:pt x="598" y="2409"/>
                        <a:pt x="616" y="2318"/>
                      </a:cubicBezTo>
                      <a:cubicBezTo>
                        <a:pt x="634" y="2192"/>
                        <a:pt x="598" y="2065"/>
                        <a:pt x="544" y="1956"/>
                      </a:cubicBezTo>
                      <a:cubicBezTo>
                        <a:pt x="634" y="1884"/>
                        <a:pt x="743" y="1829"/>
                        <a:pt x="852" y="1775"/>
                      </a:cubicBezTo>
                      <a:cubicBezTo>
                        <a:pt x="1105" y="1630"/>
                        <a:pt x="1341" y="1431"/>
                        <a:pt x="1323" y="1141"/>
                      </a:cubicBezTo>
                      <a:cubicBezTo>
                        <a:pt x="1323" y="833"/>
                        <a:pt x="1232" y="761"/>
                        <a:pt x="1377" y="616"/>
                      </a:cubicBezTo>
                      <a:cubicBezTo>
                        <a:pt x="1540" y="453"/>
                        <a:pt x="1486" y="73"/>
                        <a:pt x="1486" y="73"/>
                      </a:cubicBez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33"/>
                <p:cNvSpPr/>
                <p:nvPr/>
              </p:nvSpPr>
              <p:spPr>
                <a:xfrm>
                  <a:off x="5700400" y="3839000"/>
                  <a:ext cx="301550" cy="1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2" h="7585" extrusionOk="0">
                      <a:moveTo>
                        <a:pt x="1938" y="1"/>
                      </a:moveTo>
                      <a:cubicBezTo>
                        <a:pt x="1938" y="1"/>
                        <a:pt x="942" y="508"/>
                        <a:pt x="1051" y="1305"/>
                      </a:cubicBezTo>
                      <a:cubicBezTo>
                        <a:pt x="743" y="1377"/>
                        <a:pt x="525" y="1649"/>
                        <a:pt x="507" y="1957"/>
                      </a:cubicBezTo>
                      <a:cubicBezTo>
                        <a:pt x="507" y="2246"/>
                        <a:pt x="344" y="2518"/>
                        <a:pt x="91" y="2663"/>
                      </a:cubicBezTo>
                      <a:cubicBezTo>
                        <a:pt x="0" y="2754"/>
                        <a:pt x="199" y="3079"/>
                        <a:pt x="489" y="3170"/>
                      </a:cubicBezTo>
                      <a:lnTo>
                        <a:pt x="707" y="3206"/>
                      </a:lnTo>
                      <a:cubicBezTo>
                        <a:pt x="719" y="3207"/>
                        <a:pt x="730" y="3208"/>
                        <a:pt x="742" y="3208"/>
                      </a:cubicBezTo>
                      <a:cubicBezTo>
                        <a:pt x="964" y="3208"/>
                        <a:pt x="1162" y="3050"/>
                        <a:pt x="1214" y="2844"/>
                      </a:cubicBezTo>
                      <a:cubicBezTo>
                        <a:pt x="1395" y="2500"/>
                        <a:pt x="1739" y="2283"/>
                        <a:pt x="2119" y="2283"/>
                      </a:cubicBezTo>
                      <a:cubicBezTo>
                        <a:pt x="3423" y="2301"/>
                        <a:pt x="4039" y="2663"/>
                        <a:pt x="4039" y="2663"/>
                      </a:cubicBezTo>
                      <a:cubicBezTo>
                        <a:pt x="4076" y="2658"/>
                        <a:pt x="4112" y="2655"/>
                        <a:pt x="4146" y="2655"/>
                      </a:cubicBezTo>
                      <a:cubicBezTo>
                        <a:pt x="4849" y="2655"/>
                        <a:pt x="5005" y="3677"/>
                        <a:pt x="5868" y="4401"/>
                      </a:cubicBezTo>
                      <a:cubicBezTo>
                        <a:pt x="6610" y="5017"/>
                        <a:pt x="8059" y="5687"/>
                        <a:pt x="8059" y="5687"/>
                      </a:cubicBezTo>
                      <a:cubicBezTo>
                        <a:pt x="8608" y="7299"/>
                        <a:pt x="10113" y="7585"/>
                        <a:pt x="11113" y="7585"/>
                      </a:cubicBezTo>
                      <a:cubicBezTo>
                        <a:pt x="11664" y="7585"/>
                        <a:pt x="12061" y="7498"/>
                        <a:pt x="12061" y="7498"/>
                      </a:cubicBezTo>
                      <a:lnTo>
                        <a:pt x="12025" y="7118"/>
                      </a:lnTo>
                      <a:cubicBezTo>
                        <a:pt x="11841" y="7176"/>
                        <a:pt x="11665" y="7204"/>
                        <a:pt x="11496" y="7204"/>
                      </a:cubicBezTo>
                      <a:cubicBezTo>
                        <a:pt x="10186" y="7204"/>
                        <a:pt x="9290" y="5502"/>
                        <a:pt x="8168" y="2663"/>
                      </a:cubicBezTo>
                      <a:cubicBezTo>
                        <a:pt x="7519" y="1014"/>
                        <a:pt x="6155" y="611"/>
                        <a:pt x="4978" y="611"/>
                      </a:cubicBezTo>
                      <a:cubicBezTo>
                        <a:pt x="3853" y="611"/>
                        <a:pt x="2898" y="979"/>
                        <a:pt x="2898" y="979"/>
                      </a:cubicBezTo>
                      <a:cubicBezTo>
                        <a:pt x="2827" y="976"/>
                        <a:pt x="2757" y="974"/>
                        <a:pt x="2686" y="974"/>
                      </a:cubicBezTo>
                      <a:cubicBezTo>
                        <a:pt x="2358" y="974"/>
                        <a:pt x="2030" y="1007"/>
                        <a:pt x="1703" y="1051"/>
                      </a:cubicBezTo>
                      <a:cubicBezTo>
                        <a:pt x="1811" y="743"/>
                        <a:pt x="2029" y="472"/>
                        <a:pt x="2318" y="291"/>
                      </a:cubicBezTo>
                      <a:lnTo>
                        <a:pt x="2318" y="291"/>
                      </a:lnTo>
                      <a:cubicBezTo>
                        <a:pt x="2318" y="291"/>
                        <a:pt x="1793" y="417"/>
                        <a:pt x="1612" y="653"/>
                      </a:cubicBezTo>
                      <a:cubicBezTo>
                        <a:pt x="1648" y="417"/>
                        <a:pt x="1757" y="182"/>
                        <a:pt x="1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4" name="Google Shape;794;p33"/>
            <p:cNvGrpSpPr/>
            <p:nvPr/>
          </p:nvGrpSpPr>
          <p:grpSpPr>
            <a:xfrm>
              <a:off x="7160623" y="1944703"/>
              <a:ext cx="664368" cy="430815"/>
              <a:chOff x="5878325" y="3537725"/>
              <a:chExt cx="128150" cy="83100"/>
            </a:xfrm>
          </p:grpSpPr>
          <p:sp>
            <p:nvSpPr>
              <p:cNvPr id="795" name="Google Shape;795;p33"/>
              <p:cNvSpPr/>
              <p:nvPr/>
            </p:nvSpPr>
            <p:spPr>
              <a:xfrm>
                <a:off x="5921325" y="3543375"/>
                <a:ext cx="851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721" extrusionOk="0">
                    <a:moveTo>
                      <a:pt x="1232" y="0"/>
                    </a:moveTo>
                    <a:lnTo>
                      <a:pt x="1051" y="91"/>
                    </a:lnTo>
                    <a:cubicBezTo>
                      <a:pt x="852" y="616"/>
                      <a:pt x="472" y="1069"/>
                      <a:pt x="1" y="1359"/>
                    </a:cubicBezTo>
                    <a:lnTo>
                      <a:pt x="327" y="1703"/>
                    </a:lnTo>
                    <a:cubicBezTo>
                      <a:pt x="390" y="1634"/>
                      <a:pt x="478" y="1611"/>
                      <a:pt x="569" y="1611"/>
                    </a:cubicBezTo>
                    <a:cubicBezTo>
                      <a:pt x="767" y="1611"/>
                      <a:pt x="979" y="1721"/>
                      <a:pt x="979" y="1721"/>
                    </a:cubicBezTo>
                    <a:cubicBezTo>
                      <a:pt x="1105" y="1317"/>
                      <a:pt x="1452" y="1244"/>
                      <a:pt x="1688" y="1244"/>
                    </a:cubicBezTo>
                    <a:cubicBezTo>
                      <a:pt x="1822" y="1244"/>
                      <a:pt x="1920" y="1268"/>
                      <a:pt x="1920" y="1268"/>
                    </a:cubicBezTo>
                    <a:cubicBezTo>
                      <a:pt x="2044" y="718"/>
                      <a:pt x="2585" y="613"/>
                      <a:pt x="2979" y="613"/>
                    </a:cubicBezTo>
                    <a:cubicBezTo>
                      <a:pt x="3220" y="613"/>
                      <a:pt x="3405" y="652"/>
                      <a:pt x="3405" y="652"/>
                    </a:cubicBezTo>
                    <a:cubicBezTo>
                      <a:pt x="2796" y="172"/>
                      <a:pt x="2224" y="55"/>
                      <a:pt x="1810" y="55"/>
                    </a:cubicBezTo>
                    <a:cubicBezTo>
                      <a:pt x="1412" y="55"/>
                      <a:pt x="1160" y="163"/>
                      <a:pt x="1160" y="163"/>
                    </a:cubicBez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5878325" y="3537725"/>
                <a:ext cx="3940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621" extrusionOk="0">
                    <a:moveTo>
                      <a:pt x="534" y="0"/>
                    </a:moveTo>
                    <a:cubicBezTo>
                      <a:pt x="384" y="0"/>
                      <a:pt x="207" y="28"/>
                      <a:pt x="0" y="100"/>
                    </a:cubicBezTo>
                    <a:cubicBezTo>
                      <a:pt x="435" y="118"/>
                      <a:pt x="725" y="498"/>
                      <a:pt x="652" y="933"/>
                    </a:cubicBezTo>
                    <a:cubicBezTo>
                      <a:pt x="652" y="933"/>
                      <a:pt x="1105" y="933"/>
                      <a:pt x="1051" y="1494"/>
                    </a:cubicBezTo>
                    <a:cubicBezTo>
                      <a:pt x="1051" y="1494"/>
                      <a:pt x="1114" y="1475"/>
                      <a:pt x="1189" y="1475"/>
                    </a:cubicBezTo>
                    <a:cubicBezTo>
                      <a:pt x="1278" y="1475"/>
                      <a:pt x="1383" y="1502"/>
                      <a:pt x="1413" y="1621"/>
                    </a:cubicBezTo>
                    <a:lnTo>
                      <a:pt x="1576" y="1530"/>
                    </a:lnTo>
                    <a:cubicBezTo>
                      <a:pt x="1359" y="1150"/>
                      <a:pt x="1268" y="697"/>
                      <a:pt x="1304" y="244"/>
                    </a:cubicBezTo>
                    <a:lnTo>
                      <a:pt x="1232" y="154"/>
                    </a:lnTo>
                    <a:lnTo>
                      <a:pt x="1232" y="299"/>
                    </a:lnTo>
                    <a:cubicBezTo>
                      <a:pt x="1232" y="299"/>
                      <a:pt x="1029" y="0"/>
                      <a:pt x="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5956650" y="3607200"/>
                <a:ext cx="8175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64" extrusionOk="0">
                    <a:moveTo>
                      <a:pt x="127" y="1"/>
                    </a:moveTo>
                    <a:lnTo>
                      <a:pt x="0" y="73"/>
                    </a:lnTo>
                    <a:lnTo>
                      <a:pt x="0" y="164"/>
                    </a:lnTo>
                    <a:lnTo>
                      <a:pt x="163" y="146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5927225" y="3590450"/>
                <a:ext cx="104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215" extrusionOk="0">
                    <a:moveTo>
                      <a:pt x="181" y="1"/>
                    </a:moveTo>
                    <a:cubicBezTo>
                      <a:pt x="73" y="128"/>
                      <a:pt x="0" y="291"/>
                      <a:pt x="18" y="453"/>
                    </a:cubicBezTo>
                    <a:cubicBezTo>
                      <a:pt x="73" y="580"/>
                      <a:pt x="145" y="707"/>
                      <a:pt x="236" y="816"/>
                    </a:cubicBezTo>
                    <a:cubicBezTo>
                      <a:pt x="254" y="852"/>
                      <a:pt x="236" y="942"/>
                      <a:pt x="254" y="1033"/>
                    </a:cubicBezTo>
                    <a:cubicBezTo>
                      <a:pt x="272" y="1087"/>
                      <a:pt x="254" y="1142"/>
                      <a:pt x="217" y="1196"/>
                    </a:cubicBezTo>
                    <a:cubicBezTo>
                      <a:pt x="254" y="1178"/>
                      <a:pt x="290" y="1160"/>
                      <a:pt x="290" y="1124"/>
                    </a:cubicBezTo>
                    <a:cubicBezTo>
                      <a:pt x="308" y="1160"/>
                      <a:pt x="308" y="1178"/>
                      <a:pt x="290" y="1214"/>
                    </a:cubicBezTo>
                    <a:cubicBezTo>
                      <a:pt x="326" y="1196"/>
                      <a:pt x="344" y="1178"/>
                      <a:pt x="344" y="1160"/>
                    </a:cubicBezTo>
                    <a:cubicBezTo>
                      <a:pt x="362" y="1160"/>
                      <a:pt x="362" y="1178"/>
                      <a:pt x="362" y="1196"/>
                    </a:cubicBezTo>
                    <a:cubicBezTo>
                      <a:pt x="380" y="1160"/>
                      <a:pt x="380" y="1124"/>
                      <a:pt x="362" y="1105"/>
                    </a:cubicBezTo>
                    <a:cubicBezTo>
                      <a:pt x="344" y="1033"/>
                      <a:pt x="380" y="924"/>
                      <a:pt x="399" y="852"/>
                    </a:cubicBezTo>
                    <a:cubicBezTo>
                      <a:pt x="417" y="779"/>
                      <a:pt x="344" y="834"/>
                      <a:pt x="344" y="761"/>
                    </a:cubicBezTo>
                    <a:cubicBezTo>
                      <a:pt x="344" y="689"/>
                      <a:pt x="308" y="598"/>
                      <a:pt x="272" y="544"/>
                    </a:cubicBezTo>
                    <a:cubicBezTo>
                      <a:pt x="217" y="435"/>
                      <a:pt x="417" y="381"/>
                      <a:pt x="417" y="38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5923150" y="3587750"/>
                <a:ext cx="90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14" extrusionOk="0">
                    <a:moveTo>
                      <a:pt x="199" y="0"/>
                    </a:moveTo>
                    <a:cubicBezTo>
                      <a:pt x="73" y="109"/>
                      <a:pt x="0" y="272"/>
                      <a:pt x="0" y="435"/>
                    </a:cubicBezTo>
                    <a:cubicBezTo>
                      <a:pt x="36" y="561"/>
                      <a:pt x="91" y="688"/>
                      <a:pt x="163" y="815"/>
                    </a:cubicBezTo>
                    <a:cubicBezTo>
                      <a:pt x="163" y="851"/>
                      <a:pt x="145" y="942"/>
                      <a:pt x="163" y="1014"/>
                    </a:cubicBezTo>
                    <a:cubicBezTo>
                      <a:pt x="163" y="1087"/>
                      <a:pt x="145" y="1141"/>
                      <a:pt x="109" y="1177"/>
                    </a:cubicBezTo>
                    <a:cubicBezTo>
                      <a:pt x="145" y="1177"/>
                      <a:pt x="181" y="1141"/>
                      <a:pt x="199" y="1123"/>
                    </a:cubicBezTo>
                    <a:lnTo>
                      <a:pt x="199" y="1123"/>
                    </a:lnTo>
                    <a:cubicBezTo>
                      <a:pt x="199" y="1141"/>
                      <a:pt x="181" y="1177"/>
                      <a:pt x="181" y="1213"/>
                    </a:cubicBezTo>
                    <a:cubicBezTo>
                      <a:pt x="199" y="1195"/>
                      <a:pt x="217" y="1177"/>
                      <a:pt x="236" y="1159"/>
                    </a:cubicBezTo>
                    <a:cubicBezTo>
                      <a:pt x="236" y="1159"/>
                      <a:pt x="236" y="1177"/>
                      <a:pt x="254" y="1195"/>
                    </a:cubicBezTo>
                    <a:cubicBezTo>
                      <a:pt x="272" y="1159"/>
                      <a:pt x="272" y="1123"/>
                      <a:pt x="254" y="1105"/>
                    </a:cubicBezTo>
                    <a:cubicBezTo>
                      <a:pt x="217" y="1032"/>
                      <a:pt x="272" y="942"/>
                      <a:pt x="308" y="869"/>
                    </a:cubicBezTo>
                    <a:cubicBezTo>
                      <a:pt x="326" y="797"/>
                      <a:pt x="254" y="833"/>
                      <a:pt x="254" y="779"/>
                    </a:cubicBezTo>
                    <a:cubicBezTo>
                      <a:pt x="254" y="688"/>
                      <a:pt x="236" y="616"/>
                      <a:pt x="199" y="543"/>
                    </a:cubicBezTo>
                    <a:cubicBezTo>
                      <a:pt x="163" y="453"/>
                      <a:pt x="362" y="399"/>
                      <a:pt x="362" y="399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5907750" y="3578675"/>
                <a:ext cx="7275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708" extrusionOk="0">
                    <a:moveTo>
                      <a:pt x="200" y="1"/>
                    </a:moveTo>
                    <a:lnTo>
                      <a:pt x="0" y="73"/>
                    </a:lnTo>
                    <a:cubicBezTo>
                      <a:pt x="0" y="164"/>
                      <a:pt x="127" y="291"/>
                      <a:pt x="127" y="291"/>
                    </a:cubicBezTo>
                    <a:cubicBezTo>
                      <a:pt x="127" y="291"/>
                      <a:pt x="91" y="454"/>
                      <a:pt x="91" y="490"/>
                    </a:cubicBezTo>
                    <a:cubicBezTo>
                      <a:pt x="73" y="544"/>
                      <a:pt x="73" y="599"/>
                      <a:pt x="91" y="635"/>
                    </a:cubicBezTo>
                    <a:cubicBezTo>
                      <a:pt x="91" y="671"/>
                      <a:pt x="127" y="707"/>
                      <a:pt x="182" y="707"/>
                    </a:cubicBezTo>
                    <a:cubicBezTo>
                      <a:pt x="163" y="689"/>
                      <a:pt x="163" y="671"/>
                      <a:pt x="163" y="653"/>
                    </a:cubicBezTo>
                    <a:lnTo>
                      <a:pt x="163" y="653"/>
                    </a:lnTo>
                    <a:cubicBezTo>
                      <a:pt x="163" y="666"/>
                      <a:pt x="182" y="678"/>
                      <a:pt x="199" y="678"/>
                    </a:cubicBezTo>
                    <a:cubicBezTo>
                      <a:pt x="206" y="678"/>
                      <a:pt x="212" y="676"/>
                      <a:pt x="218" y="671"/>
                    </a:cubicBezTo>
                    <a:cubicBezTo>
                      <a:pt x="200" y="654"/>
                      <a:pt x="200" y="603"/>
                      <a:pt x="200" y="599"/>
                    </a:cubicBezTo>
                    <a:lnTo>
                      <a:pt x="200" y="599"/>
                    </a:lnTo>
                    <a:cubicBezTo>
                      <a:pt x="200" y="617"/>
                      <a:pt x="218" y="635"/>
                      <a:pt x="254" y="635"/>
                    </a:cubicBezTo>
                    <a:cubicBezTo>
                      <a:pt x="236" y="617"/>
                      <a:pt x="218" y="599"/>
                      <a:pt x="218" y="580"/>
                    </a:cubicBezTo>
                    <a:cubicBezTo>
                      <a:pt x="218" y="544"/>
                      <a:pt x="163" y="508"/>
                      <a:pt x="163" y="508"/>
                    </a:cubicBezTo>
                    <a:cubicBezTo>
                      <a:pt x="163" y="508"/>
                      <a:pt x="163" y="490"/>
                      <a:pt x="218" y="436"/>
                    </a:cubicBezTo>
                    <a:cubicBezTo>
                      <a:pt x="272" y="399"/>
                      <a:pt x="290" y="327"/>
                      <a:pt x="272" y="254"/>
                    </a:cubicBezTo>
                    <a:cubicBezTo>
                      <a:pt x="236" y="200"/>
                      <a:pt x="218" y="182"/>
                      <a:pt x="236" y="128"/>
                    </a:cubicBezTo>
                    <a:cubicBezTo>
                      <a:pt x="254" y="91"/>
                      <a:pt x="200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5903675" y="3579600"/>
                <a:ext cx="81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1" extrusionOk="0">
                    <a:moveTo>
                      <a:pt x="308" y="0"/>
                    </a:moveTo>
                    <a:lnTo>
                      <a:pt x="73" y="18"/>
                    </a:lnTo>
                    <a:cubicBezTo>
                      <a:pt x="73" y="109"/>
                      <a:pt x="109" y="181"/>
                      <a:pt x="145" y="254"/>
                    </a:cubicBezTo>
                    <a:lnTo>
                      <a:pt x="37" y="435"/>
                    </a:lnTo>
                    <a:cubicBezTo>
                      <a:pt x="19" y="471"/>
                      <a:pt x="0" y="525"/>
                      <a:pt x="0" y="580"/>
                    </a:cubicBezTo>
                    <a:cubicBezTo>
                      <a:pt x="0" y="616"/>
                      <a:pt x="37" y="652"/>
                      <a:pt x="73" y="670"/>
                    </a:cubicBezTo>
                    <a:cubicBezTo>
                      <a:pt x="73" y="652"/>
                      <a:pt x="73" y="634"/>
                      <a:pt x="73" y="616"/>
                    </a:cubicBezTo>
                    <a:cubicBezTo>
                      <a:pt x="73" y="634"/>
                      <a:pt x="109" y="652"/>
                      <a:pt x="127" y="652"/>
                    </a:cubicBezTo>
                    <a:cubicBezTo>
                      <a:pt x="109" y="634"/>
                      <a:pt x="127" y="562"/>
                      <a:pt x="127" y="562"/>
                    </a:cubicBezTo>
                    <a:cubicBezTo>
                      <a:pt x="127" y="598"/>
                      <a:pt x="145" y="616"/>
                      <a:pt x="163" y="616"/>
                    </a:cubicBezTo>
                    <a:cubicBezTo>
                      <a:pt x="163" y="598"/>
                      <a:pt x="163" y="580"/>
                      <a:pt x="163" y="562"/>
                    </a:cubicBezTo>
                    <a:cubicBezTo>
                      <a:pt x="182" y="525"/>
                      <a:pt x="145" y="471"/>
                      <a:pt x="145" y="471"/>
                    </a:cubicBezTo>
                    <a:cubicBezTo>
                      <a:pt x="163" y="453"/>
                      <a:pt x="182" y="435"/>
                      <a:pt x="218" y="417"/>
                    </a:cubicBezTo>
                    <a:cubicBezTo>
                      <a:pt x="272" y="399"/>
                      <a:pt x="308" y="326"/>
                      <a:pt x="308" y="254"/>
                    </a:cubicBezTo>
                    <a:cubicBezTo>
                      <a:pt x="308" y="181"/>
                      <a:pt x="272" y="181"/>
                      <a:pt x="308" y="127"/>
                    </a:cubicBezTo>
                    <a:cubicBezTo>
                      <a:pt x="326" y="91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5891900" y="3575075"/>
                <a:ext cx="167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254" extrusionOk="0">
                    <a:moveTo>
                      <a:pt x="399" y="0"/>
                    </a:moveTo>
                    <a:lnTo>
                      <a:pt x="272" y="72"/>
                    </a:lnTo>
                    <a:lnTo>
                      <a:pt x="290" y="18"/>
                    </a:lnTo>
                    <a:lnTo>
                      <a:pt x="145" y="109"/>
                    </a:lnTo>
                    <a:lnTo>
                      <a:pt x="145" y="109"/>
                    </a:lnTo>
                    <a:lnTo>
                      <a:pt x="164" y="72"/>
                    </a:lnTo>
                    <a:lnTo>
                      <a:pt x="109" y="145"/>
                    </a:lnTo>
                    <a:lnTo>
                      <a:pt x="109" y="91"/>
                    </a:lnTo>
                    <a:lnTo>
                      <a:pt x="19" y="181"/>
                    </a:lnTo>
                    <a:lnTo>
                      <a:pt x="1" y="235"/>
                    </a:lnTo>
                    <a:lnTo>
                      <a:pt x="254" y="254"/>
                    </a:lnTo>
                    <a:lnTo>
                      <a:pt x="580" y="109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526" y="54"/>
                    </a:lnTo>
                    <a:lnTo>
                      <a:pt x="562" y="18"/>
                    </a:lnTo>
                    <a:lnTo>
                      <a:pt x="490" y="54"/>
                    </a:lnTo>
                    <a:lnTo>
                      <a:pt x="508" y="18"/>
                    </a:lnTo>
                    <a:lnTo>
                      <a:pt x="363" y="72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5924050" y="3583225"/>
                <a:ext cx="208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70" extrusionOk="0">
                    <a:moveTo>
                      <a:pt x="254" y="0"/>
                    </a:moveTo>
                    <a:lnTo>
                      <a:pt x="0" y="72"/>
                    </a:lnTo>
                    <a:cubicBezTo>
                      <a:pt x="0" y="72"/>
                      <a:pt x="200" y="525"/>
                      <a:pt x="218" y="543"/>
                    </a:cubicBezTo>
                    <a:lnTo>
                      <a:pt x="562" y="869"/>
                    </a:lnTo>
                    <a:lnTo>
                      <a:pt x="689" y="815"/>
                    </a:lnTo>
                    <a:lnTo>
                      <a:pt x="833" y="797"/>
                    </a:lnTo>
                    <a:lnTo>
                      <a:pt x="670" y="670"/>
                    </a:lnTo>
                    <a:lnTo>
                      <a:pt x="725" y="670"/>
                    </a:lnTo>
                    <a:lnTo>
                      <a:pt x="598" y="561"/>
                    </a:lnTo>
                    <a:lnTo>
                      <a:pt x="670" y="561"/>
                    </a:lnTo>
                    <a:lnTo>
                      <a:pt x="507" y="453"/>
                    </a:lnTo>
                    <a:lnTo>
                      <a:pt x="598" y="471"/>
                    </a:lnTo>
                    <a:lnTo>
                      <a:pt x="453" y="308"/>
                    </a:lnTo>
                    <a:lnTo>
                      <a:pt x="507" y="308"/>
                    </a:lnTo>
                    <a:lnTo>
                      <a:pt x="399" y="163"/>
                    </a:lnTo>
                    <a:lnTo>
                      <a:pt x="399" y="163"/>
                    </a:lnTo>
                    <a:lnTo>
                      <a:pt x="471" y="181"/>
                    </a:lnTo>
                    <a:lnTo>
                      <a:pt x="471" y="181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5942600" y="3603125"/>
                <a:ext cx="100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291" extrusionOk="0">
                    <a:moveTo>
                      <a:pt x="1" y="1"/>
                    </a:moveTo>
                    <a:lnTo>
                      <a:pt x="37" y="182"/>
                    </a:lnTo>
                    <a:cubicBezTo>
                      <a:pt x="73" y="218"/>
                      <a:pt x="128" y="236"/>
                      <a:pt x="182" y="254"/>
                    </a:cubicBezTo>
                    <a:lnTo>
                      <a:pt x="363" y="291"/>
                    </a:lnTo>
                    <a:lnTo>
                      <a:pt x="399" y="218"/>
                    </a:lnTo>
                    <a:lnTo>
                      <a:pt x="309" y="218"/>
                    </a:lnTo>
                    <a:lnTo>
                      <a:pt x="345" y="200"/>
                    </a:lnTo>
                    <a:lnTo>
                      <a:pt x="200" y="146"/>
                    </a:lnTo>
                    <a:lnTo>
                      <a:pt x="254" y="146"/>
                    </a:lnTo>
                    <a:lnTo>
                      <a:pt x="73" y="73"/>
                    </a:lnTo>
                    <a:lnTo>
                      <a:pt x="182" y="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5951200" y="3608125"/>
                <a:ext cx="59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09" extrusionOk="0">
                    <a:moveTo>
                      <a:pt x="236" y="0"/>
                    </a:moveTo>
                    <a:lnTo>
                      <a:pt x="182" y="36"/>
                    </a:lnTo>
                    <a:lnTo>
                      <a:pt x="182" y="18"/>
                    </a:lnTo>
                    <a:lnTo>
                      <a:pt x="110" y="54"/>
                    </a:lnTo>
                    <a:lnTo>
                      <a:pt x="110" y="36"/>
                    </a:lnTo>
                    <a:lnTo>
                      <a:pt x="55" y="54"/>
                    </a:lnTo>
                    <a:lnTo>
                      <a:pt x="1" y="91"/>
                    </a:lnTo>
                    <a:lnTo>
                      <a:pt x="37" y="109"/>
                    </a:lnTo>
                    <a:lnTo>
                      <a:pt x="146" y="109"/>
                    </a:lnTo>
                    <a:lnTo>
                      <a:pt x="218" y="7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5883750" y="3574150"/>
                <a:ext cx="738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535" extrusionOk="0">
                    <a:moveTo>
                      <a:pt x="381" y="1"/>
                    </a:moveTo>
                    <a:cubicBezTo>
                      <a:pt x="381" y="1"/>
                      <a:pt x="146" y="146"/>
                      <a:pt x="200" y="327"/>
                    </a:cubicBezTo>
                    <a:cubicBezTo>
                      <a:pt x="127" y="345"/>
                      <a:pt x="91" y="417"/>
                      <a:pt x="91" y="490"/>
                    </a:cubicBezTo>
                    <a:cubicBezTo>
                      <a:pt x="109" y="562"/>
                      <a:pt x="73" y="635"/>
                      <a:pt x="19" y="671"/>
                    </a:cubicBezTo>
                    <a:cubicBezTo>
                      <a:pt x="1" y="689"/>
                      <a:pt x="55" y="761"/>
                      <a:pt x="127" y="780"/>
                    </a:cubicBezTo>
                    <a:lnTo>
                      <a:pt x="182" y="780"/>
                    </a:lnTo>
                    <a:cubicBezTo>
                      <a:pt x="236" y="780"/>
                      <a:pt x="290" y="725"/>
                      <a:pt x="290" y="671"/>
                    </a:cubicBezTo>
                    <a:cubicBezTo>
                      <a:pt x="327" y="598"/>
                      <a:pt x="399" y="526"/>
                      <a:pt x="490" y="526"/>
                    </a:cubicBezTo>
                    <a:cubicBezTo>
                      <a:pt x="541" y="513"/>
                      <a:pt x="595" y="507"/>
                      <a:pt x="649" y="507"/>
                    </a:cubicBezTo>
                    <a:cubicBezTo>
                      <a:pt x="748" y="507"/>
                      <a:pt x="849" y="527"/>
                      <a:pt x="942" y="562"/>
                    </a:cubicBezTo>
                    <a:cubicBezTo>
                      <a:pt x="959" y="557"/>
                      <a:pt x="975" y="555"/>
                      <a:pt x="991" y="555"/>
                    </a:cubicBezTo>
                    <a:cubicBezTo>
                      <a:pt x="1138" y="555"/>
                      <a:pt x="1216" y="777"/>
                      <a:pt x="1413" y="924"/>
                    </a:cubicBezTo>
                    <a:cubicBezTo>
                      <a:pt x="1594" y="1015"/>
                      <a:pt x="1775" y="1105"/>
                      <a:pt x="1975" y="1160"/>
                    </a:cubicBezTo>
                    <a:cubicBezTo>
                      <a:pt x="2112" y="1465"/>
                      <a:pt x="2390" y="1535"/>
                      <a:pt x="2614" y="1535"/>
                    </a:cubicBezTo>
                    <a:cubicBezTo>
                      <a:pt x="2802" y="1535"/>
                      <a:pt x="2952" y="1486"/>
                      <a:pt x="2952" y="1486"/>
                    </a:cubicBezTo>
                    <a:lnTo>
                      <a:pt x="2934" y="1395"/>
                    </a:lnTo>
                    <a:cubicBezTo>
                      <a:pt x="2880" y="1420"/>
                      <a:pt x="2828" y="1432"/>
                      <a:pt x="2776" y="1432"/>
                    </a:cubicBezTo>
                    <a:cubicBezTo>
                      <a:pt x="2488" y="1432"/>
                      <a:pt x="2241" y="1054"/>
                      <a:pt x="1902" y="454"/>
                    </a:cubicBezTo>
                    <a:cubicBezTo>
                      <a:pt x="1737" y="139"/>
                      <a:pt x="1476" y="50"/>
                      <a:pt x="1233" y="50"/>
                    </a:cubicBezTo>
                    <a:cubicBezTo>
                      <a:pt x="918" y="50"/>
                      <a:pt x="634" y="200"/>
                      <a:pt x="634" y="200"/>
                    </a:cubicBezTo>
                    <a:cubicBezTo>
                      <a:pt x="526" y="200"/>
                      <a:pt x="435" y="218"/>
                      <a:pt x="345" y="236"/>
                    </a:cubicBezTo>
                    <a:cubicBezTo>
                      <a:pt x="363" y="164"/>
                      <a:pt x="417" y="91"/>
                      <a:pt x="471" y="55"/>
                    </a:cubicBezTo>
                    <a:lnTo>
                      <a:pt x="471" y="55"/>
                    </a:lnTo>
                    <a:cubicBezTo>
                      <a:pt x="417" y="73"/>
                      <a:pt x="363" y="109"/>
                      <a:pt x="327" y="164"/>
                    </a:cubicBezTo>
                    <a:cubicBezTo>
                      <a:pt x="308" y="91"/>
                      <a:pt x="345" y="37"/>
                      <a:pt x="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5891000" y="3586375"/>
                <a:ext cx="5000" cy="4100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64" extrusionOk="0">
                    <a:moveTo>
                      <a:pt x="145" y="1"/>
                    </a:moveTo>
                    <a:lnTo>
                      <a:pt x="0" y="128"/>
                    </a:lnTo>
                    <a:lnTo>
                      <a:pt x="127" y="164"/>
                    </a:lnTo>
                    <a:lnTo>
                      <a:pt x="127" y="164"/>
                    </a:lnTo>
                    <a:lnTo>
                      <a:pt x="91" y="128"/>
                    </a:lnTo>
                    <a:lnTo>
                      <a:pt x="163" y="12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200" y="109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4754849" y="2531954"/>
              <a:ext cx="1089092" cy="665016"/>
              <a:chOff x="5414275" y="3651000"/>
              <a:chExt cx="210075" cy="128275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5414275" y="3651975"/>
                <a:ext cx="13537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2883" extrusionOk="0">
                    <a:moveTo>
                      <a:pt x="2365" y="0"/>
                    </a:moveTo>
                    <a:cubicBezTo>
                      <a:pt x="1727" y="0"/>
                      <a:pt x="906" y="168"/>
                      <a:pt x="0" y="763"/>
                    </a:cubicBezTo>
                    <a:cubicBezTo>
                      <a:pt x="0" y="763"/>
                      <a:pt x="155" y="743"/>
                      <a:pt x="385" y="743"/>
                    </a:cubicBezTo>
                    <a:cubicBezTo>
                      <a:pt x="1005" y="743"/>
                      <a:pt x="2173" y="888"/>
                      <a:pt x="2318" y="1958"/>
                    </a:cubicBezTo>
                    <a:cubicBezTo>
                      <a:pt x="2318" y="1958"/>
                      <a:pt x="2410" y="1943"/>
                      <a:pt x="2548" y="1943"/>
                    </a:cubicBezTo>
                    <a:cubicBezTo>
                      <a:pt x="2913" y="1943"/>
                      <a:pt x="3601" y="2048"/>
                      <a:pt x="3785" y="2810"/>
                    </a:cubicBezTo>
                    <a:cubicBezTo>
                      <a:pt x="3785" y="2810"/>
                      <a:pt x="4073" y="2700"/>
                      <a:pt x="4366" y="2700"/>
                    </a:cubicBezTo>
                    <a:cubicBezTo>
                      <a:pt x="4550" y="2700"/>
                      <a:pt x="4735" y="2743"/>
                      <a:pt x="4853" y="2882"/>
                    </a:cubicBezTo>
                    <a:lnTo>
                      <a:pt x="5415" y="2375"/>
                    </a:lnTo>
                    <a:cubicBezTo>
                      <a:pt x="4672" y="1832"/>
                      <a:pt x="4129" y="1053"/>
                      <a:pt x="3894" y="166"/>
                    </a:cubicBezTo>
                    <a:lnTo>
                      <a:pt x="3604" y="21"/>
                    </a:lnTo>
                    <a:lnTo>
                      <a:pt x="3694" y="274"/>
                    </a:lnTo>
                    <a:cubicBezTo>
                      <a:pt x="3694" y="274"/>
                      <a:pt x="3181" y="0"/>
                      <a:pt x="2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5555525" y="3651000"/>
                <a:ext cx="688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2505" extrusionOk="0">
                    <a:moveTo>
                      <a:pt x="1746" y="0"/>
                    </a:moveTo>
                    <a:cubicBezTo>
                      <a:pt x="1064" y="0"/>
                      <a:pt x="743" y="386"/>
                      <a:pt x="743" y="386"/>
                    </a:cubicBezTo>
                    <a:lnTo>
                      <a:pt x="761" y="150"/>
                    </a:lnTo>
                    <a:lnTo>
                      <a:pt x="616" y="313"/>
                    </a:lnTo>
                    <a:cubicBezTo>
                      <a:pt x="616" y="1038"/>
                      <a:pt x="399" y="1744"/>
                      <a:pt x="0" y="2360"/>
                    </a:cubicBezTo>
                    <a:lnTo>
                      <a:pt x="254" y="2505"/>
                    </a:lnTo>
                    <a:cubicBezTo>
                      <a:pt x="316" y="2337"/>
                      <a:pt x="455" y="2294"/>
                      <a:pt x="581" y="2294"/>
                    </a:cubicBezTo>
                    <a:cubicBezTo>
                      <a:pt x="714" y="2294"/>
                      <a:pt x="833" y="2342"/>
                      <a:pt x="833" y="2342"/>
                    </a:cubicBezTo>
                    <a:cubicBezTo>
                      <a:pt x="865" y="1543"/>
                      <a:pt x="1397" y="1489"/>
                      <a:pt x="1540" y="1489"/>
                    </a:cubicBezTo>
                    <a:cubicBezTo>
                      <a:pt x="1563" y="1489"/>
                      <a:pt x="1576" y="1490"/>
                      <a:pt x="1576" y="1490"/>
                    </a:cubicBezTo>
                    <a:cubicBezTo>
                      <a:pt x="1524" y="273"/>
                      <a:pt x="2625" y="241"/>
                      <a:pt x="2743" y="241"/>
                    </a:cubicBezTo>
                    <a:cubicBezTo>
                      <a:pt x="2749" y="241"/>
                      <a:pt x="2753" y="241"/>
                      <a:pt x="2753" y="241"/>
                    </a:cubicBezTo>
                    <a:cubicBezTo>
                      <a:pt x="2356" y="63"/>
                      <a:pt x="2021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5474925" y="3753000"/>
                <a:ext cx="131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08" extrusionOk="0">
                    <a:moveTo>
                      <a:pt x="1" y="0"/>
                    </a:moveTo>
                    <a:lnTo>
                      <a:pt x="236" y="254"/>
                    </a:lnTo>
                    <a:lnTo>
                      <a:pt x="490" y="308"/>
                    </a:lnTo>
                    <a:lnTo>
                      <a:pt x="526" y="163"/>
                    </a:lnTo>
                    <a:lnTo>
                      <a:pt x="327" y="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5518400" y="3730350"/>
                <a:ext cx="176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957" extrusionOk="0">
                    <a:moveTo>
                      <a:pt x="489" y="1"/>
                    </a:moveTo>
                    <a:lnTo>
                      <a:pt x="73" y="598"/>
                    </a:lnTo>
                    <a:cubicBezTo>
                      <a:pt x="73" y="598"/>
                      <a:pt x="381" y="707"/>
                      <a:pt x="272" y="870"/>
                    </a:cubicBezTo>
                    <a:cubicBezTo>
                      <a:pt x="199" y="960"/>
                      <a:pt x="145" y="1087"/>
                      <a:pt x="127" y="1214"/>
                    </a:cubicBezTo>
                    <a:cubicBezTo>
                      <a:pt x="127" y="1323"/>
                      <a:pt x="0" y="1232"/>
                      <a:pt x="18" y="1341"/>
                    </a:cubicBezTo>
                    <a:cubicBezTo>
                      <a:pt x="36" y="1467"/>
                      <a:pt x="91" y="1630"/>
                      <a:pt x="36" y="1739"/>
                    </a:cubicBezTo>
                    <a:cubicBezTo>
                      <a:pt x="0" y="1793"/>
                      <a:pt x="0" y="1848"/>
                      <a:pt x="18" y="1902"/>
                    </a:cubicBezTo>
                    <a:cubicBezTo>
                      <a:pt x="36" y="1884"/>
                      <a:pt x="36" y="1848"/>
                      <a:pt x="55" y="1830"/>
                    </a:cubicBezTo>
                    <a:cubicBezTo>
                      <a:pt x="73" y="1884"/>
                      <a:pt x="91" y="1920"/>
                      <a:pt x="127" y="1956"/>
                    </a:cubicBezTo>
                    <a:cubicBezTo>
                      <a:pt x="109" y="1902"/>
                      <a:pt x="109" y="1848"/>
                      <a:pt x="127" y="1793"/>
                    </a:cubicBezTo>
                    <a:cubicBezTo>
                      <a:pt x="145" y="1848"/>
                      <a:pt x="181" y="1884"/>
                      <a:pt x="236" y="1920"/>
                    </a:cubicBezTo>
                    <a:cubicBezTo>
                      <a:pt x="181" y="1830"/>
                      <a:pt x="181" y="1739"/>
                      <a:pt x="199" y="1649"/>
                    </a:cubicBezTo>
                    <a:cubicBezTo>
                      <a:pt x="254" y="1522"/>
                      <a:pt x="236" y="1377"/>
                      <a:pt x="272" y="1323"/>
                    </a:cubicBezTo>
                    <a:cubicBezTo>
                      <a:pt x="435" y="1141"/>
                      <a:pt x="562" y="960"/>
                      <a:pt x="670" y="761"/>
                    </a:cubicBezTo>
                    <a:cubicBezTo>
                      <a:pt x="707" y="634"/>
                      <a:pt x="670" y="145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5528350" y="3727175"/>
                <a:ext cx="1632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957" extrusionOk="0">
                    <a:moveTo>
                      <a:pt x="363" y="1"/>
                    </a:moveTo>
                    <a:lnTo>
                      <a:pt x="19" y="635"/>
                    </a:lnTo>
                    <a:cubicBezTo>
                      <a:pt x="19" y="635"/>
                      <a:pt x="345" y="725"/>
                      <a:pt x="254" y="888"/>
                    </a:cubicBezTo>
                    <a:cubicBezTo>
                      <a:pt x="182" y="979"/>
                      <a:pt x="146" y="1106"/>
                      <a:pt x="146" y="1232"/>
                    </a:cubicBezTo>
                    <a:cubicBezTo>
                      <a:pt x="146" y="1341"/>
                      <a:pt x="1" y="1268"/>
                      <a:pt x="37" y="1377"/>
                    </a:cubicBezTo>
                    <a:cubicBezTo>
                      <a:pt x="73" y="1486"/>
                      <a:pt x="146" y="1667"/>
                      <a:pt x="109" y="1776"/>
                    </a:cubicBezTo>
                    <a:cubicBezTo>
                      <a:pt x="73" y="1812"/>
                      <a:pt x="73" y="1884"/>
                      <a:pt x="109" y="1939"/>
                    </a:cubicBezTo>
                    <a:cubicBezTo>
                      <a:pt x="109" y="1902"/>
                      <a:pt x="127" y="1884"/>
                      <a:pt x="127" y="1866"/>
                    </a:cubicBezTo>
                    <a:cubicBezTo>
                      <a:pt x="146" y="1902"/>
                      <a:pt x="164" y="1939"/>
                      <a:pt x="218" y="1957"/>
                    </a:cubicBezTo>
                    <a:cubicBezTo>
                      <a:pt x="200" y="1920"/>
                      <a:pt x="182" y="1866"/>
                      <a:pt x="200" y="1812"/>
                    </a:cubicBezTo>
                    <a:lnTo>
                      <a:pt x="200" y="1812"/>
                    </a:lnTo>
                    <a:cubicBezTo>
                      <a:pt x="218" y="1866"/>
                      <a:pt x="254" y="1902"/>
                      <a:pt x="309" y="1920"/>
                    </a:cubicBezTo>
                    <a:cubicBezTo>
                      <a:pt x="254" y="1848"/>
                      <a:pt x="236" y="1757"/>
                      <a:pt x="254" y="1649"/>
                    </a:cubicBezTo>
                    <a:cubicBezTo>
                      <a:pt x="290" y="1540"/>
                      <a:pt x="272" y="1377"/>
                      <a:pt x="290" y="1323"/>
                    </a:cubicBezTo>
                    <a:cubicBezTo>
                      <a:pt x="435" y="1142"/>
                      <a:pt x="544" y="943"/>
                      <a:pt x="634" y="743"/>
                    </a:cubicBezTo>
                    <a:cubicBezTo>
                      <a:pt x="653" y="617"/>
                      <a:pt x="580" y="128"/>
                      <a:pt x="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5558700" y="3714950"/>
                <a:ext cx="127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42" extrusionOk="0">
                    <a:moveTo>
                      <a:pt x="199" y="1"/>
                    </a:moveTo>
                    <a:cubicBezTo>
                      <a:pt x="199" y="1"/>
                      <a:pt x="109" y="110"/>
                      <a:pt x="127" y="200"/>
                    </a:cubicBezTo>
                    <a:cubicBezTo>
                      <a:pt x="145" y="273"/>
                      <a:pt x="109" y="291"/>
                      <a:pt x="54" y="381"/>
                    </a:cubicBezTo>
                    <a:cubicBezTo>
                      <a:pt x="0" y="490"/>
                      <a:pt x="18" y="617"/>
                      <a:pt x="109" y="689"/>
                    </a:cubicBezTo>
                    <a:lnTo>
                      <a:pt x="181" y="816"/>
                    </a:lnTo>
                    <a:cubicBezTo>
                      <a:pt x="181" y="816"/>
                      <a:pt x="91" y="870"/>
                      <a:pt x="72" y="924"/>
                    </a:cubicBezTo>
                    <a:cubicBezTo>
                      <a:pt x="72" y="943"/>
                      <a:pt x="54" y="979"/>
                      <a:pt x="18" y="997"/>
                    </a:cubicBezTo>
                    <a:cubicBezTo>
                      <a:pt x="28" y="1002"/>
                      <a:pt x="38" y="1004"/>
                      <a:pt x="47" y="1004"/>
                    </a:cubicBezTo>
                    <a:cubicBezTo>
                      <a:pt x="72" y="1004"/>
                      <a:pt x="95" y="987"/>
                      <a:pt x="109" y="961"/>
                    </a:cubicBezTo>
                    <a:lnTo>
                      <a:pt x="109" y="961"/>
                    </a:lnTo>
                    <a:cubicBezTo>
                      <a:pt x="109" y="961"/>
                      <a:pt x="109" y="1051"/>
                      <a:pt x="54" y="1069"/>
                    </a:cubicBezTo>
                    <a:cubicBezTo>
                      <a:pt x="69" y="1077"/>
                      <a:pt x="87" y="1081"/>
                      <a:pt x="105" y="1081"/>
                    </a:cubicBezTo>
                    <a:cubicBezTo>
                      <a:pt x="129" y="1081"/>
                      <a:pt x="152" y="1072"/>
                      <a:pt x="163" y="1051"/>
                    </a:cubicBezTo>
                    <a:lnTo>
                      <a:pt x="163" y="1051"/>
                    </a:lnTo>
                    <a:cubicBezTo>
                      <a:pt x="163" y="1087"/>
                      <a:pt x="145" y="1106"/>
                      <a:pt x="127" y="1142"/>
                    </a:cubicBezTo>
                    <a:cubicBezTo>
                      <a:pt x="199" y="1142"/>
                      <a:pt x="254" y="1106"/>
                      <a:pt x="290" y="1033"/>
                    </a:cubicBezTo>
                    <a:cubicBezTo>
                      <a:pt x="326" y="961"/>
                      <a:pt x="326" y="870"/>
                      <a:pt x="308" y="798"/>
                    </a:cubicBezTo>
                    <a:cubicBezTo>
                      <a:pt x="308" y="743"/>
                      <a:pt x="254" y="472"/>
                      <a:pt x="254" y="472"/>
                    </a:cubicBezTo>
                    <a:cubicBezTo>
                      <a:pt x="254" y="472"/>
                      <a:pt x="489" y="291"/>
                      <a:pt x="507" y="146"/>
                    </a:cubicBezTo>
                    <a:lnTo>
                      <a:pt x="1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5564125" y="3716325"/>
                <a:ext cx="11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123" extrusionOk="0">
                    <a:moveTo>
                      <a:pt x="55" y="0"/>
                    </a:moveTo>
                    <a:cubicBezTo>
                      <a:pt x="55" y="0"/>
                      <a:pt x="0" y="145"/>
                      <a:pt x="55" y="218"/>
                    </a:cubicBezTo>
                    <a:cubicBezTo>
                      <a:pt x="109" y="290"/>
                      <a:pt x="55" y="308"/>
                      <a:pt x="37" y="417"/>
                    </a:cubicBezTo>
                    <a:cubicBezTo>
                      <a:pt x="18" y="525"/>
                      <a:pt x="73" y="634"/>
                      <a:pt x="163" y="688"/>
                    </a:cubicBezTo>
                    <a:cubicBezTo>
                      <a:pt x="200" y="725"/>
                      <a:pt x="236" y="761"/>
                      <a:pt x="272" y="779"/>
                    </a:cubicBezTo>
                    <a:cubicBezTo>
                      <a:pt x="272" y="779"/>
                      <a:pt x="200" y="869"/>
                      <a:pt x="200" y="924"/>
                    </a:cubicBezTo>
                    <a:cubicBezTo>
                      <a:pt x="200" y="942"/>
                      <a:pt x="200" y="978"/>
                      <a:pt x="181" y="1014"/>
                    </a:cubicBezTo>
                    <a:cubicBezTo>
                      <a:pt x="218" y="1014"/>
                      <a:pt x="236" y="978"/>
                      <a:pt x="254" y="942"/>
                    </a:cubicBezTo>
                    <a:lnTo>
                      <a:pt x="254" y="942"/>
                    </a:lnTo>
                    <a:cubicBezTo>
                      <a:pt x="254" y="942"/>
                      <a:pt x="272" y="1032"/>
                      <a:pt x="236" y="1087"/>
                    </a:cubicBezTo>
                    <a:cubicBezTo>
                      <a:pt x="272" y="1087"/>
                      <a:pt x="308" y="1051"/>
                      <a:pt x="326" y="1014"/>
                    </a:cubicBezTo>
                    <a:lnTo>
                      <a:pt x="326" y="1014"/>
                    </a:lnTo>
                    <a:cubicBezTo>
                      <a:pt x="326" y="1051"/>
                      <a:pt x="326" y="1087"/>
                      <a:pt x="308" y="1123"/>
                    </a:cubicBezTo>
                    <a:cubicBezTo>
                      <a:pt x="363" y="1087"/>
                      <a:pt x="417" y="1032"/>
                      <a:pt x="435" y="978"/>
                    </a:cubicBezTo>
                    <a:cubicBezTo>
                      <a:pt x="453" y="888"/>
                      <a:pt x="435" y="797"/>
                      <a:pt x="399" y="743"/>
                    </a:cubicBezTo>
                    <a:lnTo>
                      <a:pt x="254" y="435"/>
                    </a:lnTo>
                    <a:cubicBezTo>
                      <a:pt x="326" y="326"/>
                      <a:pt x="381" y="199"/>
                      <a:pt x="399" y="55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5570000" y="3709525"/>
                <a:ext cx="2675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490" extrusionOk="0">
                    <a:moveTo>
                      <a:pt x="1" y="1"/>
                    </a:moveTo>
                    <a:lnTo>
                      <a:pt x="128" y="182"/>
                    </a:lnTo>
                    <a:lnTo>
                      <a:pt x="635" y="453"/>
                    </a:lnTo>
                    <a:lnTo>
                      <a:pt x="1069" y="490"/>
                    </a:lnTo>
                    <a:lnTo>
                      <a:pt x="1051" y="399"/>
                    </a:lnTo>
                    <a:lnTo>
                      <a:pt x="906" y="236"/>
                    </a:lnTo>
                    <a:lnTo>
                      <a:pt x="906" y="308"/>
                    </a:lnTo>
                    <a:lnTo>
                      <a:pt x="834" y="182"/>
                    </a:lnTo>
                    <a:lnTo>
                      <a:pt x="834" y="236"/>
                    </a:lnTo>
                    <a:lnTo>
                      <a:pt x="635" y="73"/>
                    </a:lnTo>
                    <a:lnTo>
                      <a:pt x="653" y="182"/>
                    </a:lnTo>
                    <a:lnTo>
                      <a:pt x="453" y="37"/>
                    </a:lnTo>
                    <a:lnTo>
                      <a:pt x="490" y="145"/>
                    </a:lnTo>
                    <a:lnTo>
                      <a:pt x="290" y="37"/>
                    </a:lnTo>
                    <a:lnTo>
                      <a:pt x="309" y="109"/>
                    </a:lnTo>
                    <a:lnTo>
                      <a:pt x="309" y="109"/>
                    </a:lnTo>
                    <a:lnTo>
                      <a:pt x="200" y="37"/>
                    </a:lnTo>
                    <a:lnTo>
                      <a:pt x="236" y="109"/>
                    </a:lnTo>
                    <a:lnTo>
                      <a:pt x="236" y="10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5507525" y="3719950"/>
                <a:ext cx="358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359" extrusionOk="0">
                    <a:moveTo>
                      <a:pt x="1033" y="0"/>
                    </a:moveTo>
                    <a:lnTo>
                      <a:pt x="653" y="254"/>
                    </a:lnTo>
                    <a:lnTo>
                      <a:pt x="779" y="235"/>
                    </a:lnTo>
                    <a:lnTo>
                      <a:pt x="779" y="235"/>
                    </a:lnTo>
                    <a:lnTo>
                      <a:pt x="580" y="453"/>
                    </a:lnTo>
                    <a:lnTo>
                      <a:pt x="671" y="453"/>
                    </a:lnTo>
                    <a:lnTo>
                      <a:pt x="417" y="706"/>
                    </a:lnTo>
                    <a:lnTo>
                      <a:pt x="580" y="670"/>
                    </a:lnTo>
                    <a:lnTo>
                      <a:pt x="308" y="833"/>
                    </a:lnTo>
                    <a:lnTo>
                      <a:pt x="417" y="833"/>
                    </a:lnTo>
                    <a:lnTo>
                      <a:pt x="182" y="996"/>
                    </a:lnTo>
                    <a:lnTo>
                      <a:pt x="272" y="996"/>
                    </a:lnTo>
                    <a:lnTo>
                      <a:pt x="1" y="1177"/>
                    </a:lnTo>
                    <a:lnTo>
                      <a:pt x="236" y="1232"/>
                    </a:lnTo>
                    <a:lnTo>
                      <a:pt x="417" y="1358"/>
                    </a:lnTo>
                    <a:cubicBezTo>
                      <a:pt x="417" y="1358"/>
                      <a:pt x="997" y="887"/>
                      <a:pt x="1033" y="869"/>
                    </a:cubicBezTo>
                    <a:cubicBezTo>
                      <a:pt x="1051" y="851"/>
                      <a:pt x="1431" y="145"/>
                      <a:pt x="1431" y="145"/>
                    </a:cubicBezTo>
                    <a:lnTo>
                      <a:pt x="10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5493950" y="3749375"/>
                <a:ext cx="172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53" extrusionOk="0">
                    <a:moveTo>
                      <a:pt x="689" y="0"/>
                    </a:moveTo>
                    <a:lnTo>
                      <a:pt x="399" y="109"/>
                    </a:lnTo>
                    <a:lnTo>
                      <a:pt x="544" y="127"/>
                    </a:lnTo>
                    <a:lnTo>
                      <a:pt x="272" y="236"/>
                    </a:lnTo>
                    <a:lnTo>
                      <a:pt x="344" y="254"/>
                    </a:lnTo>
                    <a:lnTo>
                      <a:pt x="109" y="308"/>
                    </a:lnTo>
                    <a:lnTo>
                      <a:pt x="163" y="362"/>
                    </a:lnTo>
                    <a:lnTo>
                      <a:pt x="0" y="326"/>
                    </a:lnTo>
                    <a:lnTo>
                      <a:pt x="55" y="453"/>
                    </a:lnTo>
                    <a:lnTo>
                      <a:pt x="363" y="417"/>
                    </a:lnTo>
                    <a:cubicBezTo>
                      <a:pt x="453" y="417"/>
                      <a:pt x="526" y="380"/>
                      <a:pt x="598" y="326"/>
                    </a:cubicBez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5487150" y="3755700"/>
                <a:ext cx="9075" cy="547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19" extrusionOk="0">
                    <a:moveTo>
                      <a:pt x="1" y="1"/>
                    </a:moveTo>
                    <a:lnTo>
                      <a:pt x="37" y="109"/>
                    </a:lnTo>
                    <a:lnTo>
                      <a:pt x="127" y="200"/>
                    </a:lnTo>
                    <a:lnTo>
                      <a:pt x="309" y="218"/>
                    </a:lnTo>
                    <a:lnTo>
                      <a:pt x="363" y="200"/>
                    </a:lnTo>
                    <a:lnTo>
                      <a:pt x="290" y="109"/>
                    </a:lnTo>
                    <a:lnTo>
                      <a:pt x="200" y="73"/>
                    </a:lnTo>
                    <a:lnTo>
                      <a:pt x="200" y="109"/>
                    </a:lnTo>
                    <a:lnTo>
                      <a:pt x="73" y="37"/>
                    </a:lnTo>
                    <a:lnTo>
                      <a:pt x="91" y="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485800" y="3708800"/>
                <a:ext cx="12225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2213" extrusionOk="0">
                    <a:moveTo>
                      <a:pt x="2850" y="0"/>
                    </a:moveTo>
                    <a:cubicBezTo>
                      <a:pt x="2492" y="0"/>
                      <a:pt x="2114" y="131"/>
                      <a:pt x="1829" y="555"/>
                    </a:cubicBezTo>
                    <a:cubicBezTo>
                      <a:pt x="1236" y="1460"/>
                      <a:pt x="788" y="2013"/>
                      <a:pt x="336" y="2013"/>
                    </a:cubicBezTo>
                    <a:cubicBezTo>
                      <a:pt x="237" y="2013"/>
                      <a:pt x="138" y="1986"/>
                      <a:pt x="37" y="1931"/>
                    </a:cubicBezTo>
                    <a:lnTo>
                      <a:pt x="0" y="2076"/>
                    </a:lnTo>
                    <a:cubicBezTo>
                      <a:pt x="0" y="2076"/>
                      <a:pt x="315" y="2213"/>
                      <a:pt x="686" y="2213"/>
                    </a:cubicBezTo>
                    <a:cubicBezTo>
                      <a:pt x="1017" y="2213"/>
                      <a:pt x="1392" y="2105"/>
                      <a:pt x="1630" y="1696"/>
                    </a:cubicBezTo>
                    <a:cubicBezTo>
                      <a:pt x="1956" y="1623"/>
                      <a:pt x="2264" y="1533"/>
                      <a:pt x="2554" y="1388"/>
                    </a:cubicBezTo>
                    <a:cubicBezTo>
                      <a:pt x="2922" y="1196"/>
                      <a:pt x="3064" y="862"/>
                      <a:pt x="3292" y="862"/>
                    </a:cubicBezTo>
                    <a:cubicBezTo>
                      <a:pt x="3322" y="862"/>
                      <a:pt x="3353" y="868"/>
                      <a:pt x="3387" y="881"/>
                    </a:cubicBezTo>
                    <a:cubicBezTo>
                      <a:pt x="3514" y="854"/>
                      <a:pt x="3640" y="840"/>
                      <a:pt x="3765" y="840"/>
                    </a:cubicBezTo>
                    <a:cubicBezTo>
                      <a:pt x="3889" y="840"/>
                      <a:pt x="4012" y="854"/>
                      <a:pt x="4129" y="881"/>
                    </a:cubicBezTo>
                    <a:cubicBezTo>
                      <a:pt x="4274" y="917"/>
                      <a:pt x="4383" y="1026"/>
                      <a:pt x="4437" y="1152"/>
                    </a:cubicBezTo>
                    <a:cubicBezTo>
                      <a:pt x="4437" y="1243"/>
                      <a:pt x="4510" y="1315"/>
                      <a:pt x="4600" y="1333"/>
                    </a:cubicBezTo>
                    <a:lnTo>
                      <a:pt x="4600" y="1352"/>
                    </a:lnTo>
                    <a:lnTo>
                      <a:pt x="4673" y="1352"/>
                    </a:lnTo>
                    <a:cubicBezTo>
                      <a:pt x="4799" y="1333"/>
                      <a:pt x="4890" y="1225"/>
                      <a:pt x="4872" y="1189"/>
                    </a:cubicBezTo>
                    <a:cubicBezTo>
                      <a:pt x="4781" y="1116"/>
                      <a:pt x="4745" y="989"/>
                      <a:pt x="4763" y="881"/>
                    </a:cubicBezTo>
                    <a:cubicBezTo>
                      <a:pt x="4781" y="772"/>
                      <a:pt x="4727" y="645"/>
                      <a:pt x="4618" y="609"/>
                    </a:cubicBezTo>
                    <a:cubicBezTo>
                      <a:pt x="4727" y="301"/>
                      <a:pt x="4383" y="48"/>
                      <a:pt x="4383" y="48"/>
                    </a:cubicBezTo>
                    <a:lnTo>
                      <a:pt x="4383" y="48"/>
                    </a:lnTo>
                    <a:cubicBezTo>
                      <a:pt x="4437" y="120"/>
                      <a:pt x="4473" y="211"/>
                      <a:pt x="4455" y="319"/>
                    </a:cubicBezTo>
                    <a:cubicBezTo>
                      <a:pt x="4419" y="211"/>
                      <a:pt x="4238" y="120"/>
                      <a:pt x="4238" y="120"/>
                    </a:cubicBezTo>
                    <a:lnTo>
                      <a:pt x="4238" y="120"/>
                    </a:lnTo>
                    <a:cubicBezTo>
                      <a:pt x="4310" y="211"/>
                      <a:pt x="4383" y="319"/>
                      <a:pt x="4401" y="446"/>
                    </a:cubicBezTo>
                    <a:cubicBezTo>
                      <a:pt x="4256" y="410"/>
                      <a:pt x="4093" y="356"/>
                      <a:pt x="3948" y="337"/>
                    </a:cubicBezTo>
                    <a:cubicBezTo>
                      <a:pt x="3948" y="337"/>
                      <a:pt x="3425" y="0"/>
                      <a:pt x="2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5588575" y="3729450"/>
                <a:ext cx="81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2" extrusionOk="0">
                    <a:moveTo>
                      <a:pt x="109" y="0"/>
                    </a:moveTo>
                    <a:lnTo>
                      <a:pt x="0" y="181"/>
                    </a:lnTo>
                    <a:lnTo>
                      <a:pt x="109" y="145"/>
                    </a:lnTo>
                    <a:lnTo>
                      <a:pt x="55" y="218"/>
                    </a:lnTo>
                    <a:lnTo>
                      <a:pt x="163" y="218"/>
                    </a:lnTo>
                    <a:lnTo>
                      <a:pt x="127" y="272"/>
                    </a:lnTo>
                    <a:lnTo>
                      <a:pt x="326" y="21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33"/>
            <p:cNvGrpSpPr/>
            <p:nvPr/>
          </p:nvGrpSpPr>
          <p:grpSpPr>
            <a:xfrm flipH="1">
              <a:off x="-103928" y="11357"/>
              <a:ext cx="9489289" cy="4774777"/>
              <a:chOff x="-150589" y="11357"/>
              <a:chExt cx="9489289" cy="4774777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8605479" y="803823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-150589" y="285743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776675" y="135539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4291185" y="11357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-27728" y="2548678"/>
                <a:ext cx="561682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45" extrusionOk="0">
                    <a:moveTo>
                      <a:pt x="8180" y="0"/>
                    </a:moveTo>
                    <a:cubicBezTo>
                      <a:pt x="3665" y="0"/>
                      <a:pt x="0" y="305"/>
                      <a:pt x="0" y="672"/>
                    </a:cubicBezTo>
                    <a:cubicBezTo>
                      <a:pt x="0" y="1040"/>
                      <a:pt x="3665" y="1344"/>
                      <a:pt x="8180" y="1344"/>
                    </a:cubicBezTo>
                    <a:cubicBezTo>
                      <a:pt x="12706" y="1344"/>
                      <a:pt x="16371" y="1040"/>
                      <a:pt x="16371" y="672"/>
                    </a:cubicBezTo>
                    <a:cubicBezTo>
                      <a:pt x="16371" y="305"/>
                      <a:pt x="12706" y="0"/>
                      <a:pt x="81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 rot="10800000" flipH="1">
                <a:off x="8499548" y="4285468"/>
                <a:ext cx="562025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5" extrusionOk="0">
                    <a:moveTo>
                      <a:pt x="8191" y="1"/>
                    </a:moveTo>
                    <a:cubicBezTo>
                      <a:pt x="3665" y="1"/>
                      <a:pt x="0" y="295"/>
                      <a:pt x="0" y="673"/>
                    </a:cubicBezTo>
                    <a:cubicBezTo>
                      <a:pt x="0" y="1040"/>
                      <a:pt x="3665" y="1334"/>
                      <a:pt x="8191" y="1334"/>
                    </a:cubicBezTo>
                    <a:cubicBezTo>
                      <a:pt x="12706" y="1334"/>
                      <a:pt x="16382" y="1040"/>
                      <a:pt x="16382" y="673"/>
                    </a:cubicBezTo>
                    <a:cubicBezTo>
                      <a:pt x="16382" y="305"/>
                      <a:pt x="12706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 rot="10800000" flipH="1">
                <a:off x="78005" y="2766605"/>
                <a:ext cx="562060" cy="46144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345" extrusionOk="0">
                    <a:moveTo>
                      <a:pt x="8191" y="0"/>
                    </a:moveTo>
                    <a:cubicBezTo>
                      <a:pt x="3666" y="0"/>
                      <a:pt x="1" y="305"/>
                      <a:pt x="1" y="673"/>
                    </a:cubicBezTo>
                    <a:cubicBezTo>
                      <a:pt x="1" y="1040"/>
                      <a:pt x="3666" y="1345"/>
                      <a:pt x="8191" y="1345"/>
                    </a:cubicBezTo>
                    <a:cubicBezTo>
                      <a:pt x="12707" y="1345"/>
                      <a:pt x="16382" y="1040"/>
                      <a:pt x="16382" y="673"/>
                    </a:cubicBezTo>
                    <a:cubicBezTo>
                      <a:pt x="16382" y="305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 rot="10800000" flipH="1">
                <a:off x="8670743" y="3733933"/>
                <a:ext cx="562025" cy="4576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334" extrusionOk="0">
                    <a:moveTo>
                      <a:pt x="8191" y="0"/>
                    </a:moveTo>
                    <a:cubicBezTo>
                      <a:pt x="3665" y="0"/>
                      <a:pt x="0" y="294"/>
                      <a:pt x="0" y="662"/>
                    </a:cubicBezTo>
                    <a:cubicBezTo>
                      <a:pt x="0" y="1040"/>
                      <a:pt x="3676" y="1334"/>
                      <a:pt x="8191" y="1334"/>
                    </a:cubicBezTo>
                    <a:cubicBezTo>
                      <a:pt x="12707" y="1334"/>
                      <a:pt x="16382" y="1040"/>
                      <a:pt x="16382" y="662"/>
                    </a:cubicBezTo>
                    <a:cubicBezTo>
                      <a:pt x="16382" y="294"/>
                      <a:pt x="12717" y="0"/>
                      <a:pt x="8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 rot="10800000" flipH="1">
                <a:off x="145179" y="4740334"/>
                <a:ext cx="561682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335" extrusionOk="0">
                    <a:moveTo>
                      <a:pt x="8191" y="1"/>
                    </a:moveTo>
                    <a:cubicBezTo>
                      <a:pt x="3666" y="1"/>
                      <a:pt x="1" y="295"/>
                      <a:pt x="1" y="662"/>
                    </a:cubicBezTo>
                    <a:cubicBezTo>
                      <a:pt x="1" y="1030"/>
                      <a:pt x="3666" y="1334"/>
                      <a:pt x="8191" y="1334"/>
                    </a:cubicBezTo>
                    <a:cubicBezTo>
                      <a:pt x="12707" y="1334"/>
                      <a:pt x="16372" y="1030"/>
                      <a:pt x="16372" y="662"/>
                    </a:cubicBezTo>
                    <a:cubicBezTo>
                      <a:pt x="16372" y="295"/>
                      <a:pt x="12707" y="1"/>
                      <a:pt x="81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33"/>
            <p:cNvGrpSpPr/>
            <p:nvPr/>
          </p:nvGrpSpPr>
          <p:grpSpPr>
            <a:xfrm>
              <a:off x="587551" y="586771"/>
              <a:ext cx="7251201" cy="4310942"/>
              <a:chOff x="615514" y="637221"/>
              <a:chExt cx="7251201" cy="4310942"/>
            </a:xfrm>
          </p:grpSpPr>
          <p:sp>
            <p:nvSpPr>
              <p:cNvPr id="833" name="Google Shape;833;p33"/>
              <p:cNvSpPr/>
              <p:nvPr/>
            </p:nvSpPr>
            <p:spPr>
              <a:xfrm>
                <a:off x="4141012" y="4362198"/>
                <a:ext cx="222166" cy="76196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" extrusionOk="0">
                    <a:moveTo>
                      <a:pt x="1247" y="0"/>
                    </a:moveTo>
                    <a:cubicBezTo>
                      <a:pt x="1188" y="0"/>
                      <a:pt x="1133" y="13"/>
                      <a:pt x="1069" y="26"/>
                    </a:cubicBezTo>
                    <a:cubicBezTo>
                      <a:pt x="966" y="77"/>
                      <a:pt x="863" y="156"/>
                      <a:pt x="786" y="249"/>
                    </a:cubicBezTo>
                    <a:lnTo>
                      <a:pt x="786" y="249"/>
                    </a:lnTo>
                    <a:cubicBezTo>
                      <a:pt x="643" y="110"/>
                      <a:pt x="455" y="31"/>
                      <a:pt x="261" y="31"/>
                    </a:cubicBezTo>
                    <a:cubicBezTo>
                      <a:pt x="174" y="31"/>
                      <a:pt x="86" y="47"/>
                      <a:pt x="0" y="80"/>
                    </a:cubicBezTo>
                    <a:cubicBezTo>
                      <a:pt x="38" y="73"/>
                      <a:pt x="76" y="70"/>
                      <a:pt x="113" y="70"/>
                    </a:cubicBezTo>
                    <a:cubicBezTo>
                      <a:pt x="366" y="70"/>
                      <a:pt x="612" y="224"/>
                      <a:pt x="707" y="460"/>
                    </a:cubicBezTo>
                    <a:cubicBezTo>
                      <a:pt x="725" y="497"/>
                      <a:pt x="743" y="515"/>
                      <a:pt x="761" y="515"/>
                    </a:cubicBezTo>
                    <a:cubicBezTo>
                      <a:pt x="775" y="519"/>
                      <a:pt x="788" y="521"/>
                      <a:pt x="801" y="521"/>
                    </a:cubicBezTo>
                    <a:cubicBezTo>
                      <a:pt x="840" y="521"/>
                      <a:pt x="874" y="501"/>
                      <a:pt x="888" y="460"/>
                    </a:cubicBezTo>
                    <a:cubicBezTo>
                      <a:pt x="924" y="334"/>
                      <a:pt x="1015" y="207"/>
                      <a:pt x="1123" y="116"/>
                    </a:cubicBezTo>
                    <a:cubicBezTo>
                      <a:pt x="1170" y="77"/>
                      <a:pt x="1231" y="58"/>
                      <a:pt x="1293" y="58"/>
                    </a:cubicBezTo>
                    <a:cubicBezTo>
                      <a:pt x="1375" y="58"/>
                      <a:pt x="1460" y="91"/>
                      <a:pt x="1522" y="153"/>
                    </a:cubicBezTo>
                    <a:cubicBezTo>
                      <a:pt x="1467" y="80"/>
                      <a:pt x="1413" y="26"/>
                      <a:pt x="1322" y="8"/>
                    </a:cubicBezTo>
                    <a:cubicBezTo>
                      <a:pt x="1296" y="2"/>
                      <a:pt x="1271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4871050" y="4613203"/>
                <a:ext cx="187863" cy="11239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770" extrusionOk="0">
                    <a:moveTo>
                      <a:pt x="1" y="0"/>
                    </a:moveTo>
                    <a:cubicBezTo>
                      <a:pt x="273" y="73"/>
                      <a:pt x="454" y="344"/>
                      <a:pt x="417" y="634"/>
                    </a:cubicBezTo>
                    <a:cubicBezTo>
                      <a:pt x="417" y="670"/>
                      <a:pt x="417" y="706"/>
                      <a:pt x="454" y="743"/>
                    </a:cubicBezTo>
                    <a:cubicBezTo>
                      <a:pt x="481" y="761"/>
                      <a:pt x="512" y="770"/>
                      <a:pt x="542" y="770"/>
                    </a:cubicBezTo>
                    <a:cubicBezTo>
                      <a:pt x="571" y="770"/>
                      <a:pt x="598" y="761"/>
                      <a:pt x="617" y="743"/>
                    </a:cubicBezTo>
                    <a:cubicBezTo>
                      <a:pt x="707" y="634"/>
                      <a:pt x="834" y="562"/>
                      <a:pt x="961" y="525"/>
                    </a:cubicBezTo>
                    <a:cubicBezTo>
                      <a:pt x="975" y="524"/>
                      <a:pt x="990" y="523"/>
                      <a:pt x="1004" y="523"/>
                    </a:cubicBezTo>
                    <a:cubicBezTo>
                      <a:pt x="1130" y="523"/>
                      <a:pt x="1238" y="594"/>
                      <a:pt x="1287" y="725"/>
                    </a:cubicBezTo>
                    <a:cubicBezTo>
                      <a:pt x="1287" y="634"/>
                      <a:pt x="1250" y="562"/>
                      <a:pt x="1196" y="507"/>
                    </a:cubicBezTo>
                    <a:cubicBezTo>
                      <a:pt x="1124" y="453"/>
                      <a:pt x="1051" y="417"/>
                      <a:pt x="961" y="399"/>
                    </a:cubicBezTo>
                    <a:cubicBezTo>
                      <a:pt x="841" y="399"/>
                      <a:pt x="730" y="414"/>
                      <a:pt x="626" y="451"/>
                    </a:cubicBezTo>
                    <a:lnTo>
                      <a:pt x="626" y="451"/>
                    </a:lnTo>
                    <a:cubicBezTo>
                      <a:pt x="525" y="198"/>
                      <a:pt x="281" y="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4667567" y="4869527"/>
                <a:ext cx="179835" cy="78532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538" extrusionOk="0">
                    <a:moveTo>
                      <a:pt x="158" y="0"/>
                    </a:moveTo>
                    <a:cubicBezTo>
                      <a:pt x="106" y="0"/>
                      <a:pt x="53" y="7"/>
                      <a:pt x="0" y="19"/>
                    </a:cubicBezTo>
                    <a:cubicBezTo>
                      <a:pt x="254" y="91"/>
                      <a:pt x="453" y="254"/>
                      <a:pt x="580" y="490"/>
                    </a:cubicBezTo>
                    <a:cubicBezTo>
                      <a:pt x="580" y="490"/>
                      <a:pt x="580" y="508"/>
                      <a:pt x="598" y="526"/>
                    </a:cubicBezTo>
                    <a:cubicBezTo>
                      <a:pt x="613" y="534"/>
                      <a:pt x="631" y="538"/>
                      <a:pt x="650" y="538"/>
                    </a:cubicBezTo>
                    <a:cubicBezTo>
                      <a:pt x="676" y="538"/>
                      <a:pt x="704" y="529"/>
                      <a:pt x="725" y="508"/>
                    </a:cubicBezTo>
                    <a:cubicBezTo>
                      <a:pt x="797" y="417"/>
                      <a:pt x="870" y="345"/>
                      <a:pt x="942" y="272"/>
                    </a:cubicBezTo>
                    <a:cubicBezTo>
                      <a:pt x="1015" y="182"/>
                      <a:pt x="1123" y="146"/>
                      <a:pt x="1232" y="146"/>
                    </a:cubicBezTo>
                    <a:cubicBezTo>
                      <a:pt x="1178" y="110"/>
                      <a:pt x="1114" y="91"/>
                      <a:pt x="1051" y="91"/>
                    </a:cubicBezTo>
                    <a:cubicBezTo>
                      <a:pt x="987" y="91"/>
                      <a:pt x="924" y="110"/>
                      <a:pt x="870" y="146"/>
                    </a:cubicBezTo>
                    <a:cubicBezTo>
                      <a:pt x="803" y="179"/>
                      <a:pt x="736" y="219"/>
                      <a:pt x="678" y="266"/>
                    </a:cubicBezTo>
                    <a:lnTo>
                      <a:pt x="678" y="266"/>
                    </a:lnTo>
                    <a:cubicBezTo>
                      <a:pt x="558" y="97"/>
                      <a:pt x="365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615514" y="4889629"/>
                <a:ext cx="92691" cy="5853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1" extrusionOk="0">
                    <a:moveTo>
                      <a:pt x="531" y="0"/>
                    </a:moveTo>
                    <a:cubicBezTo>
                      <a:pt x="481" y="0"/>
                      <a:pt x="431" y="20"/>
                      <a:pt x="399" y="51"/>
                    </a:cubicBezTo>
                    <a:cubicBezTo>
                      <a:pt x="371" y="80"/>
                      <a:pt x="347" y="119"/>
                      <a:pt x="328" y="162"/>
                    </a:cubicBezTo>
                    <a:lnTo>
                      <a:pt x="328" y="162"/>
                    </a:lnTo>
                    <a:cubicBezTo>
                      <a:pt x="314" y="161"/>
                      <a:pt x="299" y="160"/>
                      <a:pt x="284" y="160"/>
                    </a:cubicBezTo>
                    <a:cubicBezTo>
                      <a:pt x="170" y="160"/>
                      <a:pt x="61" y="208"/>
                      <a:pt x="1" y="305"/>
                    </a:cubicBezTo>
                    <a:cubicBezTo>
                      <a:pt x="44" y="276"/>
                      <a:pt x="94" y="261"/>
                      <a:pt x="142" y="261"/>
                    </a:cubicBezTo>
                    <a:cubicBezTo>
                      <a:pt x="214" y="261"/>
                      <a:pt x="283" y="294"/>
                      <a:pt x="327" y="359"/>
                    </a:cubicBezTo>
                    <a:cubicBezTo>
                      <a:pt x="345" y="389"/>
                      <a:pt x="370" y="401"/>
                      <a:pt x="395" y="401"/>
                    </a:cubicBezTo>
                    <a:cubicBezTo>
                      <a:pt x="448" y="401"/>
                      <a:pt x="502" y="348"/>
                      <a:pt x="490" y="287"/>
                    </a:cubicBezTo>
                    <a:cubicBezTo>
                      <a:pt x="472" y="232"/>
                      <a:pt x="472" y="160"/>
                      <a:pt x="490" y="106"/>
                    </a:cubicBezTo>
                    <a:cubicBezTo>
                      <a:pt x="505" y="61"/>
                      <a:pt x="544" y="29"/>
                      <a:pt x="598" y="29"/>
                    </a:cubicBezTo>
                    <a:cubicBezTo>
                      <a:pt x="610" y="29"/>
                      <a:pt x="622" y="30"/>
                      <a:pt x="635" y="33"/>
                    </a:cubicBezTo>
                    <a:cubicBezTo>
                      <a:pt x="604" y="10"/>
                      <a:pt x="568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739881" y="4646589"/>
                <a:ext cx="126994" cy="6291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1" extrusionOk="0">
                    <a:moveTo>
                      <a:pt x="698" y="1"/>
                    </a:moveTo>
                    <a:cubicBezTo>
                      <a:pt x="657" y="1"/>
                      <a:pt x="615" y="11"/>
                      <a:pt x="580" y="32"/>
                    </a:cubicBezTo>
                    <a:cubicBezTo>
                      <a:pt x="524" y="65"/>
                      <a:pt x="483" y="112"/>
                      <a:pt x="446" y="164"/>
                    </a:cubicBezTo>
                    <a:lnTo>
                      <a:pt x="446" y="164"/>
                    </a:lnTo>
                    <a:cubicBezTo>
                      <a:pt x="382" y="129"/>
                      <a:pt x="312" y="112"/>
                      <a:pt x="244" y="112"/>
                    </a:cubicBezTo>
                    <a:cubicBezTo>
                      <a:pt x="157" y="112"/>
                      <a:pt x="71" y="140"/>
                      <a:pt x="0" y="195"/>
                    </a:cubicBezTo>
                    <a:cubicBezTo>
                      <a:pt x="29" y="184"/>
                      <a:pt x="60" y="179"/>
                      <a:pt x="90" y="179"/>
                    </a:cubicBezTo>
                    <a:cubicBezTo>
                      <a:pt x="213" y="179"/>
                      <a:pt x="341" y="260"/>
                      <a:pt x="399" y="376"/>
                    </a:cubicBezTo>
                    <a:cubicBezTo>
                      <a:pt x="417" y="394"/>
                      <a:pt x="435" y="412"/>
                      <a:pt x="471" y="431"/>
                    </a:cubicBezTo>
                    <a:cubicBezTo>
                      <a:pt x="525" y="431"/>
                      <a:pt x="562" y="394"/>
                      <a:pt x="562" y="340"/>
                    </a:cubicBezTo>
                    <a:cubicBezTo>
                      <a:pt x="562" y="268"/>
                      <a:pt x="598" y="177"/>
                      <a:pt x="634" y="123"/>
                    </a:cubicBezTo>
                    <a:cubicBezTo>
                      <a:pt x="670" y="74"/>
                      <a:pt x="731" y="50"/>
                      <a:pt x="788" y="50"/>
                    </a:cubicBezTo>
                    <a:cubicBezTo>
                      <a:pt x="817" y="50"/>
                      <a:pt x="845" y="56"/>
                      <a:pt x="869" y="68"/>
                    </a:cubicBezTo>
                    <a:cubicBezTo>
                      <a:pt x="826" y="25"/>
                      <a:pt x="762" y="1"/>
                      <a:pt x="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8" name="Google Shape;838;p33"/>
              <p:cNvGrpSpPr/>
              <p:nvPr/>
            </p:nvGrpSpPr>
            <p:grpSpPr>
              <a:xfrm>
                <a:off x="7017452" y="637221"/>
                <a:ext cx="849263" cy="621826"/>
                <a:chOff x="2172695" y="492015"/>
                <a:chExt cx="163925" cy="120025"/>
              </a:xfrm>
            </p:grpSpPr>
            <p:sp>
              <p:nvSpPr>
                <p:cNvPr id="839" name="Google Shape;839;p33"/>
                <p:cNvSpPr/>
                <p:nvPr/>
              </p:nvSpPr>
              <p:spPr>
                <a:xfrm>
                  <a:off x="2172695" y="492015"/>
                  <a:ext cx="380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" h="525" extrusionOk="0">
                      <a:moveTo>
                        <a:pt x="1226" y="1"/>
                      </a:moveTo>
                      <a:cubicBezTo>
                        <a:pt x="1179" y="1"/>
                        <a:pt x="1130" y="9"/>
                        <a:pt x="1087" y="31"/>
                      </a:cubicBezTo>
                      <a:cubicBezTo>
                        <a:pt x="971" y="82"/>
                        <a:pt x="873" y="153"/>
                        <a:pt x="794" y="248"/>
                      </a:cubicBezTo>
                      <a:lnTo>
                        <a:pt x="794" y="248"/>
                      </a:lnTo>
                      <a:cubicBezTo>
                        <a:pt x="655" y="100"/>
                        <a:pt x="460" y="18"/>
                        <a:pt x="261" y="18"/>
                      </a:cubicBezTo>
                      <a:cubicBezTo>
                        <a:pt x="174" y="18"/>
                        <a:pt x="86" y="34"/>
                        <a:pt x="1" y="67"/>
                      </a:cubicBezTo>
                      <a:cubicBezTo>
                        <a:pt x="40" y="60"/>
                        <a:pt x="80" y="56"/>
                        <a:pt x="118" y="56"/>
                      </a:cubicBezTo>
                      <a:cubicBezTo>
                        <a:pt x="380" y="56"/>
                        <a:pt x="615" y="213"/>
                        <a:pt x="725" y="465"/>
                      </a:cubicBezTo>
                      <a:cubicBezTo>
                        <a:pt x="725" y="483"/>
                        <a:pt x="743" y="501"/>
                        <a:pt x="780" y="519"/>
                      </a:cubicBezTo>
                      <a:cubicBezTo>
                        <a:pt x="786" y="523"/>
                        <a:pt x="793" y="524"/>
                        <a:pt x="801" y="524"/>
                      </a:cubicBezTo>
                      <a:cubicBezTo>
                        <a:pt x="835" y="524"/>
                        <a:pt x="873" y="495"/>
                        <a:pt x="888" y="465"/>
                      </a:cubicBezTo>
                      <a:cubicBezTo>
                        <a:pt x="943" y="320"/>
                        <a:pt x="1015" y="193"/>
                        <a:pt x="1124" y="103"/>
                      </a:cubicBezTo>
                      <a:cubicBezTo>
                        <a:pt x="1178" y="72"/>
                        <a:pt x="1240" y="54"/>
                        <a:pt x="1300" y="54"/>
                      </a:cubicBezTo>
                      <a:cubicBezTo>
                        <a:pt x="1381" y="54"/>
                        <a:pt x="1460" y="85"/>
                        <a:pt x="1522" y="157"/>
                      </a:cubicBezTo>
                      <a:cubicBezTo>
                        <a:pt x="1486" y="67"/>
                        <a:pt x="1413" y="31"/>
                        <a:pt x="1323" y="12"/>
                      </a:cubicBezTo>
                      <a:cubicBezTo>
                        <a:pt x="1293" y="5"/>
                        <a:pt x="1260" y="1"/>
                        <a:pt x="12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33"/>
                <p:cNvSpPr/>
                <p:nvPr/>
              </p:nvSpPr>
              <p:spPr>
                <a:xfrm>
                  <a:off x="2177695" y="540590"/>
                  <a:ext cx="33075" cy="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758" extrusionOk="0">
                      <a:moveTo>
                        <a:pt x="1159" y="0"/>
                      </a:moveTo>
                      <a:cubicBezTo>
                        <a:pt x="1141" y="0"/>
                        <a:pt x="1123" y="3"/>
                        <a:pt x="1105" y="7"/>
                      </a:cubicBezTo>
                      <a:cubicBezTo>
                        <a:pt x="1014" y="25"/>
                        <a:pt x="924" y="80"/>
                        <a:pt x="869" y="152"/>
                      </a:cubicBezTo>
                      <a:cubicBezTo>
                        <a:pt x="797" y="236"/>
                        <a:pt x="749" y="336"/>
                        <a:pt x="725" y="447"/>
                      </a:cubicBezTo>
                      <a:lnTo>
                        <a:pt x="725" y="447"/>
                      </a:lnTo>
                      <a:cubicBezTo>
                        <a:pt x="670" y="434"/>
                        <a:pt x="615" y="428"/>
                        <a:pt x="560" y="428"/>
                      </a:cubicBezTo>
                      <a:cubicBezTo>
                        <a:pt x="348" y="428"/>
                        <a:pt x="140" y="520"/>
                        <a:pt x="0" y="695"/>
                      </a:cubicBezTo>
                      <a:cubicBezTo>
                        <a:pt x="101" y="611"/>
                        <a:pt x="225" y="570"/>
                        <a:pt x="351" y="570"/>
                      </a:cubicBezTo>
                      <a:cubicBezTo>
                        <a:pt x="497" y="570"/>
                        <a:pt x="644" y="625"/>
                        <a:pt x="761" y="731"/>
                      </a:cubicBezTo>
                      <a:cubicBezTo>
                        <a:pt x="786" y="744"/>
                        <a:pt x="812" y="757"/>
                        <a:pt x="838" y="757"/>
                      </a:cubicBezTo>
                      <a:cubicBezTo>
                        <a:pt x="848" y="757"/>
                        <a:pt x="859" y="755"/>
                        <a:pt x="869" y="750"/>
                      </a:cubicBezTo>
                      <a:cubicBezTo>
                        <a:pt x="924" y="731"/>
                        <a:pt x="978" y="677"/>
                        <a:pt x="960" y="605"/>
                      </a:cubicBezTo>
                      <a:cubicBezTo>
                        <a:pt x="924" y="478"/>
                        <a:pt x="942" y="351"/>
                        <a:pt x="978" y="224"/>
                      </a:cubicBezTo>
                      <a:cubicBezTo>
                        <a:pt x="1021" y="109"/>
                        <a:pt x="1134" y="51"/>
                        <a:pt x="1243" y="51"/>
                      </a:cubicBezTo>
                      <a:cubicBezTo>
                        <a:pt x="1270" y="51"/>
                        <a:pt x="1297" y="54"/>
                        <a:pt x="1322" y="61"/>
                      </a:cubicBezTo>
                      <a:cubicBezTo>
                        <a:pt x="1268" y="21"/>
                        <a:pt x="1213" y="0"/>
                        <a:pt x="11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33"/>
                <p:cNvSpPr/>
                <p:nvPr/>
              </p:nvSpPr>
              <p:spPr>
                <a:xfrm>
                  <a:off x="2273670" y="595540"/>
                  <a:ext cx="22650" cy="1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660" extrusionOk="0">
                      <a:moveTo>
                        <a:pt x="0" y="0"/>
                      </a:moveTo>
                      <a:cubicBezTo>
                        <a:pt x="145" y="163"/>
                        <a:pt x="254" y="363"/>
                        <a:pt x="254" y="580"/>
                      </a:cubicBezTo>
                      <a:cubicBezTo>
                        <a:pt x="254" y="580"/>
                        <a:pt x="254" y="598"/>
                        <a:pt x="254" y="616"/>
                      </a:cubicBezTo>
                      <a:cubicBezTo>
                        <a:pt x="280" y="643"/>
                        <a:pt x="317" y="659"/>
                        <a:pt x="348" y="659"/>
                      </a:cubicBezTo>
                      <a:cubicBezTo>
                        <a:pt x="360" y="659"/>
                        <a:pt x="371" y="657"/>
                        <a:pt x="381" y="652"/>
                      </a:cubicBezTo>
                      <a:cubicBezTo>
                        <a:pt x="471" y="616"/>
                        <a:pt x="544" y="580"/>
                        <a:pt x="634" y="544"/>
                      </a:cubicBezTo>
                      <a:cubicBezTo>
                        <a:pt x="679" y="526"/>
                        <a:pt x="725" y="516"/>
                        <a:pt x="770" y="516"/>
                      </a:cubicBezTo>
                      <a:cubicBezTo>
                        <a:pt x="815" y="516"/>
                        <a:pt x="860" y="526"/>
                        <a:pt x="906" y="544"/>
                      </a:cubicBezTo>
                      <a:cubicBezTo>
                        <a:pt x="851" y="453"/>
                        <a:pt x="725" y="399"/>
                        <a:pt x="616" y="399"/>
                      </a:cubicBezTo>
                      <a:cubicBezTo>
                        <a:pt x="555" y="409"/>
                        <a:pt x="494" y="419"/>
                        <a:pt x="436" y="436"/>
                      </a:cubicBezTo>
                      <a:lnTo>
                        <a:pt x="436" y="436"/>
                      </a:lnTo>
                      <a:cubicBezTo>
                        <a:pt x="383" y="214"/>
                        <a:pt x="210" y="45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33"/>
                <p:cNvSpPr/>
                <p:nvPr/>
              </p:nvSpPr>
              <p:spPr>
                <a:xfrm>
                  <a:off x="2314870" y="521415"/>
                  <a:ext cx="217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17" extrusionOk="0">
                      <a:moveTo>
                        <a:pt x="710" y="0"/>
                      </a:moveTo>
                      <a:cubicBezTo>
                        <a:pt x="672" y="0"/>
                        <a:pt x="634" y="10"/>
                        <a:pt x="598" y="32"/>
                      </a:cubicBezTo>
                      <a:cubicBezTo>
                        <a:pt x="542" y="65"/>
                        <a:pt x="494" y="112"/>
                        <a:pt x="456" y="164"/>
                      </a:cubicBezTo>
                      <a:lnTo>
                        <a:pt x="456" y="164"/>
                      </a:lnTo>
                      <a:cubicBezTo>
                        <a:pt x="392" y="129"/>
                        <a:pt x="321" y="111"/>
                        <a:pt x="249" y="111"/>
                      </a:cubicBezTo>
                      <a:cubicBezTo>
                        <a:pt x="160" y="111"/>
                        <a:pt x="72" y="139"/>
                        <a:pt x="0" y="195"/>
                      </a:cubicBezTo>
                      <a:cubicBezTo>
                        <a:pt x="32" y="183"/>
                        <a:pt x="66" y="177"/>
                        <a:pt x="100" y="177"/>
                      </a:cubicBezTo>
                      <a:cubicBezTo>
                        <a:pt x="220" y="177"/>
                        <a:pt x="342" y="249"/>
                        <a:pt x="399" y="376"/>
                      </a:cubicBezTo>
                      <a:cubicBezTo>
                        <a:pt x="417" y="394"/>
                        <a:pt x="435" y="412"/>
                        <a:pt x="471" y="412"/>
                      </a:cubicBezTo>
                      <a:cubicBezTo>
                        <a:pt x="481" y="415"/>
                        <a:pt x="490" y="417"/>
                        <a:pt x="498" y="417"/>
                      </a:cubicBezTo>
                      <a:cubicBezTo>
                        <a:pt x="538" y="417"/>
                        <a:pt x="565" y="384"/>
                        <a:pt x="580" y="339"/>
                      </a:cubicBezTo>
                      <a:cubicBezTo>
                        <a:pt x="580" y="267"/>
                        <a:pt x="598" y="177"/>
                        <a:pt x="634" y="104"/>
                      </a:cubicBezTo>
                      <a:cubicBezTo>
                        <a:pt x="669" y="69"/>
                        <a:pt x="727" y="49"/>
                        <a:pt x="783" y="49"/>
                      </a:cubicBezTo>
                      <a:cubicBezTo>
                        <a:pt x="814" y="49"/>
                        <a:pt x="844" y="55"/>
                        <a:pt x="870" y="68"/>
                      </a:cubicBezTo>
                      <a:cubicBezTo>
                        <a:pt x="826" y="24"/>
                        <a:pt x="769" y="0"/>
                        <a:pt x="7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43" name="Google Shape;843;p33"/>
            <p:cNvSpPr/>
            <p:nvPr/>
          </p:nvSpPr>
          <p:spPr>
            <a:xfrm>
              <a:off x="-328621" y="2613514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7055289" y="4188893"/>
              <a:ext cx="3471302" cy="954615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6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25" y="9191"/>
                    <a:pt x="14524" y="9362"/>
                    <a:pt x="13628" y="9362"/>
                  </a:cubicBezTo>
                  <a:cubicBezTo>
                    <a:pt x="12442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48" y="14628"/>
                  </a:lnTo>
                  <a:lnTo>
                    <a:pt x="53198" y="14628"/>
                  </a:lnTo>
                  <a:lnTo>
                    <a:pt x="36470" y="13000"/>
                  </a:lnTo>
                  <a:lnTo>
                    <a:pt x="35073" y="9756"/>
                  </a:lnTo>
                  <a:lnTo>
                    <a:pt x="32521" y="7424"/>
                  </a:lnTo>
                  <a:lnTo>
                    <a:pt x="29035" y="7193"/>
                  </a:lnTo>
                  <a:lnTo>
                    <a:pt x="24866" y="2783"/>
                  </a:lnTo>
                  <a:lnTo>
                    <a:pt x="20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8337154" y="-11"/>
              <a:ext cx="1825090" cy="501884"/>
            </a:xfrm>
            <a:custGeom>
              <a:avLst/>
              <a:gdLst/>
              <a:ahLst/>
              <a:cxnLst/>
              <a:rect l="l" t="t" r="r" b="b"/>
              <a:pathLst>
                <a:path w="53198" h="14629" extrusionOk="0">
                  <a:moveTo>
                    <a:pt x="20677" y="0"/>
                  </a:moveTo>
                  <a:cubicBezTo>
                    <a:pt x="18587" y="1166"/>
                    <a:pt x="17421" y="2552"/>
                    <a:pt x="17421" y="2552"/>
                  </a:cubicBezTo>
                  <a:lnTo>
                    <a:pt x="16728" y="8590"/>
                  </a:lnTo>
                  <a:cubicBezTo>
                    <a:pt x="15630" y="9191"/>
                    <a:pt x="14530" y="9362"/>
                    <a:pt x="13633" y="9362"/>
                  </a:cubicBezTo>
                  <a:cubicBezTo>
                    <a:pt x="12446" y="9362"/>
                    <a:pt x="11614" y="9063"/>
                    <a:pt x="11614" y="9063"/>
                  </a:cubicBezTo>
                  <a:lnTo>
                    <a:pt x="7897" y="10449"/>
                  </a:lnTo>
                  <a:lnTo>
                    <a:pt x="4883" y="12780"/>
                  </a:lnTo>
                  <a:lnTo>
                    <a:pt x="0" y="14397"/>
                  </a:lnTo>
                  <a:lnTo>
                    <a:pt x="10459" y="14628"/>
                  </a:lnTo>
                  <a:lnTo>
                    <a:pt x="53198" y="14628"/>
                  </a:lnTo>
                  <a:lnTo>
                    <a:pt x="36470" y="13001"/>
                  </a:lnTo>
                  <a:lnTo>
                    <a:pt x="35084" y="9756"/>
                  </a:lnTo>
                  <a:lnTo>
                    <a:pt x="32522" y="7425"/>
                  </a:lnTo>
                  <a:lnTo>
                    <a:pt x="29035" y="7194"/>
                  </a:lnTo>
                  <a:lnTo>
                    <a:pt x="24856" y="2783"/>
                  </a:lnTo>
                  <a:lnTo>
                    <a:pt x="20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33"/>
          <p:cNvSpPr txBox="1">
            <a:spLocks noGrp="1"/>
          </p:cNvSpPr>
          <p:nvPr>
            <p:ph type="ctrTitle"/>
          </p:nvPr>
        </p:nvSpPr>
        <p:spPr>
          <a:xfrm>
            <a:off x="720000" y="569275"/>
            <a:ext cx="3852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7" name="Google Shape;847;p33"/>
          <p:cNvSpPr txBox="1">
            <a:spLocks noGrp="1"/>
          </p:cNvSpPr>
          <p:nvPr>
            <p:ph type="subTitle" idx="1"/>
          </p:nvPr>
        </p:nvSpPr>
        <p:spPr>
          <a:xfrm>
            <a:off x="720000" y="1937549"/>
            <a:ext cx="38520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8" name="Google Shape;848;p33"/>
          <p:cNvSpPr txBox="1"/>
          <p:nvPr/>
        </p:nvSpPr>
        <p:spPr>
          <a:xfrm>
            <a:off x="716650" y="355664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including icons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nfographics &amp; images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2" r:id="rId4"/>
    <p:sldLayoutId id="2147483671" r:id="rId5"/>
    <p:sldLayoutId id="2147483673" r:id="rId6"/>
    <p:sldLayoutId id="2147483674" r:id="rId7"/>
    <p:sldLayoutId id="2147483677" r:id="rId8"/>
    <p:sldLayoutId id="2147483679" r:id="rId9"/>
    <p:sldLayoutId id="2147483684" r:id="rId10"/>
    <p:sldLayoutId id="214748368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mine"/>
              <a:buNone/>
              <a:defRPr sz="28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4421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12EDDB0-8FE3-7845-8819-2CAA9A9F6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59304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Nhấn để chỉnh sửa định dạng cho tiêu đề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45EA899-2A8B-E643-A0BE-914FBE8DB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59304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Nhấn để chỉnh sửa định dạng văn bản phác thảo</a:t>
            </a:r>
          </a:p>
          <a:p>
            <a:pPr lvl="1"/>
            <a:r>
              <a:rPr lang="en-GB" altLang="en-US"/>
              <a:t>Cấp phác thảo thứ hai</a:t>
            </a:r>
          </a:p>
          <a:p>
            <a:pPr lvl="2"/>
            <a:r>
              <a:rPr lang="en-GB" altLang="en-US"/>
              <a:t>Cấp phác thảo thứ ba</a:t>
            </a:r>
          </a:p>
          <a:p>
            <a:pPr lvl="3"/>
            <a:r>
              <a:rPr lang="en-GB" altLang="en-US"/>
              <a:t>Cấp phác thảo thứ tư</a:t>
            </a:r>
          </a:p>
          <a:p>
            <a:pPr lvl="4"/>
            <a:r>
              <a:rPr lang="en-GB" altLang="en-US"/>
              <a:t>Cấp phác thảo thứ năm</a:t>
            </a:r>
          </a:p>
          <a:p>
            <a:pPr lvl="4"/>
            <a:r>
              <a:rPr lang="en-GB" altLang="en-US"/>
              <a:t>Cấp phác thảo thứ sáu</a:t>
            </a:r>
          </a:p>
          <a:p>
            <a:pPr lvl="4"/>
            <a:r>
              <a:rPr lang="en-GB" altLang="en-US"/>
              <a:t>Cấp phác thảo thứ bảy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C5D3311-31A1-0D42-BE96-7B66DA2E1BF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4686300"/>
            <a:ext cx="1891904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196027-3223-3945-B3A1-EFCC1B39B03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4686300"/>
            <a:ext cx="2882504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67476D-B983-8744-9039-74A8BD5D5E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686300"/>
            <a:ext cx="1891904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DC9B74A-B7DF-6541-92D9-C6A3D48150A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8595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Times New Roman" pitchFamily="18" charset="0"/>
        </a:defRPr>
      </a:lvl2pPr>
      <a:lvl3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Times New Roman" pitchFamily="18" charset="0"/>
        </a:defRPr>
      </a:lvl3pPr>
      <a:lvl4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Times New Roman" pitchFamily="18" charset="0"/>
        </a:defRPr>
      </a:lvl4pPr>
      <a:lvl5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Times New Roman" pitchFamily="18" charset="0"/>
        </a:defRPr>
      </a:lvl5pPr>
      <a:lvl6pPr marL="18859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Times New Roman" pitchFamily="18" charset="0"/>
        </a:defRPr>
      </a:lvl6pPr>
      <a:lvl7pPr marL="22288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Times New Roman" pitchFamily="18" charset="0"/>
        </a:defRPr>
      </a:lvl7pPr>
      <a:lvl8pPr marL="25717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Times New Roman" pitchFamily="18" charset="0"/>
        </a:defRPr>
      </a:lvl8pPr>
      <a:lvl9pPr marL="2914650" indent="-171450" algn="ctr" defTabSz="336947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Times New Roman" pitchFamily="18" charset="0"/>
        </a:defRPr>
      </a:lvl9pPr>
    </p:titleStyle>
    <p:bodyStyle>
      <a:lvl1pPr marL="257175" indent="-257175" algn="l" defTabSz="336947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100">
          <a:solidFill>
            <a:srgbClr val="000000"/>
          </a:solidFill>
          <a:latin typeface="+mn-lt"/>
        </a:defRPr>
      </a:lvl2pPr>
      <a:lvl3pPr marL="857250" indent="-171450" algn="l" defTabSz="336947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1800">
          <a:solidFill>
            <a:srgbClr val="000000"/>
          </a:solidFill>
          <a:latin typeface="+mn-lt"/>
        </a:defRPr>
      </a:lvl3pPr>
      <a:lvl4pPr marL="1200150" indent="-171450" algn="l" defTabSz="336947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500">
          <a:solidFill>
            <a:srgbClr val="000000"/>
          </a:solidFill>
          <a:latin typeface="+mn-lt"/>
        </a:defRPr>
      </a:lvl4pPr>
      <a:lvl5pPr marL="1543050" indent="-171450" algn="l" defTabSz="336947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500">
          <a:solidFill>
            <a:srgbClr val="000000"/>
          </a:solidFill>
          <a:latin typeface="+mn-lt"/>
        </a:defRPr>
      </a:lvl5pPr>
      <a:lvl6pPr marL="18859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6pPr>
      <a:lvl7pPr marL="22288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7pPr>
      <a:lvl8pPr marL="25717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8pPr>
      <a:lvl9pPr marL="2914650" indent="-171450" algn="l" defTabSz="336947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D4AF96-0F2B-C948-AA80-72B1A863D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68122D-6924-1343-B942-438C1F574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4510E-3990-464E-B964-834CB71265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18B8DB-658F-B141-AEBC-AADC28DEAE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96AC21-CA8B-DF47-BFE1-812D2D06CB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937DF9-712F-7B40-82C6-67CB849C1A0D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2752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46B7F74-6E36-C648-B1B0-A069261E9C89}"/>
              </a:ext>
            </a:extLst>
          </p:cNvPr>
          <p:cNvSpPr/>
          <p:nvPr/>
        </p:nvSpPr>
        <p:spPr>
          <a:xfrm>
            <a:off x="905256" y="123888"/>
            <a:ext cx="1810512" cy="1723200"/>
          </a:xfrm>
          <a:prstGeom prst="ellipse">
            <a:avLst/>
          </a:prstGeom>
          <a:solidFill>
            <a:srgbClr val="F6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8" name="Google Shape;858;p37"/>
          <p:cNvSpPr txBox="1">
            <a:spLocks noGrp="1"/>
          </p:cNvSpPr>
          <p:nvPr>
            <p:ph type="ctrTitle"/>
          </p:nvPr>
        </p:nvSpPr>
        <p:spPr>
          <a:xfrm>
            <a:off x="1680332" y="1076787"/>
            <a:ext cx="5613172" cy="1949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LÝ XÂY DỰNG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PHÁT TRIỂN ĐẤT NƯỚC (1009-1225) (T1)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A650-BA58-AB4A-8136-3D99816B96E8}"/>
              </a:ext>
            </a:extLst>
          </p:cNvPr>
          <p:cNvSpPr/>
          <p:nvPr/>
        </p:nvSpPr>
        <p:spPr>
          <a:xfrm>
            <a:off x="3703691" y="276561"/>
            <a:ext cx="1566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u="sng" dirty="0" err="1">
                <a:solidFill>
                  <a:srgbClr val="006600"/>
                </a:solidFill>
                <a:latin typeface="Times New Roman"/>
                <a:ea typeface="+mn-ea"/>
                <a:cs typeface="+mn-cs"/>
              </a:rPr>
              <a:t>Bài</a:t>
            </a:r>
            <a:r>
              <a:rPr lang="en-US" altLang="en-US" sz="4000" b="1" u="sng" dirty="0">
                <a:solidFill>
                  <a:srgbClr val="006600"/>
                </a:solidFill>
                <a:latin typeface="Times New Roman"/>
                <a:ea typeface="+mn-ea"/>
                <a:cs typeface="+mn-cs"/>
              </a:rPr>
              <a:t> 11</a:t>
            </a:r>
            <a:endParaRPr lang="en-VN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450FF58-7054-4646-A0A4-E124E9FF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04" y="3167728"/>
            <a:ext cx="5969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8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8" grpId="0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0"/>
          <p:cNvSpPr txBox="1">
            <a:spLocks noGrp="1"/>
          </p:cNvSpPr>
          <p:nvPr>
            <p:ph type="title"/>
          </p:nvPr>
        </p:nvSpPr>
        <p:spPr>
          <a:xfrm>
            <a:off x="938077" y="1729950"/>
            <a:ext cx="671920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8" name="Google Shape;908;p40"/>
          <p:cNvSpPr txBox="1">
            <a:spLocks noGrp="1"/>
          </p:cNvSpPr>
          <p:nvPr>
            <p:ph type="subTitle" idx="1"/>
          </p:nvPr>
        </p:nvSpPr>
        <p:spPr>
          <a:xfrm>
            <a:off x="1615549" y="2637948"/>
            <a:ext cx="5364261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2"/>
          </p:nvPr>
        </p:nvSpPr>
        <p:spPr>
          <a:xfrm>
            <a:off x="2699382" y="63635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FBF4-84A5-6441-8087-29FE9355B87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201168" y="747522"/>
            <a:ext cx="370790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VN" sz="24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2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7" grpId="0"/>
          <p:bldP spid="908" grpId="0" build="p"/>
          <p:bldP spid="909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7" grpId="0"/>
          <p:bldP spid="908" grpId="0" build="p"/>
          <p:bldP spid="909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786064" y="-27758"/>
            <a:ext cx="8037094" cy="1056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/>
              <a:t>Bài</a:t>
            </a:r>
            <a:r>
              <a:rPr lang="en-US" sz="2800" dirty="0"/>
              <a:t> 11: </a:t>
            </a:r>
            <a:r>
              <a:rPr lang="vi-VN" sz="2800" dirty="0"/>
              <a:t>NHÀ LÝ XÂY DỰNG VÀ PHÁT TRIỂN ĐẤT NƯỚC (1009-1225) (T1)</a:t>
            </a:r>
            <a:endParaRPr sz="28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B63DF13-B3FA-454A-99C4-2D889C6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1940"/>
            <a:ext cx="6540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altLang="en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7515242F-6669-6C46-8962-A9C32569D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11896" r="18621" b="22005"/>
          <a:stretch/>
        </p:blipFill>
        <p:spPr bwMode="auto">
          <a:xfrm>
            <a:off x="5950367" y="2571750"/>
            <a:ext cx="3193633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9D8F80DA-8BB2-9315-A4E0-C6DAB26E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72227"/>
            <a:ext cx="927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2013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50"/>
                                            <p:tgtEl>
                                              <p:spTgt spid="9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8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50"/>
                                            <p:tgtEl>
                                              <p:spTgt spid="9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8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45D88525-B376-4C4F-BBC7-0A41A6DC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619" y="1403747"/>
            <a:ext cx="1907381" cy="4619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D54A743-27D6-CE47-8884-01A8548B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010" y="2160985"/>
            <a:ext cx="1372790" cy="4476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6F869F3-F529-3047-B1E1-A937BDEF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10" y="2131219"/>
            <a:ext cx="1525190" cy="47744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3B9683C4-D391-2145-A821-CEA307FC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2986088"/>
            <a:ext cx="1543050" cy="536972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0A1CEF8B-1016-5E48-9691-AF8330DA7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3751660"/>
            <a:ext cx="1550194" cy="477440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463" name="Rectangle 8">
            <a:extLst>
              <a:ext uri="{FF2B5EF4-FFF2-40B4-BE49-F238E27FC236}">
                <a16:creationId xmlns:a16="http://schemas.microsoft.com/office/drawing/2014/main" id="{AD04C8D1-49FA-D148-B7FA-B516CECB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950" y="4608910"/>
            <a:ext cx="1581150" cy="477440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03D3E3A6-2DCC-1E43-9A50-F9607955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03" y="4604147"/>
            <a:ext cx="1651397" cy="461963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465" name="Line 10">
            <a:extLst>
              <a:ext uri="{FF2B5EF4-FFF2-40B4-BE49-F238E27FC236}">
                <a16:creationId xmlns:a16="http://schemas.microsoft.com/office/drawing/2014/main" id="{B14E9026-6424-2847-A710-2FB6CFA364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057" y="1852613"/>
            <a:ext cx="864394" cy="2988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Line 11">
            <a:extLst>
              <a:ext uri="{FF2B5EF4-FFF2-40B4-BE49-F238E27FC236}">
                <a16:creationId xmlns:a16="http://schemas.microsoft.com/office/drawing/2014/main" id="{99347A4C-3A34-4F4C-B0DB-B3A3746A1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7" y="1882379"/>
            <a:ext cx="804863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id="{616B6169-1F07-FD4D-B5F6-BE01C2D36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523060"/>
            <a:ext cx="0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Line 13">
            <a:extLst>
              <a:ext uri="{FF2B5EF4-FFF2-40B4-BE49-F238E27FC236}">
                <a16:creationId xmlns:a16="http://schemas.microsoft.com/office/drawing/2014/main" id="{326F7B63-69FF-414E-B8ED-243C8DB4BB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0300" y="4236244"/>
            <a:ext cx="1028700" cy="3726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BFB35FEB-101F-3047-A9F9-D6008014B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4235054"/>
            <a:ext cx="1162050" cy="3738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50C5CE4C-030D-2644-B854-8E42FD20F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585" y="1387466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B1365283-D5F0-3F45-BE04-7CB1A94E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485" y="210832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F3867713-0FD5-9A40-BF0D-566E4B05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17" y="213121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659CA7F9-9AAE-BA4D-8BD8-355F5C91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231" y="0"/>
            <a:ext cx="973846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Cặp đôi: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Hoàn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chỉnh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sơ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bộ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máy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chính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quyền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thời</a:t>
            </a:r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7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endParaRPr lang="en-US" sz="27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033240FE-BECE-3545-81C9-4981FBA1B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619" y="665560"/>
            <a:ext cx="1907381" cy="46196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5" name="Line 12">
            <a:extLst>
              <a:ext uri="{FF2B5EF4-FFF2-40B4-BE49-F238E27FC236}">
                <a16:creationId xmlns:a16="http://schemas.microsoft.com/office/drawing/2014/main" id="{76DEEF7B-39CC-BF4F-B44C-6D5CAE0B2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1122760"/>
            <a:ext cx="0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01BBBF9D-FE00-8B4B-BC49-77C6F003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065" y="645320"/>
            <a:ext cx="3642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77" name="TextBox 37">
            <a:extLst>
              <a:ext uri="{FF2B5EF4-FFF2-40B4-BE49-F238E27FC236}">
                <a16:creationId xmlns:a16="http://schemas.microsoft.com/office/drawing/2014/main" id="{38FD6248-82FC-0C41-8577-2F29B242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4" y="555311"/>
            <a:ext cx="177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phủ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8" name="TextBox 38">
            <a:extLst>
              <a:ext uri="{FF2B5EF4-FFF2-40B4-BE49-F238E27FC236}">
                <a16:creationId xmlns:a16="http://schemas.microsoft.com/office/drawing/2014/main" id="{1B99D235-2FF5-9F4E-8BFE-556D1E40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60321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Quan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9" name="TextBox 39">
            <a:extLst>
              <a:ext uri="{FF2B5EF4-FFF2-40B4-BE49-F238E27FC236}">
                <a16:creationId xmlns:a16="http://schemas.microsoft.com/office/drawing/2014/main" id="{6B662043-429F-8E46-8BDB-6AA73F58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1501248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0" name="TextBox 40">
            <a:extLst>
              <a:ext uri="{FF2B5EF4-FFF2-40B4-BE49-F238E27FC236}">
                <a16:creationId xmlns:a16="http://schemas.microsoft.com/office/drawing/2014/main" id="{3CED401B-9F4B-3541-A373-CD5FDDC18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008290"/>
            <a:ext cx="228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Quan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1" name="TextBox 41">
            <a:extLst>
              <a:ext uri="{FF2B5EF4-FFF2-40B4-BE49-F238E27FC236}">
                <a16:creationId xmlns:a16="http://schemas.microsoft.com/office/drawing/2014/main" id="{805CC99A-FA4D-A748-BB96-981C3FA3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473120"/>
            <a:ext cx="2285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2" name="TextBox 42">
            <a:extLst>
              <a:ext uri="{FF2B5EF4-FFF2-40B4-BE49-F238E27FC236}">
                <a16:creationId xmlns:a16="http://schemas.microsoft.com/office/drawing/2014/main" id="{F85D1D5D-CB5E-A94B-B2FF-B71B4E47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394" y="2983042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3" name="TextBox 43">
            <a:extLst>
              <a:ext uri="{FF2B5EF4-FFF2-40B4-BE49-F238E27FC236}">
                <a16:creationId xmlns:a16="http://schemas.microsoft.com/office/drawing/2014/main" id="{5DA58050-769F-0D4C-A9C8-1FD0D417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466858"/>
            <a:ext cx="228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5" name="TextBox 46">
            <a:extLst>
              <a:ext uri="{FF2B5EF4-FFF2-40B4-BE49-F238E27FC236}">
                <a16:creationId xmlns:a16="http://schemas.microsoft.com/office/drawing/2014/main" id="{F3955A07-1956-C946-8C69-8831FAB01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9378" y="938397"/>
            <a:ext cx="2378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6" name="TextBox 47">
            <a:extLst>
              <a:ext uri="{FF2B5EF4-FFF2-40B4-BE49-F238E27FC236}">
                <a16:creationId xmlns:a16="http://schemas.microsoft.com/office/drawing/2014/main" id="{75C9A60D-C829-2946-957E-B3A306F3C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932" y="3097009"/>
            <a:ext cx="250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38426D03-FB97-6945-A8A1-A2D59A3A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030" y="4109688"/>
            <a:ext cx="2375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5000">
        <p:random/>
      </p:transition>
    </mc:Choice>
    <mc:Fallback xmlns="">
      <p:transition spd="slow" advTm="150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7183" grpId="0"/>
      <p:bldP spid="7184" grpId="0"/>
      <p:bldP spid="7185" grpId="0"/>
      <p:bldP spid="7199" grpId="0"/>
      <p:bldP spid="35" grpId="0" animBg="1"/>
      <p:bldP spid="19475" grpId="0" animBg="1"/>
      <p:bldP spid="37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5" grpId="0"/>
      <p:bldP spid="1948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3E92C6B7-0665-0C4B-8113-C1C94E10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169" y="1227077"/>
            <a:ext cx="2878932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2DED8DE-6753-5840-96E8-EFE0E92C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99" y="2043105"/>
            <a:ext cx="2737247" cy="53697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F4C76E2-7317-6143-BC1C-5CB9C181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10" y="2087165"/>
            <a:ext cx="2668184" cy="536971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3E4C35D-DAD2-924C-A487-70A86773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19" y="2869897"/>
            <a:ext cx="2285987" cy="536972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5</a:t>
            </a:r>
            <a:r>
              <a:rPr lang="vi-VN" altLang="en-US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a. Lộ-phủ</a:t>
            </a:r>
            <a:endParaRPr lang="en-US" altLang="en-US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D4311A9E-45F6-1A40-870C-89A1663B7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3659544"/>
            <a:ext cx="2285986" cy="475497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93F63575-CAF5-D046-A5B3-431602266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1" y="4514850"/>
            <a:ext cx="2375339" cy="477441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77DD2263-23C9-4E43-BEC9-F36250254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203" y="4598194"/>
            <a:ext cx="2375339" cy="373856"/>
          </a:xfrm>
          <a:prstGeom prst="rect">
            <a:avLst/>
          </a:prstGeom>
          <a:gradFill rotWithShape="1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Line 10">
            <a:extLst>
              <a:ext uri="{FF2B5EF4-FFF2-40B4-BE49-F238E27FC236}">
                <a16:creationId xmlns:a16="http://schemas.microsoft.com/office/drawing/2014/main" id="{D06C96B2-02F6-6D48-87A7-14C312DAC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6057" y="1758553"/>
            <a:ext cx="864394" cy="2988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Line 11">
            <a:extLst>
              <a:ext uri="{FF2B5EF4-FFF2-40B4-BE49-F238E27FC236}">
                <a16:creationId xmlns:a16="http://schemas.microsoft.com/office/drawing/2014/main" id="{DCE15C6E-AF9E-B442-80B1-B5380617A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7" y="1788319"/>
            <a:ext cx="804863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Line 12">
            <a:extLst>
              <a:ext uri="{FF2B5EF4-FFF2-40B4-BE49-F238E27FC236}">
                <a16:creationId xmlns:a16="http://schemas.microsoft.com/office/drawing/2014/main" id="{0DBF773E-4436-0F40-B1D4-901BA852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429001"/>
            <a:ext cx="0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Line 13">
            <a:extLst>
              <a:ext uri="{FF2B5EF4-FFF2-40B4-BE49-F238E27FC236}">
                <a16:creationId xmlns:a16="http://schemas.microsoft.com/office/drawing/2014/main" id="{2E5DE869-12EF-C144-A8F2-0DD059D45B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0300" y="4142185"/>
            <a:ext cx="1028700" cy="37266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3" name="Line 14">
            <a:extLst>
              <a:ext uri="{FF2B5EF4-FFF2-40B4-BE49-F238E27FC236}">
                <a16:creationId xmlns:a16="http://schemas.microsoft.com/office/drawing/2014/main" id="{ABF44B5F-8E3A-F949-AB7B-4BD6E46E2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4140994"/>
            <a:ext cx="1162050" cy="3738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374FFAEA-9CF2-904D-BCC9-E1936A9B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88" y="1220599"/>
            <a:ext cx="2824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B12F36EC-54B0-5C44-BE8D-6227982D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55" y="2094002"/>
            <a:ext cx="2462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D946BB40-B5E8-7D40-88DF-5E832BF5E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223" y="2068841"/>
            <a:ext cx="2262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Quan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8024B81E-0843-9D48-A279-52F30645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305" y="-9024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 đôi: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9635FC1-B4DE-3749-AA16-FAC49F12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431289"/>
            <a:ext cx="2378869" cy="55939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Line 12">
            <a:extLst>
              <a:ext uri="{FF2B5EF4-FFF2-40B4-BE49-F238E27FC236}">
                <a16:creationId xmlns:a16="http://schemas.microsoft.com/office/drawing/2014/main" id="{A816842E-C516-B248-A099-5AFDB8AB8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1028701"/>
            <a:ext cx="0" cy="2690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EDDD0451-4375-4440-8FE2-E6355B69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103" y="4650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9" name="TextBox 46">
            <a:extLst>
              <a:ext uri="{FF2B5EF4-FFF2-40B4-BE49-F238E27FC236}">
                <a16:creationId xmlns:a16="http://schemas.microsoft.com/office/drawing/2014/main" id="{14C1B839-47A4-5F41-BD4E-B95EAF44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68" y="614379"/>
            <a:ext cx="15520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0" name="TextBox 47">
            <a:extLst>
              <a:ext uri="{FF2B5EF4-FFF2-40B4-BE49-F238E27FC236}">
                <a16:creationId xmlns:a16="http://schemas.microsoft.com/office/drawing/2014/main" id="{6C2B1FD7-7B5E-3B47-8693-B34876127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305" y="2913295"/>
            <a:ext cx="21502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F95ADB9B-6570-024A-B868-820BB2B08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36" y="505481"/>
            <a:ext cx="177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phủ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DEB0FA03-6918-E74B-81ED-50B07875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42" y="1010491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Quan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9">
            <a:extLst>
              <a:ext uri="{FF2B5EF4-FFF2-40B4-BE49-F238E27FC236}">
                <a16:creationId xmlns:a16="http://schemas.microsoft.com/office/drawing/2014/main" id="{37090046-78EB-4543-B2D7-668ADC3A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942" y="1451418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F4C9C59A-613C-B748-81EB-7B068D30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942" y="1958460"/>
            <a:ext cx="228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Quan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7E656B5B-BA6D-634A-9232-0F4889F28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943" y="2423290"/>
            <a:ext cx="2285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5F5F2FF2-5616-1D4B-AB85-E363FB6C9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36" y="2933212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C2CA9D61-B653-F245-8ACA-FBB5A47E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942" y="3417028"/>
            <a:ext cx="228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0CDBF123-26DE-854A-B688-3EF29412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72" y="4059858"/>
            <a:ext cx="2375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Hương-xã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5000">
        <p:random/>
      </p:transition>
    </mc:Choice>
    <mc:Fallback xmlns="">
      <p:transition spd="slow" advTm="150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7183" grpId="0"/>
      <p:bldP spid="7184" grpId="0"/>
      <p:bldP spid="7185" grpId="0"/>
      <p:bldP spid="7199" grpId="0"/>
      <p:bldP spid="35" grpId="0" animBg="1"/>
      <p:bldP spid="20499" grpId="0" animBg="1"/>
      <p:bldP spid="37" grpId="0"/>
      <p:bldP spid="20509" grpId="0"/>
      <p:bldP spid="20510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786064" y="-27758"/>
            <a:ext cx="8037094" cy="1056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/>
              <a:t>Bài</a:t>
            </a:r>
            <a:r>
              <a:rPr lang="en-US" sz="2800" dirty="0"/>
              <a:t> 11: </a:t>
            </a:r>
            <a:r>
              <a:rPr lang="vi-VN" sz="2800" dirty="0"/>
              <a:t>NHÀ LÝ XÂY DỰNG VÀ PHÁT TRIỂN ĐẤT NƯỚC (1009-1225) (T1)</a:t>
            </a:r>
            <a:endParaRPr sz="28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B63DF13-B3FA-454A-99C4-2D889C6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1940"/>
            <a:ext cx="6540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trị</a:t>
            </a:r>
            <a:endParaRPr kumimoji="0" lang="en-US" altLang="en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7515242F-6669-6C46-8962-A9C32569D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11896" r="18621" b="22005"/>
          <a:stretch/>
        </p:blipFill>
        <p:spPr bwMode="auto">
          <a:xfrm>
            <a:off x="6540898" y="1730199"/>
            <a:ext cx="2603102" cy="34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9D8F80DA-8BB2-9315-A4E0-C6DAB26E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72227"/>
            <a:ext cx="9272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Lý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lập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altLang="en-V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Thăng</a:t>
            </a:r>
            <a:r>
              <a:rPr kumimoji="0" lang="en-US" altLang="en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B846D-BE67-EE93-C2B5-243D40F18426}"/>
              </a:ext>
            </a:extLst>
          </p:cNvPr>
          <p:cNvSpPr/>
          <p:nvPr/>
        </p:nvSpPr>
        <p:spPr>
          <a:xfrm>
            <a:off x="-212689" y="2333732"/>
            <a:ext cx="6753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E0A67-6EE2-1C46-717C-C60973D41720}"/>
              </a:ext>
            </a:extLst>
          </p:cNvPr>
          <p:cNvSpPr/>
          <p:nvPr/>
        </p:nvSpPr>
        <p:spPr>
          <a:xfrm>
            <a:off x="-106344" y="3413301"/>
            <a:ext cx="63306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50"/>
                                            <p:tgtEl>
                                              <p:spTgt spid="9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8" grpId="0"/>
          <p:bldP spid="10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50"/>
                                            <p:tgtEl>
                                              <p:spTgt spid="9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27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8" grpId="0"/>
          <p:bldP spid="10" grpId="0"/>
          <p:bldP spid="6" grpId="0"/>
          <p:bldP spid="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7"/>
          <p:cNvSpPr txBox="1">
            <a:spLocks noGrp="1"/>
          </p:cNvSpPr>
          <p:nvPr>
            <p:ph type="title" idx="2"/>
          </p:nvPr>
        </p:nvSpPr>
        <p:spPr>
          <a:xfrm>
            <a:off x="1409603" y="1805958"/>
            <a:ext cx="6595408" cy="15315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dirty="0" err="1"/>
              <a:t>Xây</a:t>
            </a:r>
            <a:r>
              <a:rPr lang="en-US" sz="5400" dirty="0"/>
              <a:t> </a:t>
            </a:r>
            <a:r>
              <a:rPr lang="en-US" sz="5400" dirty="0" err="1"/>
              <a:t>dựng</a:t>
            </a:r>
            <a:r>
              <a:rPr lang="en-US" sz="5400" dirty="0"/>
              <a:t> </a:t>
            </a:r>
            <a:r>
              <a:rPr lang="en-US" sz="5400" dirty="0" err="1"/>
              <a:t>luật</a:t>
            </a:r>
            <a:r>
              <a:rPr lang="en-US" sz="5400" dirty="0"/>
              <a:t> </a:t>
            </a:r>
            <a:r>
              <a:rPr lang="en-US" sz="5400" dirty="0" err="1"/>
              <a:t>pháp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quân</a:t>
            </a:r>
            <a:r>
              <a:rPr lang="en-US" sz="5400" dirty="0"/>
              <a:t> </a:t>
            </a:r>
            <a:r>
              <a:rPr lang="en-US" sz="5400" dirty="0" err="1"/>
              <a:t>đội</a:t>
            </a:r>
            <a:endParaRPr lang="en-US" sz="5400" dirty="0"/>
          </a:p>
        </p:txBody>
      </p:sp>
      <p:sp>
        <p:nvSpPr>
          <p:cNvPr id="1010" name="Google Shape;1010;p47"/>
          <p:cNvSpPr txBox="1">
            <a:spLocks noGrp="1"/>
          </p:cNvSpPr>
          <p:nvPr>
            <p:ph type="title"/>
          </p:nvPr>
        </p:nvSpPr>
        <p:spPr>
          <a:xfrm>
            <a:off x="3131857" y="87947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3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9" grpId="0"/>
          <p:bldP spid="10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9" grpId="0"/>
          <p:bldP spid="101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-234482" y="47083"/>
            <a:ext cx="8963588" cy="752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Xây</a:t>
            </a:r>
            <a:r>
              <a:rPr lang="en-US" sz="4000" dirty="0"/>
              <a:t> </a:t>
            </a:r>
            <a:r>
              <a:rPr lang="en-US" sz="4000" dirty="0" err="1"/>
              <a:t>dựng</a:t>
            </a:r>
            <a:r>
              <a:rPr lang="en-US" sz="4000" dirty="0"/>
              <a:t> </a:t>
            </a:r>
            <a:r>
              <a:rPr lang="en-US" sz="4000" dirty="0" err="1"/>
              <a:t>luật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quân</a:t>
            </a:r>
            <a:r>
              <a:rPr lang="en-US" sz="4000" dirty="0"/>
              <a:t> </a:t>
            </a:r>
            <a:r>
              <a:rPr lang="en-US" sz="4000" dirty="0" err="1"/>
              <a:t>đội</a:t>
            </a:r>
            <a:endParaRPr sz="4000" dirty="0"/>
          </a:p>
        </p:txBody>
      </p:sp>
      <p:sp>
        <p:nvSpPr>
          <p:cNvPr id="39" name="Google Shape;908;p40">
            <a:extLst>
              <a:ext uri="{FF2B5EF4-FFF2-40B4-BE49-F238E27FC236}">
                <a16:creationId xmlns:a16="http://schemas.microsoft.com/office/drawing/2014/main" id="{6E49ACDC-8780-D34A-804D-FD2B60FFCC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24388" y="772528"/>
            <a:ext cx="287121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D1537-83BB-0B4D-8DFD-560742481CF6}"/>
              </a:ext>
            </a:extLst>
          </p:cNvPr>
          <p:cNvSpPr/>
          <p:nvPr/>
        </p:nvSpPr>
        <p:spPr>
          <a:xfrm>
            <a:off x="0" y="16176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1042, nhà Lý ban hành bộ Hình thư, bộ luật thành văn đầu tiên của nước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979;p57">
            <a:extLst>
              <a:ext uri="{FF2B5EF4-FFF2-40B4-BE49-F238E27FC236}">
                <a16:creationId xmlns:a16="http://schemas.microsoft.com/office/drawing/2014/main" id="{CBF778DB-2871-1C4E-A170-05E53552D6DC}"/>
              </a:ext>
            </a:extLst>
          </p:cNvPr>
          <p:cNvGrpSpPr/>
          <p:nvPr/>
        </p:nvGrpSpPr>
        <p:grpSpPr>
          <a:xfrm>
            <a:off x="2746828" y="3053003"/>
            <a:ext cx="3215726" cy="1786493"/>
            <a:chOff x="1938500" y="1108475"/>
            <a:chExt cx="4766478" cy="3457054"/>
          </a:xfrm>
        </p:grpSpPr>
        <p:sp>
          <p:nvSpPr>
            <p:cNvPr id="10" name="Google Shape;1980;p57">
              <a:extLst>
                <a:ext uri="{FF2B5EF4-FFF2-40B4-BE49-F238E27FC236}">
                  <a16:creationId xmlns:a16="http://schemas.microsoft.com/office/drawing/2014/main" id="{80082B0A-098C-7942-82C8-1594D3983A99}"/>
                </a:ext>
              </a:extLst>
            </p:cNvPr>
            <p:cNvSpPr/>
            <p:nvPr/>
          </p:nvSpPr>
          <p:spPr>
            <a:xfrm>
              <a:off x="1938500" y="4151397"/>
              <a:ext cx="4766478" cy="414132"/>
            </a:xfrm>
            <a:custGeom>
              <a:avLst/>
              <a:gdLst/>
              <a:ahLst/>
              <a:cxnLst/>
              <a:rect l="l" t="t" r="r" b="b"/>
              <a:pathLst>
                <a:path w="220926" h="19195" extrusionOk="0">
                  <a:moveTo>
                    <a:pt x="110463" y="1"/>
                  </a:moveTo>
                  <a:cubicBezTo>
                    <a:pt x="49456" y="1"/>
                    <a:pt x="1" y="4305"/>
                    <a:pt x="1" y="9619"/>
                  </a:cubicBezTo>
                  <a:cubicBezTo>
                    <a:pt x="1" y="14934"/>
                    <a:pt x="49456" y="19194"/>
                    <a:pt x="110463" y="19194"/>
                  </a:cubicBezTo>
                  <a:cubicBezTo>
                    <a:pt x="171470" y="19194"/>
                    <a:pt x="220926" y="14934"/>
                    <a:pt x="220926" y="9619"/>
                  </a:cubicBezTo>
                  <a:cubicBezTo>
                    <a:pt x="220926" y="4305"/>
                    <a:pt x="171470" y="1"/>
                    <a:pt x="110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1;p57">
              <a:extLst>
                <a:ext uri="{FF2B5EF4-FFF2-40B4-BE49-F238E27FC236}">
                  <a16:creationId xmlns:a16="http://schemas.microsoft.com/office/drawing/2014/main" id="{9D786893-49AF-424C-8EA9-C134E6894188}"/>
                </a:ext>
              </a:extLst>
            </p:cNvPr>
            <p:cNvSpPr/>
            <p:nvPr/>
          </p:nvSpPr>
          <p:spPr>
            <a:xfrm>
              <a:off x="4341768" y="3579004"/>
              <a:ext cx="100475" cy="117541"/>
            </a:xfrm>
            <a:custGeom>
              <a:avLst/>
              <a:gdLst/>
              <a:ahLst/>
              <a:cxnLst/>
              <a:rect l="l" t="t" r="r" b="b"/>
              <a:pathLst>
                <a:path w="4657" h="5448" extrusionOk="0">
                  <a:moveTo>
                    <a:pt x="2065" y="1"/>
                  </a:moveTo>
                  <a:cubicBezTo>
                    <a:pt x="1845" y="1362"/>
                    <a:pt x="1362" y="2373"/>
                    <a:pt x="1" y="2636"/>
                  </a:cubicBezTo>
                  <a:cubicBezTo>
                    <a:pt x="352" y="3471"/>
                    <a:pt x="1494" y="3559"/>
                    <a:pt x="1758" y="4481"/>
                  </a:cubicBezTo>
                  <a:lnTo>
                    <a:pt x="2197" y="5447"/>
                  </a:lnTo>
                  <a:cubicBezTo>
                    <a:pt x="2592" y="4217"/>
                    <a:pt x="3163" y="3295"/>
                    <a:pt x="4656" y="2768"/>
                  </a:cubicBezTo>
                  <a:cubicBezTo>
                    <a:pt x="3031" y="2329"/>
                    <a:pt x="2592" y="1187"/>
                    <a:pt x="2065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82;p57">
              <a:extLst>
                <a:ext uri="{FF2B5EF4-FFF2-40B4-BE49-F238E27FC236}">
                  <a16:creationId xmlns:a16="http://schemas.microsoft.com/office/drawing/2014/main" id="{039220C9-1D5E-BD4B-B730-E3763BC7F2EA}"/>
                </a:ext>
              </a:extLst>
            </p:cNvPr>
            <p:cNvSpPr/>
            <p:nvPr/>
          </p:nvSpPr>
          <p:spPr>
            <a:xfrm>
              <a:off x="5121706" y="1108475"/>
              <a:ext cx="143107" cy="158274"/>
            </a:xfrm>
            <a:custGeom>
              <a:avLst/>
              <a:gdLst/>
              <a:ahLst/>
              <a:cxnLst/>
              <a:rect l="l" t="t" r="r" b="b"/>
              <a:pathLst>
                <a:path w="6633" h="7336" extrusionOk="0">
                  <a:moveTo>
                    <a:pt x="3382" y="0"/>
                  </a:moveTo>
                  <a:cubicBezTo>
                    <a:pt x="3118" y="1933"/>
                    <a:pt x="2152" y="3163"/>
                    <a:pt x="0" y="3646"/>
                  </a:cubicBezTo>
                  <a:cubicBezTo>
                    <a:pt x="2196" y="4085"/>
                    <a:pt x="2987" y="5447"/>
                    <a:pt x="3382" y="7335"/>
                  </a:cubicBezTo>
                  <a:cubicBezTo>
                    <a:pt x="4392" y="4876"/>
                    <a:pt x="4656" y="4568"/>
                    <a:pt x="6632" y="3514"/>
                  </a:cubicBezTo>
                  <a:cubicBezTo>
                    <a:pt x="4744" y="3031"/>
                    <a:pt x="3865" y="1713"/>
                    <a:pt x="3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83;p57">
              <a:extLst>
                <a:ext uri="{FF2B5EF4-FFF2-40B4-BE49-F238E27FC236}">
                  <a16:creationId xmlns:a16="http://schemas.microsoft.com/office/drawing/2014/main" id="{3F906C66-CB0F-3342-9E3D-ED720A523E02}"/>
                </a:ext>
              </a:extLst>
            </p:cNvPr>
            <p:cNvSpPr/>
            <p:nvPr/>
          </p:nvSpPr>
          <p:spPr>
            <a:xfrm>
              <a:off x="4253629" y="3593223"/>
              <a:ext cx="126063" cy="166796"/>
            </a:xfrm>
            <a:custGeom>
              <a:avLst/>
              <a:gdLst/>
              <a:ahLst/>
              <a:cxnLst/>
              <a:rect l="l" t="t" r="r" b="b"/>
              <a:pathLst>
                <a:path w="5843" h="7731" extrusionOk="0">
                  <a:moveTo>
                    <a:pt x="3119" y="1"/>
                  </a:moveTo>
                  <a:cubicBezTo>
                    <a:pt x="2988" y="1802"/>
                    <a:pt x="1714" y="3295"/>
                    <a:pt x="1" y="3734"/>
                  </a:cubicBezTo>
                  <a:cubicBezTo>
                    <a:pt x="2197" y="4261"/>
                    <a:pt x="2856" y="5667"/>
                    <a:pt x="3207" y="7731"/>
                  </a:cubicBezTo>
                  <a:cubicBezTo>
                    <a:pt x="3603" y="5754"/>
                    <a:pt x="4393" y="4569"/>
                    <a:pt x="5843" y="3822"/>
                  </a:cubicBezTo>
                  <a:cubicBezTo>
                    <a:pt x="5579" y="2900"/>
                    <a:pt x="4393" y="2812"/>
                    <a:pt x="4086" y="1977"/>
                  </a:cubicBezTo>
                  <a:lnTo>
                    <a:pt x="3119" y="1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4;p57">
              <a:extLst>
                <a:ext uri="{FF2B5EF4-FFF2-40B4-BE49-F238E27FC236}">
                  <a16:creationId xmlns:a16="http://schemas.microsoft.com/office/drawing/2014/main" id="{082BD434-FB78-8647-9AD5-0E684214CF4B}"/>
                </a:ext>
              </a:extLst>
            </p:cNvPr>
            <p:cNvSpPr/>
            <p:nvPr/>
          </p:nvSpPr>
          <p:spPr>
            <a:xfrm>
              <a:off x="4726918" y="1690160"/>
              <a:ext cx="194283" cy="273873"/>
            </a:xfrm>
            <a:custGeom>
              <a:avLst/>
              <a:gdLst/>
              <a:ahLst/>
              <a:cxnLst/>
              <a:rect l="l" t="t" r="r" b="b"/>
              <a:pathLst>
                <a:path w="9005" h="12694" extrusionOk="0">
                  <a:moveTo>
                    <a:pt x="5447" y="1"/>
                  </a:moveTo>
                  <a:lnTo>
                    <a:pt x="4964" y="132"/>
                  </a:lnTo>
                  <a:cubicBezTo>
                    <a:pt x="5008" y="2328"/>
                    <a:pt x="4349" y="4217"/>
                    <a:pt x="2328" y="5403"/>
                  </a:cubicBezTo>
                  <a:lnTo>
                    <a:pt x="1099" y="5930"/>
                  </a:lnTo>
                  <a:lnTo>
                    <a:pt x="1" y="6369"/>
                  </a:lnTo>
                  <a:cubicBezTo>
                    <a:pt x="879" y="6677"/>
                    <a:pt x="1582" y="6677"/>
                    <a:pt x="2109" y="7204"/>
                  </a:cubicBezTo>
                  <a:cubicBezTo>
                    <a:pt x="4349" y="8214"/>
                    <a:pt x="4656" y="10410"/>
                    <a:pt x="5271" y="12694"/>
                  </a:cubicBezTo>
                  <a:cubicBezTo>
                    <a:pt x="5842" y="10103"/>
                    <a:pt x="6677" y="8038"/>
                    <a:pt x="8961" y="6940"/>
                  </a:cubicBezTo>
                  <a:cubicBezTo>
                    <a:pt x="9004" y="5623"/>
                    <a:pt x="7775" y="5227"/>
                    <a:pt x="7116" y="4393"/>
                  </a:cubicBezTo>
                  <a:cubicBezTo>
                    <a:pt x="6062" y="3163"/>
                    <a:pt x="5491" y="1626"/>
                    <a:pt x="5403" y="44"/>
                  </a:cubicBezTo>
                  <a:lnTo>
                    <a:pt x="5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5;p57">
              <a:extLst>
                <a:ext uri="{FF2B5EF4-FFF2-40B4-BE49-F238E27FC236}">
                  <a16:creationId xmlns:a16="http://schemas.microsoft.com/office/drawing/2014/main" id="{EC471F83-47F5-154E-91CB-988A51E5E377}"/>
                </a:ext>
              </a:extLst>
            </p:cNvPr>
            <p:cNvSpPr/>
            <p:nvPr/>
          </p:nvSpPr>
          <p:spPr>
            <a:xfrm>
              <a:off x="5304481" y="2701653"/>
              <a:ext cx="99504" cy="114671"/>
            </a:xfrm>
            <a:custGeom>
              <a:avLst/>
              <a:gdLst/>
              <a:ahLst/>
              <a:cxnLst/>
              <a:rect l="l" t="t" r="r" b="b"/>
              <a:pathLst>
                <a:path w="4612" h="5315" extrusionOk="0">
                  <a:moveTo>
                    <a:pt x="2064" y="0"/>
                  </a:moveTo>
                  <a:cubicBezTo>
                    <a:pt x="1889" y="1493"/>
                    <a:pt x="1098" y="2108"/>
                    <a:pt x="0" y="2723"/>
                  </a:cubicBezTo>
                  <a:cubicBezTo>
                    <a:pt x="1318" y="3162"/>
                    <a:pt x="1757" y="4173"/>
                    <a:pt x="2240" y="5315"/>
                  </a:cubicBezTo>
                  <a:cubicBezTo>
                    <a:pt x="2723" y="4129"/>
                    <a:pt x="3162" y="3119"/>
                    <a:pt x="4612" y="2723"/>
                  </a:cubicBezTo>
                  <a:cubicBezTo>
                    <a:pt x="3250" y="2152"/>
                    <a:pt x="2679" y="1274"/>
                    <a:pt x="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86;p57">
              <a:extLst>
                <a:ext uri="{FF2B5EF4-FFF2-40B4-BE49-F238E27FC236}">
                  <a16:creationId xmlns:a16="http://schemas.microsoft.com/office/drawing/2014/main" id="{6AF621A3-F86F-E045-AE0C-18151A0C1B83}"/>
                </a:ext>
              </a:extLst>
            </p:cNvPr>
            <p:cNvSpPr/>
            <p:nvPr/>
          </p:nvSpPr>
          <p:spPr>
            <a:xfrm>
              <a:off x="4458323" y="3803611"/>
              <a:ext cx="1991890" cy="473010"/>
            </a:xfrm>
            <a:custGeom>
              <a:avLst/>
              <a:gdLst/>
              <a:ahLst/>
              <a:cxnLst/>
              <a:rect l="l" t="t" r="r" b="b"/>
              <a:pathLst>
                <a:path w="92324" h="21924" extrusionOk="0">
                  <a:moveTo>
                    <a:pt x="30351" y="0"/>
                  </a:moveTo>
                  <a:cubicBezTo>
                    <a:pt x="28594" y="44"/>
                    <a:pt x="26881" y="264"/>
                    <a:pt x="25124" y="571"/>
                  </a:cubicBezTo>
                  <a:cubicBezTo>
                    <a:pt x="17350" y="1669"/>
                    <a:pt x="10103" y="4129"/>
                    <a:pt x="4042" y="9312"/>
                  </a:cubicBezTo>
                  <a:cubicBezTo>
                    <a:pt x="2505" y="10585"/>
                    <a:pt x="835" y="11859"/>
                    <a:pt x="1" y="13792"/>
                  </a:cubicBezTo>
                  <a:cubicBezTo>
                    <a:pt x="1" y="14231"/>
                    <a:pt x="352" y="14451"/>
                    <a:pt x="660" y="14626"/>
                  </a:cubicBezTo>
                  <a:cubicBezTo>
                    <a:pt x="3383" y="15944"/>
                    <a:pt x="5228" y="18096"/>
                    <a:pt x="6633" y="20731"/>
                  </a:cubicBezTo>
                  <a:cubicBezTo>
                    <a:pt x="6897" y="21171"/>
                    <a:pt x="7116" y="21654"/>
                    <a:pt x="7731" y="21829"/>
                  </a:cubicBezTo>
                  <a:cubicBezTo>
                    <a:pt x="7984" y="21856"/>
                    <a:pt x="8237" y="21870"/>
                    <a:pt x="8488" y="21870"/>
                  </a:cubicBezTo>
                  <a:cubicBezTo>
                    <a:pt x="9067" y="21870"/>
                    <a:pt x="9640" y="21793"/>
                    <a:pt x="10191" y="21610"/>
                  </a:cubicBezTo>
                  <a:cubicBezTo>
                    <a:pt x="16603" y="19941"/>
                    <a:pt x="23148" y="19370"/>
                    <a:pt x="29736" y="19238"/>
                  </a:cubicBezTo>
                  <a:cubicBezTo>
                    <a:pt x="34391" y="19238"/>
                    <a:pt x="39047" y="19502"/>
                    <a:pt x="43659" y="20029"/>
                  </a:cubicBezTo>
                  <a:cubicBezTo>
                    <a:pt x="49632" y="20600"/>
                    <a:pt x="55562" y="21171"/>
                    <a:pt x="61491" y="21654"/>
                  </a:cubicBezTo>
                  <a:cubicBezTo>
                    <a:pt x="62501" y="21654"/>
                    <a:pt x="63511" y="21917"/>
                    <a:pt x="64522" y="21917"/>
                  </a:cubicBezTo>
                  <a:lnTo>
                    <a:pt x="90699" y="21917"/>
                  </a:lnTo>
                  <a:cubicBezTo>
                    <a:pt x="90839" y="21917"/>
                    <a:pt x="90986" y="21923"/>
                    <a:pt x="91135" y="21923"/>
                  </a:cubicBezTo>
                  <a:cubicBezTo>
                    <a:pt x="91544" y="21923"/>
                    <a:pt x="91970" y="21876"/>
                    <a:pt x="92324" y="21522"/>
                  </a:cubicBezTo>
                  <a:lnTo>
                    <a:pt x="92060" y="20336"/>
                  </a:lnTo>
                  <a:cubicBezTo>
                    <a:pt x="91929" y="19809"/>
                    <a:pt x="91753" y="19326"/>
                    <a:pt x="91621" y="18799"/>
                  </a:cubicBezTo>
                  <a:cubicBezTo>
                    <a:pt x="91323" y="18929"/>
                    <a:pt x="91032" y="18973"/>
                    <a:pt x="90743" y="18973"/>
                  </a:cubicBezTo>
                  <a:cubicBezTo>
                    <a:pt x="90351" y="18973"/>
                    <a:pt x="89961" y="18893"/>
                    <a:pt x="89557" y="18843"/>
                  </a:cubicBezTo>
                  <a:lnTo>
                    <a:pt x="90260" y="18843"/>
                  </a:lnTo>
                  <a:cubicBezTo>
                    <a:pt x="90369" y="18865"/>
                    <a:pt x="90482" y="18876"/>
                    <a:pt x="90594" y="18876"/>
                  </a:cubicBezTo>
                  <a:cubicBezTo>
                    <a:pt x="90932" y="18876"/>
                    <a:pt x="91270" y="18777"/>
                    <a:pt x="91533" y="18579"/>
                  </a:cubicBezTo>
                  <a:cubicBezTo>
                    <a:pt x="91006" y="17525"/>
                    <a:pt x="90523" y="16471"/>
                    <a:pt x="90084" y="15373"/>
                  </a:cubicBezTo>
                  <a:cubicBezTo>
                    <a:pt x="89557" y="13484"/>
                    <a:pt x="87800" y="12430"/>
                    <a:pt x="87097" y="10673"/>
                  </a:cubicBezTo>
                  <a:cubicBezTo>
                    <a:pt x="86658" y="9575"/>
                    <a:pt x="86175" y="8477"/>
                    <a:pt x="85165" y="7731"/>
                  </a:cubicBezTo>
                  <a:cubicBezTo>
                    <a:pt x="84769" y="7379"/>
                    <a:pt x="84242" y="7203"/>
                    <a:pt x="83715" y="7160"/>
                  </a:cubicBezTo>
                  <a:cubicBezTo>
                    <a:pt x="77610" y="6501"/>
                    <a:pt x="71549" y="5315"/>
                    <a:pt x="65488" y="4261"/>
                  </a:cubicBezTo>
                  <a:cubicBezTo>
                    <a:pt x="62150" y="3690"/>
                    <a:pt x="58856" y="2943"/>
                    <a:pt x="55518" y="2284"/>
                  </a:cubicBezTo>
                  <a:cubicBezTo>
                    <a:pt x="48798" y="1011"/>
                    <a:pt x="42078" y="44"/>
                    <a:pt x="35182" y="0"/>
                  </a:cubicBezTo>
                  <a:cubicBezTo>
                    <a:pt x="34655" y="15"/>
                    <a:pt x="34123" y="20"/>
                    <a:pt x="33588" y="20"/>
                  </a:cubicBezTo>
                  <a:cubicBezTo>
                    <a:pt x="32518" y="20"/>
                    <a:pt x="31434" y="0"/>
                    <a:pt x="30351" y="0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87;p57">
              <a:extLst>
                <a:ext uri="{FF2B5EF4-FFF2-40B4-BE49-F238E27FC236}">
                  <a16:creationId xmlns:a16="http://schemas.microsoft.com/office/drawing/2014/main" id="{B0C9FDD2-AF22-0046-A9F9-9698BF2C7083}"/>
                </a:ext>
              </a:extLst>
            </p:cNvPr>
            <p:cNvSpPr/>
            <p:nvPr/>
          </p:nvSpPr>
          <p:spPr>
            <a:xfrm>
              <a:off x="2292933" y="3756619"/>
              <a:ext cx="2080024" cy="521532"/>
            </a:xfrm>
            <a:custGeom>
              <a:avLst/>
              <a:gdLst/>
              <a:ahLst/>
              <a:cxnLst/>
              <a:rect l="l" t="t" r="r" b="b"/>
              <a:pathLst>
                <a:path w="96409" h="24173" extrusionOk="0">
                  <a:moveTo>
                    <a:pt x="65386" y="1"/>
                  </a:moveTo>
                  <a:cubicBezTo>
                    <a:pt x="61350" y="1"/>
                    <a:pt x="57335" y="316"/>
                    <a:pt x="53321" y="905"/>
                  </a:cubicBezTo>
                  <a:cubicBezTo>
                    <a:pt x="44317" y="2134"/>
                    <a:pt x="35489" y="4330"/>
                    <a:pt x="26617" y="6175"/>
                  </a:cubicBezTo>
                  <a:cubicBezTo>
                    <a:pt x="20863" y="7361"/>
                    <a:pt x="15109" y="8415"/>
                    <a:pt x="9312" y="9338"/>
                  </a:cubicBezTo>
                  <a:cubicBezTo>
                    <a:pt x="8565" y="9381"/>
                    <a:pt x="7818" y="9557"/>
                    <a:pt x="7116" y="9952"/>
                  </a:cubicBezTo>
                  <a:cubicBezTo>
                    <a:pt x="6457" y="10480"/>
                    <a:pt x="6281" y="11314"/>
                    <a:pt x="5842" y="12017"/>
                  </a:cubicBezTo>
                  <a:cubicBezTo>
                    <a:pt x="5183" y="13115"/>
                    <a:pt x="4832" y="14520"/>
                    <a:pt x="3909" y="15179"/>
                  </a:cubicBezTo>
                  <a:cubicBezTo>
                    <a:pt x="2855" y="15970"/>
                    <a:pt x="2504" y="16892"/>
                    <a:pt x="2109" y="17946"/>
                  </a:cubicBezTo>
                  <a:cubicBezTo>
                    <a:pt x="1582" y="19396"/>
                    <a:pt x="1011" y="20845"/>
                    <a:pt x="484" y="22294"/>
                  </a:cubicBezTo>
                  <a:cubicBezTo>
                    <a:pt x="634" y="22426"/>
                    <a:pt x="792" y="22485"/>
                    <a:pt x="954" y="22510"/>
                  </a:cubicBezTo>
                  <a:lnTo>
                    <a:pt x="954" y="22510"/>
                  </a:lnTo>
                  <a:cubicBezTo>
                    <a:pt x="697" y="22534"/>
                    <a:pt x="437" y="22623"/>
                    <a:pt x="220" y="22778"/>
                  </a:cubicBezTo>
                  <a:lnTo>
                    <a:pt x="0" y="23744"/>
                  </a:lnTo>
                  <a:cubicBezTo>
                    <a:pt x="352" y="24095"/>
                    <a:pt x="801" y="24154"/>
                    <a:pt x="1269" y="24154"/>
                  </a:cubicBezTo>
                  <a:cubicBezTo>
                    <a:pt x="1504" y="24154"/>
                    <a:pt x="1743" y="24139"/>
                    <a:pt x="1977" y="24139"/>
                  </a:cubicBezTo>
                  <a:cubicBezTo>
                    <a:pt x="2541" y="24135"/>
                    <a:pt x="3104" y="24134"/>
                    <a:pt x="3668" y="24134"/>
                  </a:cubicBezTo>
                  <a:cubicBezTo>
                    <a:pt x="6486" y="24134"/>
                    <a:pt x="9304" y="24172"/>
                    <a:pt x="12123" y="24172"/>
                  </a:cubicBezTo>
                  <a:cubicBezTo>
                    <a:pt x="15505" y="24172"/>
                    <a:pt x="18887" y="24117"/>
                    <a:pt x="22269" y="23876"/>
                  </a:cubicBezTo>
                  <a:cubicBezTo>
                    <a:pt x="26002" y="23568"/>
                    <a:pt x="29779" y="23392"/>
                    <a:pt x="33513" y="23173"/>
                  </a:cubicBezTo>
                  <a:cubicBezTo>
                    <a:pt x="37465" y="22909"/>
                    <a:pt x="41418" y="22602"/>
                    <a:pt x="45371" y="22338"/>
                  </a:cubicBezTo>
                  <a:cubicBezTo>
                    <a:pt x="50862" y="21943"/>
                    <a:pt x="56264" y="21592"/>
                    <a:pt x="61754" y="21416"/>
                  </a:cubicBezTo>
                  <a:cubicBezTo>
                    <a:pt x="65136" y="21416"/>
                    <a:pt x="68518" y="21548"/>
                    <a:pt x="71900" y="21899"/>
                  </a:cubicBezTo>
                  <a:cubicBezTo>
                    <a:pt x="75589" y="22075"/>
                    <a:pt x="79235" y="22734"/>
                    <a:pt x="82748" y="23788"/>
                  </a:cubicBezTo>
                  <a:cubicBezTo>
                    <a:pt x="83004" y="23873"/>
                    <a:pt x="83277" y="23921"/>
                    <a:pt x="83546" y="23921"/>
                  </a:cubicBezTo>
                  <a:cubicBezTo>
                    <a:pt x="83693" y="23921"/>
                    <a:pt x="83838" y="23907"/>
                    <a:pt x="83978" y="23876"/>
                  </a:cubicBezTo>
                  <a:cubicBezTo>
                    <a:pt x="84549" y="23656"/>
                    <a:pt x="84725" y="23129"/>
                    <a:pt x="84945" y="22646"/>
                  </a:cubicBezTo>
                  <a:cubicBezTo>
                    <a:pt x="87009" y="18693"/>
                    <a:pt x="90215" y="16409"/>
                    <a:pt x="94695" y="15926"/>
                  </a:cubicBezTo>
                  <a:cubicBezTo>
                    <a:pt x="95310" y="15838"/>
                    <a:pt x="96013" y="15926"/>
                    <a:pt x="96408" y="15223"/>
                  </a:cubicBezTo>
                  <a:cubicBezTo>
                    <a:pt x="96364" y="14652"/>
                    <a:pt x="96188" y="14125"/>
                    <a:pt x="95881" y="13642"/>
                  </a:cubicBezTo>
                  <a:cubicBezTo>
                    <a:pt x="93377" y="9118"/>
                    <a:pt x="89468" y="5516"/>
                    <a:pt x="84769" y="3408"/>
                  </a:cubicBezTo>
                  <a:cubicBezTo>
                    <a:pt x="79674" y="992"/>
                    <a:pt x="74140" y="378"/>
                    <a:pt x="68650" y="70"/>
                  </a:cubicBezTo>
                  <a:cubicBezTo>
                    <a:pt x="67560" y="24"/>
                    <a:pt x="66472" y="1"/>
                    <a:pt x="65386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88;p57">
              <a:extLst>
                <a:ext uri="{FF2B5EF4-FFF2-40B4-BE49-F238E27FC236}">
                  <a16:creationId xmlns:a16="http://schemas.microsoft.com/office/drawing/2014/main" id="{AC069705-344E-4F43-9FEB-F8C58CEC0C51}"/>
                </a:ext>
              </a:extLst>
            </p:cNvPr>
            <p:cNvSpPr/>
            <p:nvPr/>
          </p:nvSpPr>
          <p:spPr>
            <a:xfrm>
              <a:off x="4588169" y="4259277"/>
              <a:ext cx="1904706" cy="86408"/>
            </a:xfrm>
            <a:custGeom>
              <a:avLst/>
              <a:gdLst/>
              <a:ahLst/>
              <a:cxnLst/>
              <a:rect l="l" t="t" r="r" b="b"/>
              <a:pathLst>
                <a:path w="88283" h="4005" extrusionOk="0">
                  <a:moveTo>
                    <a:pt x="21491" y="1"/>
                  </a:moveTo>
                  <a:cubicBezTo>
                    <a:pt x="15658" y="1"/>
                    <a:pt x="9828" y="49"/>
                    <a:pt x="3997" y="227"/>
                  </a:cubicBezTo>
                  <a:cubicBezTo>
                    <a:pt x="3163" y="403"/>
                    <a:pt x="2328" y="491"/>
                    <a:pt x="1494" y="491"/>
                  </a:cubicBezTo>
                  <a:cubicBezTo>
                    <a:pt x="1230" y="798"/>
                    <a:pt x="1362" y="1106"/>
                    <a:pt x="1406" y="1369"/>
                  </a:cubicBezTo>
                  <a:cubicBezTo>
                    <a:pt x="1532" y="1939"/>
                    <a:pt x="1568" y="2372"/>
                    <a:pt x="1199" y="2372"/>
                  </a:cubicBezTo>
                  <a:cubicBezTo>
                    <a:pt x="1057" y="2372"/>
                    <a:pt x="853" y="2307"/>
                    <a:pt x="571" y="2160"/>
                  </a:cubicBezTo>
                  <a:cubicBezTo>
                    <a:pt x="499" y="2129"/>
                    <a:pt x="437" y="2115"/>
                    <a:pt x="383" y="2115"/>
                  </a:cubicBezTo>
                  <a:cubicBezTo>
                    <a:pt x="205" y="2115"/>
                    <a:pt x="111" y="2265"/>
                    <a:pt x="44" y="2467"/>
                  </a:cubicBezTo>
                  <a:cubicBezTo>
                    <a:pt x="0" y="3434"/>
                    <a:pt x="659" y="3741"/>
                    <a:pt x="1406" y="3873"/>
                  </a:cubicBezTo>
                  <a:cubicBezTo>
                    <a:pt x="1867" y="3961"/>
                    <a:pt x="2339" y="4004"/>
                    <a:pt x="2811" y="4004"/>
                  </a:cubicBezTo>
                  <a:cubicBezTo>
                    <a:pt x="3283" y="4004"/>
                    <a:pt x="3756" y="3961"/>
                    <a:pt x="4217" y="3873"/>
                  </a:cubicBezTo>
                  <a:cubicBezTo>
                    <a:pt x="4472" y="3663"/>
                    <a:pt x="4741" y="3614"/>
                    <a:pt x="5014" y="3614"/>
                  </a:cubicBezTo>
                  <a:cubicBezTo>
                    <a:pt x="5258" y="3614"/>
                    <a:pt x="5506" y="3653"/>
                    <a:pt x="5754" y="3653"/>
                  </a:cubicBezTo>
                  <a:lnTo>
                    <a:pt x="86042" y="3653"/>
                  </a:lnTo>
                  <a:cubicBezTo>
                    <a:pt x="87404" y="3653"/>
                    <a:pt x="88151" y="3170"/>
                    <a:pt x="88194" y="2204"/>
                  </a:cubicBezTo>
                  <a:cubicBezTo>
                    <a:pt x="88282" y="1237"/>
                    <a:pt x="87624" y="623"/>
                    <a:pt x="86262" y="447"/>
                  </a:cubicBezTo>
                  <a:lnTo>
                    <a:pt x="84198" y="447"/>
                  </a:lnTo>
                  <a:cubicBezTo>
                    <a:pt x="83030" y="436"/>
                    <a:pt x="81862" y="432"/>
                    <a:pt x="80694" y="432"/>
                  </a:cubicBezTo>
                  <a:cubicBezTo>
                    <a:pt x="76391" y="432"/>
                    <a:pt x="72081" y="489"/>
                    <a:pt x="67772" y="489"/>
                  </a:cubicBezTo>
                  <a:cubicBezTo>
                    <a:pt x="63610" y="489"/>
                    <a:pt x="59450" y="436"/>
                    <a:pt x="55297" y="227"/>
                  </a:cubicBezTo>
                  <a:cubicBezTo>
                    <a:pt x="54929" y="312"/>
                    <a:pt x="54560" y="361"/>
                    <a:pt x="54191" y="361"/>
                  </a:cubicBezTo>
                  <a:cubicBezTo>
                    <a:pt x="53989" y="361"/>
                    <a:pt x="53787" y="346"/>
                    <a:pt x="53584" y="315"/>
                  </a:cubicBezTo>
                  <a:cubicBezTo>
                    <a:pt x="51432" y="139"/>
                    <a:pt x="49280" y="52"/>
                    <a:pt x="47128" y="52"/>
                  </a:cubicBezTo>
                  <a:cubicBezTo>
                    <a:pt x="45396" y="62"/>
                    <a:pt x="43664" y="66"/>
                    <a:pt x="41933" y="66"/>
                  </a:cubicBezTo>
                  <a:cubicBezTo>
                    <a:pt x="35112" y="66"/>
                    <a:pt x="28300" y="1"/>
                    <a:pt x="2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89;p57">
              <a:extLst>
                <a:ext uri="{FF2B5EF4-FFF2-40B4-BE49-F238E27FC236}">
                  <a16:creationId xmlns:a16="http://schemas.microsoft.com/office/drawing/2014/main" id="{BA48F4BC-EF76-BA44-9C57-3BC61CE17A8A}"/>
                </a:ext>
              </a:extLst>
            </p:cNvPr>
            <p:cNvSpPr/>
            <p:nvPr/>
          </p:nvSpPr>
          <p:spPr>
            <a:xfrm>
              <a:off x="2250298" y="4260378"/>
              <a:ext cx="1912279" cy="89105"/>
            </a:xfrm>
            <a:custGeom>
              <a:avLst/>
              <a:gdLst/>
              <a:ahLst/>
              <a:cxnLst/>
              <a:rect l="l" t="t" r="r" b="b"/>
              <a:pathLst>
                <a:path w="88634" h="4130" extrusionOk="0">
                  <a:moveTo>
                    <a:pt x="35357" y="1"/>
                  </a:moveTo>
                  <a:cubicBezTo>
                    <a:pt x="33600" y="1"/>
                    <a:pt x="31843" y="88"/>
                    <a:pt x="30086" y="132"/>
                  </a:cubicBezTo>
                  <a:cubicBezTo>
                    <a:pt x="28764" y="132"/>
                    <a:pt x="27421" y="283"/>
                    <a:pt x="26071" y="283"/>
                  </a:cubicBezTo>
                  <a:cubicBezTo>
                    <a:pt x="25492" y="283"/>
                    <a:pt x="24912" y="255"/>
                    <a:pt x="24332" y="176"/>
                  </a:cubicBezTo>
                  <a:cubicBezTo>
                    <a:pt x="23893" y="176"/>
                    <a:pt x="23435" y="157"/>
                    <a:pt x="22969" y="157"/>
                  </a:cubicBezTo>
                  <a:cubicBezTo>
                    <a:pt x="22737" y="157"/>
                    <a:pt x="22502" y="162"/>
                    <a:pt x="22268" y="176"/>
                  </a:cubicBezTo>
                  <a:cubicBezTo>
                    <a:pt x="19189" y="396"/>
                    <a:pt x="16110" y="452"/>
                    <a:pt x="13031" y="452"/>
                  </a:cubicBezTo>
                  <a:cubicBezTo>
                    <a:pt x="9824" y="452"/>
                    <a:pt x="6616" y="391"/>
                    <a:pt x="3409" y="391"/>
                  </a:cubicBezTo>
                  <a:cubicBezTo>
                    <a:pt x="2932" y="391"/>
                    <a:pt x="2454" y="393"/>
                    <a:pt x="1976" y="396"/>
                  </a:cubicBezTo>
                  <a:cubicBezTo>
                    <a:pt x="1186" y="440"/>
                    <a:pt x="527" y="659"/>
                    <a:pt x="220" y="1494"/>
                  </a:cubicBezTo>
                  <a:cubicBezTo>
                    <a:pt x="0" y="2021"/>
                    <a:pt x="132" y="2636"/>
                    <a:pt x="527" y="3075"/>
                  </a:cubicBezTo>
                  <a:cubicBezTo>
                    <a:pt x="950" y="3613"/>
                    <a:pt x="1507" y="3647"/>
                    <a:pt x="2081" y="3647"/>
                  </a:cubicBezTo>
                  <a:cubicBezTo>
                    <a:pt x="2163" y="3647"/>
                    <a:pt x="2245" y="3646"/>
                    <a:pt x="2328" y="3646"/>
                  </a:cubicBezTo>
                  <a:lnTo>
                    <a:pt x="81562" y="3646"/>
                  </a:lnTo>
                  <a:cubicBezTo>
                    <a:pt x="81765" y="3646"/>
                    <a:pt x="81987" y="3614"/>
                    <a:pt x="82199" y="3614"/>
                  </a:cubicBezTo>
                  <a:cubicBezTo>
                    <a:pt x="82538" y="3614"/>
                    <a:pt x="82849" y="3697"/>
                    <a:pt x="83012" y="4129"/>
                  </a:cubicBezTo>
                  <a:cubicBezTo>
                    <a:pt x="83626" y="3975"/>
                    <a:pt x="84241" y="3953"/>
                    <a:pt x="84851" y="3953"/>
                  </a:cubicBezTo>
                  <a:cubicBezTo>
                    <a:pt x="85095" y="3953"/>
                    <a:pt x="85337" y="3957"/>
                    <a:pt x="85579" y="3957"/>
                  </a:cubicBezTo>
                  <a:cubicBezTo>
                    <a:pt x="85942" y="3957"/>
                    <a:pt x="86301" y="3949"/>
                    <a:pt x="86657" y="3910"/>
                  </a:cubicBezTo>
                  <a:cubicBezTo>
                    <a:pt x="87448" y="3866"/>
                    <a:pt x="88150" y="3339"/>
                    <a:pt x="88370" y="2592"/>
                  </a:cubicBezTo>
                  <a:cubicBezTo>
                    <a:pt x="88633" y="1933"/>
                    <a:pt x="88414" y="1230"/>
                    <a:pt x="87799" y="879"/>
                  </a:cubicBezTo>
                  <a:cubicBezTo>
                    <a:pt x="87724" y="858"/>
                    <a:pt x="87657" y="848"/>
                    <a:pt x="87597" y="848"/>
                  </a:cubicBezTo>
                  <a:cubicBezTo>
                    <a:pt x="87161" y="848"/>
                    <a:pt x="87069" y="1350"/>
                    <a:pt x="86877" y="1582"/>
                  </a:cubicBezTo>
                  <a:cubicBezTo>
                    <a:pt x="86727" y="1844"/>
                    <a:pt x="86641" y="2234"/>
                    <a:pt x="86346" y="2234"/>
                  </a:cubicBezTo>
                  <a:cubicBezTo>
                    <a:pt x="86295" y="2234"/>
                    <a:pt x="86238" y="2222"/>
                    <a:pt x="86174" y="2197"/>
                  </a:cubicBezTo>
                  <a:cubicBezTo>
                    <a:pt x="85735" y="2021"/>
                    <a:pt x="85954" y="1494"/>
                    <a:pt x="85998" y="1230"/>
                  </a:cubicBezTo>
                  <a:cubicBezTo>
                    <a:pt x="86042" y="1011"/>
                    <a:pt x="86174" y="703"/>
                    <a:pt x="85954" y="440"/>
                  </a:cubicBezTo>
                  <a:lnTo>
                    <a:pt x="85032" y="176"/>
                  </a:lnTo>
                  <a:cubicBezTo>
                    <a:pt x="84846" y="199"/>
                    <a:pt x="84660" y="209"/>
                    <a:pt x="84474" y="209"/>
                  </a:cubicBezTo>
                  <a:cubicBezTo>
                    <a:pt x="83606" y="209"/>
                    <a:pt x="82738" y="1"/>
                    <a:pt x="8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0;p57">
              <a:extLst>
                <a:ext uri="{FF2B5EF4-FFF2-40B4-BE49-F238E27FC236}">
                  <a16:creationId xmlns:a16="http://schemas.microsoft.com/office/drawing/2014/main" id="{A1E5F467-ABBA-6749-B414-74AB7BBB48B5}"/>
                </a:ext>
              </a:extLst>
            </p:cNvPr>
            <p:cNvSpPr/>
            <p:nvPr/>
          </p:nvSpPr>
          <p:spPr>
            <a:xfrm>
              <a:off x="4092541" y="4089797"/>
              <a:ext cx="539202" cy="230723"/>
            </a:xfrm>
            <a:custGeom>
              <a:avLst/>
              <a:gdLst/>
              <a:ahLst/>
              <a:cxnLst/>
              <a:rect l="l" t="t" r="r" b="b"/>
              <a:pathLst>
                <a:path w="24992" h="10694" extrusionOk="0">
                  <a:moveTo>
                    <a:pt x="12869" y="1"/>
                  </a:moveTo>
                  <a:cubicBezTo>
                    <a:pt x="10805" y="45"/>
                    <a:pt x="8829" y="484"/>
                    <a:pt x="6940" y="1318"/>
                  </a:cubicBezTo>
                  <a:cubicBezTo>
                    <a:pt x="3865" y="2812"/>
                    <a:pt x="1933" y="5315"/>
                    <a:pt x="571" y="8346"/>
                  </a:cubicBezTo>
                  <a:cubicBezTo>
                    <a:pt x="440" y="8697"/>
                    <a:pt x="308" y="9092"/>
                    <a:pt x="176" y="9488"/>
                  </a:cubicBezTo>
                  <a:cubicBezTo>
                    <a:pt x="0" y="9927"/>
                    <a:pt x="176" y="10410"/>
                    <a:pt x="615" y="10586"/>
                  </a:cubicBezTo>
                  <a:cubicBezTo>
                    <a:pt x="736" y="10641"/>
                    <a:pt x="843" y="10666"/>
                    <a:pt x="938" y="10666"/>
                  </a:cubicBezTo>
                  <a:cubicBezTo>
                    <a:pt x="1294" y="10666"/>
                    <a:pt x="1487" y="10327"/>
                    <a:pt x="1625" y="10015"/>
                  </a:cubicBezTo>
                  <a:cubicBezTo>
                    <a:pt x="1801" y="9576"/>
                    <a:pt x="1977" y="9180"/>
                    <a:pt x="2152" y="8785"/>
                  </a:cubicBezTo>
                  <a:cubicBezTo>
                    <a:pt x="3967" y="4089"/>
                    <a:pt x="8029" y="1554"/>
                    <a:pt x="12495" y="1554"/>
                  </a:cubicBezTo>
                  <a:cubicBezTo>
                    <a:pt x="13542" y="1554"/>
                    <a:pt x="14612" y="1693"/>
                    <a:pt x="15680" y="1977"/>
                  </a:cubicBezTo>
                  <a:cubicBezTo>
                    <a:pt x="19721" y="3031"/>
                    <a:pt x="21961" y="6150"/>
                    <a:pt x="23235" y="9971"/>
                  </a:cubicBezTo>
                  <a:cubicBezTo>
                    <a:pt x="23500" y="10270"/>
                    <a:pt x="23691" y="10694"/>
                    <a:pt x="24052" y="10694"/>
                  </a:cubicBezTo>
                  <a:cubicBezTo>
                    <a:pt x="24169" y="10694"/>
                    <a:pt x="24304" y="10649"/>
                    <a:pt x="24465" y="10542"/>
                  </a:cubicBezTo>
                  <a:cubicBezTo>
                    <a:pt x="24992" y="10190"/>
                    <a:pt x="24904" y="9663"/>
                    <a:pt x="24684" y="9180"/>
                  </a:cubicBezTo>
                  <a:cubicBezTo>
                    <a:pt x="24552" y="8917"/>
                    <a:pt x="24508" y="8609"/>
                    <a:pt x="24465" y="8346"/>
                  </a:cubicBezTo>
                  <a:cubicBezTo>
                    <a:pt x="22796" y="5052"/>
                    <a:pt x="20599" y="2285"/>
                    <a:pt x="17086" y="747"/>
                  </a:cubicBezTo>
                  <a:lnTo>
                    <a:pt x="16603" y="659"/>
                  </a:lnTo>
                  <a:lnTo>
                    <a:pt x="15417" y="264"/>
                  </a:lnTo>
                  <a:lnTo>
                    <a:pt x="13879" y="132"/>
                  </a:lnTo>
                  <a:cubicBezTo>
                    <a:pt x="13692" y="132"/>
                    <a:pt x="13505" y="182"/>
                    <a:pt x="13324" y="182"/>
                  </a:cubicBezTo>
                  <a:cubicBezTo>
                    <a:pt x="13166" y="182"/>
                    <a:pt x="13013" y="144"/>
                    <a:pt x="12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1;p57">
              <a:extLst>
                <a:ext uri="{FF2B5EF4-FFF2-40B4-BE49-F238E27FC236}">
                  <a16:creationId xmlns:a16="http://schemas.microsoft.com/office/drawing/2014/main" id="{E987E656-6A0D-0749-A1FB-ADDE9E8E8F1D}"/>
                </a:ext>
              </a:extLst>
            </p:cNvPr>
            <p:cNvSpPr/>
            <p:nvPr/>
          </p:nvSpPr>
          <p:spPr>
            <a:xfrm>
              <a:off x="5108436" y="3806459"/>
              <a:ext cx="110874" cy="5696"/>
            </a:xfrm>
            <a:custGeom>
              <a:avLst/>
              <a:gdLst/>
              <a:ahLst/>
              <a:cxnLst/>
              <a:rect l="l" t="t" r="r" b="b"/>
              <a:pathLst>
                <a:path w="5139" h="264" extrusionOk="0">
                  <a:moveTo>
                    <a:pt x="2570" y="0"/>
                  </a:moveTo>
                  <a:cubicBezTo>
                    <a:pt x="1702" y="0"/>
                    <a:pt x="835" y="88"/>
                    <a:pt x="0" y="264"/>
                  </a:cubicBezTo>
                  <a:lnTo>
                    <a:pt x="5139" y="264"/>
                  </a:lnTo>
                  <a:cubicBezTo>
                    <a:pt x="4304" y="88"/>
                    <a:pt x="3437" y="0"/>
                    <a:pt x="2570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2;p57">
              <a:extLst>
                <a:ext uri="{FF2B5EF4-FFF2-40B4-BE49-F238E27FC236}">
                  <a16:creationId xmlns:a16="http://schemas.microsoft.com/office/drawing/2014/main" id="{9D767CC7-B042-6D43-A2C6-BC3C45C96FA2}"/>
                </a:ext>
              </a:extLst>
            </p:cNvPr>
            <p:cNvSpPr/>
            <p:nvPr/>
          </p:nvSpPr>
          <p:spPr>
            <a:xfrm>
              <a:off x="3746631" y="3852826"/>
              <a:ext cx="287163" cy="365847"/>
            </a:xfrm>
            <a:custGeom>
              <a:avLst/>
              <a:gdLst/>
              <a:ahLst/>
              <a:cxnLst/>
              <a:rect l="l" t="t" r="r" b="b"/>
              <a:pathLst>
                <a:path w="13310" h="16957" extrusionOk="0">
                  <a:moveTo>
                    <a:pt x="1045" y="1"/>
                  </a:moveTo>
                  <a:cubicBezTo>
                    <a:pt x="887" y="1"/>
                    <a:pt x="730" y="1"/>
                    <a:pt x="572" y="3"/>
                  </a:cubicBezTo>
                  <a:cubicBezTo>
                    <a:pt x="440" y="3"/>
                    <a:pt x="308" y="47"/>
                    <a:pt x="221" y="135"/>
                  </a:cubicBezTo>
                  <a:lnTo>
                    <a:pt x="221" y="4747"/>
                  </a:lnTo>
                  <a:cubicBezTo>
                    <a:pt x="1" y="4966"/>
                    <a:pt x="45" y="5274"/>
                    <a:pt x="221" y="5493"/>
                  </a:cubicBezTo>
                  <a:lnTo>
                    <a:pt x="265" y="6021"/>
                  </a:lnTo>
                  <a:cubicBezTo>
                    <a:pt x="528" y="7250"/>
                    <a:pt x="177" y="8480"/>
                    <a:pt x="396" y="9710"/>
                  </a:cubicBezTo>
                  <a:lnTo>
                    <a:pt x="440" y="13399"/>
                  </a:lnTo>
                  <a:cubicBezTo>
                    <a:pt x="265" y="13575"/>
                    <a:pt x="221" y="13882"/>
                    <a:pt x="396" y="14146"/>
                  </a:cubicBezTo>
                  <a:cubicBezTo>
                    <a:pt x="528" y="14673"/>
                    <a:pt x="308" y="15244"/>
                    <a:pt x="572" y="15771"/>
                  </a:cubicBezTo>
                  <a:cubicBezTo>
                    <a:pt x="1626" y="15332"/>
                    <a:pt x="2329" y="14585"/>
                    <a:pt x="3339" y="14322"/>
                  </a:cubicBezTo>
                  <a:cubicBezTo>
                    <a:pt x="3646" y="14278"/>
                    <a:pt x="3998" y="14146"/>
                    <a:pt x="4261" y="13970"/>
                  </a:cubicBezTo>
                  <a:cubicBezTo>
                    <a:pt x="5691" y="13117"/>
                    <a:pt x="6188" y="12657"/>
                    <a:pt x="6633" y="12657"/>
                  </a:cubicBezTo>
                  <a:cubicBezTo>
                    <a:pt x="7104" y="12657"/>
                    <a:pt x="7517" y="13171"/>
                    <a:pt x="8917" y="14278"/>
                  </a:cubicBezTo>
                  <a:cubicBezTo>
                    <a:pt x="9049" y="14366"/>
                    <a:pt x="9181" y="14453"/>
                    <a:pt x="9312" y="14541"/>
                  </a:cubicBezTo>
                  <a:cubicBezTo>
                    <a:pt x="9752" y="14893"/>
                    <a:pt x="10235" y="15156"/>
                    <a:pt x="10718" y="15332"/>
                  </a:cubicBezTo>
                  <a:lnTo>
                    <a:pt x="12958" y="16957"/>
                  </a:lnTo>
                  <a:cubicBezTo>
                    <a:pt x="13090" y="11906"/>
                    <a:pt x="13177" y="7119"/>
                    <a:pt x="13265" y="2331"/>
                  </a:cubicBezTo>
                  <a:cubicBezTo>
                    <a:pt x="13309" y="2199"/>
                    <a:pt x="13265" y="2024"/>
                    <a:pt x="13177" y="1936"/>
                  </a:cubicBezTo>
                  <a:cubicBezTo>
                    <a:pt x="12738" y="1672"/>
                    <a:pt x="12299" y="1497"/>
                    <a:pt x="11816" y="1409"/>
                  </a:cubicBezTo>
                  <a:cubicBezTo>
                    <a:pt x="8280" y="483"/>
                    <a:pt x="4664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3;p57">
              <a:extLst>
                <a:ext uri="{FF2B5EF4-FFF2-40B4-BE49-F238E27FC236}">
                  <a16:creationId xmlns:a16="http://schemas.microsoft.com/office/drawing/2014/main" id="{1BE9639D-0D53-D141-A6F7-D16DF4021E81}"/>
                </a:ext>
              </a:extLst>
            </p:cNvPr>
            <p:cNvSpPr/>
            <p:nvPr/>
          </p:nvSpPr>
          <p:spPr>
            <a:xfrm>
              <a:off x="4041362" y="4117479"/>
              <a:ext cx="637757" cy="268005"/>
            </a:xfrm>
            <a:custGeom>
              <a:avLst/>
              <a:gdLst/>
              <a:ahLst/>
              <a:cxnLst/>
              <a:rect l="l" t="t" r="r" b="b"/>
              <a:pathLst>
                <a:path w="29560" h="12422" extrusionOk="0">
                  <a:moveTo>
                    <a:pt x="15307" y="1"/>
                  </a:moveTo>
                  <a:cubicBezTo>
                    <a:pt x="15023" y="1"/>
                    <a:pt x="14737" y="12"/>
                    <a:pt x="14451" y="35"/>
                  </a:cubicBezTo>
                  <a:cubicBezTo>
                    <a:pt x="10102" y="255"/>
                    <a:pt x="6984" y="2319"/>
                    <a:pt x="4832" y="6009"/>
                  </a:cubicBezTo>
                  <a:cubicBezTo>
                    <a:pt x="4568" y="6448"/>
                    <a:pt x="4305" y="6931"/>
                    <a:pt x="4524" y="7502"/>
                  </a:cubicBezTo>
                  <a:cubicBezTo>
                    <a:pt x="5095" y="7941"/>
                    <a:pt x="5447" y="8468"/>
                    <a:pt x="5095" y="9171"/>
                  </a:cubicBezTo>
                  <a:cubicBezTo>
                    <a:pt x="4814" y="9814"/>
                    <a:pt x="4202" y="10236"/>
                    <a:pt x="3528" y="10236"/>
                  </a:cubicBezTo>
                  <a:cubicBezTo>
                    <a:pt x="3465" y="10236"/>
                    <a:pt x="3402" y="10233"/>
                    <a:pt x="3339" y="10225"/>
                  </a:cubicBezTo>
                  <a:cubicBezTo>
                    <a:pt x="3075" y="10210"/>
                    <a:pt x="2807" y="10206"/>
                    <a:pt x="2537" y="10206"/>
                  </a:cubicBezTo>
                  <a:cubicBezTo>
                    <a:pt x="1997" y="10206"/>
                    <a:pt x="1450" y="10225"/>
                    <a:pt x="923" y="10225"/>
                  </a:cubicBezTo>
                  <a:cubicBezTo>
                    <a:pt x="484" y="10225"/>
                    <a:pt x="88" y="10225"/>
                    <a:pt x="1" y="10752"/>
                  </a:cubicBezTo>
                  <a:cubicBezTo>
                    <a:pt x="264" y="11982"/>
                    <a:pt x="1143" y="12421"/>
                    <a:pt x="2284" y="12421"/>
                  </a:cubicBezTo>
                  <a:lnTo>
                    <a:pt x="27276" y="12421"/>
                  </a:lnTo>
                  <a:cubicBezTo>
                    <a:pt x="28549" y="12421"/>
                    <a:pt x="29384" y="11806"/>
                    <a:pt x="29560" y="10489"/>
                  </a:cubicBezTo>
                  <a:cubicBezTo>
                    <a:pt x="29239" y="10248"/>
                    <a:pt x="28901" y="10191"/>
                    <a:pt x="28556" y="10191"/>
                  </a:cubicBezTo>
                  <a:cubicBezTo>
                    <a:pt x="28238" y="10191"/>
                    <a:pt x="27914" y="10240"/>
                    <a:pt x="27596" y="10240"/>
                  </a:cubicBezTo>
                  <a:cubicBezTo>
                    <a:pt x="27503" y="10240"/>
                    <a:pt x="27411" y="10236"/>
                    <a:pt x="27320" y="10225"/>
                  </a:cubicBezTo>
                  <a:cubicBezTo>
                    <a:pt x="26397" y="10093"/>
                    <a:pt x="25431" y="10049"/>
                    <a:pt x="25607" y="8688"/>
                  </a:cubicBezTo>
                  <a:cubicBezTo>
                    <a:pt x="25826" y="8380"/>
                    <a:pt x="25826" y="7941"/>
                    <a:pt x="25607" y="7634"/>
                  </a:cubicBezTo>
                  <a:cubicBezTo>
                    <a:pt x="24728" y="5657"/>
                    <a:pt x="23674" y="3813"/>
                    <a:pt x="21961" y="2363"/>
                  </a:cubicBezTo>
                  <a:cubicBezTo>
                    <a:pt x="20075" y="830"/>
                    <a:pt x="17731" y="1"/>
                    <a:pt x="15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94;p57">
              <a:extLst>
                <a:ext uri="{FF2B5EF4-FFF2-40B4-BE49-F238E27FC236}">
                  <a16:creationId xmlns:a16="http://schemas.microsoft.com/office/drawing/2014/main" id="{DE29D294-A687-5A43-923E-BE5D4A3CC823}"/>
                </a:ext>
              </a:extLst>
            </p:cNvPr>
            <p:cNvSpPr/>
            <p:nvPr/>
          </p:nvSpPr>
          <p:spPr>
            <a:xfrm>
              <a:off x="4674409" y="4211810"/>
              <a:ext cx="1106819" cy="57648"/>
            </a:xfrm>
            <a:custGeom>
              <a:avLst/>
              <a:gdLst/>
              <a:ahLst/>
              <a:cxnLst/>
              <a:rect l="l" t="t" r="r" b="b"/>
              <a:pathLst>
                <a:path w="51301" h="2672" extrusionOk="0">
                  <a:moveTo>
                    <a:pt x="20108" y="0"/>
                  </a:moveTo>
                  <a:cubicBezTo>
                    <a:pt x="18034" y="0"/>
                    <a:pt x="15958" y="70"/>
                    <a:pt x="13879" y="231"/>
                  </a:cubicBezTo>
                  <a:cubicBezTo>
                    <a:pt x="9180" y="495"/>
                    <a:pt x="4524" y="1197"/>
                    <a:pt x="0" y="2427"/>
                  </a:cubicBezTo>
                  <a:cubicBezTo>
                    <a:pt x="176" y="2628"/>
                    <a:pt x="394" y="2671"/>
                    <a:pt x="623" y="2671"/>
                  </a:cubicBezTo>
                  <a:cubicBezTo>
                    <a:pt x="795" y="2671"/>
                    <a:pt x="973" y="2647"/>
                    <a:pt x="1142" y="2647"/>
                  </a:cubicBezTo>
                  <a:lnTo>
                    <a:pt x="49895" y="2647"/>
                  </a:lnTo>
                  <a:cubicBezTo>
                    <a:pt x="50102" y="2647"/>
                    <a:pt x="50309" y="2671"/>
                    <a:pt x="50513" y="2671"/>
                  </a:cubicBezTo>
                  <a:cubicBezTo>
                    <a:pt x="50784" y="2671"/>
                    <a:pt x="51049" y="2628"/>
                    <a:pt x="51300" y="2427"/>
                  </a:cubicBezTo>
                  <a:cubicBezTo>
                    <a:pt x="47260" y="2076"/>
                    <a:pt x="43219" y="1681"/>
                    <a:pt x="39222" y="1285"/>
                  </a:cubicBezTo>
                  <a:cubicBezTo>
                    <a:pt x="32857" y="655"/>
                    <a:pt x="26492" y="0"/>
                    <a:pt x="20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95;p57">
              <a:extLst>
                <a:ext uri="{FF2B5EF4-FFF2-40B4-BE49-F238E27FC236}">
                  <a16:creationId xmlns:a16="http://schemas.microsoft.com/office/drawing/2014/main" id="{C004CA9B-3ABE-8747-8203-5AD60C9C5A5D}"/>
                </a:ext>
              </a:extLst>
            </p:cNvPr>
            <p:cNvSpPr/>
            <p:nvPr/>
          </p:nvSpPr>
          <p:spPr>
            <a:xfrm>
              <a:off x="2775291" y="4211098"/>
              <a:ext cx="1309602" cy="58188"/>
            </a:xfrm>
            <a:custGeom>
              <a:avLst/>
              <a:gdLst/>
              <a:ahLst/>
              <a:cxnLst/>
              <a:rect l="l" t="t" r="r" b="b"/>
              <a:pathLst>
                <a:path w="60700" h="2697" extrusionOk="0">
                  <a:moveTo>
                    <a:pt x="41689" y="0"/>
                  </a:moveTo>
                  <a:cubicBezTo>
                    <a:pt x="40618" y="0"/>
                    <a:pt x="39547" y="16"/>
                    <a:pt x="38476" y="45"/>
                  </a:cubicBezTo>
                  <a:cubicBezTo>
                    <a:pt x="25607" y="352"/>
                    <a:pt x="12826" y="1714"/>
                    <a:pt x="0" y="2460"/>
                  </a:cubicBezTo>
                  <a:cubicBezTo>
                    <a:pt x="198" y="2636"/>
                    <a:pt x="418" y="2680"/>
                    <a:pt x="643" y="2680"/>
                  </a:cubicBezTo>
                  <a:cubicBezTo>
                    <a:pt x="868" y="2680"/>
                    <a:pt x="1099" y="2636"/>
                    <a:pt x="1318" y="2636"/>
                  </a:cubicBezTo>
                  <a:lnTo>
                    <a:pt x="59558" y="2636"/>
                  </a:lnTo>
                  <a:cubicBezTo>
                    <a:pt x="59723" y="2657"/>
                    <a:pt x="59908" y="2697"/>
                    <a:pt x="60095" y="2697"/>
                  </a:cubicBezTo>
                  <a:cubicBezTo>
                    <a:pt x="60304" y="2697"/>
                    <a:pt x="60514" y="2646"/>
                    <a:pt x="60700" y="2460"/>
                  </a:cubicBezTo>
                  <a:cubicBezTo>
                    <a:pt x="59822" y="2197"/>
                    <a:pt x="58987" y="1889"/>
                    <a:pt x="58109" y="1670"/>
                  </a:cubicBezTo>
                  <a:cubicBezTo>
                    <a:pt x="52702" y="419"/>
                    <a:pt x="47203" y="0"/>
                    <a:pt x="4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6;p57">
              <a:extLst>
                <a:ext uri="{FF2B5EF4-FFF2-40B4-BE49-F238E27FC236}">
                  <a16:creationId xmlns:a16="http://schemas.microsoft.com/office/drawing/2014/main" id="{23C5E180-7A74-F341-8426-E195045C3DB6}"/>
                </a:ext>
              </a:extLst>
            </p:cNvPr>
            <p:cNvSpPr/>
            <p:nvPr/>
          </p:nvSpPr>
          <p:spPr>
            <a:xfrm>
              <a:off x="3756125" y="3831099"/>
              <a:ext cx="288091" cy="66343"/>
            </a:xfrm>
            <a:custGeom>
              <a:avLst/>
              <a:gdLst/>
              <a:ahLst/>
              <a:cxnLst/>
              <a:rect l="l" t="t" r="r" b="b"/>
              <a:pathLst>
                <a:path w="13353" h="3075" extrusionOk="0">
                  <a:moveTo>
                    <a:pt x="2460" y="88"/>
                  </a:moveTo>
                  <a:cubicBezTo>
                    <a:pt x="1537" y="132"/>
                    <a:pt x="483" y="0"/>
                    <a:pt x="0" y="1098"/>
                  </a:cubicBezTo>
                  <a:cubicBezTo>
                    <a:pt x="110" y="1373"/>
                    <a:pt x="271" y="1424"/>
                    <a:pt x="452" y="1424"/>
                  </a:cubicBezTo>
                  <a:cubicBezTo>
                    <a:pt x="560" y="1424"/>
                    <a:pt x="675" y="1406"/>
                    <a:pt x="791" y="1406"/>
                  </a:cubicBezTo>
                  <a:cubicBezTo>
                    <a:pt x="1177" y="1389"/>
                    <a:pt x="1562" y="1379"/>
                    <a:pt x="1948" y="1379"/>
                  </a:cubicBezTo>
                  <a:cubicBezTo>
                    <a:pt x="2617" y="1379"/>
                    <a:pt x="3285" y="1410"/>
                    <a:pt x="3953" y="1493"/>
                  </a:cubicBezTo>
                  <a:cubicBezTo>
                    <a:pt x="6940" y="1845"/>
                    <a:pt x="9883" y="2372"/>
                    <a:pt x="12781" y="3075"/>
                  </a:cubicBezTo>
                  <a:cubicBezTo>
                    <a:pt x="13352" y="2767"/>
                    <a:pt x="13352" y="2372"/>
                    <a:pt x="13045" y="1889"/>
                  </a:cubicBezTo>
                  <a:cubicBezTo>
                    <a:pt x="9619" y="791"/>
                    <a:pt x="6061" y="220"/>
                    <a:pt x="2460" y="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7;p57">
              <a:extLst>
                <a:ext uri="{FF2B5EF4-FFF2-40B4-BE49-F238E27FC236}">
                  <a16:creationId xmlns:a16="http://schemas.microsoft.com/office/drawing/2014/main" id="{D160158D-055B-334B-A2BF-FE372075BA8D}"/>
                </a:ext>
              </a:extLst>
            </p:cNvPr>
            <p:cNvSpPr/>
            <p:nvPr/>
          </p:nvSpPr>
          <p:spPr>
            <a:xfrm>
              <a:off x="4641225" y="3870778"/>
              <a:ext cx="1464079" cy="156980"/>
            </a:xfrm>
            <a:custGeom>
              <a:avLst/>
              <a:gdLst/>
              <a:ahLst/>
              <a:cxnLst/>
              <a:rect l="l" t="t" r="r" b="b"/>
              <a:pathLst>
                <a:path w="67860" h="7276" extrusionOk="0">
                  <a:moveTo>
                    <a:pt x="24897" y="1"/>
                  </a:moveTo>
                  <a:cubicBezTo>
                    <a:pt x="18463" y="1"/>
                    <a:pt x="12069" y="1159"/>
                    <a:pt x="6062" y="3476"/>
                  </a:cubicBezTo>
                  <a:cubicBezTo>
                    <a:pt x="3954" y="4222"/>
                    <a:pt x="1933" y="5145"/>
                    <a:pt x="1" y="6330"/>
                  </a:cubicBezTo>
                  <a:cubicBezTo>
                    <a:pt x="2021" y="5672"/>
                    <a:pt x="3998" y="4881"/>
                    <a:pt x="5974" y="4178"/>
                  </a:cubicBezTo>
                  <a:cubicBezTo>
                    <a:pt x="11245" y="2334"/>
                    <a:pt x="16779" y="1236"/>
                    <a:pt x="22357" y="1016"/>
                  </a:cubicBezTo>
                  <a:cubicBezTo>
                    <a:pt x="23098" y="989"/>
                    <a:pt x="23837" y="975"/>
                    <a:pt x="24574" y="975"/>
                  </a:cubicBezTo>
                  <a:cubicBezTo>
                    <a:pt x="29736" y="975"/>
                    <a:pt x="34809" y="1614"/>
                    <a:pt x="39882" y="2421"/>
                  </a:cubicBezTo>
                  <a:cubicBezTo>
                    <a:pt x="47743" y="3695"/>
                    <a:pt x="55518" y="5232"/>
                    <a:pt x="63336" y="6638"/>
                  </a:cubicBezTo>
                  <a:cubicBezTo>
                    <a:pt x="64655" y="6871"/>
                    <a:pt x="65975" y="7275"/>
                    <a:pt x="67325" y="7275"/>
                  </a:cubicBezTo>
                  <a:cubicBezTo>
                    <a:pt x="67502" y="7275"/>
                    <a:pt x="67681" y="7268"/>
                    <a:pt x="67859" y="7253"/>
                  </a:cubicBezTo>
                  <a:cubicBezTo>
                    <a:pt x="63863" y="6287"/>
                    <a:pt x="59866" y="5320"/>
                    <a:pt x="55869" y="4486"/>
                  </a:cubicBezTo>
                  <a:cubicBezTo>
                    <a:pt x="51433" y="3519"/>
                    <a:pt x="46997" y="2729"/>
                    <a:pt x="42561" y="1894"/>
                  </a:cubicBezTo>
                  <a:cubicBezTo>
                    <a:pt x="37466" y="928"/>
                    <a:pt x="32327" y="313"/>
                    <a:pt x="27188" y="50"/>
                  </a:cubicBezTo>
                  <a:cubicBezTo>
                    <a:pt x="26424" y="17"/>
                    <a:pt x="25660" y="1"/>
                    <a:pt x="2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8;p57">
              <a:extLst>
                <a:ext uri="{FF2B5EF4-FFF2-40B4-BE49-F238E27FC236}">
                  <a16:creationId xmlns:a16="http://schemas.microsoft.com/office/drawing/2014/main" id="{01FF1847-B69B-7D41-B793-19E500A7DDC9}"/>
                </a:ext>
              </a:extLst>
            </p:cNvPr>
            <p:cNvSpPr/>
            <p:nvPr/>
          </p:nvSpPr>
          <p:spPr>
            <a:xfrm>
              <a:off x="4641225" y="3983621"/>
              <a:ext cx="912579" cy="120410"/>
            </a:xfrm>
            <a:custGeom>
              <a:avLst/>
              <a:gdLst/>
              <a:ahLst/>
              <a:cxnLst/>
              <a:rect l="l" t="t" r="r" b="b"/>
              <a:pathLst>
                <a:path w="42298" h="5581" extrusionOk="0">
                  <a:moveTo>
                    <a:pt x="24330" y="1"/>
                  </a:moveTo>
                  <a:cubicBezTo>
                    <a:pt x="16064" y="1"/>
                    <a:pt x="7928" y="1540"/>
                    <a:pt x="1" y="5580"/>
                  </a:cubicBezTo>
                  <a:cubicBezTo>
                    <a:pt x="8486" y="2018"/>
                    <a:pt x="17157" y="627"/>
                    <a:pt x="25950" y="627"/>
                  </a:cubicBezTo>
                  <a:cubicBezTo>
                    <a:pt x="31358" y="627"/>
                    <a:pt x="36811" y="1153"/>
                    <a:pt x="42297" y="2023"/>
                  </a:cubicBezTo>
                  <a:cubicBezTo>
                    <a:pt x="36260" y="793"/>
                    <a:pt x="30262" y="1"/>
                    <a:pt x="2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9;p57">
              <a:extLst>
                <a:ext uri="{FF2B5EF4-FFF2-40B4-BE49-F238E27FC236}">
                  <a16:creationId xmlns:a16="http://schemas.microsoft.com/office/drawing/2014/main" id="{D7F5581D-E47D-DC4C-882D-9BC54A22F3A2}"/>
                </a:ext>
              </a:extLst>
            </p:cNvPr>
            <p:cNvSpPr/>
            <p:nvPr/>
          </p:nvSpPr>
          <p:spPr>
            <a:xfrm>
              <a:off x="4743582" y="4092925"/>
              <a:ext cx="720195" cy="69860"/>
            </a:xfrm>
            <a:custGeom>
              <a:avLst/>
              <a:gdLst/>
              <a:ahLst/>
              <a:cxnLst/>
              <a:rect l="l" t="t" r="r" b="b"/>
              <a:pathLst>
                <a:path w="33381" h="3238" extrusionOk="0">
                  <a:moveTo>
                    <a:pt x="17612" y="0"/>
                  </a:moveTo>
                  <a:cubicBezTo>
                    <a:pt x="11689" y="0"/>
                    <a:pt x="5807" y="882"/>
                    <a:pt x="0" y="3238"/>
                  </a:cubicBezTo>
                  <a:cubicBezTo>
                    <a:pt x="6151" y="1294"/>
                    <a:pt x="12357" y="577"/>
                    <a:pt x="18603" y="577"/>
                  </a:cubicBezTo>
                  <a:cubicBezTo>
                    <a:pt x="23507" y="577"/>
                    <a:pt x="28435" y="1019"/>
                    <a:pt x="33381" y="1656"/>
                  </a:cubicBezTo>
                  <a:cubicBezTo>
                    <a:pt x="28107" y="688"/>
                    <a:pt x="22843" y="0"/>
                    <a:pt x="17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00;p57">
              <a:extLst>
                <a:ext uri="{FF2B5EF4-FFF2-40B4-BE49-F238E27FC236}">
                  <a16:creationId xmlns:a16="http://schemas.microsoft.com/office/drawing/2014/main" id="{9BCA5E2B-30BC-9049-84CC-FF7262EB34E1}"/>
                </a:ext>
              </a:extLst>
            </p:cNvPr>
            <p:cNvSpPr/>
            <p:nvPr/>
          </p:nvSpPr>
          <p:spPr>
            <a:xfrm>
              <a:off x="2823622" y="3828251"/>
              <a:ext cx="986474" cy="152578"/>
            </a:xfrm>
            <a:custGeom>
              <a:avLst/>
              <a:gdLst/>
              <a:ahLst/>
              <a:cxnLst/>
              <a:rect l="l" t="t" r="r" b="b"/>
              <a:pathLst>
                <a:path w="45723" h="7072" extrusionOk="0">
                  <a:moveTo>
                    <a:pt x="44900" y="0"/>
                  </a:moveTo>
                  <a:cubicBezTo>
                    <a:pt x="44761" y="0"/>
                    <a:pt x="44625" y="15"/>
                    <a:pt x="44493" y="44"/>
                  </a:cubicBezTo>
                  <a:cubicBezTo>
                    <a:pt x="43676" y="27"/>
                    <a:pt x="42859" y="18"/>
                    <a:pt x="42042" y="18"/>
                  </a:cubicBezTo>
                  <a:cubicBezTo>
                    <a:pt x="38774" y="18"/>
                    <a:pt x="35507" y="158"/>
                    <a:pt x="32239" y="440"/>
                  </a:cubicBezTo>
                  <a:cubicBezTo>
                    <a:pt x="28330" y="879"/>
                    <a:pt x="24421" y="1450"/>
                    <a:pt x="20512" y="2109"/>
                  </a:cubicBezTo>
                  <a:cubicBezTo>
                    <a:pt x="15856" y="2943"/>
                    <a:pt x="11244" y="4217"/>
                    <a:pt x="6589" y="5227"/>
                  </a:cubicBezTo>
                  <a:cubicBezTo>
                    <a:pt x="4393" y="5710"/>
                    <a:pt x="2197" y="6325"/>
                    <a:pt x="0" y="6896"/>
                  </a:cubicBezTo>
                  <a:cubicBezTo>
                    <a:pt x="147" y="7013"/>
                    <a:pt x="313" y="7072"/>
                    <a:pt x="485" y="7072"/>
                  </a:cubicBezTo>
                  <a:cubicBezTo>
                    <a:pt x="571" y="7072"/>
                    <a:pt x="659" y="7057"/>
                    <a:pt x="747" y="7028"/>
                  </a:cubicBezTo>
                  <a:cubicBezTo>
                    <a:pt x="8521" y="5183"/>
                    <a:pt x="16295" y="3514"/>
                    <a:pt x="24201" y="2372"/>
                  </a:cubicBezTo>
                  <a:cubicBezTo>
                    <a:pt x="29406" y="1602"/>
                    <a:pt x="34641" y="1230"/>
                    <a:pt x="39881" y="1230"/>
                  </a:cubicBezTo>
                  <a:cubicBezTo>
                    <a:pt x="40920" y="1230"/>
                    <a:pt x="41960" y="1245"/>
                    <a:pt x="43000" y="1274"/>
                  </a:cubicBezTo>
                  <a:lnTo>
                    <a:pt x="43263" y="1230"/>
                  </a:lnTo>
                  <a:cubicBezTo>
                    <a:pt x="44010" y="703"/>
                    <a:pt x="44976" y="703"/>
                    <a:pt x="45723" y="176"/>
                  </a:cubicBezTo>
                  <a:cubicBezTo>
                    <a:pt x="45459" y="59"/>
                    <a:pt x="45176" y="0"/>
                    <a:pt x="4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01;p57">
              <a:extLst>
                <a:ext uri="{FF2B5EF4-FFF2-40B4-BE49-F238E27FC236}">
                  <a16:creationId xmlns:a16="http://schemas.microsoft.com/office/drawing/2014/main" id="{4D2D4F42-F248-C645-B314-7BEA09341E59}"/>
                </a:ext>
              </a:extLst>
            </p:cNvPr>
            <p:cNvSpPr/>
            <p:nvPr/>
          </p:nvSpPr>
          <p:spPr>
            <a:xfrm>
              <a:off x="3009371" y="4039848"/>
              <a:ext cx="745783" cy="67983"/>
            </a:xfrm>
            <a:custGeom>
              <a:avLst/>
              <a:gdLst/>
              <a:ahLst/>
              <a:cxnLst/>
              <a:rect l="l" t="t" r="r" b="b"/>
              <a:pathLst>
                <a:path w="34567" h="3151" extrusionOk="0">
                  <a:moveTo>
                    <a:pt x="27803" y="0"/>
                  </a:moveTo>
                  <a:cubicBezTo>
                    <a:pt x="25012" y="0"/>
                    <a:pt x="22227" y="122"/>
                    <a:pt x="19457" y="383"/>
                  </a:cubicBezTo>
                  <a:cubicBezTo>
                    <a:pt x="15504" y="647"/>
                    <a:pt x="11595" y="1130"/>
                    <a:pt x="7686" y="1745"/>
                  </a:cubicBezTo>
                  <a:cubicBezTo>
                    <a:pt x="5095" y="2096"/>
                    <a:pt x="2548" y="2535"/>
                    <a:pt x="0" y="3150"/>
                  </a:cubicBezTo>
                  <a:cubicBezTo>
                    <a:pt x="9056" y="2005"/>
                    <a:pt x="18113" y="750"/>
                    <a:pt x="27256" y="750"/>
                  </a:cubicBezTo>
                  <a:cubicBezTo>
                    <a:pt x="29686" y="750"/>
                    <a:pt x="32122" y="839"/>
                    <a:pt x="34566" y="1042"/>
                  </a:cubicBezTo>
                  <a:cubicBezTo>
                    <a:pt x="34566" y="264"/>
                    <a:pt x="34426" y="136"/>
                    <a:pt x="34145" y="136"/>
                  </a:cubicBezTo>
                  <a:cubicBezTo>
                    <a:pt x="34007" y="136"/>
                    <a:pt x="33836" y="167"/>
                    <a:pt x="33631" y="167"/>
                  </a:cubicBezTo>
                  <a:cubicBezTo>
                    <a:pt x="33592" y="167"/>
                    <a:pt x="33553" y="166"/>
                    <a:pt x="33512" y="163"/>
                  </a:cubicBezTo>
                  <a:cubicBezTo>
                    <a:pt x="31608" y="57"/>
                    <a:pt x="29704" y="0"/>
                    <a:pt x="2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02;p57">
              <a:extLst>
                <a:ext uri="{FF2B5EF4-FFF2-40B4-BE49-F238E27FC236}">
                  <a16:creationId xmlns:a16="http://schemas.microsoft.com/office/drawing/2014/main" id="{F057D955-A7E6-CD42-8F90-375CB83A759E}"/>
                </a:ext>
              </a:extLst>
            </p:cNvPr>
            <p:cNvSpPr/>
            <p:nvPr/>
          </p:nvSpPr>
          <p:spPr>
            <a:xfrm>
              <a:off x="3110758" y="4140436"/>
              <a:ext cx="644402" cy="42244"/>
            </a:xfrm>
            <a:custGeom>
              <a:avLst/>
              <a:gdLst/>
              <a:ahLst/>
              <a:cxnLst/>
              <a:rect l="l" t="t" r="r" b="b"/>
              <a:pathLst>
                <a:path w="29868" h="1958" extrusionOk="0">
                  <a:moveTo>
                    <a:pt x="23997" y="0"/>
                  </a:moveTo>
                  <a:cubicBezTo>
                    <a:pt x="15974" y="0"/>
                    <a:pt x="7945" y="440"/>
                    <a:pt x="1" y="1958"/>
                  </a:cubicBezTo>
                  <a:cubicBezTo>
                    <a:pt x="7483" y="1097"/>
                    <a:pt x="14990" y="686"/>
                    <a:pt x="22504" y="686"/>
                  </a:cubicBezTo>
                  <a:cubicBezTo>
                    <a:pt x="24958" y="686"/>
                    <a:pt x="27413" y="729"/>
                    <a:pt x="29867" y="816"/>
                  </a:cubicBezTo>
                  <a:lnTo>
                    <a:pt x="29867" y="69"/>
                  </a:lnTo>
                  <a:cubicBezTo>
                    <a:pt x="27912" y="26"/>
                    <a:pt x="25954" y="0"/>
                    <a:pt x="2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03;p57">
              <a:extLst>
                <a:ext uri="{FF2B5EF4-FFF2-40B4-BE49-F238E27FC236}">
                  <a16:creationId xmlns:a16="http://schemas.microsoft.com/office/drawing/2014/main" id="{CE8A863D-7E6A-7F40-9614-E9FA341FA548}"/>
                </a:ext>
              </a:extLst>
            </p:cNvPr>
            <p:cNvSpPr/>
            <p:nvPr/>
          </p:nvSpPr>
          <p:spPr>
            <a:xfrm>
              <a:off x="3220689" y="3950243"/>
              <a:ext cx="530680" cy="48608"/>
            </a:xfrm>
            <a:custGeom>
              <a:avLst/>
              <a:gdLst/>
              <a:ahLst/>
              <a:cxnLst/>
              <a:rect l="l" t="t" r="r" b="b"/>
              <a:pathLst>
                <a:path w="24597" h="2253" extrusionOk="0">
                  <a:moveTo>
                    <a:pt x="23352" y="1"/>
                  </a:moveTo>
                  <a:cubicBezTo>
                    <a:pt x="23269" y="1"/>
                    <a:pt x="23186" y="5"/>
                    <a:pt x="23103" y="12"/>
                  </a:cubicBezTo>
                  <a:cubicBezTo>
                    <a:pt x="18228" y="56"/>
                    <a:pt x="13309" y="407"/>
                    <a:pt x="8477" y="1022"/>
                  </a:cubicBezTo>
                  <a:cubicBezTo>
                    <a:pt x="5666" y="1374"/>
                    <a:pt x="2812" y="1857"/>
                    <a:pt x="1" y="2252"/>
                  </a:cubicBezTo>
                  <a:cubicBezTo>
                    <a:pt x="6503" y="1623"/>
                    <a:pt x="13006" y="799"/>
                    <a:pt x="19552" y="799"/>
                  </a:cubicBezTo>
                  <a:cubicBezTo>
                    <a:pt x="21231" y="799"/>
                    <a:pt x="22912" y="853"/>
                    <a:pt x="24597" y="978"/>
                  </a:cubicBezTo>
                  <a:cubicBezTo>
                    <a:pt x="24597" y="715"/>
                    <a:pt x="24553" y="451"/>
                    <a:pt x="24553" y="232"/>
                  </a:cubicBezTo>
                  <a:cubicBezTo>
                    <a:pt x="24152" y="86"/>
                    <a:pt x="23752" y="1"/>
                    <a:pt x="23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04;p57">
              <a:extLst>
                <a:ext uri="{FF2B5EF4-FFF2-40B4-BE49-F238E27FC236}">
                  <a16:creationId xmlns:a16="http://schemas.microsoft.com/office/drawing/2014/main" id="{6F165F38-73FA-EB4C-84E4-5BBBC9F1115C}"/>
                </a:ext>
              </a:extLst>
            </p:cNvPr>
            <p:cNvSpPr/>
            <p:nvPr/>
          </p:nvSpPr>
          <p:spPr>
            <a:xfrm>
              <a:off x="4031890" y="3871835"/>
              <a:ext cx="247336" cy="169644"/>
            </a:xfrm>
            <a:custGeom>
              <a:avLst/>
              <a:gdLst/>
              <a:ahLst/>
              <a:cxnLst/>
              <a:rect l="l" t="t" r="r" b="b"/>
              <a:pathLst>
                <a:path w="11464" h="7863" extrusionOk="0">
                  <a:moveTo>
                    <a:pt x="220" y="1"/>
                  </a:moveTo>
                  <a:cubicBezTo>
                    <a:pt x="308" y="396"/>
                    <a:pt x="220" y="835"/>
                    <a:pt x="0" y="1187"/>
                  </a:cubicBezTo>
                  <a:cubicBezTo>
                    <a:pt x="0" y="1274"/>
                    <a:pt x="0" y="1362"/>
                    <a:pt x="44" y="1450"/>
                  </a:cubicBezTo>
                  <a:cubicBezTo>
                    <a:pt x="4436" y="2504"/>
                    <a:pt x="8126" y="4876"/>
                    <a:pt x="11464" y="7863"/>
                  </a:cubicBezTo>
                  <a:cubicBezTo>
                    <a:pt x="8653" y="3866"/>
                    <a:pt x="4744" y="1494"/>
                    <a:pt x="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05;p57">
              <a:extLst>
                <a:ext uri="{FF2B5EF4-FFF2-40B4-BE49-F238E27FC236}">
                  <a16:creationId xmlns:a16="http://schemas.microsoft.com/office/drawing/2014/main" id="{9B0D0E72-BDA3-7E40-B9E3-E85B61B96D0F}"/>
                </a:ext>
              </a:extLst>
            </p:cNvPr>
            <p:cNvSpPr/>
            <p:nvPr/>
          </p:nvSpPr>
          <p:spPr>
            <a:xfrm>
              <a:off x="3818674" y="4147621"/>
              <a:ext cx="160151" cy="36009"/>
            </a:xfrm>
            <a:custGeom>
              <a:avLst/>
              <a:gdLst/>
              <a:ahLst/>
              <a:cxnLst/>
              <a:rect l="l" t="t" r="r" b="b"/>
              <a:pathLst>
                <a:path w="7423" h="1669" extrusionOk="0">
                  <a:moveTo>
                    <a:pt x="2142" y="0"/>
                  </a:moveTo>
                  <a:cubicBezTo>
                    <a:pt x="1685" y="0"/>
                    <a:pt x="1221" y="51"/>
                    <a:pt x="747" y="176"/>
                  </a:cubicBezTo>
                  <a:cubicBezTo>
                    <a:pt x="439" y="219"/>
                    <a:pt x="132" y="395"/>
                    <a:pt x="0" y="659"/>
                  </a:cubicBezTo>
                  <a:lnTo>
                    <a:pt x="7423" y="1669"/>
                  </a:lnTo>
                  <a:lnTo>
                    <a:pt x="6237" y="703"/>
                  </a:lnTo>
                  <a:cubicBezTo>
                    <a:pt x="6177" y="732"/>
                    <a:pt x="6120" y="744"/>
                    <a:pt x="6065" y="744"/>
                  </a:cubicBezTo>
                  <a:cubicBezTo>
                    <a:pt x="5874" y="744"/>
                    <a:pt x="5704" y="605"/>
                    <a:pt x="5534" y="571"/>
                  </a:cubicBezTo>
                  <a:cubicBezTo>
                    <a:pt x="4402" y="319"/>
                    <a:pt x="3293" y="0"/>
                    <a:pt x="214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06;p57">
              <a:extLst>
                <a:ext uri="{FF2B5EF4-FFF2-40B4-BE49-F238E27FC236}">
                  <a16:creationId xmlns:a16="http://schemas.microsoft.com/office/drawing/2014/main" id="{7D29F203-0CBF-1642-B758-D4B5BE4C6084}"/>
                </a:ext>
              </a:extLst>
            </p:cNvPr>
            <p:cNvSpPr/>
            <p:nvPr/>
          </p:nvSpPr>
          <p:spPr>
            <a:xfrm>
              <a:off x="3474663" y="2231231"/>
              <a:ext cx="2375666" cy="1825331"/>
            </a:xfrm>
            <a:custGeom>
              <a:avLst/>
              <a:gdLst/>
              <a:ahLst/>
              <a:cxnLst/>
              <a:rect l="l" t="t" r="r" b="b"/>
              <a:pathLst>
                <a:path w="110112" h="84604" extrusionOk="0">
                  <a:moveTo>
                    <a:pt x="22482" y="1"/>
                  </a:moveTo>
                  <a:cubicBezTo>
                    <a:pt x="22227" y="1"/>
                    <a:pt x="21941" y="97"/>
                    <a:pt x="21610" y="318"/>
                  </a:cubicBezTo>
                  <a:cubicBezTo>
                    <a:pt x="17569" y="2909"/>
                    <a:pt x="13484" y="5457"/>
                    <a:pt x="9400" y="8004"/>
                  </a:cubicBezTo>
                  <a:cubicBezTo>
                    <a:pt x="6281" y="9937"/>
                    <a:pt x="3119" y="11913"/>
                    <a:pt x="1" y="13846"/>
                  </a:cubicBezTo>
                  <a:cubicBezTo>
                    <a:pt x="2109" y="15822"/>
                    <a:pt x="4261" y="17799"/>
                    <a:pt x="6325" y="19819"/>
                  </a:cubicBezTo>
                  <a:cubicBezTo>
                    <a:pt x="9312" y="22718"/>
                    <a:pt x="12299" y="25661"/>
                    <a:pt x="15109" y="28735"/>
                  </a:cubicBezTo>
                  <a:cubicBezTo>
                    <a:pt x="17262" y="31107"/>
                    <a:pt x="19458" y="33391"/>
                    <a:pt x="21566" y="35806"/>
                  </a:cubicBezTo>
                  <a:cubicBezTo>
                    <a:pt x="26090" y="40989"/>
                    <a:pt x="30394" y="46392"/>
                    <a:pt x="34347" y="51970"/>
                  </a:cubicBezTo>
                  <a:cubicBezTo>
                    <a:pt x="37202" y="56098"/>
                    <a:pt x="40013" y="60227"/>
                    <a:pt x="42077" y="64795"/>
                  </a:cubicBezTo>
                  <a:cubicBezTo>
                    <a:pt x="43702" y="68308"/>
                    <a:pt x="44756" y="72042"/>
                    <a:pt x="45196" y="75863"/>
                  </a:cubicBezTo>
                  <a:cubicBezTo>
                    <a:pt x="45196" y="76170"/>
                    <a:pt x="45064" y="76654"/>
                    <a:pt x="45503" y="76741"/>
                  </a:cubicBezTo>
                  <a:lnTo>
                    <a:pt x="45503" y="84603"/>
                  </a:lnTo>
                  <a:lnTo>
                    <a:pt x="52091" y="75556"/>
                  </a:lnTo>
                  <a:cubicBezTo>
                    <a:pt x="52112" y="75557"/>
                    <a:pt x="52133" y="75558"/>
                    <a:pt x="52153" y="75558"/>
                  </a:cubicBezTo>
                  <a:cubicBezTo>
                    <a:pt x="52675" y="75558"/>
                    <a:pt x="52848" y="75016"/>
                    <a:pt x="53102" y="74677"/>
                  </a:cubicBezTo>
                  <a:cubicBezTo>
                    <a:pt x="56923" y="69626"/>
                    <a:pt x="61007" y="64795"/>
                    <a:pt x="65312" y="60139"/>
                  </a:cubicBezTo>
                  <a:cubicBezTo>
                    <a:pt x="70319" y="54605"/>
                    <a:pt x="75941" y="49730"/>
                    <a:pt x="82090" y="45557"/>
                  </a:cubicBezTo>
                  <a:cubicBezTo>
                    <a:pt x="83012" y="44854"/>
                    <a:pt x="84066" y="44371"/>
                    <a:pt x="84989" y="43712"/>
                  </a:cubicBezTo>
                  <a:cubicBezTo>
                    <a:pt x="91445" y="39584"/>
                    <a:pt x="98165" y="35982"/>
                    <a:pt x="105192" y="32864"/>
                  </a:cubicBezTo>
                  <a:cubicBezTo>
                    <a:pt x="105324" y="32820"/>
                    <a:pt x="105632" y="32644"/>
                    <a:pt x="106071" y="32425"/>
                  </a:cubicBezTo>
                  <a:cubicBezTo>
                    <a:pt x="107696" y="31590"/>
                    <a:pt x="109101" y="30975"/>
                    <a:pt x="110112" y="30536"/>
                  </a:cubicBezTo>
                  <a:lnTo>
                    <a:pt x="110112" y="30536"/>
                  </a:lnTo>
                  <a:cubicBezTo>
                    <a:pt x="108574" y="30975"/>
                    <a:pt x="106159" y="31722"/>
                    <a:pt x="103128" y="32688"/>
                  </a:cubicBezTo>
                  <a:cubicBezTo>
                    <a:pt x="100625" y="33435"/>
                    <a:pt x="96803" y="34621"/>
                    <a:pt x="92148" y="36246"/>
                  </a:cubicBezTo>
                  <a:cubicBezTo>
                    <a:pt x="76643" y="41780"/>
                    <a:pt x="65531" y="45908"/>
                    <a:pt x="56264" y="55483"/>
                  </a:cubicBezTo>
                  <a:cubicBezTo>
                    <a:pt x="52926" y="58909"/>
                    <a:pt x="50071" y="62730"/>
                    <a:pt x="47787" y="66903"/>
                  </a:cubicBezTo>
                  <a:cubicBezTo>
                    <a:pt x="47524" y="58909"/>
                    <a:pt x="46601" y="50959"/>
                    <a:pt x="44976" y="43141"/>
                  </a:cubicBezTo>
                  <a:cubicBezTo>
                    <a:pt x="43966" y="38222"/>
                    <a:pt x="43175" y="34489"/>
                    <a:pt x="41331" y="29526"/>
                  </a:cubicBezTo>
                  <a:cubicBezTo>
                    <a:pt x="38695" y="22630"/>
                    <a:pt x="35138" y="16130"/>
                    <a:pt x="30789" y="10200"/>
                  </a:cubicBezTo>
                  <a:cubicBezTo>
                    <a:pt x="28462" y="6994"/>
                    <a:pt x="26090" y="3875"/>
                    <a:pt x="23630" y="757"/>
                  </a:cubicBezTo>
                  <a:cubicBezTo>
                    <a:pt x="23293" y="307"/>
                    <a:pt x="22937" y="1"/>
                    <a:pt x="2248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07;p57">
              <a:extLst>
                <a:ext uri="{FF2B5EF4-FFF2-40B4-BE49-F238E27FC236}">
                  <a16:creationId xmlns:a16="http://schemas.microsoft.com/office/drawing/2014/main" id="{0759DC62-A33A-1D46-8972-C8AE44E3E94F}"/>
                </a:ext>
              </a:extLst>
            </p:cNvPr>
            <p:cNvSpPr/>
            <p:nvPr/>
          </p:nvSpPr>
          <p:spPr>
            <a:xfrm>
              <a:off x="2760446" y="2922292"/>
              <a:ext cx="1577456" cy="921900"/>
            </a:xfrm>
            <a:custGeom>
              <a:avLst/>
              <a:gdLst/>
              <a:ahLst/>
              <a:cxnLst/>
              <a:rect l="l" t="t" r="r" b="b"/>
              <a:pathLst>
                <a:path w="73115" h="42730" extrusionOk="0">
                  <a:moveTo>
                    <a:pt x="28710" y="0"/>
                  </a:moveTo>
                  <a:cubicBezTo>
                    <a:pt x="28623" y="176"/>
                    <a:pt x="28491" y="352"/>
                    <a:pt x="28315" y="483"/>
                  </a:cubicBezTo>
                  <a:cubicBezTo>
                    <a:pt x="26426" y="1713"/>
                    <a:pt x="24626" y="3119"/>
                    <a:pt x="22825" y="4436"/>
                  </a:cubicBezTo>
                  <a:cubicBezTo>
                    <a:pt x="18828" y="7555"/>
                    <a:pt x="15007" y="10849"/>
                    <a:pt x="11361" y="14319"/>
                  </a:cubicBezTo>
                  <a:cubicBezTo>
                    <a:pt x="7628" y="17788"/>
                    <a:pt x="4202" y="21522"/>
                    <a:pt x="688" y="25211"/>
                  </a:cubicBezTo>
                  <a:cubicBezTo>
                    <a:pt x="1" y="25440"/>
                    <a:pt x="443" y="26567"/>
                    <a:pt x="1033" y="26567"/>
                  </a:cubicBezTo>
                  <a:cubicBezTo>
                    <a:pt x="1121" y="26567"/>
                    <a:pt x="1212" y="26542"/>
                    <a:pt x="1303" y="26485"/>
                  </a:cubicBezTo>
                  <a:cubicBezTo>
                    <a:pt x="2489" y="26529"/>
                    <a:pt x="3675" y="26661"/>
                    <a:pt x="4861" y="26836"/>
                  </a:cubicBezTo>
                  <a:cubicBezTo>
                    <a:pt x="9561" y="27144"/>
                    <a:pt x="14304" y="27627"/>
                    <a:pt x="19004" y="28066"/>
                  </a:cubicBezTo>
                  <a:cubicBezTo>
                    <a:pt x="24274" y="28549"/>
                    <a:pt x="29545" y="29076"/>
                    <a:pt x="34815" y="29735"/>
                  </a:cubicBezTo>
                  <a:cubicBezTo>
                    <a:pt x="41843" y="30570"/>
                    <a:pt x="48826" y="31887"/>
                    <a:pt x="55678" y="33732"/>
                  </a:cubicBezTo>
                  <a:cubicBezTo>
                    <a:pt x="60466" y="35050"/>
                    <a:pt x="65077" y="36675"/>
                    <a:pt x="68986" y="39749"/>
                  </a:cubicBezTo>
                  <a:cubicBezTo>
                    <a:pt x="69909" y="40496"/>
                    <a:pt x="70787" y="41330"/>
                    <a:pt x="71578" y="42209"/>
                  </a:cubicBezTo>
                  <a:cubicBezTo>
                    <a:pt x="71818" y="42415"/>
                    <a:pt x="72086" y="42729"/>
                    <a:pt x="72381" y="42729"/>
                  </a:cubicBezTo>
                  <a:cubicBezTo>
                    <a:pt x="72462" y="42729"/>
                    <a:pt x="72546" y="42705"/>
                    <a:pt x="72632" y="42648"/>
                  </a:cubicBezTo>
                  <a:cubicBezTo>
                    <a:pt x="73115" y="42385"/>
                    <a:pt x="72720" y="41901"/>
                    <a:pt x="72544" y="41506"/>
                  </a:cubicBezTo>
                  <a:cubicBezTo>
                    <a:pt x="72237" y="40759"/>
                    <a:pt x="71841" y="40101"/>
                    <a:pt x="71358" y="39530"/>
                  </a:cubicBezTo>
                  <a:cubicBezTo>
                    <a:pt x="71138" y="39354"/>
                    <a:pt x="70963" y="39178"/>
                    <a:pt x="70787" y="39003"/>
                  </a:cubicBezTo>
                  <a:cubicBezTo>
                    <a:pt x="70743" y="38871"/>
                    <a:pt x="70699" y="38739"/>
                    <a:pt x="70611" y="38651"/>
                  </a:cubicBezTo>
                  <a:cubicBezTo>
                    <a:pt x="67361" y="33337"/>
                    <a:pt x="63584" y="28418"/>
                    <a:pt x="59324" y="23938"/>
                  </a:cubicBezTo>
                  <a:cubicBezTo>
                    <a:pt x="56469" y="20863"/>
                    <a:pt x="53438" y="17964"/>
                    <a:pt x="50276" y="15241"/>
                  </a:cubicBezTo>
                  <a:cubicBezTo>
                    <a:pt x="45708" y="11420"/>
                    <a:pt x="40964" y="7906"/>
                    <a:pt x="36089" y="4524"/>
                  </a:cubicBezTo>
                  <a:lnTo>
                    <a:pt x="32136" y="1845"/>
                  </a:lnTo>
                  <a:cubicBezTo>
                    <a:pt x="32136" y="1933"/>
                    <a:pt x="32136" y="2021"/>
                    <a:pt x="32092" y="2108"/>
                  </a:cubicBezTo>
                  <a:cubicBezTo>
                    <a:pt x="31214" y="1054"/>
                    <a:pt x="30028" y="308"/>
                    <a:pt x="28710" y="0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08;p57">
              <a:extLst>
                <a:ext uri="{FF2B5EF4-FFF2-40B4-BE49-F238E27FC236}">
                  <a16:creationId xmlns:a16="http://schemas.microsoft.com/office/drawing/2014/main" id="{6AD2D5D5-2D0E-0A48-BDAA-82FF580FE386}"/>
                </a:ext>
              </a:extLst>
            </p:cNvPr>
            <p:cNvSpPr/>
            <p:nvPr/>
          </p:nvSpPr>
          <p:spPr>
            <a:xfrm>
              <a:off x="2446448" y="3498935"/>
              <a:ext cx="1957780" cy="599656"/>
            </a:xfrm>
            <a:custGeom>
              <a:avLst/>
              <a:gdLst/>
              <a:ahLst/>
              <a:cxnLst/>
              <a:rect l="l" t="t" r="r" b="b"/>
              <a:pathLst>
                <a:path w="90743" h="27794" extrusionOk="0">
                  <a:moveTo>
                    <a:pt x="19727" y="1"/>
                  </a:moveTo>
                  <a:cubicBezTo>
                    <a:pt x="19458" y="1"/>
                    <a:pt x="19194" y="66"/>
                    <a:pt x="18931" y="286"/>
                  </a:cubicBezTo>
                  <a:cubicBezTo>
                    <a:pt x="18931" y="550"/>
                    <a:pt x="18799" y="769"/>
                    <a:pt x="18623" y="945"/>
                  </a:cubicBezTo>
                  <a:cubicBezTo>
                    <a:pt x="15241" y="4415"/>
                    <a:pt x="12035" y="8104"/>
                    <a:pt x="8785" y="11750"/>
                  </a:cubicBezTo>
                  <a:cubicBezTo>
                    <a:pt x="5842" y="15088"/>
                    <a:pt x="2812" y="18382"/>
                    <a:pt x="1" y="21895"/>
                  </a:cubicBezTo>
                  <a:cubicBezTo>
                    <a:pt x="4656" y="21368"/>
                    <a:pt x="9268" y="20490"/>
                    <a:pt x="13880" y="19612"/>
                  </a:cubicBezTo>
                  <a:cubicBezTo>
                    <a:pt x="21874" y="18030"/>
                    <a:pt x="29779" y="16230"/>
                    <a:pt x="37773" y="14604"/>
                  </a:cubicBezTo>
                  <a:cubicBezTo>
                    <a:pt x="43263" y="13463"/>
                    <a:pt x="48797" y="12716"/>
                    <a:pt x="54376" y="12364"/>
                  </a:cubicBezTo>
                  <a:cubicBezTo>
                    <a:pt x="55654" y="12293"/>
                    <a:pt x="56935" y="12258"/>
                    <a:pt x="58217" y="12258"/>
                  </a:cubicBezTo>
                  <a:cubicBezTo>
                    <a:pt x="61696" y="12258"/>
                    <a:pt x="65184" y="12522"/>
                    <a:pt x="68650" y="13067"/>
                  </a:cubicBezTo>
                  <a:cubicBezTo>
                    <a:pt x="73393" y="13814"/>
                    <a:pt x="77830" y="15263"/>
                    <a:pt x="81739" y="18162"/>
                  </a:cubicBezTo>
                  <a:cubicBezTo>
                    <a:pt x="84989" y="20622"/>
                    <a:pt x="87668" y="23521"/>
                    <a:pt x="89161" y="27386"/>
                  </a:cubicBezTo>
                  <a:cubicBezTo>
                    <a:pt x="89291" y="27697"/>
                    <a:pt x="89482" y="27794"/>
                    <a:pt x="89707" y="27794"/>
                  </a:cubicBezTo>
                  <a:cubicBezTo>
                    <a:pt x="89863" y="27794"/>
                    <a:pt x="90036" y="27747"/>
                    <a:pt x="90215" y="27693"/>
                  </a:cubicBezTo>
                  <a:cubicBezTo>
                    <a:pt x="90567" y="27430"/>
                    <a:pt x="90742" y="26946"/>
                    <a:pt x="90611" y="26507"/>
                  </a:cubicBezTo>
                  <a:cubicBezTo>
                    <a:pt x="90567" y="25585"/>
                    <a:pt x="90347" y="24706"/>
                    <a:pt x="89996" y="23872"/>
                  </a:cubicBezTo>
                  <a:cubicBezTo>
                    <a:pt x="89820" y="23608"/>
                    <a:pt x="89644" y="23345"/>
                    <a:pt x="89557" y="23081"/>
                  </a:cubicBezTo>
                  <a:cubicBezTo>
                    <a:pt x="88634" y="18953"/>
                    <a:pt x="86262" y="15746"/>
                    <a:pt x="83056" y="13067"/>
                  </a:cubicBezTo>
                  <a:cubicBezTo>
                    <a:pt x="80245" y="10783"/>
                    <a:pt x="76907" y="9422"/>
                    <a:pt x="73481" y="8236"/>
                  </a:cubicBezTo>
                  <a:cubicBezTo>
                    <a:pt x="66498" y="5820"/>
                    <a:pt x="59251" y="4502"/>
                    <a:pt x="51916" y="3492"/>
                  </a:cubicBezTo>
                  <a:cubicBezTo>
                    <a:pt x="48095" y="2921"/>
                    <a:pt x="44230" y="2482"/>
                    <a:pt x="40408" y="2175"/>
                  </a:cubicBezTo>
                  <a:cubicBezTo>
                    <a:pt x="36412" y="1867"/>
                    <a:pt x="32459" y="1428"/>
                    <a:pt x="28506" y="1033"/>
                  </a:cubicBezTo>
                  <a:cubicBezTo>
                    <a:pt x="27172" y="996"/>
                    <a:pt x="25869" y="740"/>
                    <a:pt x="24571" y="740"/>
                  </a:cubicBezTo>
                  <a:cubicBezTo>
                    <a:pt x="24331" y="740"/>
                    <a:pt x="24090" y="749"/>
                    <a:pt x="23850" y="769"/>
                  </a:cubicBezTo>
                  <a:lnTo>
                    <a:pt x="23850" y="813"/>
                  </a:lnTo>
                  <a:cubicBezTo>
                    <a:pt x="23806" y="769"/>
                    <a:pt x="23806" y="681"/>
                    <a:pt x="23762" y="637"/>
                  </a:cubicBezTo>
                  <a:cubicBezTo>
                    <a:pt x="22708" y="242"/>
                    <a:pt x="21610" y="286"/>
                    <a:pt x="20556" y="110"/>
                  </a:cubicBezTo>
                  <a:cubicBezTo>
                    <a:pt x="20270" y="66"/>
                    <a:pt x="19996" y="1"/>
                    <a:pt x="19727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09;p57">
              <a:extLst>
                <a:ext uri="{FF2B5EF4-FFF2-40B4-BE49-F238E27FC236}">
                  <a16:creationId xmlns:a16="http://schemas.microsoft.com/office/drawing/2014/main" id="{08228645-3058-4D49-9B19-33C655248BBF}"/>
                </a:ext>
              </a:extLst>
            </p:cNvPr>
            <p:cNvSpPr/>
            <p:nvPr/>
          </p:nvSpPr>
          <p:spPr>
            <a:xfrm>
              <a:off x="3221638" y="2592501"/>
              <a:ext cx="1229063" cy="1502936"/>
            </a:xfrm>
            <a:custGeom>
              <a:avLst/>
              <a:gdLst/>
              <a:ahLst/>
              <a:cxnLst/>
              <a:rect l="l" t="t" r="r" b="b"/>
              <a:pathLst>
                <a:path w="56967" h="69661" extrusionOk="0">
                  <a:moveTo>
                    <a:pt x="14582" y="1"/>
                  </a:moveTo>
                  <a:cubicBezTo>
                    <a:pt x="14582" y="1"/>
                    <a:pt x="14538" y="1"/>
                    <a:pt x="14495" y="44"/>
                  </a:cubicBezTo>
                  <a:cubicBezTo>
                    <a:pt x="14319" y="308"/>
                    <a:pt x="14099" y="571"/>
                    <a:pt x="13792" y="703"/>
                  </a:cubicBezTo>
                  <a:cubicBezTo>
                    <a:pt x="8917" y="3339"/>
                    <a:pt x="4480" y="6589"/>
                    <a:pt x="0" y="9839"/>
                  </a:cubicBezTo>
                  <a:cubicBezTo>
                    <a:pt x="352" y="10322"/>
                    <a:pt x="879" y="10717"/>
                    <a:pt x="1406" y="10981"/>
                  </a:cubicBezTo>
                  <a:cubicBezTo>
                    <a:pt x="9883" y="16339"/>
                    <a:pt x="18228" y="21830"/>
                    <a:pt x="26222" y="27935"/>
                  </a:cubicBezTo>
                  <a:cubicBezTo>
                    <a:pt x="31404" y="31888"/>
                    <a:pt x="36192" y="36412"/>
                    <a:pt x="40496" y="41375"/>
                  </a:cubicBezTo>
                  <a:cubicBezTo>
                    <a:pt x="44844" y="46250"/>
                    <a:pt x="48622" y="51652"/>
                    <a:pt x="51784" y="57362"/>
                  </a:cubicBezTo>
                  <a:cubicBezTo>
                    <a:pt x="53673" y="60920"/>
                    <a:pt x="55342" y="64565"/>
                    <a:pt x="55517" y="68694"/>
                  </a:cubicBezTo>
                  <a:cubicBezTo>
                    <a:pt x="55517" y="69089"/>
                    <a:pt x="55517" y="69660"/>
                    <a:pt x="56176" y="69660"/>
                  </a:cubicBezTo>
                  <a:cubicBezTo>
                    <a:pt x="56615" y="69397"/>
                    <a:pt x="56615" y="68914"/>
                    <a:pt x="56703" y="68474"/>
                  </a:cubicBezTo>
                  <a:cubicBezTo>
                    <a:pt x="56923" y="66805"/>
                    <a:pt x="56967" y="65092"/>
                    <a:pt x="56747" y="63423"/>
                  </a:cubicBezTo>
                  <a:cubicBezTo>
                    <a:pt x="56659" y="63072"/>
                    <a:pt x="56571" y="62721"/>
                    <a:pt x="56483" y="62369"/>
                  </a:cubicBezTo>
                  <a:cubicBezTo>
                    <a:pt x="56527" y="57714"/>
                    <a:pt x="55561" y="53146"/>
                    <a:pt x="53716" y="48885"/>
                  </a:cubicBezTo>
                  <a:cubicBezTo>
                    <a:pt x="50993" y="42473"/>
                    <a:pt x="46865" y="36939"/>
                    <a:pt x="42736" y="31404"/>
                  </a:cubicBezTo>
                  <a:cubicBezTo>
                    <a:pt x="39398" y="26881"/>
                    <a:pt x="35884" y="22488"/>
                    <a:pt x="32195" y="18228"/>
                  </a:cubicBezTo>
                  <a:cubicBezTo>
                    <a:pt x="28945" y="14539"/>
                    <a:pt x="25651" y="10805"/>
                    <a:pt x="22093" y="7379"/>
                  </a:cubicBezTo>
                  <a:cubicBezTo>
                    <a:pt x="20907" y="6018"/>
                    <a:pt x="19589" y="4788"/>
                    <a:pt x="18272" y="3558"/>
                  </a:cubicBezTo>
                  <a:lnTo>
                    <a:pt x="18316" y="3470"/>
                  </a:lnTo>
                  <a:cubicBezTo>
                    <a:pt x="17393" y="1977"/>
                    <a:pt x="15988" y="967"/>
                    <a:pt x="1458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0;p57">
              <a:extLst>
                <a:ext uri="{FF2B5EF4-FFF2-40B4-BE49-F238E27FC236}">
                  <a16:creationId xmlns:a16="http://schemas.microsoft.com/office/drawing/2014/main" id="{1E247E46-B71C-E841-B35E-7D1D043F22F6}"/>
                </a:ext>
              </a:extLst>
            </p:cNvPr>
            <p:cNvSpPr/>
            <p:nvPr/>
          </p:nvSpPr>
          <p:spPr>
            <a:xfrm>
              <a:off x="4450750" y="3430064"/>
              <a:ext cx="1845957" cy="676829"/>
            </a:xfrm>
            <a:custGeom>
              <a:avLst/>
              <a:gdLst/>
              <a:ahLst/>
              <a:cxnLst/>
              <a:rect l="l" t="t" r="r" b="b"/>
              <a:pathLst>
                <a:path w="85560" h="31371" extrusionOk="0">
                  <a:moveTo>
                    <a:pt x="40974" y="0"/>
                  </a:moveTo>
                  <a:cubicBezTo>
                    <a:pt x="38610" y="0"/>
                    <a:pt x="36237" y="127"/>
                    <a:pt x="33864" y="535"/>
                  </a:cubicBezTo>
                  <a:cubicBezTo>
                    <a:pt x="29560" y="1194"/>
                    <a:pt x="25387" y="2512"/>
                    <a:pt x="21522" y="4488"/>
                  </a:cubicBezTo>
                  <a:cubicBezTo>
                    <a:pt x="21171" y="4664"/>
                    <a:pt x="19414" y="5938"/>
                    <a:pt x="19326" y="5982"/>
                  </a:cubicBezTo>
                  <a:cubicBezTo>
                    <a:pt x="19063" y="6245"/>
                    <a:pt x="18711" y="6509"/>
                    <a:pt x="18448" y="6816"/>
                  </a:cubicBezTo>
                  <a:cubicBezTo>
                    <a:pt x="16208" y="9451"/>
                    <a:pt x="13924" y="12087"/>
                    <a:pt x="11772" y="14766"/>
                  </a:cubicBezTo>
                  <a:cubicBezTo>
                    <a:pt x="9092" y="18104"/>
                    <a:pt x="6457" y="21530"/>
                    <a:pt x="4129" y="25087"/>
                  </a:cubicBezTo>
                  <a:cubicBezTo>
                    <a:pt x="2548" y="27020"/>
                    <a:pt x="1186" y="29084"/>
                    <a:pt x="1" y="31236"/>
                  </a:cubicBezTo>
                  <a:cubicBezTo>
                    <a:pt x="86" y="31322"/>
                    <a:pt x="207" y="31370"/>
                    <a:pt x="318" y="31370"/>
                  </a:cubicBezTo>
                  <a:cubicBezTo>
                    <a:pt x="379" y="31370"/>
                    <a:pt x="437" y="31355"/>
                    <a:pt x="484" y="31324"/>
                  </a:cubicBezTo>
                  <a:cubicBezTo>
                    <a:pt x="835" y="30797"/>
                    <a:pt x="1186" y="30314"/>
                    <a:pt x="1582" y="29875"/>
                  </a:cubicBezTo>
                  <a:cubicBezTo>
                    <a:pt x="4568" y="26581"/>
                    <a:pt x="8214" y="23945"/>
                    <a:pt x="12211" y="22057"/>
                  </a:cubicBezTo>
                  <a:cubicBezTo>
                    <a:pt x="18052" y="19378"/>
                    <a:pt x="24157" y="18148"/>
                    <a:pt x="30482" y="17753"/>
                  </a:cubicBezTo>
                  <a:cubicBezTo>
                    <a:pt x="31339" y="17643"/>
                    <a:pt x="32206" y="17588"/>
                    <a:pt x="33073" y="17588"/>
                  </a:cubicBezTo>
                  <a:cubicBezTo>
                    <a:pt x="33941" y="17588"/>
                    <a:pt x="34808" y="17643"/>
                    <a:pt x="35665" y="17753"/>
                  </a:cubicBezTo>
                  <a:cubicBezTo>
                    <a:pt x="38212" y="17753"/>
                    <a:pt x="40760" y="18016"/>
                    <a:pt x="43351" y="18192"/>
                  </a:cubicBezTo>
                  <a:cubicBezTo>
                    <a:pt x="48490" y="18499"/>
                    <a:pt x="53541" y="19685"/>
                    <a:pt x="58592" y="20520"/>
                  </a:cubicBezTo>
                  <a:cubicBezTo>
                    <a:pt x="61051" y="20915"/>
                    <a:pt x="63423" y="21749"/>
                    <a:pt x="65883" y="21925"/>
                  </a:cubicBezTo>
                  <a:cubicBezTo>
                    <a:pt x="66937" y="22320"/>
                    <a:pt x="68035" y="22364"/>
                    <a:pt x="69089" y="22540"/>
                  </a:cubicBezTo>
                  <a:cubicBezTo>
                    <a:pt x="74579" y="23594"/>
                    <a:pt x="80025" y="24473"/>
                    <a:pt x="85560" y="25087"/>
                  </a:cubicBezTo>
                  <a:cubicBezTo>
                    <a:pt x="85472" y="24648"/>
                    <a:pt x="85252" y="24253"/>
                    <a:pt x="84945" y="23902"/>
                  </a:cubicBezTo>
                  <a:cubicBezTo>
                    <a:pt x="81167" y="18367"/>
                    <a:pt x="77346" y="12833"/>
                    <a:pt x="73701" y="7211"/>
                  </a:cubicBezTo>
                  <a:cubicBezTo>
                    <a:pt x="72735" y="5630"/>
                    <a:pt x="71153" y="4532"/>
                    <a:pt x="69309" y="4181"/>
                  </a:cubicBezTo>
                  <a:cubicBezTo>
                    <a:pt x="64477" y="2995"/>
                    <a:pt x="59602" y="1985"/>
                    <a:pt x="54639" y="1238"/>
                  </a:cubicBezTo>
                  <a:cubicBezTo>
                    <a:pt x="51828" y="711"/>
                    <a:pt x="48973" y="316"/>
                    <a:pt x="46074" y="140"/>
                  </a:cubicBezTo>
                  <a:cubicBezTo>
                    <a:pt x="44381" y="66"/>
                    <a:pt x="42679" y="0"/>
                    <a:pt x="40974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1;p57">
              <a:extLst>
                <a:ext uri="{FF2B5EF4-FFF2-40B4-BE49-F238E27FC236}">
                  <a16:creationId xmlns:a16="http://schemas.microsoft.com/office/drawing/2014/main" id="{9F4F172A-8247-EC47-A238-45B7CD20FB7E}"/>
                </a:ext>
              </a:extLst>
            </p:cNvPr>
            <p:cNvSpPr/>
            <p:nvPr/>
          </p:nvSpPr>
          <p:spPr>
            <a:xfrm>
              <a:off x="3834770" y="4115990"/>
              <a:ext cx="118468" cy="48565"/>
            </a:xfrm>
            <a:custGeom>
              <a:avLst/>
              <a:gdLst/>
              <a:ahLst/>
              <a:cxnLst/>
              <a:rect l="l" t="t" r="r" b="b"/>
              <a:pathLst>
                <a:path w="5491" h="2251" extrusionOk="0">
                  <a:moveTo>
                    <a:pt x="2590" y="0"/>
                  </a:moveTo>
                  <a:cubicBezTo>
                    <a:pt x="2472" y="0"/>
                    <a:pt x="2342" y="42"/>
                    <a:pt x="2197" y="148"/>
                  </a:cubicBezTo>
                  <a:cubicBezTo>
                    <a:pt x="1538" y="719"/>
                    <a:pt x="616" y="983"/>
                    <a:pt x="1" y="1642"/>
                  </a:cubicBezTo>
                  <a:cubicBezTo>
                    <a:pt x="440" y="1729"/>
                    <a:pt x="879" y="1773"/>
                    <a:pt x="1318" y="1817"/>
                  </a:cubicBezTo>
                  <a:cubicBezTo>
                    <a:pt x="2458" y="1817"/>
                    <a:pt x="3569" y="2250"/>
                    <a:pt x="4697" y="2250"/>
                  </a:cubicBezTo>
                  <a:cubicBezTo>
                    <a:pt x="4961" y="2250"/>
                    <a:pt x="5225" y="2227"/>
                    <a:pt x="5491" y="2169"/>
                  </a:cubicBezTo>
                  <a:cubicBezTo>
                    <a:pt x="4744" y="1598"/>
                    <a:pt x="4041" y="983"/>
                    <a:pt x="3295" y="412"/>
                  </a:cubicBezTo>
                  <a:cubicBezTo>
                    <a:pt x="3080" y="228"/>
                    <a:pt x="2865" y="0"/>
                    <a:pt x="2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12;p57">
              <a:extLst>
                <a:ext uri="{FF2B5EF4-FFF2-40B4-BE49-F238E27FC236}">
                  <a16:creationId xmlns:a16="http://schemas.microsoft.com/office/drawing/2014/main" id="{BD39AF1F-797D-4F4B-BB7D-B7FAA6E2C21C}"/>
                </a:ext>
              </a:extLst>
            </p:cNvPr>
            <p:cNvSpPr/>
            <p:nvPr/>
          </p:nvSpPr>
          <p:spPr>
            <a:xfrm>
              <a:off x="2761072" y="2804767"/>
              <a:ext cx="1714242" cy="1295406"/>
            </a:xfrm>
            <a:custGeom>
              <a:avLst/>
              <a:gdLst/>
              <a:ahLst/>
              <a:cxnLst/>
              <a:rect l="l" t="t" r="r" b="b"/>
              <a:pathLst>
                <a:path w="79455" h="60042" extrusionOk="0">
                  <a:moveTo>
                    <a:pt x="21303" y="1"/>
                  </a:moveTo>
                  <a:cubicBezTo>
                    <a:pt x="37993" y="13441"/>
                    <a:pt x="59295" y="23367"/>
                    <a:pt x="72559" y="48095"/>
                  </a:cubicBezTo>
                  <a:cubicBezTo>
                    <a:pt x="63379" y="36148"/>
                    <a:pt x="24465" y="32723"/>
                    <a:pt x="1" y="31976"/>
                  </a:cubicBezTo>
                  <a:lnTo>
                    <a:pt x="1" y="31976"/>
                  </a:lnTo>
                  <a:cubicBezTo>
                    <a:pt x="12650" y="35270"/>
                    <a:pt x="61930" y="32283"/>
                    <a:pt x="73042" y="51257"/>
                  </a:cubicBezTo>
                  <a:cubicBezTo>
                    <a:pt x="75194" y="53849"/>
                    <a:pt x="74887" y="58417"/>
                    <a:pt x="76248" y="60042"/>
                  </a:cubicBezTo>
                  <a:cubicBezTo>
                    <a:pt x="79455" y="40277"/>
                    <a:pt x="41111" y="10937"/>
                    <a:pt x="2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13;p57">
              <a:extLst>
                <a:ext uri="{FF2B5EF4-FFF2-40B4-BE49-F238E27FC236}">
                  <a16:creationId xmlns:a16="http://schemas.microsoft.com/office/drawing/2014/main" id="{3AC34274-7AB9-904C-B0A2-22BD07F272B6}"/>
                </a:ext>
              </a:extLst>
            </p:cNvPr>
            <p:cNvSpPr/>
            <p:nvPr/>
          </p:nvSpPr>
          <p:spPr>
            <a:xfrm>
              <a:off x="3470261" y="2531441"/>
              <a:ext cx="1776442" cy="1575040"/>
            </a:xfrm>
            <a:custGeom>
              <a:avLst/>
              <a:gdLst/>
              <a:ahLst/>
              <a:cxnLst/>
              <a:rect l="l" t="t" r="r" b="b"/>
              <a:pathLst>
                <a:path w="82338" h="73003" extrusionOk="0">
                  <a:moveTo>
                    <a:pt x="453" y="1"/>
                  </a:moveTo>
                  <a:cubicBezTo>
                    <a:pt x="0" y="1"/>
                    <a:pt x="1582" y="1877"/>
                    <a:pt x="2225" y="2216"/>
                  </a:cubicBezTo>
                  <a:cubicBezTo>
                    <a:pt x="14303" y="15348"/>
                    <a:pt x="47376" y="43458"/>
                    <a:pt x="44829" y="70602"/>
                  </a:cubicBezTo>
                  <a:cubicBezTo>
                    <a:pt x="44438" y="72263"/>
                    <a:pt x="44433" y="73003"/>
                    <a:pt x="44780" y="73003"/>
                  </a:cubicBezTo>
                  <a:cubicBezTo>
                    <a:pt x="46889" y="73003"/>
                    <a:pt x="62005" y="45594"/>
                    <a:pt x="82338" y="31599"/>
                  </a:cubicBezTo>
                  <a:lnTo>
                    <a:pt x="82338" y="31599"/>
                  </a:lnTo>
                  <a:cubicBezTo>
                    <a:pt x="70215" y="39110"/>
                    <a:pt x="60904" y="50661"/>
                    <a:pt x="52339" y="61598"/>
                  </a:cubicBezTo>
                  <a:cubicBezTo>
                    <a:pt x="50427" y="62370"/>
                    <a:pt x="46668" y="69791"/>
                    <a:pt x="46010" y="69791"/>
                  </a:cubicBezTo>
                  <a:cubicBezTo>
                    <a:pt x="45882" y="69791"/>
                    <a:pt x="45872" y="69510"/>
                    <a:pt x="46015" y="68845"/>
                  </a:cubicBezTo>
                  <a:cubicBezTo>
                    <a:pt x="48123" y="47631"/>
                    <a:pt x="23439" y="21892"/>
                    <a:pt x="1478" y="591"/>
                  </a:cubicBezTo>
                  <a:cubicBezTo>
                    <a:pt x="904" y="167"/>
                    <a:pt x="588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6D3BDE-54CE-419D-5271-052C36E9CA65}"/>
              </a:ext>
            </a:extLst>
          </p:cNvPr>
          <p:cNvSpPr/>
          <p:nvPr/>
        </p:nvSpPr>
        <p:spPr>
          <a:xfrm>
            <a:off x="0" y="1617643"/>
            <a:ext cx="9144000" cy="15499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DF33B58-8495-402B-740A-33A0BCEAF6E2}"/>
              </a:ext>
            </a:extLst>
          </p:cNvPr>
          <p:cNvSpPr/>
          <p:nvPr/>
        </p:nvSpPr>
        <p:spPr>
          <a:xfrm>
            <a:off x="-37561" y="3215370"/>
            <a:ext cx="9144000" cy="15499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20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2" grpId="0"/>
          <p:bldP spid="3" grpId="0" animBg="1"/>
          <p:bldP spid="3" grpId="1" animBg="1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2" grpId="0"/>
          <p:bldP spid="3" grpId="0" animBg="1"/>
          <p:bldP spid="3" grpId="1" animBg="1"/>
          <p:bldP spid="4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-124388" y="-18288"/>
            <a:ext cx="9027756" cy="752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Xây</a:t>
            </a:r>
            <a:r>
              <a:rPr lang="en-US" sz="4000" dirty="0"/>
              <a:t> </a:t>
            </a:r>
            <a:r>
              <a:rPr lang="en-US" sz="4000" dirty="0" err="1"/>
              <a:t>dựng</a:t>
            </a:r>
            <a:r>
              <a:rPr lang="en-US" sz="4000" dirty="0"/>
              <a:t> </a:t>
            </a:r>
            <a:r>
              <a:rPr lang="en-US" sz="4000" dirty="0" err="1"/>
              <a:t>luật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quân</a:t>
            </a:r>
            <a:r>
              <a:rPr lang="en-US" sz="4000" dirty="0"/>
              <a:t> </a:t>
            </a:r>
            <a:r>
              <a:rPr lang="en-US" sz="4000" dirty="0" err="1"/>
              <a:t>đội</a:t>
            </a:r>
            <a:endParaRPr sz="4000" dirty="0"/>
          </a:p>
        </p:txBody>
      </p:sp>
      <p:sp>
        <p:nvSpPr>
          <p:cNvPr id="39" name="Google Shape;908;p40">
            <a:extLst>
              <a:ext uri="{FF2B5EF4-FFF2-40B4-BE49-F238E27FC236}">
                <a16:creationId xmlns:a16="http://schemas.microsoft.com/office/drawing/2014/main" id="{6E49ACDC-8780-D34A-804D-FD2B60FFCC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24388" y="772528"/>
            <a:ext cx="287121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" name="Google Shape;1979;p57">
            <a:extLst>
              <a:ext uri="{FF2B5EF4-FFF2-40B4-BE49-F238E27FC236}">
                <a16:creationId xmlns:a16="http://schemas.microsoft.com/office/drawing/2014/main" id="{CBF778DB-2871-1C4E-A170-05E53552D6DC}"/>
              </a:ext>
            </a:extLst>
          </p:cNvPr>
          <p:cNvGrpSpPr/>
          <p:nvPr/>
        </p:nvGrpSpPr>
        <p:grpSpPr>
          <a:xfrm>
            <a:off x="2746828" y="3053003"/>
            <a:ext cx="3215726" cy="1786493"/>
            <a:chOff x="1938500" y="1108475"/>
            <a:chExt cx="4766478" cy="3457054"/>
          </a:xfrm>
        </p:grpSpPr>
        <p:sp>
          <p:nvSpPr>
            <p:cNvPr id="10" name="Google Shape;1980;p57">
              <a:extLst>
                <a:ext uri="{FF2B5EF4-FFF2-40B4-BE49-F238E27FC236}">
                  <a16:creationId xmlns:a16="http://schemas.microsoft.com/office/drawing/2014/main" id="{80082B0A-098C-7942-82C8-1594D3983A99}"/>
                </a:ext>
              </a:extLst>
            </p:cNvPr>
            <p:cNvSpPr/>
            <p:nvPr/>
          </p:nvSpPr>
          <p:spPr>
            <a:xfrm>
              <a:off x="1938500" y="4151397"/>
              <a:ext cx="4766478" cy="414132"/>
            </a:xfrm>
            <a:custGeom>
              <a:avLst/>
              <a:gdLst/>
              <a:ahLst/>
              <a:cxnLst/>
              <a:rect l="l" t="t" r="r" b="b"/>
              <a:pathLst>
                <a:path w="220926" h="19195" extrusionOk="0">
                  <a:moveTo>
                    <a:pt x="110463" y="1"/>
                  </a:moveTo>
                  <a:cubicBezTo>
                    <a:pt x="49456" y="1"/>
                    <a:pt x="1" y="4305"/>
                    <a:pt x="1" y="9619"/>
                  </a:cubicBezTo>
                  <a:cubicBezTo>
                    <a:pt x="1" y="14934"/>
                    <a:pt x="49456" y="19194"/>
                    <a:pt x="110463" y="19194"/>
                  </a:cubicBezTo>
                  <a:cubicBezTo>
                    <a:pt x="171470" y="19194"/>
                    <a:pt x="220926" y="14934"/>
                    <a:pt x="220926" y="9619"/>
                  </a:cubicBezTo>
                  <a:cubicBezTo>
                    <a:pt x="220926" y="4305"/>
                    <a:pt x="171470" y="1"/>
                    <a:pt x="110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1;p57">
              <a:extLst>
                <a:ext uri="{FF2B5EF4-FFF2-40B4-BE49-F238E27FC236}">
                  <a16:creationId xmlns:a16="http://schemas.microsoft.com/office/drawing/2014/main" id="{9D786893-49AF-424C-8EA9-C134E6894188}"/>
                </a:ext>
              </a:extLst>
            </p:cNvPr>
            <p:cNvSpPr/>
            <p:nvPr/>
          </p:nvSpPr>
          <p:spPr>
            <a:xfrm>
              <a:off x="4341768" y="3579004"/>
              <a:ext cx="100475" cy="117541"/>
            </a:xfrm>
            <a:custGeom>
              <a:avLst/>
              <a:gdLst/>
              <a:ahLst/>
              <a:cxnLst/>
              <a:rect l="l" t="t" r="r" b="b"/>
              <a:pathLst>
                <a:path w="4657" h="5448" extrusionOk="0">
                  <a:moveTo>
                    <a:pt x="2065" y="1"/>
                  </a:moveTo>
                  <a:cubicBezTo>
                    <a:pt x="1845" y="1362"/>
                    <a:pt x="1362" y="2373"/>
                    <a:pt x="1" y="2636"/>
                  </a:cubicBezTo>
                  <a:cubicBezTo>
                    <a:pt x="352" y="3471"/>
                    <a:pt x="1494" y="3559"/>
                    <a:pt x="1758" y="4481"/>
                  </a:cubicBezTo>
                  <a:lnTo>
                    <a:pt x="2197" y="5447"/>
                  </a:lnTo>
                  <a:cubicBezTo>
                    <a:pt x="2592" y="4217"/>
                    <a:pt x="3163" y="3295"/>
                    <a:pt x="4656" y="2768"/>
                  </a:cubicBezTo>
                  <a:cubicBezTo>
                    <a:pt x="3031" y="2329"/>
                    <a:pt x="2592" y="1187"/>
                    <a:pt x="2065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82;p57">
              <a:extLst>
                <a:ext uri="{FF2B5EF4-FFF2-40B4-BE49-F238E27FC236}">
                  <a16:creationId xmlns:a16="http://schemas.microsoft.com/office/drawing/2014/main" id="{039220C9-1D5E-BD4B-B730-E3763BC7F2EA}"/>
                </a:ext>
              </a:extLst>
            </p:cNvPr>
            <p:cNvSpPr/>
            <p:nvPr/>
          </p:nvSpPr>
          <p:spPr>
            <a:xfrm>
              <a:off x="5121706" y="1108475"/>
              <a:ext cx="143107" cy="158274"/>
            </a:xfrm>
            <a:custGeom>
              <a:avLst/>
              <a:gdLst/>
              <a:ahLst/>
              <a:cxnLst/>
              <a:rect l="l" t="t" r="r" b="b"/>
              <a:pathLst>
                <a:path w="6633" h="7336" extrusionOk="0">
                  <a:moveTo>
                    <a:pt x="3382" y="0"/>
                  </a:moveTo>
                  <a:cubicBezTo>
                    <a:pt x="3118" y="1933"/>
                    <a:pt x="2152" y="3163"/>
                    <a:pt x="0" y="3646"/>
                  </a:cubicBezTo>
                  <a:cubicBezTo>
                    <a:pt x="2196" y="4085"/>
                    <a:pt x="2987" y="5447"/>
                    <a:pt x="3382" y="7335"/>
                  </a:cubicBezTo>
                  <a:cubicBezTo>
                    <a:pt x="4392" y="4876"/>
                    <a:pt x="4656" y="4568"/>
                    <a:pt x="6632" y="3514"/>
                  </a:cubicBezTo>
                  <a:cubicBezTo>
                    <a:pt x="4744" y="3031"/>
                    <a:pt x="3865" y="1713"/>
                    <a:pt x="3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83;p57">
              <a:extLst>
                <a:ext uri="{FF2B5EF4-FFF2-40B4-BE49-F238E27FC236}">
                  <a16:creationId xmlns:a16="http://schemas.microsoft.com/office/drawing/2014/main" id="{3F906C66-CB0F-3342-9E3D-ED720A523E02}"/>
                </a:ext>
              </a:extLst>
            </p:cNvPr>
            <p:cNvSpPr/>
            <p:nvPr/>
          </p:nvSpPr>
          <p:spPr>
            <a:xfrm>
              <a:off x="4253629" y="3593223"/>
              <a:ext cx="126063" cy="166796"/>
            </a:xfrm>
            <a:custGeom>
              <a:avLst/>
              <a:gdLst/>
              <a:ahLst/>
              <a:cxnLst/>
              <a:rect l="l" t="t" r="r" b="b"/>
              <a:pathLst>
                <a:path w="5843" h="7731" extrusionOk="0">
                  <a:moveTo>
                    <a:pt x="3119" y="1"/>
                  </a:moveTo>
                  <a:cubicBezTo>
                    <a:pt x="2988" y="1802"/>
                    <a:pt x="1714" y="3295"/>
                    <a:pt x="1" y="3734"/>
                  </a:cubicBezTo>
                  <a:cubicBezTo>
                    <a:pt x="2197" y="4261"/>
                    <a:pt x="2856" y="5667"/>
                    <a:pt x="3207" y="7731"/>
                  </a:cubicBezTo>
                  <a:cubicBezTo>
                    <a:pt x="3603" y="5754"/>
                    <a:pt x="4393" y="4569"/>
                    <a:pt x="5843" y="3822"/>
                  </a:cubicBezTo>
                  <a:cubicBezTo>
                    <a:pt x="5579" y="2900"/>
                    <a:pt x="4393" y="2812"/>
                    <a:pt x="4086" y="1977"/>
                  </a:cubicBezTo>
                  <a:lnTo>
                    <a:pt x="3119" y="1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4;p57">
              <a:extLst>
                <a:ext uri="{FF2B5EF4-FFF2-40B4-BE49-F238E27FC236}">
                  <a16:creationId xmlns:a16="http://schemas.microsoft.com/office/drawing/2014/main" id="{082BD434-FB78-8647-9AD5-0E684214CF4B}"/>
                </a:ext>
              </a:extLst>
            </p:cNvPr>
            <p:cNvSpPr/>
            <p:nvPr/>
          </p:nvSpPr>
          <p:spPr>
            <a:xfrm>
              <a:off x="4726918" y="1690160"/>
              <a:ext cx="194283" cy="273873"/>
            </a:xfrm>
            <a:custGeom>
              <a:avLst/>
              <a:gdLst/>
              <a:ahLst/>
              <a:cxnLst/>
              <a:rect l="l" t="t" r="r" b="b"/>
              <a:pathLst>
                <a:path w="9005" h="12694" extrusionOk="0">
                  <a:moveTo>
                    <a:pt x="5447" y="1"/>
                  </a:moveTo>
                  <a:lnTo>
                    <a:pt x="4964" y="132"/>
                  </a:lnTo>
                  <a:cubicBezTo>
                    <a:pt x="5008" y="2328"/>
                    <a:pt x="4349" y="4217"/>
                    <a:pt x="2328" y="5403"/>
                  </a:cubicBezTo>
                  <a:lnTo>
                    <a:pt x="1099" y="5930"/>
                  </a:lnTo>
                  <a:lnTo>
                    <a:pt x="1" y="6369"/>
                  </a:lnTo>
                  <a:cubicBezTo>
                    <a:pt x="879" y="6677"/>
                    <a:pt x="1582" y="6677"/>
                    <a:pt x="2109" y="7204"/>
                  </a:cubicBezTo>
                  <a:cubicBezTo>
                    <a:pt x="4349" y="8214"/>
                    <a:pt x="4656" y="10410"/>
                    <a:pt x="5271" y="12694"/>
                  </a:cubicBezTo>
                  <a:cubicBezTo>
                    <a:pt x="5842" y="10103"/>
                    <a:pt x="6677" y="8038"/>
                    <a:pt x="8961" y="6940"/>
                  </a:cubicBezTo>
                  <a:cubicBezTo>
                    <a:pt x="9004" y="5623"/>
                    <a:pt x="7775" y="5227"/>
                    <a:pt x="7116" y="4393"/>
                  </a:cubicBezTo>
                  <a:cubicBezTo>
                    <a:pt x="6062" y="3163"/>
                    <a:pt x="5491" y="1626"/>
                    <a:pt x="5403" y="44"/>
                  </a:cubicBezTo>
                  <a:lnTo>
                    <a:pt x="5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85;p57">
              <a:extLst>
                <a:ext uri="{FF2B5EF4-FFF2-40B4-BE49-F238E27FC236}">
                  <a16:creationId xmlns:a16="http://schemas.microsoft.com/office/drawing/2014/main" id="{EC471F83-47F5-154E-91CB-988A51E5E377}"/>
                </a:ext>
              </a:extLst>
            </p:cNvPr>
            <p:cNvSpPr/>
            <p:nvPr/>
          </p:nvSpPr>
          <p:spPr>
            <a:xfrm>
              <a:off x="5304481" y="2701653"/>
              <a:ext cx="99504" cy="114671"/>
            </a:xfrm>
            <a:custGeom>
              <a:avLst/>
              <a:gdLst/>
              <a:ahLst/>
              <a:cxnLst/>
              <a:rect l="l" t="t" r="r" b="b"/>
              <a:pathLst>
                <a:path w="4612" h="5315" extrusionOk="0">
                  <a:moveTo>
                    <a:pt x="2064" y="0"/>
                  </a:moveTo>
                  <a:cubicBezTo>
                    <a:pt x="1889" y="1493"/>
                    <a:pt x="1098" y="2108"/>
                    <a:pt x="0" y="2723"/>
                  </a:cubicBezTo>
                  <a:cubicBezTo>
                    <a:pt x="1318" y="3162"/>
                    <a:pt x="1757" y="4173"/>
                    <a:pt x="2240" y="5315"/>
                  </a:cubicBezTo>
                  <a:cubicBezTo>
                    <a:pt x="2723" y="4129"/>
                    <a:pt x="3162" y="3119"/>
                    <a:pt x="4612" y="2723"/>
                  </a:cubicBezTo>
                  <a:cubicBezTo>
                    <a:pt x="3250" y="2152"/>
                    <a:pt x="2679" y="1274"/>
                    <a:pt x="2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86;p57">
              <a:extLst>
                <a:ext uri="{FF2B5EF4-FFF2-40B4-BE49-F238E27FC236}">
                  <a16:creationId xmlns:a16="http://schemas.microsoft.com/office/drawing/2014/main" id="{6AF621A3-F86F-E045-AE0C-18151A0C1B83}"/>
                </a:ext>
              </a:extLst>
            </p:cNvPr>
            <p:cNvSpPr/>
            <p:nvPr/>
          </p:nvSpPr>
          <p:spPr>
            <a:xfrm>
              <a:off x="4458323" y="3803611"/>
              <a:ext cx="1991890" cy="473010"/>
            </a:xfrm>
            <a:custGeom>
              <a:avLst/>
              <a:gdLst/>
              <a:ahLst/>
              <a:cxnLst/>
              <a:rect l="l" t="t" r="r" b="b"/>
              <a:pathLst>
                <a:path w="92324" h="21924" extrusionOk="0">
                  <a:moveTo>
                    <a:pt x="30351" y="0"/>
                  </a:moveTo>
                  <a:cubicBezTo>
                    <a:pt x="28594" y="44"/>
                    <a:pt x="26881" y="264"/>
                    <a:pt x="25124" y="571"/>
                  </a:cubicBezTo>
                  <a:cubicBezTo>
                    <a:pt x="17350" y="1669"/>
                    <a:pt x="10103" y="4129"/>
                    <a:pt x="4042" y="9312"/>
                  </a:cubicBezTo>
                  <a:cubicBezTo>
                    <a:pt x="2505" y="10585"/>
                    <a:pt x="835" y="11859"/>
                    <a:pt x="1" y="13792"/>
                  </a:cubicBezTo>
                  <a:cubicBezTo>
                    <a:pt x="1" y="14231"/>
                    <a:pt x="352" y="14451"/>
                    <a:pt x="660" y="14626"/>
                  </a:cubicBezTo>
                  <a:cubicBezTo>
                    <a:pt x="3383" y="15944"/>
                    <a:pt x="5228" y="18096"/>
                    <a:pt x="6633" y="20731"/>
                  </a:cubicBezTo>
                  <a:cubicBezTo>
                    <a:pt x="6897" y="21171"/>
                    <a:pt x="7116" y="21654"/>
                    <a:pt x="7731" y="21829"/>
                  </a:cubicBezTo>
                  <a:cubicBezTo>
                    <a:pt x="7984" y="21856"/>
                    <a:pt x="8237" y="21870"/>
                    <a:pt x="8488" y="21870"/>
                  </a:cubicBezTo>
                  <a:cubicBezTo>
                    <a:pt x="9067" y="21870"/>
                    <a:pt x="9640" y="21793"/>
                    <a:pt x="10191" y="21610"/>
                  </a:cubicBezTo>
                  <a:cubicBezTo>
                    <a:pt x="16603" y="19941"/>
                    <a:pt x="23148" y="19370"/>
                    <a:pt x="29736" y="19238"/>
                  </a:cubicBezTo>
                  <a:cubicBezTo>
                    <a:pt x="34391" y="19238"/>
                    <a:pt x="39047" y="19502"/>
                    <a:pt x="43659" y="20029"/>
                  </a:cubicBezTo>
                  <a:cubicBezTo>
                    <a:pt x="49632" y="20600"/>
                    <a:pt x="55562" y="21171"/>
                    <a:pt x="61491" y="21654"/>
                  </a:cubicBezTo>
                  <a:cubicBezTo>
                    <a:pt x="62501" y="21654"/>
                    <a:pt x="63511" y="21917"/>
                    <a:pt x="64522" y="21917"/>
                  </a:cubicBezTo>
                  <a:lnTo>
                    <a:pt x="90699" y="21917"/>
                  </a:lnTo>
                  <a:cubicBezTo>
                    <a:pt x="90839" y="21917"/>
                    <a:pt x="90986" y="21923"/>
                    <a:pt x="91135" y="21923"/>
                  </a:cubicBezTo>
                  <a:cubicBezTo>
                    <a:pt x="91544" y="21923"/>
                    <a:pt x="91970" y="21876"/>
                    <a:pt x="92324" y="21522"/>
                  </a:cubicBezTo>
                  <a:lnTo>
                    <a:pt x="92060" y="20336"/>
                  </a:lnTo>
                  <a:cubicBezTo>
                    <a:pt x="91929" y="19809"/>
                    <a:pt x="91753" y="19326"/>
                    <a:pt x="91621" y="18799"/>
                  </a:cubicBezTo>
                  <a:cubicBezTo>
                    <a:pt x="91323" y="18929"/>
                    <a:pt x="91032" y="18973"/>
                    <a:pt x="90743" y="18973"/>
                  </a:cubicBezTo>
                  <a:cubicBezTo>
                    <a:pt x="90351" y="18973"/>
                    <a:pt x="89961" y="18893"/>
                    <a:pt x="89557" y="18843"/>
                  </a:cubicBezTo>
                  <a:lnTo>
                    <a:pt x="90260" y="18843"/>
                  </a:lnTo>
                  <a:cubicBezTo>
                    <a:pt x="90369" y="18865"/>
                    <a:pt x="90482" y="18876"/>
                    <a:pt x="90594" y="18876"/>
                  </a:cubicBezTo>
                  <a:cubicBezTo>
                    <a:pt x="90932" y="18876"/>
                    <a:pt x="91270" y="18777"/>
                    <a:pt x="91533" y="18579"/>
                  </a:cubicBezTo>
                  <a:cubicBezTo>
                    <a:pt x="91006" y="17525"/>
                    <a:pt x="90523" y="16471"/>
                    <a:pt x="90084" y="15373"/>
                  </a:cubicBezTo>
                  <a:cubicBezTo>
                    <a:pt x="89557" y="13484"/>
                    <a:pt x="87800" y="12430"/>
                    <a:pt x="87097" y="10673"/>
                  </a:cubicBezTo>
                  <a:cubicBezTo>
                    <a:pt x="86658" y="9575"/>
                    <a:pt x="86175" y="8477"/>
                    <a:pt x="85165" y="7731"/>
                  </a:cubicBezTo>
                  <a:cubicBezTo>
                    <a:pt x="84769" y="7379"/>
                    <a:pt x="84242" y="7203"/>
                    <a:pt x="83715" y="7160"/>
                  </a:cubicBezTo>
                  <a:cubicBezTo>
                    <a:pt x="77610" y="6501"/>
                    <a:pt x="71549" y="5315"/>
                    <a:pt x="65488" y="4261"/>
                  </a:cubicBezTo>
                  <a:cubicBezTo>
                    <a:pt x="62150" y="3690"/>
                    <a:pt x="58856" y="2943"/>
                    <a:pt x="55518" y="2284"/>
                  </a:cubicBezTo>
                  <a:cubicBezTo>
                    <a:pt x="48798" y="1011"/>
                    <a:pt x="42078" y="44"/>
                    <a:pt x="35182" y="0"/>
                  </a:cubicBezTo>
                  <a:cubicBezTo>
                    <a:pt x="34655" y="15"/>
                    <a:pt x="34123" y="20"/>
                    <a:pt x="33588" y="20"/>
                  </a:cubicBezTo>
                  <a:cubicBezTo>
                    <a:pt x="32518" y="20"/>
                    <a:pt x="31434" y="0"/>
                    <a:pt x="30351" y="0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87;p57">
              <a:extLst>
                <a:ext uri="{FF2B5EF4-FFF2-40B4-BE49-F238E27FC236}">
                  <a16:creationId xmlns:a16="http://schemas.microsoft.com/office/drawing/2014/main" id="{B0C9FDD2-AF22-0046-A9F9-9698BF2C7083}"/>
                </a:ext>
              </a:extLst>
            </p:cNvPr>
            <p:cNvSpPr/>
            <p:nvPr/>
          </p:nvSpPr>
          <p:spPr>
            <a:xfrm>
              <a:off x="2292933" y="3756619"/>
              <a:ext cx="2080024" cy="521532"/>
            </a:xfrm>
            <a:custGeom>
              <a:avLst/>
              <a:gdLst/>
              <a:ahLst/>
              <a:cxnLst/>
              <a:rect l="l" t="t" r="r" b="b"/>
              <a:pathLst>
                <a:path w="96409" h="24173" extrusionOk="0">
                  <a:moveTo>
                    <a:pt x="65386" y="1"/>
                  </a:moveTo>
                  <a:cubicBezTo>
                    <a:pt x="61350" y="1"/>
                    <a:pt x="57335" y="316"/>
                    <a:pt x="53321" y="905"/>
                  </a:cubicBezTo>
                  <a:cubicBezTo>
                    <a:pt x="44317" y="2134"/>
                    <a:pt x="35489" y="4330"/>
                    <a:pt x="26617" y="6175"/>
                  </a:cubicBezTo>
                  <a:cubicBezTo>
                    <a:pt x="20863" y="7361"/>
                    <a:pt x="15109" y="8415"/>
                    <a:pt x="9312" y="9338"/>
                  </a:cubicBezTo>
                  <a:cubicBezTo>
                    <a:pt x="8565" y="9381"/>
                    <a:pt x="7818" y="9557"/>
                    <a:pt x="7116" y="9952"/>
                  </a:cubicBezTo>
                  <a:cubicBezTo>
                    <a:pt x="6457" y="10480"/>
                    <a:pt x="6281" y="11314"/>
                    <a:pt x="5842" y="12017"/>
                  </a:cubicBezTo>
                  <a:cubicBezTo>
                    <a:pt x="5183" y="13115"/>
                    <a:pt x="4832" y="14520"/>
                    <a:pt x="3909" y="15179"/>
                  </a:cubicBezTo>
                  <a:cubicBezTo>
                    <a:pt x="2855" y="15970"/>
                    <a:pt x="2504" y="16892"/>
                    <a:pt x="2109" y="17946"/>
                  </a:cubicBezTo>
                  <a:cubicBezTo>
                    <a:pt x="1582" y="19396"/>
                    <a:pt x="1011" y="20845"/>
                    <a:pt x="484" y="22294"/>
                  </a:cubicBezTo>
                  <a:cubicBezTo>
                    <a:pt x="634" y="22426"/>
                    <a:pt x="792" y="22485"/>
                    <a:pt x="954" y="22510"/>
                  </a:cubicBezTo>
                  <a:lnTo>
                    <a:pt x="954" y="22510"/>
                  </a:lnTo>
                  <a:cubicBezTo>
                    <a:pt x="697" y="22534"/>
                    <a:pt x="437" y="22623"/>
                    <a:pt x="220" y="22778"/>
                  </a:cubicBezTo>
                  <a:lnTo>
                    <a:pt x="0" y="23744"/>
                  </a:lnTo>
                  <a:cubicBezTo>
                    <a:pt x="352" y="24095"/>
                    <a:pt x="801" y="24154"/>
                    <a:pt x="1269" y="24154"/>
                  </a:cubicBezTo>
                  <a:cubicBezTo>
                    <a:pt x="1504" y="24154"/>
                    <a:pt x="1743" y="24139"/>
                    <a:pt x="1977" y="24139"/>
                  </a:cubicBezTo>
                  <a:cubicBezTo>
                    <a:pt x="2541" y="24135"/>
                    <a:pt x="3104" y="24134"/>
                    <a:pt x="3668" y="24134"/>
                  </a:cubicBezTo>
                  <a:cubicBezTo>
                    <a:pt x="6486" y="24134"/>
                    <a:pt x="9304" y="24172"/>
                    <a:pt x="12123" y="24172"/>
                  </a:cubicBezTo>
                  <a:cubicBezTo>
                    <a:pt x="15505" y="24172"/>
                    <a:pt x="18887" y="24117"/>
                    <a:pt x="22269" y="23876"/>
                  </a:cubicBezTo>
                  <a:cubicBezTo>
                    <a:pt x="26002" y="23568"/>
                    <a:pt x="29779" y="23392"/>
                    <a:pt x="33513" y="23173"/>
                  </a:cubicBezTo>
                  <a:cubicBezTo>
                    <a:pt x="37465" y="22909"/>
                    <a:pt x="41418" y="22602"/>
                    <a:pt x="45371" y="22338"/>
                  </a:cubicBezTo>
                  <a:cubicBezTo>
                    <a:pt x="50862" y="21943"/>
                    <a:pt x="56264" y="21592"/>
                    <a:pt x="61754" y="21416"/>
                  </a:cubicBezTo>
                  <a:cubicBezTo>
                    <a:pt x="65136" y="21416"/>
                    <a:pt x="68518" y="21548"/>
                    <a:pt x="71900" y="21899"/>
                  </a:cubicBezTo>
                  <a:cubicBezTo>
                    <a:pt x="75589" y="22075"/>
                    <a:pt x="79235" y="22734"/>
                    <a:pt x="82748" y="23788"/>
                  </a:cubicBezTo>
                  <a:cubicBezTo>
                    <a:pt x="83004" y="23873"/>
                    <a:pt x="83277" y="23921"/>
                    <a:pt x="83546" y="23921"/>
                  </a:cubicBezTo>
                  <a:cubicBezTo>
                    <a:pt x="83693" y="23921"/>
                    <a:pt x="83838" y="23907"/>
                    <a:pt x="83978" y="23876"/>
                  </a:cubicBezTo>
                  <a:cubicBezTo>
                    <a:pt x="84549" y="23656"/>
                    <a:pt x="84725" y="23129"/>
                    <a:pt x="84945" y="22646"/>
                  </a:cubicBezTo>
                  <a:cubicBezTo>
                    <a:pt x="87009" y="18693"/>
                    <a:pt x="90215" y="16409"/>
                    <a:pt x="94695" y="15926"/>
                  </a:cubicBezTo>
                  <a:cubicBezTo>
                    <a:pt x="95310" y="15838"/>
                    <a:pt x="96013" y="15926"/>
                    <a:pt x="96408" y="15223"/>
                  </a:cubicBezTo>
                  <a:cubicBezTo>
                    <a:pt x="96364" y="14652"/>
                    <a:pt x="96188" y="14125"/>
                    <a:pt x="95881" y="13642"/>
                  </a:cubicBezTo>
                  <a:cubicBezTo>
                    <a:pt x="93377" y="9118"/>
                    <a:pt x="89468" y="5516"/>
                    <a:pt x="84769" y="3408"/>
                  </a:cubicBezTo>
                  <a:cubicBezTo>
                    <a:pt x="79674" y="992"/>
                    <a:pt x="74140" y="378"/>
                    <a:pt x="68650" y="70"/>
                  </a:cubicBezTo>
                  <a:cubicBezTo>
                    <a:pt x="67560" y="24"/>
                    <a:pt x="66472" y="1"/>
                    <a:pt x="65386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88;p57">
              <a:extLst>
                <a:ext uri="{FF2B5EF4-FFF2-40B4-BE49-F238E27FC236}">
                  <a16:creationId xmlns:a16="http://schemas.microsoft.com/office/drawing/2014/main" id="{AC069705-344E-4F43-9FEB-F8C58CEC0C51}"/>
                </a:ext>
              </a:extLst>
            </p:cNvPr>
            <p:cNvSpPr/>
            <p:nvPr/>
          </p:nvSpPr>
          <p:spPr>
            <a:xfrm>
              <a:off x="4588169" y="4259277"/>
              <a:ext cx="1904706" cy="86408"/>
            </a:xfrm>
            <a:custGeom>
              <a:avLst/>
              <a:gdLst/>
              <a:ahLst/>
              <a:cxnLst/>
              <a:rect l="l" t="t" r="r" b="b"/>
              <a:pathLst>
                <a:path w="88283" h="4005" extrusionOk="0">
                  <a:moveTo>
                    <a:pt x="21491" y="1"/>
                  </a:moveTo>
                  <a:cubicBezTo>
                    <a:pt x="15658" y="1"/>
                    <a:pt x="9828" y="49"/>
                    <a:pt x="3997" y="227"/>
                  </a:cubicBezTo>
                  <a:cubicBezTo>
                    <a:pt x="3163" y="403"/>
                    <a:pt x="2328" y="491"/>
                    <a:pt x="1494" y="491"/>
                  </a:cubicBezTo>
                  <a:cubicBezTo>
                    <a:pt x="1230" y="798"/>
                    <a:pt x="1362" y="1106"/>
                    <a:pt x="1406" y="1369"/>
                  </a:cubicBezTo>
                  <a:cubicBezTo>
                    <a:pt x="1532" y="1939"/>
                    <a:pt x="1568" y="2372"/>
                    <a:pt x="1199" y="2372"/>
                  </a:cubicBezTo>
                  <a:cubicBezTo>
                    <a:pt x="1057" y="2372"/>
                    <a:pt x="853" y="2307"/>
                    <a:pt x="571" y="2160"/>
                  </a:cubicBezTo>
                  <a:cubicBezTo>
                    <a:pt x="499" y="2129"/>
                    <a:pt x="437" y="2115"/>
                    <a:pt x="383" y="2115"/>
                  </a:cubicBezTo>
                  <a:cubicBezTo>
                    <a:pt x="205" y="2115"/>
                    <a:pt x="111" y="2265"/>
                    <a:pt x="44" y="2467"/>
                  </a:cubicBezTo>
                  <a:cubicBezTo>
                    <a:pt x="0" y="3434"/>
                    <a:pt x="659" y="3741"/>
                    <a:pt x="1406" y="3873"/>
                  </a:cubicBezTo>
                  <a:cubicBezTo>
                    <a:pt x="1867" y="3961"/>
                    <a:pt x="2339" y="4004"/>
                    <a:pt x="2811" y="4004"/>
                  </a:cubicBezTo>
                  <a:cubicBezTo>
                    <a:pt x="3283" y="4004"/>
                    <a:pt x="3756" y="3961"/>
                    <a:pt x="4217" y="3873"/>
                  </a:cubicBezTo>
                  <a:cubicBezTo>
                    <a:pt x="4472" y="3663"/>
                    <a:pt x="4741" y="3614"/>
                    <a:pt x="5014" y="3614"/>
                  </a:cubicBezTo>
                  <a:cubicBezTo>
                    <a:pt x="5258" y="3614"/>
                    <a:pt x="5506" y="3653"/>
                    <a:pt x="5754" y="3653"/>
                  </a:cubicBezTo>
                  <a:lnTo>
                    <a:pt x="86042" y="3653"/>
                  </a:lnTo>
                  <a:cubicBezTo>
                    <a:pt x="87404" y="3653"/>
                    <a:pt x="88151" y="3170"/>
                    <a:pt x="88194" y="2204"/>
                  </a:cubicBezTo>
                  <a:cubicBezTo>
                    <a:pt x="88282" y="1237"/>
                    <a:pt x="87624" y="623"/>
                    <a:pt x="86262" y="447"/>
                  </a:cubicBezTo>
                  <a:lnTo>
                    <a:pt x="84198" y="447"/>
                  </a:lnTo>
                  <a:cubicBezTo>
                    <a:pt x="83030" y="436"/>
                    <a:pt x="81862" y="432"/>
                    <a:pt x="80694" y="432"/>
                  </a:cubicBezTo>
                  <a:cubicBezTo>
                    <a:pt x="76391" y="432"/>
                    <a:pt x="72081" y="489"/>
                    <a:pt x="67772" y="489"/>
                  </a:cubicBezTo>
                  <a:cubicBezTo>
                    <a:pt x="63610" y="489"/>
                    <a:pt x="59450" y="436"/>
                    <a:pt x="55297" y="227"/>
                  </a:cubicBezTo>
                  <a:cubicBezTo>
                    <a:pt x="54929" y="312"/>
                    <a:pt x="54560" y="361"/>
                    <a:pt x="54191" y="361"/>
                  </a:cubicBezTo>
                  <a:cubicBezTo>
                    <a:pt x="53989" y="361"/>
                    <a:pt x="53787" y="346"/>
                    <a:pt x="53584" y="315"/>
                  </a:cubicBezTo>
                  <a:cubicBezTo>
                    <a:pt x="51432" y="139"/>
                    <a:pt x="49280" y="52"/>
                    <a:pt x="47128" y="52"/>
                  </a:cubicBezTo>
                  <a:cubicBezTo>
                    <a:pt x="45396" y="62"/>
                    <a:pt x="43664" y="66"/>
                    <a:pt x="41933" y="66"/>
                  </a:cubicBezTo>
                  <a:cubicBezTo>
                    <a:pt x="35112" y="66"/>
                    <a:pt x="28300" y="1"/>
                    <a:pt x="21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89;p57">
              <a:extLst>
                <a:ext uri="{FF2B5EF4-FFF2-40B4-BE49-F238E27FC236}">
                  <a16:creationId xmlns:a16="http://schemas.microsoft.com/office/drawing/2014/main" id="{BA48F4BC-EF76-BA44-9C57-3BC61CE17A8A}"/>
                </a:ext>
              </a:extLst>
            </p:cNvPr>
            <p:cNvSpPr/>
            <p:nvPr/>
          </p:nvSpPr>
          <p:spPr>
            <a:xfrm>
              <a:off x="2250298" y="4260378"/>
              <a:ext cx="1912279" cy="89105"/>
            </a:xfrm>
            <a:custGeom>
              <a:avLst/>
              <a:gdLst/>
              <a:ahLst/>
              <a:cxnLst/>
              <a:rect l="l" t="t" r="r" b="b"/>
              <a:pathLst>
                <a:path w="88634" h="4130" extrusionOk="0">
                  <a:moveTo>
                    <a:pt x="35357" y="1"/>
                  </a:moveTo>
                  <a:cubicBezTo>
                    <a:pt x="33600" y="1"/>
                    <a:pt x="31843" y="88"/>
                    <a:pt x="30086" y="132"/>
                  </a:cubicBezTo>
                  <a:cubicBezTo>
                    <a:pt x="28764" y="132"/>
                    <a:pt x="27421" y="283"/>
                    <a:pt x="26071" y="283"/>
                  </a:cubicBezTo>
                  <a:cubicBezTo>
                    <a:pt x="25492" y="283"/>
                    <a:pt x="24912" y="255"/>
                    <a:pt x="24332" y="176"/>
                  </a:cubicBezTo>
                  <a:cubicBezTo>
                    <a:pt x="23893" y="176"/>
                    <a:pt x="23435" y="157"/>
                    <a:pt x="22969" y="157"/>
                  </a:cubicBezTo>
                  <a:cubicBezTo>
                    <a:pt x="22737" y="157"/>
                    <a:pt x="22502" y="162"/>
                    <a:pt x="22268" y="176"/>
                  </a:cubicBezTo>
                  <a:cubicBezTo>
                    <a:pt x="19189" y="396"/>
                    <a:pt x="16110" y="452"/>
                    <a:pt x="13031" y="452"/>
                  </a:cubicBezTo>
                  <a:cubicBezTo>
                    <a:pt x="9824" y="452"/>
                    <a:pt x="6616" y="391"/>
                    <a:pt x="3409" y="391"/>
                  </a:cubicBezTo>
                  <a:cubicBezTo>
                    <a:pt x="2932" y="391"/>
                    <a:pt x="2454" y="393"/>
                    <a:pt x="1976" y="396"/>
                  </a:cubicBezTo>
                  <a:cubicBezTo>
                    <a:pt x="1186" y="440"/>
                    <a:pt x="527" y="659"/>
                    <a:pt x="220" y="1494"/>
                  </a:cubicBezTo>
                  <a:cubicBezTo>
                    <a:pt x="0" y="2021"/>
                    <a:pt x="132" y="2636"/>
                    <a:pt x="527" y="3075"/>
                  </a:cubicBezTo>
                  <a:cubicBezTo>
                    <a:pt x="950" y="3613"/>
                    <a:pt x="1507" y="3647"/>
                    <a:pt x="2081" y="3647"/>
                  </a:cubicBezTo>
                  <a:cubicBezTo>
                    <a:pt x="2163" y="3647"/>
                    <a:pt x="2245" y="3646"/>
                    <a:pt x="2328" y="3646"/>
                  </a:cubicBezTo>
                  <a:lnTo>
                    <a:pt x="81562" y="3646"/>
                  </a:lnTo>
                  <a:cubicBezTo>
                    <a:pt x="81765" y="3646"/>
                    <a:pt x="81987" y="3614"/>
                    <a:pt x="82199" y="3614"/>
                  </a:cubicBezTo>
                  <a:cubicBezTo>
                    <a:pt x="82538" y="3614"/>
                    <a:pt x="82849" y="3697"/>
                    <a:pt x="83012" y="4129"/>
                  </a:cubicBezTo>
                  <a:cubicBezTo>
                    <a:pt x="83626" y="3975"/>
                    <a:pt x="84241" y="3953"/>
                    <a:pt x="84851" y="3953"/>
                  </a:cubicBezTo>
                  <a:cubicBezTo>
                    <a:pt x="85095" y="3953"/>
                    <a:pt x="85337" y="3957"/>
                    <a:pt x="85579" y="3957"/>
                  </a:cubicBezTo>
                  <a:cubicBezTo>
                    <a:pt x="85942" y="3957"/>
                    <a:pt x="86301" y="3949"/>
                    <a:pt x="86657" y="3910"/>
                  </a:cubicBezTo>
                  <a:cubicBezTo>
                    <a:pt x="87448" y="3866"/>
                    <a:pt x="88150" y="3339"/>
                    <a:pt x="88370" y="2592"/>
                  </a:cubicBezTo>
                  <a:cubicBezTo>
                    <a:pt x="88633" y="1933"/>
                    <a:pt x="88414" y="1230"/>
                    <a:pt x="87799" y="879"/>
                  </a:cubicBezTo>
                  <a:cubicBezTo>
                    <a:pt x="87724" y="858"/>
                    <a:pt x="87657" y="848"/>
                    <a:pt x="87597" y="848"/>
                  </a:cubicBezTo>
                  <a:cubicBezTo>
                    <a:pt x="87161" y="848"/>
                    <a:pt x="87069" y="1350"/>
                    <a:pt x="86877" y="1582"/>
                  </a:cubicBezTo>
                  <a:cubicBezTo>
                    <a:pt x="86727" y="1844"/>
                    <a:pt x="86641" y="2234"/>
                    <a:pt x="86346" y="2234"/>
                  </a:cubicBezTo>
                  <a:cubicBezTo>
                    <a:pt x="86295" y="2234"/>
                    <a:pt x="86238" y="2222"/>
                    <a:pt x="86174" y="2197"/>
                  </a:cubicBezTo>
                  <a:cubicBezTo>
                    <a:pt x="85735" y="2021"/>
                    <a:pt x="85954" y="1494"/>
                    <a:pt x="85998" y="1230"/>
                  </a:cubicBezTo>
                  <a:cubicBezTo>
                    <a:pt x="86042" y="1011"/>
                    <a:pt x="86174" y="703"/>
                    <a:pt x="85954" y="440"/>
                  </a:cubicBezTo>
                  <a:lnTo>
                    <a:pt x="85032" y="176"/>
                  </a:lnTo>
                  <a:cubicBezTo>
                    <a:pt x="84846" y="199"/>
                    <a:pt x="84660" y="209"/>
                    <a:pt x="84474" y="209"/>
                  </a:cubicBezTo>
                  <a:cubicBezTo>
                    <a:pt x="83606" y="209"/>
                    <a:pt x="82738" y="1"/>
                    <a:pt x="8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0;p57">
              <a:extLst>
                <a:ext uri="{FF2B5EF4-FFF2-40B4-BE49-F238E27FC236}">
                  <a16:creationId xmlns:a16="http://schemas.microsoft.com/office/drawing/2014/main" id="{A1E5F467-ABBA-6749-B414-74AB7BBB48B5}"/>
                </a:ext>
              </a:extLst>
            </p:cNvPr>
            <p:cNvSpPr/>
            <p:nvPr/>
          </p:nvSpPr>
          <p:spPr>
            <a:xfrm>
              <a:off x="4092541" y="4089797"/>
              <a:ext cx="539202" cy="230723"/>
            </a:xfrm>
            <a:custGeom>
              <a:avLst/>
              <a:gdLst/>
              <a:ahLst/>
              <a:cxnLst/>
              <a:rect l="l" t="t" r="r" b="b"/>
              <a:pathLst>
                <a:path w="24992" h="10694" extrusionOk="0">
                  <a:moveTo>
                    <a:pt x="12869" y="1"/>
                  </a:moveTo>
                  <a:cubicBezTo>
                    <a:pt x="10805" y="45"/>
                    <a:pt x="8829" y="484"/>
                    <a:pt x="6940" y="1318"/>
                  </a:cubicBezTo>
                  <a:cubicBezTo>
                    <a:pt x="3865" y="2812"/>
                    <a:pt x="1933" y="5315"/>
                    <a:pt x="571" y="8346"/>
                  </a:cubicBezTo>
                  <a:cubicBezTo>
                    <a:pt x="440" y="8697"/>
                    <a:pt x="308" y="9092"/>
                    <a:pt x="176" y="9488"/>
                  </a:cubicBezTo>
                  <a:cubicBezTo>
                    <a:pt x="0" y="9927"/>
                    <a:pt x="176" y="10410"/>
                    <a:pt x="615" y="10586"/>
                  </a:cubicBezTo>
                  <a:cubicBezTo>
                    <a:pt x="736" y="10641"/>
                    <a:pt x="843" y="10666"/>
                    <a:pt x="938" y="10666"/>
                  </a:cubicBezTo>
                  <a:cubicBezTo>
                    <a:pt x="1294" y="10666"/>
                    <a:pt x="1487" y="10327"/>
                    <a:pt x="1625" y="10015"/>
                  </a:cubicBezTo>
                  <a:cubicBezTo>
                    <a:pt x="1801" y="9576"/>
                    <a:pt x="1977" y="9180"/>
                    <a:pt x="2152" y="8785"/>
                  </a:cubicBezTo>
                  <a:cubicBezTo>
                    <a:pt x="3967" y="4089"/>
                    <a:pt x="8029" y="1554"/>
                    <a:pt x="12495" y="1554"/>
                  </a:cubicBezTo>
                  <a:cubicBezTo>
                    <a:pt x="13542" y="1554"/>
                    <a:pt x="14612" y="1693"/>
                    <a:pt x="15680" y="1977"/>
                  </a:cubicBezTo>
                  <a:cubicBezTo>
                    <a:pt x="19721" y="3031"/>
                    <a:pt x="21961" y="6150"/>
                    <a:pt x="23235" y="9971"/>
                  </a:cubicBezTo>
                  <a:cubicBezTo>
                    <a:pt x="23500" y="10270"/>
                    <a:pt x="23691" y="10694"/>
                    <a:pt x="24052" y="10694"/>
                  </a:cubicBezTo>
                  <a:cubicBezTo>
                    <a:pt x="24169" y="10694"/>
                    <a:pt x="24304" y="10649"/>
                    <a:pt x="24465" y="10542"/>
                  </a:cubicBezTo>
                  <a:cubicBezTo>
                    <a:pt x="24992" y="10190"/>
                    <a:pt x="24904" y="9663"/>
                    <a:pt x="24684" y="9180"/>
                  </a:cubicBezTo>
                  <a:cubicBezTo>
                    <a:pt x="24552" y="8917"/>
                    <a:pt x="24508" y="8609"/>
                    <a:pt x="24465" y="8346"/>
                  </a:cubicBezTo>
                  <a:cubicBezTo>
                    <a:pt x="22796" y="5052"/>
                    <a:pt x="20599" y="2285"/>
                    <a:pt x="17086" y="747"/>
                  </a:cubicBezTo>
                  <a:lnTo>
                    <a:pt x="16603" y="659"/>
                  </a:lnTo>
                  <a:lnTo>
                    <a:pt x="15417" y="264"/>
                  </a:lnTo>
                  <a:lnTo>
                    <a:pt x="13879" y="132"/>
                  </a:lnTo>
                  <a:cubicBezTo>
                    <a:pt x="13692" y="132"/>
                    <a:pt x="13505" y="182"/>
                    <a:pt x="13324" y="182"/>
                  </a:cubicBezTo>
                  <a:cubicBezTo>
                    <a:pt x="13166" y="182"/>
                    <a:pt x="13013" y="144"/>
                    <a:pt x="12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1;p57">
              <a:extLst>
                <a:ext uri="{FF2B5EF4-FFF2-40B4-BE49-F238E27FC236}">
                  <a16:creationId xmlns:a16="http://schemas.microsoft.com/office/drawing/2014/main" id="{E987E656-6A0D-0749-A1FB-ADDE9E8E8F1D}"/>
                </a:ext>
              </a:extLst>
            </p:cNvPr>
            <p:cNvSpPr/>
            <p:nvPr/>
          </p:nvSpPr>
          <p:spPr>
            <a:xfrm>
              <a:off x="5108436" y="3806459"/>
              <a:ext cx="110874" cy="5696"/>
            </a:xfrm>
            <a:custGeom>
              <a:avLst/>
              <a:gdLst/>
              <a:ahLst/>
              <a:cxnLst/>
              <a:rect l="l" t="t" r="r" b="b"/>
              <a:pathLst>
                <a:path w="5139" h="264" extrusionOk="0">
                  <a:moveTo>
                    <a:pt x="2570" y="0"/>
                  </a:moveTo>
                  <a:cubicBezTo>
                    <a:pt x="1702" y="0"/>
                    <a:pt x="835" y="88"/>
                    <a:pt x="0" y="264"/>
                  </a:cubicBezTo>
                  <a:lnTo>
                    <a:pt x="5139" y="264"/>
                  </a:lnTo>
                  <a:cubicBezTo>
                    <a:pt x="4304" y="88"/>
                    <a:pt x="3437" y="0"/>
                    <a:pt x="2570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2;p57">
              <a:extLst>
                <a:ext uri="{FF2B5EF4-FFF2-40B4-BE49-F238E27FC236}">
                  <a16:creationId xmlns:a16="http://schemas.microsoft.com/office/drawing/2014/main" id="{9D767CC7-B042-6D43-A2C6-BC3C45C96FA2}"/>
                </a:ext>
              </a:extLst>
            </p:cNvPr>
            <p:cNvSpPr/>
            <p:nvPr/>
          </p:nvSpPr>
          <p:spPr>
            <a:xfrm>
              <a:off x="3746631" y="3852826"/>
              <a:ext cx="287163" cy="365847"/>
            </a:xfrm>
            <a:custGeom>
              <a:avLst/>
              <a:gdLst/>
              <a:ahLst/>
              <a:cxnLst/>
              <a:rect l="l" t="t" r="r" b="b"/>
              <a:pathLst>
                <a:path w="13310" h="16957" extrusionOk="0">
                  <a:moveTo>
                    <a:pt x="1045" y="1"/>
                  </a:moveTo>
                  <a:cubicBezTo>
                    <a:pt x="887" y="1"/>
                    <a:pt x="730" y="1"/>
                    <a:pt x="572" y="3"/>
                  </a:cubicBezTo>
                  <a:cubicBezTo>
                    <a:pt x="440" y="3"/>
                    <a:pt x="308" y="47"/>
                    <a:pt x="221" y="135"/>
                  </a:cubicBezTo>
                  <a:lnTo>
                    <a:pt x="221" y="4747"/>
                  </a:lnTo>
                  <a:cubicBezTo>
                    <a:pt x="1" y="4966"/>
                    <a:pt x="45" y="5274"/>
                    <a:pt x="221" y="5493"/>
                  </a:cubicBezTo>
                  <a:lnTo>
                    <a:pt x="265" y="6021"/>
                  </a:lnTo>
                  <a:cubicBezTo>
                    <a:pt x="528" y="7250"/>
                    <a:pt x="177" y="8480"/>
                    <a:pt x="396" y="9710"/>
                  </a:cubicBezTo>
                  <a:lnTo>
                    <a:pt x="440" y="13399"/>
                  </a:lnTo>
                  <a:cubicBezTo>
                    <a:pt x="265" y="13575"/>
                    <a:pt x="221" y="13882"/>
                    <a:pt x="396" y="14146"/>
                  </a:cubicBezTo>
                  <a:cubicBezTo>
                    <a:pt x="528" y="14673"/>
                    <a:pt x="308" y="15244"/>
                    <a:pt x="572" y="15771"/>
                  </a:cubicBezTo>
                  <a:cubicBezTo>
                    <a:pt x="1626" y="15332"/>
                    <a:pt x="2329" y="14585"/>
                    <a:pt x="3339" y="14322"/>
                  </a:cubicBezTo>
                  <a:cubicBezTo>
                    <a:pt x="3646" y="14278"/>
                    <a:pt x="3998" y="14146"/>
                    <a:pt x="4261" y="13970"/>
                  </a:cubicBezTo>
                  <a:cubicBezTo>
                    <a:pt x="5691" y="13117"/>
                    <a:pt x="6188" y="12657"/>
                    <a:pt x="6633" y="12657"/>
                  </a:cubicBezTo>
                  <a:cubicBezTo>
                    <a:pt x="7104" y="12657"/>
                    <a:pt x="7517" y="13171"/>
                    <a:pt x="8917" y="14278"/>
                  </a:cubicBezTo>
                  <a:cubicBezTo>
                    <a:pt x="9049" y="14366"/>
                    <a:pt x="9181" y="14453"/>
                    <a:pt x="9312" y="14541"/>
                  </a:cubicBezTo>
                  <a:cubicBezTo>
                    <a:pt x="9752" y="14893"/>
                    <a:pt x="10235" y="15156"/>
                    <a:pt x="10718" y="15332"/>
                  </a:cubicBezTo>
                  <a:lnTo>
                    <a:pt x="12958" y="16957"/>
                  </a:lnTo>
                  <a:cubicBezTo>
                    <a:pt x="13090" y="11906"/>
                    <a:pt x="13177" y="7119"/>
                    <a:pt x="13265" y="2331"/>
                  </a:cubicBezTo>
                  <a:cubicBezTo>
                    <a:pt x="13309" y="2199"/>
                    <a:pt x="13265" y="2024"/>
                    <a:pt x="13177" y="1936"/>
                  </a:cubicBezTo>
                  <a:cubicBezTo>
                    <a:pt x="12738" y="1672"/>
                    <a:pt x="12299" y="1497"/>
                    <a:pt x="11816" y="1409"/>
                  </a:cubicBezTo>
                  <a:cubicBezTo>
                    <a:pt x="8280" y="483"/>
                    <a:pt x="4664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3;p57">
              <a:extLst>
                <a:ext uri="{FF2B5EF4-FFF2-40B4-BE49-F238E27FC236}">
                  <a16:creationId xmlns:a16="http://schemas.microsoft.com/office/drawing/2014/main" id="{1BE9639D-0D53-D141-A6F7-D16DF4021E81}"/>
                </a:ext>
              </a:extLst>
            </p:cNvPr>
            <p:cNvSpPr/>
            <p:nvPr/>
          </p:nvSpPr>
          <p:spPr>
            <a:xfrm>
              <a:off x="4041362" y="4117479"/>
              <a:ext cx="637757" cy="268005"/>
            </a:xfrm>
            <a:custGeom>
              <a:avLst/>
              <a:gdLst/>
              <a:ahLst/>
              <a:cxnLst/>
              <a:rect l="l" t="t" r="r" b="b"/>
              <a:pathLst>
                <a:path w="29560" h="12422" extrusionOk="0">
                  <a:moveTo>
                    <a:pt x="15307" y="1"/>
                  </a:moveTo>
                  <a:cubicBezTo>
                    <a:pt x="15023" y="1"/>
                    <a:pt x="14737" y="12"/>
                    <a:pt x="14451" y="35"/>
                  </a:cubicBezTo>
                  <a:cubicBezTo>
                    <a:pt x="10102" y="255"/>
                    <a:pt x="6984" y="2319"/>
                    <a:pt x="4832" y="6009"/>
                  </a:cubicBezTo>
                  <a:cubicBezTo>
                    <a:pt x="4568" y="6448"/>
                    <a:pt x="4305" y="6931"/>
                    <a:pt x="4524" y="7502"/>
                  </a:cubicBezTo>
                  <a:cubicBezTo>
                    <a:pt x="5095" y="7941"/>
                    <a:pt x="5447" y="8468"/>
                    <a:pt x="5095" y="9171"/>
                  </a:cubicBezTo>
                  <a:cubicBezTo>
                    <a:pt x="4814" y="9814"/>
                    <a:pt x="4202" y="10236"/>
                    <a:pt x="3528" y="10236"/>
                  </a:cubicBezTo>
                  <a:cubicBezTo>
                    <a:pt x="3465" y="10236"/>
                    <a:pt x="3402" y="10233"/>
                    <a:pt x="3339" y="10225"/>
                  </a:cubicBezTo>
                  <a:cubicBezTo>
                    <a:pt x="3075" y="10210"/>
                    <a:pt x="2807" y="10206"/>
                    <a:pt x="2537" y="10206"/>
                  </a:cubicBezTo>
                  <a:cubicBezTo>
                    <a:pt x="1997" y="10206"/>
                    <a:pt x="1450" y="10225"/>
                    <a:pt x="923" y="10225"/>
                  </a:cubicBezTo>
                  <a:cubicBezTo>
                    <a:pt x="484" y="10225"/>
                    <a:pt x="88" y="10225"/>
                    <a:pt x="1" y="10752"/>
                  </a:cubicBezTo>
                  <a:cubicBezTo>
                    <a:pt x="264" y="11982"/>
                    <a:pt x="1143" y="12421"/>
                    <a:pt x="2284" y="12421"/>
                  </a:cubicBezTo>
                  <a:lnTo>
                    <a:pt x="27276" y="12421"/>
                  </a:lnTo>
                  <a:cubicBezTo>
                    <a:pt x="28549" y="12421"/>
                    <a:pt x="29384" y="11806"/>
                    <a:pt x="29560" y="10489"/>
                  </a:cubicBezTo>
                  <a:cubicBezTo>
                    <a:pt x="29239" y="10248"/>
                    <a:pt x="28901" y="10191"/>
                    <a:pt x="28556" y="10191"/>
                  </a:cubicBezTo>
                  <a:cubicBezTo>
                    <a:pt x="28238" y="10191"/>
                    <a:pt x="27914" y="10240"/>
                    <a:pt x="27596" y="10240"/>
                  </a:cubicBezTo>
                  <a:cubicBezTo>
                    <a:pt x="27503" y="10240"/>
                    <a:pt x="27411" y="10236"/>
                    <a:pt x="27320" y="10225"/>
                  </a:cubicBezTo>
                  <a:cubicBezTo>
                    <a:pt x="26397" y="10093"/>
                    <a:pt x="25431" y="10049"/>
                    <a:pt x="25607" y="8688"/>
                  </a:cubicBezTo>
                  <a:cubicBezTo>
                    <a:pt x="25826" y="8380"/>
                    <a:pt x="25826" y="7941"/>
                    <a:pt x="25607" y="7634"/>
                  </a:cubicBezTo>
                  <a:cubicBezTo>
                    <a:pt x="24728" y="5657"/>
                    <a:pt x="23674" y="3813"/>
                    <a:pt x="21961" y="2363"/>
                  </a:cubicBezTo>
                  <a:cubicBezTo>
                    <a:pt x="20075" y="830"/>
                    <a:pt x="17731" y="1"/>
                    <a:pt x="15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94;p57">
              <a:extLst>
                <a:ext uri="{FF2B5EF4-FFF2-40B4-BE49-F238E27FC236}">
                  <a16:creationId xmlns:a16="http://schemas.microsoft.com/office/drawing/2014/main" id="{DE29D294-A687-5A43-923E-BE5D4A3CC823}"/>
                </a:ext>
              </a:extLst>
            </p:cNvPr>
            <p:cNvSpPr/>
            <p:nvPr/>
          </p:nvSpPr>
          <p:spPr>
            <a:xfrm>
              <a:off x="4674409" y="4211810"/>
              <a:ext cx="1106819" cy="57648"/>
            </a:xfrm>
            <a:custGeom>
              <a:avLst/>
              <a:gdLst/>
              <a:ahLst/>
              <a:cxnLst/>
              <a:rect l="l" t="t" r="r" b="b"/>
              <a:pathLst>
                <a:path w="51301" h="2672" extrusionOk="0">
                  <a:moveTo>
                    <a:pt x="20108" y="0"/>
                  </a:moveTo>
                  <a:cubicBezTo>
                    <a:pt x="18034" y="0"/>
                    <a:pt x="15958" y="70"/>
                    <a:pt x="13879" y="231"/>
                  </a:cubicBezTo>
                  <a:cubicBezTo>
                    <a:pt x="9180" y="495"/>
                    <a:pt x="4524" y="1197"/>
                    <a:pt x="0" y="2427"/>
                  </a:cubicBezTo>
                  <a:cubicBezTo>
                    <a:pt x="176" y="2628"/>
                    <a:pt x="394" y="2671"/>
                    <a:pt x="623" y="2671"/>
                  </a:cubicBezTo>
                  <a:cubicBezTo>
                    <a:pt x="795" y="2671"/>
                    <a:pt x="973" y="2647"/>
                    <a:pt x="1142" y="2647"/>
                  </a:cubicBezTo>
                  <a:lnTo>
                    <a:pt x="49895" y="2647"/>
                  </a:lnTo>
                  <a:cubicBezTo>
                    <a:pt x="50102" y="2647"/>
                    <a:pt x="50309" y="2671"/>
                    <a:pt x="50513" y="2671"/>
                  </a:cubicBezTo>
                  <a:cubicBezTo>
                    <a:pt x="50784" y="2671"/>
                    <a:pt x="51049" y="2628"/>
                    <a:pt x="51300" y="2427"/>
                  </a:cubicBezTo>
                  <a:cubicBezTo>
                    <a:pt x="47260" y="2076"/>
                    <a:pt x="43219" y="1681"/>
                    <a:pt x="39222" y="1285"/>
                  </a:cubicBezTo>
                  <a:cubicBezTo>
                    <a:pt x="32857" y="655"/>
                    <a:pt x="26492" y="0"/>
                    <a:pt x="20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95;p57">
              <a:extLst>
                <a:ext uri="{FF2B5EF4-FFF2-40B4-BE49-F238E27FC236}">
                  <a16:creationId xmlns:a16="http://schemas.microsoft.com/office/drawing/2014/main" id="{C004CA9B-3ABE-8747-8203-5AD60C9C5A5D}"/>
                </a:ext>
              </a:extLst>
            </p:cNvPr>
            <p:cNvSpPr/>
            <p:nvPr/>
          </p:nvSpPr>
          <p:spPr>
            <a:xfrm>
              <a:off x="2775291" y="4211098"/>
              <a:ext cx="1309602" cy="58188"/>
            </a:xfrm>
            <a:custGeom>
              <a:avLst/>
              <a:gdLst/>
              <a:ahLst/>
              <a:cxnLst/>
              <a:rect l="l" t="t" r="r" b="b"/>
              <a:pathLst>
                <a:path w="60700" h="2697" extrusionOk="0">
                  <a:moveTo>
                    <a:pt x="41689" y="0"/>
                  </a:moveTo>
                  <a:cubicBezTo>
                    <a:pt x="40618" y="0"/>
                    <a:pt x="39547" y="16"/>
                    <a:pt x="38476" y="45"/>
                  </a:cubicBezTo>
                  <a:cubicBezTo>
                    <a:pt x="25607" y="352"/>
                    <a:pt x="12826" y="1714"/>
                    <a:pt x="0" y="2460"/>
                  </a:cubicBezTo>
                  <a:cubicBezTo>
                    <a:pt x="198" y="2636"/>
                    <a:pt x="418" y="2680"/>
                    <a:pt x="643" y="2680"/>
                  </a:cubicBezTo>
                  <a:cubicBezTo>
                    <a:pt x="868" y="2680"/>
                    <a:pt x="1099" y="2636"/>
                    <a:pt x="1318" y="2636"/>
                  </a:cubicBezTo>
                  <a:lnTo>
                    <a:pt x="59558" y="2636"/>
                  </a:lnTo>
                  <a:cubicBezTo>
                    <a:pt x="59723" y="2657"/>
                    <a:pt x="59908" y="2697"/>
                    <a:pt x="60095" y="2697"/>
                  </a:cubicBezTo>
                  <a:cubicBezTo>
                    <a:pt x="60304" y="2697"/>
                    <a:pt x="60514" y="2646"/>
                    <a:pt x="60700" y="2460"/>
                  </a:cubicBezTo>
                  <a:cubicBezTo>
                    <a:pt x="59822" y="2197"/>
                    <a:pt x="58987" y="1889"/>
                    <a:pt x="58109" y="1670"/>
                  </a:cubicBezTo>
                  <a:cubicBezTo>
                    <a:pt x="52702" y="419"/>
                    <a:pt x="47203" y="0"/>
                    <a:pt x="4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6;p57">
              <a:extLst>
                <a:ext uri="{FF2B5EF4-FFF2-40B4-BE49-F238E27FC236}">
                  <a16:creationId xmlns:a16="http://schemas.microsoft.com/office/drawing/2014/main" id="{23C5E180-7A74-F341-8426-E195045C3DB6}"/>
                </a:ext>
              </a:extLst>
            </p:cNvPr>
            <p:cNvSpPr/>
            <p:nvPr/>
          </p:nvSpPr>
          <p:spPr>
            <a:xfrm>
              <a:off x="3756125" y="3831099"/>
              <a:ext cx="288091" cy="66343"/>
            </a:xfrm>
            <a:custGeom>
              <a:avLst/>
              <a:gdLst/>
              <a:ahLst/>
              <a:cxnLst/>
              <a:rect l="l" t="t" r="r" b="b"/>
              <a:pathLst>
                <a:path w="13353" h="3075" extrusionOk="0">
                  <a:moveTo>
                    <a:pt x="2460" y="88"/>
                  </a:moveTo>
                  <a:cubicBezTo>
                    <a:pt x="1537" y="132"/>
                    <a:pt x="483" y="0"/>
                    <a:pt x="0" y="1098"/>
                  </a:cubicBezTo>
                  <a:cubicBezTo>
                    <a:pt x="110" y="1373"/>
                    <a:pt x="271" y="1424"/>
                    <a:pt x="452" y="1424"/>
                  </a:cubicBezTo>
                  <a:cubicBezTo>
                    <a:pt x="560" y="1424"/>
                    <a:pt x="675" y="1406"/>
                    <a:pt x="791" y="1406"/>
                  </a:cubicBezTo>
                  <a:cubicBezTo>
                    <a:pt x="1177" y="1389"/>
                    <a:pt x="1562" y="1379"/>
                    <a:pt x="1948" y="1379"/>
                  </a:cubicBezTo>
                  <a:cubicBezTo>
                    <a:pt x="2617" y="1379"/>
                    <a:pt x="3285" y="1410"/>
                    <a:pt x="3953" y="1493"/>
                  </a:cubicBezTo>
                  <a:cubicBezTo>
                    <a:pt x="6940" y="1845"/>
                    <a:pt x="9883" y="2372"/>
                    <a:pt x="12781" y="3075"/>
                  </a:cubicBezTo>
                  <a:cubicBezTo>
                    <a:pt x="13352" y="2767"/>
                    <a:pt x="13352" y="2372"/>
                    <a:pt x="13045" y="1889"/>
                  </a:cubicBezTo>
                  <a:cubicBezTo>
                    <a:pt x="9619" y="791"/>
                    <a:pt x="6061" y="220"/>
                    <a:pt x="2460" y="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7;p57">
              <a:extLst>
                <a:ext uri="{FF2B5EF4-FFF2-40B4-BE49-F238E27FC236}">
                  <a16:creationId xmlns:a16="http://schemas.microsoft.com/office/drawing/2014/main" id="{D160158D-055B-334B-A2BF-FE372075BA8D}"/>
                </a:ext>
              </a:extLst>
            </p:cNvPr>
            <p:cNvSpPr/>
            <p:nvPr/>
          </p:nvSpPr>
          <p:spPr>
            <a:xfrm>
              <a:off x="4641225" y="3870778"/>
              <a:ext cx="1464079" cy="156980"/>
            </a:xfrm>
            <a:custGeom>
              <a:avLst/>
              <a:gdLst/>
              <a:ahLst/>
              <a:cxnLst/>
              <a:rect l="l" t="t" r="r" b="b"/>
              <a:pathLst>
                <a:path w="67860" h="7276" extrusionOk="0">
                  <a:moveTo>
                    <a:pt x="24897" y="1"/>
                  </a:moveTo>
                  <a:cubicBezTo>
                    <a:pt x="18463" y="1"/>
                    <a:pt x="12069" y="1159"/>
                    <a:pt x="6062" y="3476"/>
                  </a:cubicBezTo>
                  <a:cubicBezTo>
                    <a:pt x="3954" y="4222"/>
                    <a:pt x="1933" y="5145"/>
                    <a:pt x="1" y="6330"/>
                  </a:cubicBezTo>
                  <a:cubicBezTo>
                    <a:pt x="2021" y="5672"/>
                    <a:pt x="3998" y="4881"/>
                    <a:pt x="5974" y="4178"/>
                  </a:cubicBezTo>
                  <a:cubicBezTo>
                    <a:pt x="11245" y="2334"/>
                    <a:pt x="16779" y="1236"/>
                    <a:pt x="22357" y="1016"/>
                  </a:cubicBezTo>
                  <a:cubicBezTo>
                    <a:pt x="23098" y="989"/>
                    <a:pt x="23837" y="975"/>
                    <a:pt x="24574" y="975"/>
                  </a:cubicBezTo>
                  <a:cubicBezTo>
                    <a:pt x="29736" y="975"/>
                    <a:pt x="34809" y="1614"/>
                    <a:pt x="39882" y="2421"/>
                  </a:cubicBezTo>
                  <a:cubicBezTo>
                    <a:pt x="47743" y="3695"/>
                    <a:pt x="55518" y="5232"/>
                    <a:pt x="63336" y="6638"/>
                  </a:cubicBezTo>
                  <a:cubicBezTo>
                    <a:pt x="64655" y="6871"/>
                    <a:pt x="65975" y="7275"/>
                    <a:pt x="67325" y="7275"/>
                  </a:cubicBezTo>
                  <a:cubicBezTo>
                    <a:pt x="67502" y="7275"/>
                    <a:pt x="67681" y="7268"/>
                    <a:pt x="67859" y="7253"/>
                  </a:cubicBezTo>
                  <a:cubicBezTo>
                    <a:pt x="63863" y="6287"/>
                    <a:pt x="59866" y="5320"/>
                    <a:pt x="55869" y="4486"/>
                  </a:cubicBezTo>
                  <a:cubicBezTo>
                    <a:pt x="51433" y="3519"/>
                    <a:pt x="46997" y="2729"/>
                    <a:pt x="42561" y="1894"/>
                  </a:cubicBezTo>
                  <a:cubicBezTo>
                    <a:pt x="37466" y="928"/>
                    <a:pt x="32327" y="313"/>
                    <a:pt x="27188" y="50"/>
                  </a:cubicBezTo>
                  <a:cubicBezTo>
                    <a:pt x="26424" y="17"/>
                    <a:pt x="25660" y="1"/>
                    <a:pt x="248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8;p57">
              <a:extLst>
                <a:ext uri="{FF2B5EF4-FFF2-40B4-BE49-F238E27FC236}">
                  <a16:creationId xmlns:a16="http://schemas.microsoft.com/office/drawing/2014/main" id="{01FF1847-B69B-7D41-B793-19E500A7DDC9}"/>
                </a:ext>
              </a:extLst>
            </p:cNvPr>
            <p:cNvSpPr/>
            <p:nvPr/>
          </p:nvSpPr>
          <p:spPr>
            <a:xfrm>
              <a:off x="4641225" y="3983621"/>
              <a:ext cx="912579" cy="120410"/>
            </a:xfrm>
            <a:custGeom>
              <a:avLst/>
              <a:gdLst/>
              <a:ahLst/>
              <a:cxnLst/>
              <a:rect l="l" t="t" r="r" b="b"/>
              <a:pathLst>
                <a:path w="42298" h="5581" extrusionOk="0">
                  <a:moveTo>
                    <a:pt x="24330" y="1"/>
                  </a:moveTo>
                  <a:cubicBezTo>
                    <a:pt x="16064" y="1"/>
                    <a:pt x="7928" y="1540"/>
                    <a:pt x="1" y="5580"/>
                  </a:cubicBezTo>
                  <a:cubicBezTo>
                    <a:pt x="8486" y="2018"/>
                    <a:pt x="17157" y="627"/>
                    <a:pt x="25950" y="627"/>
                  </a:cubicBezTo>
                  <a:cubicBezTo>
                    <a:pt x="31358" y="627"/>
                    <a:pt x="36811" y="1153"/>
                    <a:pt x="42297" y="2023"/>
                  </a:cubicBezTo>
                  <a:cubicBezTo>
                    <a:pt x="36260" y="793"/>
                    <a:pt x="30262" y="1"/>
                    <a:pt x="243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9;p57">
              <a:extLst>
                <a:ext uri="{FF2B5EF4-FFF2-40B4-BE49-F238E27FC236}">
                  <a16:creationId xmlns:a16="http://schemas.microsoft.com/office/drawing/2014/main" id="{D7F5581D-E47D-DC4C-882D-9BC54A22F3A2}"/>
                </a:ext>
              </a:extLst>
            </p:cNvPr>
            <p:cNvSpPr/>
            <p:nvPr/>
          </p:nvSpPr>
          <p:spPr>
            <a:xfrm>
              <a:off x="4743582" y="4092925"/>
              <a:ext cx="720195" cy="69860"/>
            </a:xfrm>
            <a:custGeom>
              <a:avLst/>
              <a:gdLst/>
              <a:ahLst/>
              <a:cxnLst/>
              <a:rect l="l" t="t" r="r" b="b"/>
              <a:pathLst>
                <a:path w="33381" h="3238" extrusionOk="0">
                  <a:moveTo>
                    <a:pt x="17612" y="0"/>
                  </a:moveTo>
                  <a:cubicBezTo>
                    <a:pt x="11689" y="0"/>
                    <a:pt x="5807" y="882"/>
                    <a:pt x="0" y="3238"/>
                  </a:cubicBezTo>
                  <a:cubicBezTo>
                    <a:pt x="6151" y="1294"/>
                    <a:pt x="12357" y="577"/>
                    <a:pt x="18603" y="577"/>
                  </a:cubicBezTo>
                  <a:cubicBezTo>
                    <a:pt x="23507" y="577"/>
                    <a:pt x="28435" y="1019"/>
                    <a:pt x="33381" y="1656"/>
                  </a:cubicBezTo>
                  <a:cubicBezTo>
                    <a:pt x="28107" y="688"/>
                    <a:pt x="22843" y="0"/>
                    <a:pt x="17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00;p57">
              <a:extLst>
                <a:ext uri="{FF2B5EF4-FFF2-40B4-BE49-F238E27FC236}">
                  <a16:creationId xmlns:a16="http://schemas.microsoft.com/office/drawing/2014/main" id="{9BCA5E2B-30BC-9049-84CC-FF7262EB34E1}"/>
                </a:ext>
              </a:extLst>
            </p:cNvPr>
            <p:cNvSpPr/>
            <p:nvPr/>
          </p:nvSpPr>
          <p:spPr>
            <a:xfrm>
              <a:off x="2823622" y="3828251"/>
              <a:ext cx="986474" cy="152578"/>
            </a:xfrm>
            <a:custGeom>
              <a:avLst/>
              <a:gdLst/>
              <a:ahLst/>
              <a:cxnLst/>
              <a:rect l="l" t="t" r="r" b="b"/>
              <a:pathLst>
                <a:path w="45723" h="7072" extrusionOk="0">
                  <a:moveTo>
                    <a:pt x="44900" y="0"/>
                  </a:moveTo>
                  <a:cubicBezTo>
                    <a:pt x="44761" y="0"/>
                    <a:pt x="44625" y="15"/>
                    <a:pt x="44493" y="44"/>
                  </a:cubicBezTo>
                  <a:cubicBezTo>
                    <a:pt x="43676" y="27"/>
                    <a:pt x="42859" y="18"/>
                    <a:pt x="42042" y="18"/>
                  </a:cubicBezTo>
                  <a:cubicBezTo>
                    <a:pt x="38774" y="18"/>
                    <a:pt x="35507" y="158"/>
                    <a:pt x="32239" y="440"/>
                  </a:cubicBezTo>
                  <a:cubicBezTo>
                    <a:pt x="28330" y="879"/>
                    <a:pt x="24421" y="1450"/>
                    <a:pt x="20512" y="2109"/>
                  </a:cubicBezTo>
                  <a:cubicBezTo>
                    <a:pt x="15856" y="2943"/>
                    <a:pt x="11244" y="4217"/>
                    <a:pt x="6589" y="5227"/>
                  </a:cubicBezTo>
                  <a:cubicBezTo>
                    <a:pt x="4393" y="5710"/>
                    <a:pt x="2197" y="6325"/>
                    <a:pt x="0" y="6896"/>
                  </a:cubicBezTo>
                  <a:cubicBezTo>
                    <a:pt x="147" y="7013"/>
                    <a:pt x="313" y="7072"/>
                    <a:pt x="485" y="7072"/>
                  </a:cubicBezTo>
                  <a:cubicBezTo>
                    <a:pt x="571" y="7072"/>
                    <a:pt x="659" y="7057"/>
                    <a:pt x="747" y="7028"/>
                  </a:cubicBezTo>
                  <a:cubicBezTo>
                    <a:pt x="8521" y="5183"/>
                    <a:pt x="16295" y="3514"/>
                    <a:pt x="24201" y="2372"/>
                  </a:cubicBezTo>
                  <a:cubicBezTo>
                    <a:pt x="29406" y="1602"/>
                    <a:pt x="34641" y="1230"/>
                    <a:pt x="39881" y="1230"/>
                  </a:cubicBezTo>
                  <a:cubicBezTo>
                    <a:pt x="40920" y="1230"/>
                    <a:pt x="41960" y="1245"/>
                    <a:pt x="43000" y="1274"/>
                  </a:cubicBezTo>
                  <a:lnTo>
                    <a:pt x="43263" y="1230"/>
                  </a:lnTo>
                  <a:cubicBezTo>
                    <a:pt x="44010" y="703"/>
                    <a:pt x="44976" y="703"/>
                    <a:pt x="45723" y="176"/>
                  </a:cubicBezTo>
                  <a:cubicBezTo>
                    <a:pt x="45459" y="59"/>
                    <a:pt x="45176" y="0"/>
                    <a:pt x="44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01;p57">
              <a:extLst>
                <a:ext uri="{FF2B5EF4-FFF2-40B4-BE49-F238E27FC236}">
                  <a16:creationId xmlns:a16="http://schemas.microsoft.com/office/drawing/2014/main" id="{4D2D4F42-F248-C645-B314-7BEA09341E59}"/>
                </a:ext>
              </a:extLst>
            </p:cNvPr>
            <p:cNvSpPr/>
            <p:nvPr/>
          </p:nvSpPr>
          <p:spPr>
            <a:xfrm>
              <a:off x="3009371" y="4039848"/>
              <a:ext cx="745783" cy="67983"/>
            </a:xfrm>
            <a:custGeom>
              <a:avLst/>
              <a:gdLst/>
              <a:ahLst/>
              <a:cxnLst/>
              <a:rect l="l" t="t" r="r" b="b"/>
              <a:pathLst>
                <a:path w="34567" h="3151" extrusionOk="0">
                  <a:moveTo>
                    <a:pt x="27803" y="0"/>
                  </a:moveTo>
                  <a:cubicBezTo>
                    <a:pt x="25012" y="0"/>
                    <a:pt x="22227" y="122"/>
                    <a:pt x="19457" y="383"/>
                  </a:cubicBezTo>
                  <a:cubicBezTo>
                    <a:pt x="15504" y="647"/>
                    <a:pt x="11595" y="1130"/>
                    <a:pt x="7686" y="1745"/>
                  </a:cubicBezTo>
                  <a:cubicBezTo>
                    <a:pt x="5095" y="2096"/>
                    <a:pt x="2548" y="2535"/>
                    <a:pt x="0" y="3150"/>
                  </a:cubicBezTo>
                  <a:cubicBezTo>
                    <a:pt x="9056" y="2005"/>
                    <a:pt x="18113" y="750"/>
                    <a:pt x="27256" y="750"/>
                  </a:cubicBezTo>
                  <a:cubicBezTo>
                    <a:pt x="29686" y="750"/>
                    <a:pt x="32122" y="839"/>
                    <a:pt x="34566" y="1042"/>
                  </a:cubicBezTo>
                  <a:cubicBezTo>
                    <a:pt x="34566" y="264"/>
                    <a:pt x="34426" y="136"/>
                    <a:pt x="34145" y="136"/>
                  </a:cubicBezTo>
                  <a:cubicBezTo>
                    <a:pt x="34007" y="136"/>
                    <a:pt x="33836" y="167"/>
                    <a:pt x="33631" y="167"/>
                  </a:cubicBezTo>
                  <a:cubicBezTo>
                    <a:pt x="33592" y="167"/>
                    <a:pt x="33553" y="166"/>
                    <a:pt x="33512" y="163"/>
                  </a:cubicBezTo>
                  <a:cubicBezTo>
                    <a:pt x="31608" y="57"/>
                    <a:pt x="29704" y="0"/>
                    <a:pt x="2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02;p57">
              <a:extLst>
                <a:ext uri="{FF2B5EF4-FFF2-40B4-BE49-F238E27FC236}">
                  <a16:creationId xmlns:a16="http://schemas.microsoft.com/office/drawing/2014/main" id="{F057D955-A7E6-CD42-8F90-375CB83A759E}"/>
                </a:ext>
              </a:extLst>
            </p:cNvPr>
            <p:cNvSpPr/>
            <p:nvPr/>
          </p:nvSpPr>
          <p:spPr>
            <a:xfrm>
              <a:off x="3110758" y="4140436"/>
              <a:ext cx="644402" cy="42244"/>
            </a:xfrm>
            <a:custGeom>
              <a:avLst/>
              <a:gdLst/>
              <a:ahLst/>
              <a:cxnLst/>
              <a:rect l="l" t="t" r="r" b="b"/>
              <a:pathLst>
                <a:path w="29868" h="1958" extrusionOk="0">
                  <a:moveTo>
                    <a:pt x="23997" y="0"/>
                  </a:moveTo>
                  <a:cubicBezTo>
                    <a:pt x="15974" y="0"/>
                    <a:pt x="7945" y="440"/>
                    <a:pt x="1" y="1958"/>
                  </a:cubicBezTo>
                  <a:cubicBezTo>
                    <a:pt x="7483" y="1097"/>
                    <a:pt x="14990" y="686"/>
                    <a:pt x="22504" y="686"/>
                  </a:cubicBezTo>
                  <a:cubicBezTo>
                    <a:pt x="24958" y="686"/>
                    <a:pt x="27413" y="729"/>
                    <a:pt x="29867" y="816"/>
                  </a:cubicBezTo>
                  <a:lnTo>
                    <a:pt x="29867" y="69"/>
                  </a:lnTo>
                  <a:cubicBezTo>
                    <a:pt x="27912" y="26"/>
                    <a:pt x="25954" y="0"/>
                    <a:pt x="23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03;p57">
              <a:extLst>
                <a:ext uri="{FF2B5EF4-FFF2-40B4-BE49-F238E27FC236}">
                  <a16:creationId xmlns:a16="http://schemas.microsoft.com/office/drawing/2014/main" id="{CE8A863D-7E6A-7F40-9614-E9FA341FA548}"/>
                </a:ext>
              </a:extLst>
            </p:cNvPr>
            <p:cNvSpPr/>
            <p:nvPr/>
          </p:nvSpPr>
          <p:spPr>
            <a:xfrm>
              <a:off x="3220689" y="3950243"/>
              <a:ext cx="530680" cy="48608"/>
            </a:xfrm>
            <a:custGeom>
              <a:avLst/>
              <a:gdLst/>
              <a:ahLst/>
              <a:cxnLst/>
              <a:rect l="l" t="t" r="r" b="b"/>
              <a:pathLst>
                <a:path w="24597" h="2253" extrusionOk="0">
                  <a:moveTo>
                    <a:pt x="23352" y="1"/>
                  </a:moveTo>
                  <a:cubicBezTo>
                    <a:pt x="23269" y="1"/>
                    <a:pt x="23186" y="5"/>
                    <a:pt x="23103" y="12"/>
                  </a:cubicBezTo>
                  <a:cubicBezTo>
                    <a:pt x="18228" y="56"/>
                    <a:pt x="13309" y="407"/>
                    <a:pt x="8477" y="1022"/>
                  </a:cubicBezTo>
                  <a:cubicBezTo>
                    <a:pt x="5666" y="1374"/>
                    <a:pt x="2812" y="1857"/>
                    <a:pt x="1" y="2252"/>
                  </a:cubicBezTo>
                  <a:cubicBezTo>
                    <a:pt x="6503" y="1623"/>
                    <a:pt x="13006" y="799"/>
                    <a:pt x="19552" y="799"/>
                  </a:cubicBezTo>
                  <a:cubicBezTo>
                    <a:pt x="21231" y="799"/>
                    <a:pt x="22912" y="853"/>
                    <a:pt x="24597" y="978"/>
                  </a:cubicBezTo>
                  <a:cubicBezTo>
                    <a:pt x="24597" y="715"/>
                    <a:pt x="24553" y="451"/>
                    <a:pt x="24553" y="232"/>
                  </a:cubicBezTo>
                  <a:cubicBezTo>
                    <a:pt x="24152" y="86"/>
                    <a:pt x="23752" y="1"/>
                    <a:pt x="23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04;p57">
              <a:extLst>
                <a:ext uri="{FF2B5EF4-FFF2-40B4-BE49-F238E27FC236}">
                  <a16:creationId xmlns:a16="http://schemas.microsoft.com/office/drawing/2014/main" id="{6F165F38-73FA-EB4C-84E4-5BBBC9F1115C}"/>
                </a:ext>
              </a:extLst>
            </p:cNvPr>
            <p:cNvSpPr/>
            <p:nvPr/>
          </p:nvSpPr>
          <p:spPr>
            <a:xfrm>
              <a:off x="4031890" y="3871835"/>
              <a:ext cx="247336" cy="169644"/>
            </a:xfrm>
            <a:custGeom>
              <a:avLst/>
              <a:gdLst/>
              <a:ahLst/>
              <a:cxnLst/>
              <a:rect l="l" t="t" r="r" b="b"/>
              <a:pathLst>
                <a:path w="11464" h="7863" extrusionOk="0">
                  <a:moveTo>
                    <a:pt x="220" y="1"/>
                  </a:moveTo>
                  <a:cubicBezTo>
                    <a:pt x="308" y="396"/>
                    <a:pt x="220" y="835"/>
                    <a:pt x="0" y="1187"/>
                  </a:cubicBezTo>
                  <a:cubicBezTo>
                    <a:pt x="0" y="1274"/>
                    <a:pt x="0" y="1362"/>
                    <a:pt x="44" y="1450"/>
                  </a:cubicBezTo>
                  <a:cubicBezTo>
                    <a:pt x="4436" y="2504"/>
                    <a:pt x="8126" y="4876"/>
                    <a:pt x="11464" y="7863"/>
                  </a:cubicBezTo>
                  <a:cubicBezTo>
                    <a:pt x="8653" y="3866"/>
                    <a:pt x="4744" y="1494"/>
                    <a:pt x="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05;p57">
              <a:extLst>
                <a:ext uri="{FF2B5EF4-FFF2-40B4-BE49-F238E27FC236}">
                  <a16:creationId xmlns:a16="http://schemas.microsoft.com/office/drawing/2014/main" id="{9B0D0E72-BDA3-7E40-B9E3-E85B61B96D0F}"/>
                </a:ext>
              </a:extLst>
            </p:cNvPr>
            <p:cNvSpPr/>
            <p:nvPr/>
          </p:nvSpPr>
          <p:spPr>
            <a:xfrm>
              <a:off x="3818674" y="4147621"/>
              <a:ext cx="160151" cy="36009"/>
            </a:xfrm>
            <a:custGeom>
              <a:avLst/>
              <a:gdLst/>
              <a:ahLst/>
              <a:cxnLst/>
              <a:rect l="l" t="t" r="r" b="b"/>
              <a:pathLst>
                <a:path w="7423" h="1669" extrusionOk="0">
                  <a:moveTo>
                    <a:pt x="2142" y="0"/>
                  </a:moveTo>
                  <a:cubicBezTo>
                    <a:pt x="1685" y="0"/>
                    <a:pt x="1221" y="51"/>
                    <a:pt x="747" y="176"/>
                  </a:cubicBezTo>
                  <a:cubicBezTo>
                    <a:pt x="439" y="219"/>
                    <a:pt x="132" y="395"/>
                    <a:pt x="0" y="659"/>
                  </a:cubicBezTo>
                  <a:lnTo>
                    <a:pt x="7423" y="1669"/>
                  </a:lnTo>
                  <a:lnTo>
                    <a:pt x="6237" y="703"/>
                  </a:lnTo>
                  <a:cubicBezTo>
                    <a:pt x="6177" y="732"/>
                    <a:pt x="6120" y="744"/>
                    <a:pt x="6065" y="744"/>
                  </a:cubicBezTo>
                  <a:cubicBezTo>
                    <a:pt x="5874" y="744"/>
                    <a:pt x="5704" y="605"/>
                    <a:pt x="5534" y="571"/>
                  </a:cubicBezTo>
                  <a:cubicBezTo>
                    <a:pt x="4402" y="319"/>
                    <a:pt x="3293" y="0"/>
                    <a:pt x="214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06;p57">
              <a:extLst>
                <a:ext uri="{FF2B5EF4-FFF2-40B4-BE49-F238E27FC236}">
                  <a16:creationId xmlns:a16="http://schemas.microsoft.com/office/drawing/2014/main" id="{7D29F203-0CBF-1642-B758-D4B5BE4C6084}"/>
                </a:ext>
              </a:extLst>
            </p:cNvPr>
            <p:cNvSpPr/>
            <p:nvPr/>
          </p:nvSpPr>
          <p:spPr>
            <a:xfrm>
              <a:off x="3474663" y="2231231"/>
              <a:ext cx="2375666" cy="1825331"/>
            </a:xfrm>
            <a:custGeom>
              <a:avLst/>
              <a:gdLst/>
              <a:ahLst/>
              <a:cxnLst/>
              <a:rect l="l" t="t" r="r" b="b"/>
              <a:pathLst>
                <a:path w="110112" h="84604" extrusionOk="0">
                  <a:moveTo>
                    <a:pt x="22482" y="1"/>
                  </a:moveTo>
                  <a:cubicBezTo>
                    <a:pt x="22227" y="1"/>
                    <a:pt x="21941" y="97"/>
                    <a:pt x="21610" y="318"/>
                  </a:cubicBezTo>
                  <a:cubicBezTo>
                    <a:pt x="17569" y="2909"/>
                    <a:pt x="13484" y="5457"/>
                    <a:pt x="9400" y="8004"/>
                  </a:cubicBezTo>
                  <a:cubicBezTo>
                    <a:pt x="6281" y="9937"/>
                    <a:pt x="3119" y="11913"/>
                    <a:pt x="1" y="13846"/>
                  </a:cubicBezTo>
                  <a:cubicBezTo>
                    <a:pt x="2109" y="15822"/>
                    <a:pt x="4261" y="17799"/>
                    <a:pt x="6325" y="19819"/>
                  </a:cubicBezTo>
                  <a:cubicBezTo>
                    <a:pt x="9312" y="22718"/>
                    <a:pt x="12299" y="25661"/>
                    <a:pt x="15109" y="28735"/>
                  </a:cubicBezTo>
                  <a:cubicBezTo>
                    <a:pt x="17262" y="31107"/>
                    <a:pt x="19458" y="33391"/>
                    <a:pt x="21566" y="35806"/>
                  </a:cubicBezTo>
                  <a:cubicBezTo>
                    <a:pt x="26090" y="40989"/>
                    <a:pt x="30394" y="46392"/>
                    <a:pt x="34347" y="51970"/>
                  </a:cubicBezTo>
                  <a:cubicBezTo>
                    <a:pt x="37202" y="56098"/>
                    <a:pt x="40013" y="60227"/>
                    <a:pt x="42077" y="64795"/>
                  </a:cubicBezTo>
                  <a:cubicBezTo>
                    <a:pt x="43702" y="68308"/>
                    <a:pt x="44756" y="72042"/>
                    <a:pt x="45196" y="75863"/>
                  </a:cubicBezTo>
                  <a:cubicBezTo>
                    <a:pt x="45196" y="76170"/>
                    <a:pt x="45064" y="76654"/>
                    <a:pt x="45503" y="76741"/>
                  </a:cubicBezTo>
                  <a:lnTo>
                    <a:pt x="45503" y="84603"/>
                  </a:lnTo>
                  <a:lnTo>
                    <a:pt x="52091" y="75556"/>
                  </a:lnTo>
                  <a:cubicBezTo>
                    <a:pt x="52112" y="75557"/>
                    <a:pt x="52133" y="75558"/>
                    <a:pt x="52153" y="75558"/>
                  </a:cubicBezTo>
                  <a:cubicBezTo>
                    <a:pt x="52675" y="75558"/>
                    <a:pt x="52848" y="75016"/>
                    <a:pt x="53102" y="74677"/>
                  </a:cubicBezTo>
                  <a:cubicBezTo>
                    <a:pt x="56923" y="69626"/>
                    <a:pt x="61007" y="64795"/>
                    <a:pt x="65312" y="60139"/>
                  </a:cubicBezTo>
                  <a:cubicBezTo>
                    <a:pt x="70319" y="54605"/>
                    <a:pt x="75941" y="49730"/>
                    <a:pt x="82090" y="45557"/>
                  </a:cubicBezTo>
                  <a:cubicBezTo>
                    <a:pt x="83012" y="44854"/>
                    <a:pt x="84066" y="44371"/>
                    <a:pt x="84989" y="43712"/>
                  </a:cubicBezTo>
                  <a:cubicBezTo>
                    <a:pt x="91445" y="39584"/>
                    <a:pt x="98165" y="35982"/>
                    <a:pt x="105192" y="32864"/>
                  </a:cubicBezTo>
                  <a:cubicBezTo>
                    <a:pt x="105324" y="32820"/>
                    <a:pt x="105632" y="32644"/>
                    <a:pt x="106071" y="32425"/>
                  </a:cubicBezTo>
                  <a:cubicBezTo>
                    <a:pt x="107696" y="31590"/>
                    <a:pt x="109101" y="30975"/>
                    <a:pt x="110112" y="30536"/>
                  </a:cubicBezTo>
                  <a:lnTo>
                    <a:pt x="110112" y="30536"/>
                  </a:lnTo>
                  <a:cubicBezTo>
                    <a:pt x="108574" y="30975"/>
                    <a:pt x="106159" y="31722"/>
                    <a:pt x="103128" y="32688"/>
                  </a:cubicBezTo>
                  <a:cubicBezTo>
                    <a:pt x="100625" y="33435"/>
                    <a:pt x="96803" y="34621"/>
                    <a:pt x="92148" y="36246"/>
                  </a:cubicBezTo>
                  <a:cubicBezTo>
                    <a:pt x="76643" y="41780"/>
                    <a:pt x="65531" y="45908"/>
                    <a:pt x="56264" y="55483"/>
                  </a:cubicBezTo>
                  <a:cubicBezTo>
                    <a:pt x="52926" y="58909"/>
                    <a:pt x="50071" y="62730"/>
                    <a:pt x="47787" y="66903"/>
                  </a:cubicBezTo>
                  <a:cubicBezTo>
                    <a:pt x="47524" y="58909"/>
                    <a:pt x="46601" y="50959"/>
                    <a:pt x="44976" y="43141"/>
                  </a:cubicBezTo>
                  <a:cubicBezTo>
                    <a:pt x="43966" y="38222"/>
                    <a:pt x="43175" y="34489"/>
                    <a:pt x="41331" y="29526"/>
                  </a:cubicBezTo>
                  <a:cubicBezTo>
                    <a:pt x="38695" y="22630"/>
                    <a:pt x="35138" y="16130"/>
                    <a:pt x="30789" y="10200"/>
                  </a:cubicBezTo>
                  <a:cubicBezTo>
                    <a:pt x="28462" y="6994"/>
                    <a:pt x="26090" y="3875"/>
                    <a:pt x="23630" y="757"/>
                  </a:cubicBezTo>
                  <a:cubicBezTo>
                    <a:pt x="23293" y="307"/>
                    <a:pt x="22937" y="1"/>
                    <a:pt x="2248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07;p57">
              <a:extLst>
                <a:ext uri="{FF2B5EF4-FFF2-40B4-BE49-F238E27FC236}">
                  <a16:creationId xmlns:a16="http://schemas.microsoft.com/office/drawing/2014/main" id="{0759DC62-A33A-1D46-8972-C8AE44E3E94F}"/>
                </a:ext>
              </a:extLst>
            </p:cNvPr>
            <p:cNvSpPr/>
            <p:nvPr/>
          </p:nvSpPr>
          <p:spPr>
            <a:xfrm>
              <a:off x="2760446" y="2922292"/>
              <a:ext cx="1577456" cy="921900"/>
            </a:xfrm>
            <a:custGeom>
              <a:avLst/>
              <a:gdLst/>
              <a:ahLst/>
              <a:cxnLst/>
              <a:rect l="l" t="t" r="r" b="b"/>
              <a:pathLst>
                <a:path w="73115" h="42730" extrusionOk="0">
                  <a:moveTo>
                    <a:pt x="28710" y="0"/>
                  </a:moveTo>
                  <a:cubicBezTo>
                    <a:pt x="28623" y="176"/>
                    <a:pt x="28491" y="352"/>
                    <a:pt x="28315" y="483"/>
                  </a:cubicBezTo>
                  <a:cubicBezTo>
                    <a:pt x="26426" y="1713"/>
                    <a:pt x="24626" y="3119"/>
                    <a:pt x="22825" y="4436"/>
                  </a:cubicBezTo>
                  <a:cubicBezTo>
                    <a:pt x="18828" y="7555"/>
                    <a:pt x="15007" y="10849"/>
                    <a:pt x="11361" y="14319"/>
                  </a:cubicBezTo>
                  <a:cubicBezTo>
                    <a:pt x="7628" y="17788"/>
                    <a:pt x="4202" y="21522"/>
                    <a:pt x="688" y="25211"/>
                  </a:cubicBezTo>
                  <a:cubicBezTo>
                    <a:pt x="1" y="25440"/>
                    <a:pt x="443" y="26567"/>
                    <a:pt x="1033" y="26567"/>
                  </a:cubicBezTo>
                  <a:cubicBezTo>
                    <a:pt x="1121" y="26567"/>
                    <a:pt x="1212" y="26542"/>
                    <a:pt x="1303" y="26485"/>
                  </a:cubicBezTo>
                  <a:cubicBezTo>
                    <a:pt x="2489" y="26529"/>
                    <a:pt x="3675" y="26661"/>
                    <a:pt x="4861" y="26836"/>
                  </a:cubicBezTo>
                  <a:cubicBezTo>
                    <a:pt x="9561" y="27144"/>
                    <a:pt x="14304" y="27627"/>
                    <a:pt x="19004" y="28066"/>
                  </a:cubicBezTo>
                  <a:cubicBezTo>
                    <a:pt x="24274" y="28549"/>
                    <a:pt x="29545" y="29076"/>
                    <a:pt x="34815" y="29735"/>
                  </a:cubicBezTo>
                  <a:cubicBezTo>
                    <a:pt x="41843" y="30570"/>
                    <a:pt x="48826" y="31887"/>
                    <a:pt x="55678" y="33732"/>
                  </a:cubicBezTo>
                  <a:cubicBezTo>
                    <a:pt x="60466" y="35050"/>
                    <a:pt x="65077" y="36675"/>
                    <a:pt x="68986" y="39749"/>
                  </a:cubicBezTo>
                  <a:cubicBezTo>
                    <a:pt x="69909" y="40496"/>
                    <a:pt x="70787" y="41330"/>
                    <a:pt x="71578" y="42209"/>
                  </a:cubicBezTo>
                  <a:cubicBezTo>
                    <a:pt x="71818" y="42415"/>
                    <a:pt x="72086" y="42729"/>
                    <a:pt x="72381" y="42729"/>
                  </a:cubicBezTo>
                  <a:cubicBezTo>
                    <a:pt x="72462" y="42729"/>
                    <a:pt x="72546" y="42705"/>
                    <a:pt x="72632" y="42648"/>
                  </a:cubicBezTo>
                  <a:cubicBezTo>
                    <a:pt x="73115" y="42385"/>
                    <a:pt x="72720" y="41901"/>
                    <a:pt x="72544" y="41506"/>
                  </a:cubicBezTo>
                  <a:cubicBezTo>
                    <a:pt x="72237" y="40759"/>
                    <a:pt x="71841" y="40101"/>
                    <a:pt x="71358" y="39530"/>
                  </a:cubicBezTo>
                  <a:cubicBezTo>
                    <a:pt x="71138" y="39354"/>
                    <a:pt x="70963" y="39178"/>
                    <a:pt x="70787" y="39003"/>
                  </a:cubicBezTo>
                  <a:cubicBezTo>
                    <a:pt x="70743" y="38871"/>
                    <a:pt x="70699" y="38739"/>
                    <a:pt x="70611" y="38651"/>
                  </a:cubicBezTo>
                  <a:cubicBezTo>
                    <a:pt x="67361" y="33337"/>
                    <a:pt x="63584" y="28418"/>
                    <a:pt x="59324" y="23938"/>
                  </a:cubicBezTo>
                  <a:cubicBezTo>
                    <a:pt x="56469" y="20863"/>
                    <a:pt x="53438" y="17964"/>
                    <a:pt x="50276" y="15241"/>
                  </a:cubicBezTo>
                  <a:cubicBezTo>
                    <a:pt x="45708" y="11420"/>
                    <a:pt x="40964" y="7906"/>
                    <a:pt x="36089" y="4524"/>
                  </a:cubicBezTo>
                  <a:lnTo>
                    <a:pt x="32136" y="1845"/>
                  </a:lnTo>
                  <a:cubicBezTo>
                    <a:pt x="32136" y="1933"/>
                    <a:pt x="32136" y="2021"/>
                    <a:pt x="32092" y="2108"/>
                  </a:cubicBezTo>
                  <a:cubicBezTo>
                    <a:pt x="31214" y="1054"/>
                    <a:pt x="30028" y="308"/>
                    <a:pt x="28710" y="0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08;p57">
              <a:extLst>
                <a:ext uri="{FF2B5EF4-FFF2-40B4-BE49-F238E27FC236}">
                  <a16:creationId xmlns:a16="http://schemas.microsoft.com/office/drawing/2014/main" id="{6AD2D5D5-2D0E-0A48-BDAA-82FF580FE386}"/>
                </a:ext>
              </a:extLst>
            </p:cNvPr>
            <p:cNvSpPr/>
            <p:nvPr/>
          </p:nvSpPr>
          <p:spPr>
            <a:xfrm>
              <a:off x="2446448" y="3498935"/>
              <a:ext cx="1957780" cy="599656"/>
            </a:xfrm>
            <a:custGeom>
              <a:avLst/>
              <a:gdLst/>
              <a:ahLst/>
              <a:cxnLst/>
              <a:rect l="l" t="t" r="r" b="b"/>
              <a:pathLst>
                <a:path w="90743" h="27794" extrusionOk="0">
                  <a:moveTo>
                    <a:pt x="19727" y="1"/>
                  </a:moveTo>
                  <a:cubicBezTo>
                    <a:pt x="19458" y="1"/>
                    <a:pt x="19194" y="66"/>
                    <a:pt x="18931" y="286"/>
                  </a:cubicBezTo>
                  <a:cubicBezTo>
                    <a:pt x="18931" y="550"/>
                    <a:pt x="18799" y="769"/>
                    <a:pt x="18623" y="945"/>
                  </a:cubicBezTo>
                  <a:cubicBezTo>
                    <a:pt x="15241" y="4415"/>
                    <a:pt x="12035" y="8104"/>
                    <a:pt x="8785" y="11750"/>
                  </a:cubicBezTo>
                  <a:cubicBezTo>
                    <a:pt x="5842" y="15088"/>
                    <a:pt x="2812" y="18382"/>
                    <a:pt x="1" y="21895"/>
                  </a:cubicBezTo>
                  <a:cubicBezTo>
                    <a:pt x="4656" y="21368"/>
                    <a:pt x="9268" y="20490"/>
                    <a:pt x="13880" y="19612"/>
                  </a:cubicBezTo>
                  <a:cubicBezTo>
                    <a:pt x="21874" y="18030"/>
                    <a:pt x="29779" y="16230"/>
                    <a:pt x="37773" y="14604"/>
                  </a:cubicBezTo>
                  <a:cubicBezTo>
                    <a:pt x="43263" y="13463"/>
                    <a:pt x="48797" y="12716"/>
                    <a:pt x="54376" y="12364"/>
                  </a:cubicBezTo>
                  <a:cubicBezTo>
                    <a:pt x="55654" y="12293"/>
                    <a:pt x="56935" y="12258"/>
                    <a:pt x="58217" y="12258"/>
                  </a:cubicBezTo>
                  <a:cubicBezTo>
                    <a:pt x="61696" y="12258"/>
                    <a:pt x="65184" y="12522"/>
                    <a:pt x="68650" y="13067"/>
                  </a:cubicBezTo>
                  <a:cubicBezTo>
                    <a:pt x="73393" y="13814"/>
                    <a:pt x="77830" y="15263"/>
                    <a:pt x="81739" y="18162"/>
                  </a:cubicBezTo>
                  <a:cubicBezTo>
                    <a:pt x="84989" y="20622"/>
                    <a:pt x="87668" y="23521"/>
                    <a:pt x="89161" y="27386"/>
                  </a:cubicBezTo>
                  <a:cubicBezTo>
                    <a:pt x="89291" y="27697"/>
                    <a:pt x="89482" y="27794"/>
                    <a:pt x="89707" y="27794"/>
                  </a:cubicBezTo>
                  <a:cubicBezTo>
                    <a:pt x="89863" y="27794"/>
                    <a:pt x="90036" y="27747"/>
                    <a:pt x="90215" y="27693"/>
                  </a:cubicBezTo>
                  <a:cubicBezTo>
                    <a:pt x="90567" y="27430"/>
                    <a:pt x="90742" y="26946"/>
                    <a:pt x="90611" y="26507"/>
                  </a:cubicBezTo>
                  <a:cubicBezTo>
                    <a:pt x="90567" y="25585"/>
                    <a:pt x="90347" y="24706"/>
                    <a:pt x="89996" y="23872"/>
                  </a:cubicBezTo>
                  <a:cubicBezTo>
                    <a:pt x="89820" y="23608"/>
                    <a:pt x="89644" y="23345"/>
                    <a:pt x="89557" y="23081"/>
                  </a:cubicBezTo>
                  <a:cubicBezTo>
                    <a:pt x="88634" y="18953"/>
                    <a:pt x="86262" y="15746"/>
                    <a:pt x="83056" y="13067"/>
                  </a:cubicBezTo>
                  <a:cubicBezTo>
                    <a:pt x="80245" y="10783"/>
                    <a:pt x="76907" y="9422"/>
                    <a:pt x="73481" y="8236"/>
                  </a:cubicBezTo>
                  <a:cubicBezTo>
                    <a:pt x="66498" y="5820"/>
                    <a:pt x="59251" y="4502"/>
                    <a:pt x="51916" y="3492"/>
                  </a:cubicBezTo>
                  <a:cubicBezTo>
                    <a:pt x="48095" y="2921"/>
                    <a:pt x="44230" y="2482"/>
                    <a:pt x="40408" y="2175"/>
                  </a:cubicBezTo>
                  <a:cubicBezTo>
                    <a:pt x="36412" y="1867"/>
                    <a:pt x="32459" y="1428"/>
                    <a:pt x="28506" y="1033"/>
                  </a:cubicBezTo>
                  <a:cubicBezTo>
                    <a:pt x="27172" y="996"/>
                    <a:pt x="25869" y="740"/>
                    <a:pt x="24571" y="740"/>
                  </a:cubicBezTo>
                  <a:cubicBezTo>
                    <a:pt x="24331" y="740"/>
                    <a:pt x="24090" y="749"/>
                    <a:pt x="23850" y="769"/>
                  </a:cubicBezTo>
                  <a:lnTo>
                    <a:pt x="23850" y="813"/>
                  </a:lnTo>
                  <a:cubicBezTo>
                    <a:pt x="23806" y="769"/>
                    <a:pt x="23806" y="681"/>
                    <a:pt x="23762" y="637"/>
                  </a:cubicBezTo>
                  <a:cubicBezTo>
                    <a:pt x="22708" y="242"/>
                    <a:pt x="21610" y="286"/>
                    <a:pt x="20556" y="110"/>
                  </a:cubicBezTo>
                  <a:cubicBezTo>
                    <a:pt x="20270" y="66"/>
                    <a:pt x="19996" y="1"/>
                    <a:pt x="19727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09;p57">
              <a:extLst>
                <a:ext uri="{FF2B5EF4-FFF2-40B4-BE49-F238E27FC236}">
                  <a16:creationId xmlns:a16="http://schemas.microsoft.com/office/drawing/2014/main" id="{08228645-3058-4D49-9B19-33C655248BBF}"/>
                </a:ext>
              </a:extLst>
            </p:cNvPr>
            <p:cNvSpPr/>
            <p:nvPr/>
          </p:nvSpPr>
          <p:spPr>
            <a:xfrm>
              <a:off x="3221638" y="2592501"/>
              <a:ext cx="1229063" cy="1502936"/>
            </a:xfrm>
            <a:custGeom>
              <a:avLst/>
              <a:gdLst/>
              <a:ahLst/>
              <a:cxnLst/>
              <a:rect l="l" t="t" r="r" b="b"/>
              <a:pathLst>
                <a:path w="56967" h="69661" extrusionOk="0">
                  <a:moveTo>
                    <a:pt x="14582" y="1"/>
                  </a:moveTo>
                  <a:cubicBezTo>
                    <a:pt x="14582" y="1"/>
                    <a:pt x="14538" y="1"/>
                    <a:pt x="14495" y="44"/>
                  </a:cubicBezTo>
                  <a:cubicBezTo>
                    <a:pt x="14319" y="308"/>
                    <a:pt x="14099" y="571"/>
                    <a:pt x="13792" y="703"/>
                  </a:cubicBezTo>
                  <a:cubicBezTo>
                    <a:pt x="8917" y="3339"/>
                    <a:pt x="4480" y="6589"/>
                    <a:pt x="0" y="9839"/>
                  </a:cubicBezTo>
                  <a:cubicBezTo>
                    <a:pt x="352" y="10322"/>
                    <a:pt x="879" y="10717"/>
                    <a:pt x="1406" y="10981"/>
                  </a:cubicBezTo>
                  <a:cubicBezTo>
                    <a:pt x="9883" y="16339"/>
                    <a:pt x="18228" y="21830"/>
                    <a:pt x="26222" y="27935"/>
                  </a:cubicBezTo>
                  <a:cubicBezTo>
                    <a:pt x="31404" y="31888"/>
                    <a:pt x="36192" y="36412"/>
                    <a:pt x="40496" y="41375"/>
                  </a:cubicBezTo>
                  <a:cubicBezTo>
                    <a:pt x="44844" y="46250"/>
                    <a:pt x="48622" y="51652"/>
                    <a:pt x="51784" y="57362"/>
                  </a:cubicBezTo>
                  <a:cubicBezTo>
                    <a:pt x="53673" y="60920"/>
                    <a:pt x="55342" y="64565"/>
                    <a:pt x="55517" y="68694"/>
                  </a:cubicBezTo>
                  <a:cubicBezTo>
                    <a:pt x="55517" y="69089"/>
                    <a:pt x="55517" y="69660"/>
                    <a:pt x="56176" y="69660"/>
                  </a:cubicBezTo>
                  <a:cubicBezTo>
                    <a:pt x="56615" y="69397"/>
                    <a:pt x="56615" y="68914"/>
                    <a:pt x="56703" y="68474"/>
                  </a:cubicBezTo>
                  <a:cubicBezTo>
                    <a:pt x="56923" y="66805"/>
                    <a:pt x="56967" y="65092"/>
                    <a:pt x="56747" y="63423"/>
                  </a:cubicBezTo>
                  <a:cubicBezTo>
                    <a:pt x="56659" y="63072"/>
                    <a:pt x="56571" y="62721"/>
                    <a:pt x="56483" y="62369"/>
                  </a:cubicBezTo>
                  <a:cubicBezTo>
                    <a:pt x="56527" y="57714"/>
                    <a:pt x="55561" y="53146"/>
                    <a:pt x="53716" y="48885"/>
                  </a:cubicBezTo>
                  <a:cubicBezTo>
                    <a:pt x="50993" y="42473"/>
                    <a:pt x="46865" y="36939"/>
                    <a:pt x="42736" y="31404"/>
                  </a:cubicBezTo>
                  <a:cubicBezTo>
                    <a:pt x="39398" y="26881"/>
                    <a:pt x="35884" y="22488"/>
                    <a:pt x="32195" y="18228"/>
                  </a:cubicBezTo>
                  <a:cubicBezTo>
                    <a:pt x="28945" y="14539"/>
                    <a:pt x="25651" y="10805"/>
                    <a:pt x="22093" y="7379"/>
                  </a:cubicBezTo>
                  <a:cubicBezTo>
                    <a:pt x="20907" y="6018"/>
                    <a:pt x="19589" y="4788"/>
                    <a:pt x="18272" y="3558"/>
                  </a:cubicBezTo>
                  <a:lnTo>
                    <a:pt x="18316" y="3470"/>
                  </a:lnTo>
                  <a:cubicBezTo>
                    <a:pt x="17393" y="1977"/>
                    <a:pt x="15988" y="967"/>
                    <a:pt x="1458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10;p57">
              <a:extLst>
                <a:ext uri="{FF2B5EF4-FFF2-40B4-BE49-F238E27FC236}">
                  <a16:creationId xmlns:a16="http://schemas.microsoft.com/office/drawing/2014/main" id="{1E247E46-B71C-E841-B35E-7D1D043F22F6}"/>
                </a:ext>
              </a:extLst>
            </p:cNvPr>
            <p:cNvSpPr/>
            <p:nvPr/>
          </p:nvSpPr>
          <p:spPr>
            <a:xfrm>
              <a:off x="4450750" y="3430064"/>
              <a:ext cx="1845957" cy="676829"/>
            </a:xfrm>
            <a:custGeom>
              <a:avLst/>
              <a:gdLst/>
              <a:ahLst/>
              <a:cxnLst/>
              <a:rect l="l" t="t" r="r" b="b"/>
              <a:pathLst>
                <a:path w="85560" h="31371" extrusionOk="0">
                  <a:moveTo>
                    <a:pt x="40974" y="0"/>
                  </a:moveTo>
                  <a:cubicBezTo>
                    <a:pt x="38610" y="0"/>
                    <a:pt x="36237" y="127"/>
                    <a:pt x="33864" y="535"/>
                  </a:cubicBezTo>
                  <a:cubicBezTo>
                    <a:pt x="29560" y="1194"/>
                    <a:pt x="25387" y="2512"/>
                    <a:pt x="21522" y="4488"/>
                  </a:cubicBezTo>
                  <a:cubicBezTo>
                    <a:pt x="21171" y="4664"/>
                    <a:pt x="19414" y="5938"/>
                    <a:pt x="19326" y="5982"/>
                  </a:cubicBezTo>
                  <a:cubicBezTo>
                    <a:pt x="19063" y="6245"/>
                    <a:pt x="18711" y="6509"/>
                    <a:pt x="18448" y="6816"/>
                  </a:cubicBezTo>
                  <a:cubicBezTo>
                    <a:pt x="16208" y="9451"/>
                    <a:pt x="13924" y="12087"/>
                    <a:pt x="11772" y="14766"/>
                  </a:cubicBezTo>
                  <a:cubicBezTo>
                    <a:pt x="9092" y="18104"/>
                    <a:pt x="6457" y="21530"/>
                    <a:pt x="4129" y="25087"/>
                  </a:cubicBezTo>
                  <a:cubicBezTo>
                    <a:pt x="2548" y="27020"/>
                    <a:pt x="1186" y="29084"/>
                    <a:pt x="1" y="31236"/>
                  </a:cubicBezTo>
                  <a:cubicBezTo>
                    <a:pt x="86" y="31322"/>
                    <a:pt x="207" y="31370"/>
                    <a:pt x="318" y="31370"/>
                  </a:cubicBezTo>
                  <a:cubicBezTo>
                    <a:pt x="379" y="31370"/>
                    <a:pt x="437" y="31355"/>
                    <a:pt x="484" y="31324"/>
                  </a:cubicBezTo>
                  <a:cubicBezTo>
                    <a:pt x="835" y="30797"/>
                    <a:pt x="1186" y="30314"/>
                    <a:pt x="1582" y="29875"/>
                  </a:cubicBezTo>
                  <a:cubicBezTo>
                    <a:pt x="4568" y="26581"/>
                    <a:pt x="8214" y="23945"/>
                    <a:pt x="12211" y="22057"/>
                  </a:cubicBezTo>
                  <a:cubicBezTo>
                    <a:pt x="18052" y="19378"/>
                    <a:pt x="24157" y="18148"/>
                    <a:pt x="30482" y="17753"/>
                  </a:cubicBezTo>
                  <a:cubicBezTo>
                    <a:pt x="31339" y="17643"/>
                    <a:pt x="32206" y="17588"/>
                    <a:pt x="33073" y="17588"/>
                  </a:cubicBezTo>
                  <a:cubicBezTo>
                    <a:pt x="33941" y="17588"/>
                    <a:pt x="34808" y="17643"/>
                    <a:pt x="35665" y="17753"/>
                  </a:cubicBezTo>
                  <a:cubicBezTo>
                    <a:pt x="38212" y="17753"/>
                    <a:pt x="40760" y="18016"/>
                    <a:pt x="43351" y="18192"/>
                  </a:cubicBezTo>
                  <a:cubicBezTo>
                    <a:pt x="48490" y="18499"/>
                    <a:pt x="53541" y="19685"/>
                    <a:pt x="58592" y="20520"/>
                  </a:cubicBezTo>
                  <a:cubicBezTo>
                    <a:pt x="61051" y="20915"/>
                    <a:pt x="63423" y="21749"/>
                    <a:pt x="65883" y="21925"/>
                  </a:cubicBezTo>
                  <a:cubicBezTo>
                    <a:pt x="66937" y="22320"/>
                    <a:pt x="68035" y="22364"/>
                    <a:pt x="69089" y="22540"/>
                  </a:cubicBezTo>
                  <a:cubicBezTo>
                    <a:pt x="74579" y="23594"/>
                    <a:pt x="80025" y="24473"/>
                    <a:pt x="85560" y="25087"/>
                  </a:cubicBezTo>
                  <a:cubicBezTo>
                    <a:pt x="85472" y="24648"/>
                    <a:pt x="85252" y="24253"/>
                    <a:pt x="84945" y="23902"/>
                  </a:cubicBezTo>
                  <a:cubicBezTo>
                    <a:pt x="81167" y="18367"/>
                    <a:pt x="77346" y="12833"/>
                    <a:pt x="73701" y="7211"/>
                  </a:cubicBezTo>
                  <a:cubicBezTo>
                    <a:pt x="72735" y="5630"/>
                    <a:pt x="71153" y="4532"/>
                    <a:pt x="69309" y="4181"/>
                  </a:cubicBezTo>
                  <a:cubicBezTo>
                    <a:pt x="64477" y="2995"/>
                    <a:pt x="59602" y="1985"/>
                    <a:pt x="54639" y="1238"/>
                  </a:cubicBezTo>
                  <a:cubicBezTo>
                    <a:pt x="51828" y="711"/>
                    <a:pt x="48973" y="316"/>
                    <a:pt x="46074" y="140"/>
                  </a:cubicBezTo>
                  <a:cubicBezTo>
                    <a:pt x="44381" y="66"/>
                    <a:pt x="42679" y="0"/>
                    <a:pt x="40974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11;p57">
              <a:extLst>
                <a:ext uri="{FF2B5EF4-FFF2-40B4-BE49-F238E27FC236}">
                  <a16:creationId xmlns:a16="http://schemas.microsoft.com/office/drawing/2014/main" id="{9F4F172A-8247-EC47-A238-45B7CD20FB7E}"/>
                </a:ext>
              </a:extLst>
            </p:cNvPr>
            <p:cNvSpPr/>
            <p:nvPr/>
          </p:nvSpPr>
          <p:spPr>
            <a:xfrm>
              <a:off x="3834770" y="4115990"/>
              <a:ext cx="118468" cy="48565"/>
            </a:xfrm>
            <a:custGeom>
              <a:avLst/>
              <a:gdLst/>
              <a:ahLst/>
              <a:cxnLst/>
              <a:rect l="l" t="t" r="r" b="b"/>
              <a:pathLst>
                <a:path w="5491" h="2251" extrusionOk="0">
                  <a:moveTo>
                    <a:pt x="2590" y="0"/>
                  </a:moveTo>
                  <a:cubicBezTo>
                    <a:pt x="2472" y="0"/>
                    <a:pt x="2342" y="42"/>
                    <a:pt x="2197" y="148"/>
                  </a:cubicBezTo>
                  <a:cubicBezTo>
                    <a:pt x="1538" y="719"/>
                    <a:pt x="616" y="983"/>
                    <a:pt x="1" y="1642"/>
                  </a:cubicBezTo>
                  <a:cubicBezTo>
                    <a:pt x="440" y="1729"/>
                    <a:pt x="879" y="1773"/>
                    <a:pt x="1318" y="1817"/>
                  </a:cubicBezTo>
                  <a:cubicBezTo>
                    <a:pt x="2458" y="1817"/>
                    <a:pt x="3569" y="2250"/>
                    <a:pt x="4697" y="2250"/>
                  </a:cubicBezTo>
                  <a:cubicBezTo>
                    <a:pt x="4961" y="2250"/>
                    <a:pt x="5225" y="2227"/>
                    <a:pt x="5491" y="2169"/>
                  </a:cubicBezTo>
                  <a:cubicBezTo>
                    <a:pt x="4744" y="1598"/>
                    <a:pt x="4041" y="983"/>
                    <a:pt x="3295" y="412"/>
                  </a:cubicBezTo>
                  <a:cubicBezTo>
                    <a:pt x="3080" y="228"/>
                    <a:pt x="2865" y="0"/>
                    <a:pt x="2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12;p57">
              <a:extLst>
                <a:ext uri="{FF2B5EF4-FFF2-40B4-BE49-F238E27FC236}">
                  <a16:creationId xmlns:a16="http://schemas.microsoft.com/office/drawing/2014/main" id="{BD39AF1F-797D-4F4B-BB7D-B7FAA6E2C21C}"/>
                </a:ext>
              </a:extLst>
            </p:cNvPr>
            <p:cNvSpPr/>
            <p:nvPr/>
          </p:nvSpPr>
          <p:spPr>
            <a:xfrm>
              <a:off x="2761072" y="2804767"/>
              <a:ext cx="1714242" cy="1295406"/>
            </a:xfrm>
            <a:custGeom>
              <a:avLst/>
              <a:gdLst/>
              <a:ahLst/>
              <a:cxnLst/>
              <a:rect l="l" t="t" r="r" b="b"/>
              <a:pathLst>
                <a:path w="79455" h="60042" extrusionOk="0">
                  <a:moveTo>
                    <a:pt x="21303" y="1"/>
                  </a:moveTo>
                  <a:cubicBezTo>
                    <a:pt x="37993" y="13441"/>
                    <a:pt x="59295" y="23367"/>
                    <a:pt x="72559" y="48095"/>
                  </a:cubicBezTo>
                  <a:cubicBezTo>
                    <a:pt x="63379" y="36148"/>
                    <a:pt x="24465" y="32723"/>
                    <a:pt x="1" y="31976"/>
                  </a:cubicBezTo>
                  <a:lnTo>
                    <a:pt x="1" y="31976"/>
                  </a:lnTo>
                  <a:cubicBezTo>
                    <a:pt x="12650" y="35270"/>
                    <a:pt x="61930" y="32283"/>
                    <a:pt x="73042" y="51257"/>
                  </a:cubicBezTo>
                  <a:cubicBezTo>
                    <a:pt x="75194" y="53849"/>
                    <a:pt x="74887" y="58417"/>
                    <a:pt x="76248" y="60042"/>
                  </a:cubicBezTo>
                  <a:cubicBezTo>
                    <a:pt x="79455" y="40277"/>
                    <a:pt x="41111" y="10937"/>
                    <a:pt x="21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13;p57">
              <a:extLst>
                <a:ext uri="{FF2B5EF4-FFF2-40B4-BE49-F238E27FC236}">
                  <a16:creationId xmlns:a16="http://schemas.microsoft.com/office/drawing/2014/main" id="{3AC34274-7AB9-904C-B0A2-22BD07F272B6}"/>
                </a:ext>
              </a:extLst>
            </p:cNvPr>
            <p:cNvSpPr/>
            <p:nvPr/>
          </p:nvSpPr>
          <p:spPr>
            <a:xfrm>
              <a:off x="3470261" y="2531441"/>
              <a:ext cx="1776442" cy="1575040"/>
            </a:xfrm>
            <a:custGeom>
              <a:avLst/>
              <a:gdLst/>
              <a:ahLst/>
              <a:cxnLst/>
              <a:rect l="l" t="t" r="r" b="b"/>
              <a:pathLst>
                <a:path w="82338" h="73003" extrusionOk="0">
                  <a:moveTo>
                    <a:pt x="453" y="1"/>
                  </a:moveTo>
                  <a:cubicBezTo>
                    <a:pt x="0" y="1"/>
                    <a:pt x="1582" y="1877"/>
                    <a:pt x="2225" y="2216"/>
                  </a:cubicBezTo>
                  <a:cubicBezTo>
                    <a:pt x="14303" y="15348"/>
                    <a:pt x="47376" y="43458"/>
                    <a:pt x="44829" y="70602"/>
                  </a:cubicBezTo>
                  <a:cubicBezTo>
                    <a:pt x="44438" y="72263"/>
                    <a:pt x="44433" y="73003"/>
                    <a:pt x="44780" y="73003"/>
                  </a:cubicBezTo>
                  <a:cubicBezTo>
                    <a:pt x="46889" y="73003"/>
                    <a:pt x="62005" y="45594"/>
                    <a:pt x="82338" y="31599"/>
                  </a:cubicBezTo>
                  <a:lnTo>
                    <a:pt x="82338" y="31599"/>
                  </a:lnTo>
                  <a:cubicBezTo>
                    <a:pt x="70215" y="39110"/>
                    <a:pt x="60904" y="50661"/>
                    <a:pt x="52339" y="61598"/>
                  </a:cubicBezTo>
                  <a:cubicBezTo>
                    <a:pt x="50427" y="62370"/>
                    <a:pt x="46668" y="69791"/>
                    <a:pt x="46010" y="69791"/>
                  </a:cubicBezTo>
                  <a:cubicBezTo>
                    <a:pt x="45882" y="69791"/>
                    <a:pt x="45872" y="69510"/>
                    <a:pt x="46015" y="68845"/>
                  </a:cubicBezTo>
                  <a:cubicBezTo>
                    <a:pt x="48123" y="47631"/>
                    <a:pt x="23439" y="21892"/>
                    <a:pt x="1478" y="591"/>
                  </a:cubicBezTo>
                  <a:cubicBezTo>
                    <a:pt x="904" y="167"/>
                    <a:pt x="588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908;p40">
            <a:extLst>
              <a:ext uri="{FF2B5EF4-FFF2-40B4-BE49-F238E27FC236}">
                <a16:creationId xmlns:a16="http://schemas.microsoft.com/office/drawing/2014/main" id="{B560582D-D1C2-C647-B94A-72038F5E8D1C}"/>
              </a:ext>
            </a:extLst>
          </p:cNvPr>
          <p:cNvSpPr txBox="1">
            <a:spLocks/>
          </p:cNvSpPr>
          <p:nvPr/>
        </p:nvSpPr>
        <p:spPr>
          <a:xfrm>
            <a:off x="-124388" y="1335043"/>
            <a:ext cx="2871216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9C6CED-75F8-EC4C-BE1A-B3B071EA89DB}"/>
              </a:ext>
            </a:extLst>
          </p:cNvPr>
          <p:cNvSpPr/>
          <p:nvPr/>
        </p:nvSpPr>
        <p:spPr>
          <a:xfrm>
            <a:off x="12584" y="208252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Cấm quân và quân địa phương.</a:t>
            </a:r>
            <a:b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chính sách “Ngụ binh ư nông”.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9C26611-B50B-0A1E-2D3B-8866A277B638}"/>
              </a:ext>
            </a:extLst>
          </p:cNvPr>
          <p:cNvSpPr/>
          <p:nvPr/>
        </p:nvSpPr>
        <p:spPr>
          <a:xfrm>
            <a:off x="-12584" y="2150455"/>
            <a:ext cx="9144000" cy="15499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571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47" grpId="0"/>
          <p:bldP spid="48" grpId="0"/>
          <p:bldP spid="50" grpId="0" animBg="1"/>
          <p:bldP spid="5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47" grpId="0"/>
          <p:bldP spid="48" grpId="0"/>
          <p:bldP spid="50" grpId="0" animBg="1"/>
          <p:bldP spid="50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>
            <a:extLst>
              <a:ext uri="{FF2B5EF4-FFF2-40B4-BE49-F238E27FC236}">
                <a16:creationId xmlns:a16="http://schemas.microsoft.com/office/drawing/2014/main" id="{AF954E9E-4E12-EE43-AAAD-E458AB2D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6147" y="651510"/>
            <a:ext cx="4333901" cy="15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Oval 6">
            <a:extLst>
              <a:ext uri="{FF2B5EF4-FFF2-40B4-BE49-F238E27FC236}">
                <a16:creationId xmlns:a16="http://schemas.microsoft.com/office/drawing/2014/main" id="{35870DB1-9623-2647-9445-F587607F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311" y="3771394"/>
            <a:ext cx="647700" cy="485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Nỏ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:a16="http://schemas.microsoft.com/office/drawing/2014/main" id="{E511104D-3D12-8340-947E-7ABED2063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836" y="1852803"/>
            <a:ext cx="1350168" cy="485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Cung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45" name="Oval 9">
            <a:extLst>
              <a:ext uri="{FF2B5EF4-FFF2-40B4-BE49-F238E27FC236}">
                <a16:creationId xmlns:a16="http://schemas.microsoft.com/office/drawing/2014/main" id="{31EFEC45-AD67-4145-9F5A-C7CB7819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781" y="1944688"/>
            <a:ext cx="1350169" cy="485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Máy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bắn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đá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A0D362C5-4B6A-D04A-91E5-F06BFC25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651510"/>
            <a:ext cx="3568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7AAA6303-795E-0C4F-B2D7-44753C77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283"/>
            <a:ext cx="33528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>
            <a:extLst>
              <a:ext uri="{FF2B5EF4-FFF2-40B4-BE49-F238E27FC236}">
                <a16:creationId xmlns:a16="http://schemas.microsoft.com/office/drawing/2014/main" id="{D79E0A0D-6408-3146-9851-F9936F63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4480" y="3020591"/>
            <a:ext cx="2425701" cy="18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8">
            <a:extLst>
              <a:ext uri="{FF2B5EF4-FFF2-40B4-BE49-F238E27FC236}">
                <a16:creationId xmlns:a16="http://schemas.microsoft.com/office/drawing/2014/main" id="{D10B9F79-926B-5943-873F-0137B0C39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742" y="3916428"/>
            <a:ext cx="1820119" cy="4857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Đao</a:t>
            </a: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endPara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86E4D-772E-8745-BA26-D19BFAF37451}"/>
              </a:ext>
            </a:extLst>
          </p:cNvPr>
          <p:cNvSpPr txBox="1"/>
          <p:nvPr/>
        </p:nvSpPr>
        <p:spPr>
          <a:xfrm>
            <a:off x="661491" y="-56377"/>
            <a:ext cx="82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dụng cụ binh khí thời nhà Lý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942" grpId="0"/>
          <p:bldP spid="39944" grpId="0"/>
          <p:bldP spid="39945" grpId="0"/>
          <p:bldP spid="23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45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99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45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99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9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4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942" grpId="0"/>
          <p:bldP spid="39944" grpId="0"/>
          <p:bldP spid="39945" grpId="0"/>
          <p:bldP spid="23" grpId="0"/>
          <p:bldP spid="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EBA99BC-EF99-E540-8EBA-E3FE4F651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03" y="0"/>
            <a:ext cx="9208903" cy="628429"/>
          </a:xfrm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78A912-5E13-9146-BAD7-7B610B826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3" y="1707867"/>
            <a:ext cx="4679950" cy="311905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F47740A1-F8ED-7145-93B0-FE27CF985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8" y="628428"/>
            <a:ext cx="57142" cy="451507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44FA8CB2-5D9B-1D41-957D-E0E88287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41" y="1497681"/>
            <a:ext cx="464286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1A1B-4EE1-6C4C-A95B-C6FD001477B6}"/>
              </a:ext>
            </a:extLst>
          </p:cNvPr>
          <p:cNvSpPr/>
          <p:nvPr/>
        </p:nvSpPr>
        <p:spPr>
          <a:xfrm>
            <a:off x="454608" y="938540"/>
            <a:ext cx="2957861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GIỐNG NHAU: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A2AEB-5D25-0E43-AA55-C5F0E4D677A7}"/>
              </a:ext>
            </a:extLst>
          </p:cNvPr>
          <p:cNvSpPr/>
          <p:nvPr/>
        </p:nvSpPr>
        <p:spPr>
          <a:xfrm>
            <a:off x="5077904" y="847725"/>
            <a:ext cx="2888932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buSzPct val="100000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KHÁC NHAU: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9"/>
          <p:cNvSpPr txBox="1">
            <a:spLocks noGrp="1"/>
          </p:cNvSpPr>
          <p:nvPr>
            <p:ph type="title"/>
          </p:nvPr>
        </p:nvSpPr>
        <p:spPr>
          <a:xfrm>
            <a:off x="1379194" y="670021"/>
            <a:ext cx="2727900" cy="20457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9"/>
          <p:cNvSpPr txBox="1">
            <a:spLocks noGrp="1"/>
          </p:cNvSpPr>
          <p:nvPr>
            <p:ph type="title" idx="3"/>
          </p:nvPr>
        </p:nvSpPr>
        <p:spPr>
          <a:xfrm>
            <a:off x="1343459" y="3329880"/>
            <a:ext cx="3321448" cy="1278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1" name="Google Shape;891;p39"/>
          <p:cNvGrpSpPr/>
          <p:nvPr/>
        </p:nvGrpSpPr>
        <p:grpSpPr>
          <a:xfrm rot="10800000">
            <a:off x="-192469" y="989221"/>
            <a:ext cx="1781660" cy="1300131"/>
            <a:chOff x="6479785" y="1632505"/>
            <a:chExt cx="2337782" cy="1670638"/>
          </a:xfrm>
        </p:grpSpPr>
        <p:sp>
          <p:nvSpPr>
            <p:cNvPr id="892" name="Google Shape;892;p39"/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1" name="Google Shape;901;p39"/>
          <p:cNvSpPr txBox="1">
            <a:spLocks noGrp="1"/>
          </p:cNvSpPr>
          <p:nvPr>
            <p:ph type="title" idx="15"/>
          </p:nvPr>
        </p:nvSpPr>
        <p:spPr>
          <a:xfrm>
            <a:off x="2864264" y="-115098"/>
            <a:ext cx="3858600" cy="997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NỘI DUNG</a:t>
            </a:r>
          </a:p>
        </p:txBody>
      </p:sp>
      <p:sp>
        <p:nvSpPr>
          <p:cNvPr id="902" name="Google Shape;902;p39"/>
          <p:cNvSpPr txBox="1">
            <a:spLocks noGrp="1"/>
          </p:cNvSpPr>
          <p:nvPr>
            <p:ph type="title" idx="2"/>
          </p:nvPr>
        </p:nvSpPr>
        <p:spPr>
          <a:xfrm>
            <a:off x="45490" y="1383337"/>
            <a:ext cx="1154731" cy="502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oogle Shape;891;p39">
            <a:extLst>
              <a:ext uri="{FF2B5EF4-FFF2-40B4-BE49-F238E27FC236}">
                <a16:creationId xmlns:a16="http://schemas.microsoft.com/office/drawing/2014/main" id="{E40703B5-EA00-2D4A-8DB3-57C3B745BCDC}"/>
              </a:ext>
            </a:extLst>
          </p:cNvPr>
          <p:cNvGrpSpPr/>
          <p:nvPr/>
        </p:nvGrpSpPr>
        <p:grpSpPr>
          <a:xfrm rot="10800000">
            <a:off x="-223999" y="3329880"/>
            <a:ext cx="1781660" cy="1300131"/>
            <a:chOff x="6479785" y="1632505"/>
            <a:chExt cx="2337782" cy="1670638"/>
          </a:xfrm>
        </p:grpSpPr>
        <p:sp>
          <p:nvSpPr>
            <p:cNvPr id="52" name="Google Shape;892;p39">
              <a:extLst>
                <a:ext uri="{FF2B5EF4-FFF2-40B4-BE49-F238E27FC236}">
                  <a16:creationId xmlns:a16="http://schemas.microsoft.com/office/drawing/2014/main" id="{A7B0F6D0-D9F7-854A-8E8B-B837D31B34FB}"/>
                </a:ext>
              </a:extLst>
            </p:cNvPr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893;p39">
              <a:extLst>
                <a:ext uri="{FF2B5EF4-FFF2-40B4-BE49-F238E27FC236}">
                  <a16:creationId xmlns:a16="http://schemas.microsoft.com/office/drawing/2014/main" id="{3371567E-782E-7546-8BFA-464767DC5CE7}"/>
                </a:ext>
              </a:extLst>
            </p:cNvPr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894;p39">
              <a:extLst>
                <a:ext uri="{FF2B5EF4-FFF2-40B4-BE49-F238E27FC236}">
                  <a16:creationId xmlns:a16="http://schemas.microsoft.com/office/drawing/2014/main" id="{FC676B12-173F-5F42-9CC6-625A975F8C9F}"/>
                </a:ext>
              </a:extLst>
            </p:cNvPr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895;p39">
              <a:extLst>
                <a:ext uri="{FF2B5EF4-FFF2-40B4-BE49-F238E27FC236}">
                  <a16:creationId xmlns:a16="http://schemas.microsoft.com/office/drawing/2014/main" id="{76E8FFE7-6F13-CB43-B42F-B540B994D3FA}"/>
                </a:ext>
              </a:extLst>
            </p:cNvPr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3" name="Google Shape;883;p39"/>
          <p:cNvSpPr txBox="1">
            <a:spLocks noGrp="1"/>
          </p:cNvSpPr>
          <p:nvPr>
            <p:ph type="title" idx="4"/>
          </p:nvPr>
        </p:nvSpPr>
        <p:spPr>
          <a:xfrm>
            <a:off x="149781" y="3490346"/>
            <a:ext cx="948420" cy="88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880;p39">
            <a:extLst>
              <a:ext uri="{FF2B5EF4-FFF2-40B4-BE49-F238E27FC236}">
                <a16:creationId xmlns:a16="http://schemas.microsoft.com/office/drawing/2014/main" id="{8C9FACFF-EDEB-FBA3-508A-14F60AA4559B}"/>
              </a:ext>
            </a:extLst>
          </p:cNvPr>
          <p:cNvSpPr txBox="1">
            <a:spLocks/>
          </p:cNvSpPr>
          <p:nvPr/>
        </p:nvSpPr>
        <p:spPr>
          <a:xfrm>
            <a:off x="6474548" y="791077"/>
            <a:ext cx="2727900" cy="204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891;p39">
            <a:extLst>
              <a:ext uri="{FF2B5EF4-FFF2-40B4-BE49-F238E27FC236}">
                <a16:creationId xmlns:a16="http://schemas.microsoft.com/office/drawing/2014/main" id="{636BD57F-297E-DDEF-E8DB-F208602CB386}"/>
              </a:ext>
            </a:extLst>
          </p:cNvPr>
          <p:cNvGrpSpPr/>
          <p:nvPr/>
        </p:nvGrpSpPr>
        <p:grpSpPr>
          <a:xfrm rot="10800000">
            <a:off x="4968293" y="1141621"/>
            <a:ext cx="1781660" cy="1300131"/>
            <a:chOff x="6479785" y="1632505"/>
            <a:chExt cx="2337782" cy="1670638"/>
          </a:xfrm>
        </p:grpSpPr>
        <p:sp>
          <p:nvSpPr>
            <p:cNvPr id="20" name="Google Shape;892;p39">
              <a:extLst>
                <a:ext uri="{FF2B5EF4-FFF2-40B4-BE49-F238E27FC236}">
                  <a16:creationId xmlns:a16="http://schemas.microsoft.com/office/drawing/2014/main" id="{0A377245-1B51-F697-0D26-F196D7C3117A}"/>
                </a:ext>
              </a:extLst>
            </p:cNvPr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893;p39">
              <a:extLst>
                <a:ext uri="{FF2B5EF4-FFF2-40B4-BE49-F238E27FC236}">
                  <a16:creationId xmlns:a16="http://schemas.microsoft.com/office/drawing/2014/main" id="{6CB85B0E-B29A-7002-F45B-7874075A5855}"/>
                </a:ext>
              </a:extLst>
            </p:cNvPr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894;p39">
              <a:extLst>
                <a:ext uri="{FF2B5EF4-FFF2-40B4-BE49-F238E27FC236}">
                  <a16:creationId xmlns:a16="http://schemas.microsoft.com/office/drawing/2014/main" id="{C4CCBEDF-CE8C-C2F3-F130-95097C84DA99}"/>
                </a:ext>
              </a:extLst>
            </p:cNvPr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895;p39">
              <a:extLst>
                <a:ext uri="{FF2B5EF4-FFF2-40B4-BE49-F238E27FC236}">
                  <a16:creationId xmlns:a16="http://schemas.microsoft.com/office/drawing/2014/main" id="{455A0F82-4156-1341-3A00-4774D68FD749}"/>
                </a:ext>
              </a:extLst>
            </p:cNvPr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Google Shape;902;p39">
            <a:extLst>
              <a:ext uri="{FF2B5EF4-FFF2-40B4-BE49-F238E27FC236}">
                <a16:creationId xmlns:a16="http://schemas.microsoft.com/office/drawing/2014/main" id="{FB498573-433F-C7FD-142E-1FDB3C66D232}"/>
              </a:ext>
            </a:extLst>
          </p:cNvPr>
          <p:cNvSpPr txBox="1">
            <a:spLocks/>
          </p:cNvSpPr>
          <p:nvPr/>
        </p:nvSpPr>
        <p:spPr>
          <a:xfrm>
            <a:off x="5206252" y="1535737"/>
            <a:ext cx="1154731" cy="50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27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5" name="Google Shape;880;p39">
            <a:extLst>
              <a:ext uri="{FF2B5EF4-FFF2-40B4-BE49-F238E27FC236}">
                <a16:creationId xmlns:a16="http://schemas.microsoft.com/office/drawing/2014/main" id="{1006D34D-AB71-373D-413D-6C56123933EC}"/>
              </a:ext>
            </a:extLst>
          </p:cNvPr>
          <p:cNvSpPr txBox="1">
            <a:spLocks/>
          </p:cNvSpPr>
          <p:nvPr/>
        </p:nvSpPr>
        <p:spPr>
          <a:xfrm>
            <a:off x="6433836" y="2891201"/>
            <a:ext cx="2727900" cy="204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mine"/>
              <a:buNone/>
              <a:defRPr sz="24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891;p39">
            <a:extLst>
              <a:ext uri="{FF2B5EF4-FFF2-40B4-BE49-F238E27FC236}">
                <a16:creationId xmlns:a16="http://schemas.microsoft.com/office/drawing/2014/main" id="{3C353B88-4525-82EE-D316-A2687402A3E1}"/>
              </a:ext>
            </a:extLst>
          </p:cNvPr>
          <p:cNvGrpSpPr/>
          <p:nvPr/>
        </p:nvGrpSpPr>
        <p:grpSpPr>
          <a:xfrm rot="10800000">
            <a:off x="4978055" y="3259420"/>
            <a:ext cx="1781660" cy="1300131"/>
            <a:chOff x="6479785" y="1632505"/>
            <a:chExt cx="2337782" cy="1670638"/>
          </a:xfrm>
        </p:grpSpPr>
        <p:sp>
          <p:nvSpPr>
            <p:cNvPr id="27" name="Google Shape;892;p39">
              <a:extLst>
                <a:ext uri="{FF2B5EF4-FFF2-40B4-BE49-F238E27FC236}">
                  <a16:creationId xmlns:a16="http://schemas.microsoft.com/office/drawing/2014/main" id="{C0C44863-6F57-6471-C28C-77FAFA1EF7AA}"/>
                </a:ext>
              </a:extLst>
            </p:cNvPr>
            <p:cNvSpPr/>
            <p:nvPr/>
          </p:nvSpPr>
          <p:spPr>
            <a:xfrm>
              <a:off x="6787832" y="1632505"/>
              <a:ext cx="1834113" cy="1670638"/>
            </a:xfrm>
            <a:custGeom>
              <a:avLst/>
              <a:gdLst/>
              <a:ahLst/>
              <a:cxnLst/>
              <a:rect l="l" t="t" r="r" b="b"/>
              <a:pathLst>
                <a:path w="53461" h="48696" extrusionOk="0">
                  <a:moveTo>
                    <a:pt x="26734" y="1"/>
                  </a:moveTo>
                  <a:cubicBezTo>
                    <a:pt x="20503" y="1"/>
                    <a:pt x="14271" y="2379"/>
                    <a:pt x="9514" y="7136"/>
                  </a:cubicBezTo>
                  <a:cubicBezTo>
                    <a:pt x="0" y="16640"/>
                    <a:pt x="0" y="32055"/>
                    <a:pt x="9514" y="41568"/>
                  </a:cubicBezTo>
                  <a:cubicBezTo>
                    <a:pt x="14271" y="46320"/>
                    <a:pt x="20503" y="48696"/>
                    <a:pt x="26734" y="48696"/>
                  </a:cubicBezTo>
                  <a:cubicBezTo>
                    <a:pt x="32965" y="48696"/>
                    <a:pt x="39195" y="46320"/>
                    <a:pt x="43946" y="41568"/>
                  </a:cubicBezTo>
                  <a:cubicBezTo>
                    <a:pt x="53460" y="32055"/>
                    <a:pt x="53460" y="16640"/>
                    <a:pt x="43946" y="7136"/>
                  </a:cubicBezTo>
                  <a:cubicBezTo>
                    <a:pt x="39195" y="2379"/>
                    <a:pt x="32965" y="1"/>
                    <a:pt x="26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893;p39">
              <a:extLst>
                <a:ext uri="{FF2B5EF4-FFF2-40B4-BE49-F238E27FC236}">
                  <a16:creationId xmlns:a16="http://schemas.microsoft.com/office/drawing/2014/main" id="{533BA5E1-240C-7C58-FFED-B8352B8C1E6D}"/>
                </a:ext>
              </a:extLst>
            </p:cNvPr>
            <p:cNvSpPr/>
            <p:nvPr/>
          </p:nvSpPr>
          <p:spPr>
            <a:xfrm>
              <a:off x="6642986" y="2398968"/>
              <a:ext cx="562060" cy="46144"/>
            </a:xfrm>
            <a:custGeom>
              <a:avLst/>
              <a:gdLst/>
              <a:ahLst/>
              <a:cxnLst/>
              <a:rect l="l" t="t" r="r" b="b"/>
              <a:pathLst>
                <a:path w="16383" h="1345" extrusionOk="0">
                  <a:moveTo>
                    <a:pt x="8191" y="0"/>
                  </a:moveTo>
                  <a:cubicBezTo>
                    <a:pt x="3666" y="0"/>
                    <a:pt x="1" y="305"/>
                    <a:pt x="1" y="673"/>
                  </a:cubicBezTo>
                  <a:cubicBezTo>
                    <a:pt x="1" y="1040"/>
                    <a:pt x="3666" y="1345"/>
                    <a:pt x="8191" y="1345"/>
                  </a:cubicBezTo>
                  <a:cubicBezTo>
                    <a:pt x="12707" y="1345"/>
                    <a:pt x="16382" y="1040"/>
                    <a:pt x="16382" y="673"/>
                  </a:cubicBezTo>
                  <a:cubicBezTo>
                    <a:pt x="16382" y="305"/>
                    <a:pt x="12717" y="0"/>
                    <a:pt x="8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894;p39">
              <a:extLst>
                <a:ext uri="{FF2B5EF4-FFF2-40B4-BE49-F238E27FC236}">
                  <a16:creationId xmlns:a16="http://schemas.microsoft.com/office/drawing/2014/main" id="{F6FF5A49-C634-10A4-665F-6C6584A58768}"/>
                </a:ext>
              </a:extLst>
            </p:cNvPr>
            <p:cNvSpPr/>
            <p:nvPr/>
          </p:nvSpPr>
          <p:spPr>
            <a:xfrm>
              <a:off x="6479785" y="2483982"/>
              <a:ext cx="561682" cy="45801"/>
            </a:xfrm>
            <a:custGeom>
              <a:avLst/>
              <a:gdLst/>
              <a:ahLst/>
              <a:cxnLst/>
              <a:rect l="l" t="t" r="r" b="b"/>
              <a:pathLst>
                <a:path w="16372" h="1335" extrusionOk="0">
                  <a:moveTo>
                    <a:pt x="8191" y="1"/>
                  </a:moveTo>
                  <a:cubicBezTo>
                    <a:pt x="3666" y="1"/>
                    <a:pt x="1" y="295"/>
                    <a:pt x="1" y="662"/>
                  </a:cubicBezTo>
                  <a:cubicBezTo>
                    <a:pt x="1" y="1030"/>
                    <a:pt x="3666" y="1334"/>
                    <a:pt x="8191" y="1334"/>
                  </a:cubicBezTo>
                  <a:cubicBezTo>
                    <a:pt x="12707" y="1334"/>
                    <a:pt x="16372" y="1030"/>
                    <a:pt x="16372" y="662"/>
                  </a:cubicBezTo>
                  <a:cubicBezTo>
                    <a:pt x="16372" y="295"/>
                    <a:pt x="12707" y="1"/>
                    <a:pt x="8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895;p39">
              <a:extLst>
                <a:ext uri="{FF2B5EF4-FFF2-40B4-BE49-F238E27FC236}">
                  <a16:creationId xmlns:a16="http://schemas.microsoft.com/office/drawing/2014/main" id="{A9C9A1A7-11DB-9DFB-7F04-FE2DB803A6A5}"/>
                </a:ext>
              </a:extLst>
            </p:cNvPr>
            <p:cNvSpPr/>
            <p:nvPr/>
          </p:nvSpPr>
          <p:spPr>
            <a:xfrm>
              <a:off x="8255884" y="2773641"/>
              <a:ext cx="561682" cy="46144"/>
            </a:xfrm>
            <a:custGeom>
              <a:avLst/>
              <a:gdLst/>
              <a:ahLst/>
              <a:cxnLst/>
              <a:rect l="l" t="t" r="r" b="b"/>
              <a:pathLst>
                <a:path w="16372" h="1345" extrusionOk="0">
                  <a:moveTo>
                    <a:pt x="8180" y="0"/>
                  </a:moveTo>
                  <a:cubicBezTo>
                    <a:pt x="3665" y="0"/>
                    <a:pt x="0" y="305"/>
                    <a:pt x="0" y="672"/>
                  </a:cubicBezTo>
                  <a:cubicBezTo>
                    <a:pt x="0" y="1040"/>
                    <a:pt x="3665" y="1344"/>
                    <a:pt x="8180" y="1344"/>
                  </a:cubicBezTo>
                  <a:cubicBezTo>
                    <a:pt x="12706" y="1344"/>
                    <a:pt x="16371" y="1040"/>
                    <a:pt x="16371" y="672"/>
                  </a:cubicBezTo>
                  <a:cubicBezTo>
                    <a:pt x="16371" y="305"/>
                    <a:pt x="12706" y="0"/>
                    <a:pt x="8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Google Shape;902;p39">
            <a:extLst>
              <a:ext uri="{FF2B5EF4-FFF2-40B4-BE49-F238E27FC236}">
                <a16:creationId xmlns:a16="http://schemas.microsoft.com/office/drawing/2014/main" id="{017B225E-5724-3B15-D88D-52FEB3341021}"/>
              </a:ext>
            </a:extLst>
          </p:cNvPr>
          <p:cNvSpPr txBox="1">
            <a:spLocks/>
          </p:cNvSpPr>
          <p:nvPr/>
        </p:nvSpPr>
        <p:spPr>
          <a:xfrm>
            <a:off x="5216014" y="3653536"/>
            <a:ext cx="1154731" cy="50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27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r>
              <a:rPr lang="e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0" grpId="0"/>
          <p:bldP spid="882" grpId="0"/>
          <p:bldP spid="901" grpId="0"/>
          <p:bldP spid="902" grpId="0"/>
          <p:bldP spid="883" grpId="0"/>
          <p:bldP spid="18" grpId="0"/>
          <p:bldP spid="24" grpId="0"/>
          <p:bldP spid="2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0" grpId="0"/>
          <p:bldP spid="882" grpId="0"/>
          <p:bldP spid="901" grpId="0"/>
          <p:bldP spid="902" grpId="0"/>
          <p:bldP spid="883" grpId="0"/>
          <p:bldP spid="18" grpId="0"/>
          <p:bldP spid="24" grpId="0"/>
          <p:bldP spid="25" grpId="0"/>
          <p:bldP spid="3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-124388" y="-18288"/>
            <a:ext cx="9027756" cy="752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3. </a:t>
            </a:r>
            <a:r>
              <a:rPr lang="en-US" sz="4000" dirty="0" err="1">
                <a:solidFill>
                  <a:srgbClr val="FF0000"/>
                </a:solidFill>
              </a:rPr>
              <a:t>Xây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dựng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luật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pháp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quân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đội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9" name="Google Shape;908;p40">
            <a:extLst>
              <a:ext uri="{FF2B5EF4-FFF2-40B4-BE49-F238E27FC236}">
                <a16:creationId xmlns:a16="http://schemas.microsoft.com/office/drawing/2014/main" id="{6E49ACDC-8780-D34A-804D-FD2B60FFCCE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24388" y="556760"/>
            <a:ext cx="287121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Google Shape;908;p40">
            <a:extLst>
              <a:ext uri="{FF2B5EF4-FFF2-40B4-BE49-F238E27FC236}">
                <a16:creationId xmlns:a16="http://schemas.microsoft.com/office/drawing/2014/main" id="{B560582D-D1C2-C647-B94A-72038F5E8D1C}"/>
              </a:ext>
            </a:extLst>
          </p:cNvPr>
          <p:cNvSpPr txBox="1">
            <a:spLocks/>
          </p:cNvSpPr>
          <p:nvPr/>
        </p:nvSpPr>
        <p:spPr>
          <a:xfrm>
            <a:off x="-124388" y="1220391"/>
            <a:ext cx="2871216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262A29"/>
              </a:buClr>
              <a:buSzPts val="1400"/>
              <a:buFont typeface="Robot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Quân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đội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F9C6CED-75F8-EC4C-BE1A-B3B071EA89DB}"/>
              </a:ext>
            </a:extLst>
          </p:cNvPr>
          <p:cNvSpPr/>
          <p:nvPr/>
        </p:nvSpPr>
        <p:spPr>
          <a:xfrm>
            <a:off x="56047" y="234873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dẻo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khéo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song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trấn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lực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mưu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khỏi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9C26611-B50B-0A1E-2D3B-8866A277B638}"/>
              </a:ext>
            </a:extLst>
          </p:cNvPr>
          <p:cNvSpPr/>
          <p:nvPr/>
        </p:nvSpPr>
        <p:spPr>
          <a:xfrm>
            <a:off x="0" y="2440525"/>
            <a:ext cx="9144000" cy="15499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chính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nội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ngoại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Google Shape;908;p40">
            <a:extLst>
              <a:ext uri="{FF2B5EF4-FFF2-40B4-BE49-F238E27FC236}">
                <a16:creationId xmlns:a16="http://schemas.microsoft.com/office/drawing/2014/main" id="{72A83E25-BBC8-8E9B-0A40-C26D9FB54ACB}"/>
              </a:ext>
            </a:extLst>
          </p:cNvPr>
          <p:cNvSpPr txBox="1">
            <a:spLocks/>
          </p:cNvSpPr>
          <p:nvPr/>
        </p:nvSpPr>
        <p:spPr>
          <a:xfrm>
            <a:off x="208515" y="1727125"/>
            <a:ext cx="6521562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262A29"/>
              </a:buClr>
              <a:buSzPts val="1400"/>
              <a:buFont typeface="Roboto"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10D955-A1B7-E35F-3562-A3DA62EF2266}"/>
              </a:ext>
            </a:extLst>
          </p:cNvPr>
          <p:cNvSpPr/>
          <p:nvPr/>
        </p:nvSpPr>
        <p:spPr>
          <a:xfrm>
            <a:off x="56047" y="37856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bang: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hòa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hiếu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dẹp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tấn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47" grpId="0"/>
          <p:bldP spid="48" grpId="0"/>
          <p:bldP spid="50" grpId="0" animBg="1"/>
          <p:bldP spid="50" grpId="1" animBg="1"/>
          <p:bldP spid="49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39" grpId="0" build="p"/>
          <p:bldP spid="47" grpId="0"/>
          <p:bldP spid="48" grpId="0"/>
          <p:bldP spid="50" grpId="0" animBg="1"/>
          <p:bldP spid="50" grpId="1" animBg="1"/>
          <p:bldP spid="49" grpId="0"/>
          <p:bldP spid="5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61"/>
          <p:cNvSpPr txBox="1">
            <a:spLocks noGrp="1"/>
          </p:cNvSpPr>
          <p:nvPr>
            <p:ph type="title"/>
          </p:nvPr>
        </p:nvSpPr>
        <p:spPr>
          <a:xfrm>
            <a:off x="3641558" y="571200"/>
            <a:ext cx="5502441" cy="1365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/>
              <a:t>Luyện</a:t>
            </a:r>
            <a:r>
              <a:rPr lang="en-US" sz="8000" dirty="0"/>
              <a:t> </a:t>
            </a:r>
            <a:r>
              <a:rPr lang="en-US" sz="8000" dirty="0" err="1"/>
              <a:t>tập</a:t>
            </a:r>
            <a:endParaRPr sz="8000" dirty="0"/>
          </a:p>
        </p:txBody>
      </p:sp>
      <p:pic>
        <p:nvPicPr>
          <p:cNvPr id="2067" name="Google Shape;2067;p61"/>
          <p:cNvPicPr preferRelativeResize="0"/>
          <p:nvPr/>
        </p:nvPicPr>
        <p:blipFill rotWithShape="1">
          <a:blip r:embed="rId3">
            <a:alphaModFix/>
          </a:blip>
          <a:srcRect l="14710" r="14703"/>
          <a:stretch/>
        </p:blipFill>
        <p:spPr>
          <a:xfrm>
            <a:off x="891325" y="1306200"/>
            <a:ext cx="3299700" cy="3266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C19A75-3190-5F4B-913E-BEC624F8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6687"/>
            <a:ext cx="4388114" cy="29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6E6CD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4">
            <a:extLst>
              <a:ext uri="{FF2B5EF4-FFF2-40B4-BE49-F238E27FC236}">
                <a16:creationId xmlns:a16="http://schemas.microsoft.com/office/drawing/2014/main" id="{DB230837-411B-3A45-842B-BFDBFA3A0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24388"/>
            <a:ext cx="2600325" cy="461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là sự kiện gì ?</a:t>
            </a:r>
          </a:p>
        </p:txBody>
      </p:sp>
      <p:sp>
        <p:nvSpPr>
          <p:cNvPr id="54275" name="Text Box 15">
            <a:extLst>
              <a:ext uri="{FF2B5EF4-FFF2-40B4-BE49-F238E27FC236}">
                <a16:creationId xmlns:a16="http://schemas.microsoft.com/office/drawing/2014/main" id="{83A460AB-E8EE-ED48-9219-4AD52D95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0"/>
            <a:ext cx="5451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BÍ ẨN LỊCH SỬ</a:t>
            </a:r>
          </a:p>
        </p:txBody>
      </p:sp>
      <p:pic>
        <p:nvPicPr>
          <p:cNvPr id="54276" name="Picture 42" descr="31_thanglong">
            <a:extLst>
              <a:ext uri="{FF2B5EF4-FFF2-40B4-BE49-F238E27FC236}">
                <a16:creationId xmlns:a16="http://schemas.microsoft.com/office/drawing/2014/main" id="{9B7286C1-4BD3-DA4B-B592-C26F35E9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7063"/>
            <a:ext cx="7921625" cy="38893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9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FA49492F-19E7-8B48-B3CA-3E3A970F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1750"/>
            <a:ext cx="3960813" cy="1944688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8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740" name="Rectangle 44">
            <a:hlinkClick r:id="rId4" action="ppaction://hlinksldjump"/>
            <a:extLst>
              <a:ext uri="{FF2B5EF4-FFF2-40B4-BE49-F238E27FC236}">
                <a16:creationId xmlns:a16="http://schemas.microsoft.com/office/drawing/2014/main" id="{E632C3F9-1786-154C-B9FB-DD9BB665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74675"/>
            <a:ext cx="3959225" cy="1997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741" name="Rectangle 45">
            <a:hlinkClick r:id="rId5" action="ppaction://hlinksldjump"/>
            <a:extLst>
              <a:ext uri="{FF2B5EF4-FFF2-40B4-BE49-F238E27FC236}">
                <a16:creationId xmlns:a16="http://schemas.microsoft.com/office/drawing/2014/main" id="{C9500161-8A93-A24E-BEEF-88D390B4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571750"/>
            <a:ext cx="3960812" cy="194468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80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742" name="Rectangle 46">
            <a:hlinkClick r:id="rId6" action="ppaction://hlinksldjump"/>
            <a:extLst>
              <a:ext uri="{FF2B5EF4-FFF2-40B4-BE49-F238E27FC236}">
                <a16:creationId xmlns:a16="http://schemas.microsoft.com/office/drawing/2014/main" id="{9A8880AF-72A2-3B4E-853A-FED753779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74675"/>
            <a:ext cx="3959225" cy="1997075"/>
          </a:xfrm>
          <a:prstGeom prst="rect">
            <a:avLst/>
          </a:prstGeom>
          <a:solidFill>
            <a:srgbClr val="00B050">
              <a:alpha val="9900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reflection endPos="0" dist="50800" dir="5400000" sy="-100000" algn="bl" rotWithShape="0"/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80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743" name="Text Box 47">
            <a:extLst>
              <a:ext uri="{FF2B5EF4-FFF2-40B4-BE49-F238E27FC236}">
                <a16:creationId xmlns:a16="http://schemas.microsoft.com/office/drawing/2014/main" id="{AA204C2C-1153-DD42-97B1-1861CF86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4486275"/>
            <a:ext cx="48942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altLang="en-V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 Công Uẩn dời đô về Đại La, đổi tên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 Thăng 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9" grpId="0" animBg="1"/>
      <p:bldP spid="29740" grpId="0" animBg="1"/>
      <p:bldP spid="29741" grpId="0" animBg="1"/>
      <p:bldP spid="29742" grpId="0" animBg="1"/>
      <p:bldP spid="297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61"/>
          <p:cNvSpPr txBox="1">
            <a:spLocks noGrp="1"/>
          </p:cNvSpPr>
          <p:nvPr>
            <p:ph type="title"/>
          </p:nvPr>
        </p:nvSpPr>
        <p:spPr>
          <a:xfrm>
            <a:off x="3641558" y="571200"/>
            <a:ext cx="5502441" cy="1365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/>
              <a:t>Vận</a:t>
            </a:r>
            <a:r>
              <a:rPr lang="en-US" sz="8000" dirty="0"/>
              <a:t> </a:t>
            </a:r>
            <a:r>
              <a:rPr lang="en-US" sz="8000" dirty="0" err="1"/>
              <a:t>dụng</a:t>
            </a:r>
            <a:endParaRPr sz="8000" dirty="0"/>
          </a:p>
        </p:txBody>
      </p:sp>
      <p:pic>
        <p:nvPicPr>
          <p:cNvPr id="2067" name="Google Shape;2067;p61"/>
          <p:cNvPicPr preferRelativeResize="0"/>
          <p:nvPr/>
        </p:nvPicPr>
        <p:blipFill rotWithShape="1">
          <a:blip r:embed="rId3">
            <a:alphaModFix/>
          </a:blip>
          <a:srcRect l="14710" r="14703"/>
          <a:stretch/>
        </p:blipFill>
        <p:spPr>
          <a:xfrm>
            <a:off x="891325" y="1306200"/>
            <a:ext cx="3299700" cy="3266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C19A75-3190-5F4B-913E-BEC624F8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6687"/>
            <a:ext cx="4388114" cy="29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6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66;p61">
            <a:extLst>
              <a:ext uri="{FF2B5EF4-FFF2-40B4-BE49-F238E27FC236}">
                <a16:creationId xmlns:a16="http://schemas.microsoft.com/office/drawing/2014/main" id="{9AE1CB92-49BF-4BCF-359F-2629E0024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2358" y="234316"/>
            <a:ext cx="5502441" cy="1365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rgbClr val="0070C0"/>
                </a:solidFill>
              </a:rPr>
              <a:t>Vận</a:t>
            </a:r>
            <a:r>
              <a:rPr lang="en-US" sz="8000" dirty="0">
                <a:solidFill>
                  <a:srgbClr val="0070C0"/>
                </a:solidFill>
              </a:rPr>
              <a:t> </a:t>
            </a:r>
            <a:r>
              <a:rPr lang="en-US" sz="8000" dirty="0" err="1">
                <a:solidFill>
                  <a:srgbClr val="0070C0"/>
                </a:solidFill>
              </a:rPr>
              <a:t>dụng</a:t>
            </a:r>
            <a:endParaRPr sz="8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0C9D3-EFC0-CE06-294E-BA6648C28FD2}"/>
              </a:ext>
            </a:extLst>
          </p:cNvPr>
          <p:cNvSpPr/>
          <p:nvPr/>
        </p:nvSpPr>
        <p:spPr>
          <a:xfrm>
            <a:off x="477805" y="2082523"/>
            <a:ext cx="7960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7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6"/>
          <p:cNvSpPr txBox="1">
            <a:spLocks noGrp="1"/>
          </p:cNvSpPr>
          <p:nvPr>
            <p:ph type="ctrTitle"/>
          </p:nvPr>
        </p:nvSpPr>
        <p:spPr>
          <a:xfrm>
            <a:off x="465168" y="0"/>
            <a:ext cx="3852000" cy="13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Dặn</a:t>
            </a:r>
            <a:r>
              <a:rPr lang="en" dirty="0"/>
              <a:t> </a:t>
            </a:r>
            <a:r>
              <a:rPr lang="en" dirty="0" err="1"/>
              <a:t>dò</a:t>
            </a:r>
            <a:endParaRPr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F95F06E-4941-D146-9868-BC0834F93E6D}"/>
              </a:ext>
            </a:extLst>
          </p:cNvPr>
          <p:cNvSpPr/>
          <p:nvPr/>
        </p:nvSpPr>
        <p:spPr>
          <a:xfrm>
            <a:off x="720000" y="3507698"/>
            <a:ext cx="3996463" cy="1049312"/>
          </a:xfrm>
          <a:prstGeom prst="roundRect">
            <a:avLst/>
          </a:prstGeom>
          <a:solidFill>
            <a:srgbClr val="EE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0D130-F4A7-5D47-8377-677BEFD2F866}"/>
              </a:ext>
            </a:extLst>
          </p:cNvPr>
          <p:cNvSpPr/>
          <p:nvPr/>
        </p:nvSpPr>
        <p:spPr>
          <a:xfrm>
            <a:off x="-185321" y="1527053"/>
            <a:ext cx="4757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itchFamily="18" charset="0"/>
              </a:rPr>
              <a:t>- Đọc và soạn trước bài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11 (t2)</a:t>
            </a:r>
            <a:endParaRPr lang="vi-VN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9" grpId="0"/>
          <p:bldP spid="2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9" grpId="0"/>
          <p:bldP spid="2" grpId="0" animBg="1"/>
          <p:bldP spid="3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320253C2-08F2-2F42-9B1D-442137158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981" y="39193"/>
            <a:ext cx="91739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Thăng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98DD48C-4780-B046-9735-17232778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95" y="4554793"/>
            <a:ext cx="32159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</a:t>
            </a:r>
          </a:p>
        </p:txBody>
      </p:sp>
      <p:sp>
        <p:nvSpPr>
          <p:cNvPr id="55300" name="AutoShape 7">
            <a:hlinkClick r:id="rId2" action="ppaction://hlinksldjump"/>
            <a:extLst>
              <a:ext uri="{FF2B5EF4-FFF2-40B4-BE49-F238E27FC236}">
                <a16:creationId xmlns:a16="http://schemas.microsoft.com/office/drawing/2014/main" id="{FE6195F4-D965-8043-B570-B68A2AC3D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32338"/>
            <a:ext cx="827087" cy="411162"/>
          </a:xfrm>
          <a:prstGeom prst="leftArrow">
            <a:avLst>
              <a:gd name="adj1" fmla="val 50000"/>
              <a:gd name="adj2" fmla="val 377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01" name="Picture 9" descr="958135_cd159thanh1">
            <a:extLst>
              <a:ext uri="{FF2B5EF4-FFF2-40B4-BE49-F238E27FC236}">
                <a16:creationId xmlns:a16="http://schemas.microsoft.com/office/drawing/2014/main" id="{88F1CB1B-C423-9C41-8BA7-694C9F5F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9144000" cy="34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3-4">
            <a:extLst>
              <a:ext uri="{FF2B5EF4-FFF2-40B4-BE49-F238E27FC236}">
                <a16:creationId xmlns:a16="http://schemas.microsoft.com/office/drawing/2014/main" id="{97428C3E-0FC4-0444-9A66-116359F8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879474"/>
            <a:ext cx="4365652" cy="34363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daumau3">
            <a:extLst>
              <a:ext uri="{FF2B5EF4-FFF2-40B4-BE49-F238E27FC236}">
                <a16:creationId xmlns:a16="http://schemas.microsoft.com/office/drawing/2014/main" id="{2E37F01F-EF93-1041-A190-52F2F0C8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879475"/>
            <a:ext cx="4464050" cy="343638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15">
            <a:extLst>
              <a:ext uri="{FF2B5EF4-FFF2-40B4-BE49-F238E27FC236}">
                <a16:creationId xmlns:a16="http://schemas.microsoft.com/office/drawing/2014/main" id="{577ED7E2-36D2-5146-93C1-1905EA9F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965" y="24902"/>
            <a:ext cx="74542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DA25F050-E1E1-9041-931F-6FCFE0BC4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083" y="4470400"/>
            <a:ext cx="6320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Cấm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endParaRPr kumimoji="0" lang="en-US" altLang="en-VN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6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BA51804F-9DF8-C04A-A40A-A9530B4B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4732338"/>
            <a:ext cx="539750" cy="411162"/>
          </a:xfrm>
          <a:prstGeom prst="leftArrow">
            <a:avLst>
              <a:gd name="adj1" fmla="val 50000"/>
              <a:gd name="adj2" fmla="val 250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C0A316EE-E968-1244-B5C4-537E38B1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8"/>
            <a:ext cx="842570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dữ kiện sau đây nhắc em nhớ tới cái gì?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Được gọi lá áng “Thiên cổ hùng văn”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Do Lý Công Uẩn soạn thảo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Còn được gọi là Thiên đô chiếu</a:t>
            </a:r>
            <a:endParaRPr kumimoji="0" lang="en-US" altLang="en-V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7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D6FDC6A9-1F25-DD4F-AF0B-2069CFD1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32338"/>
            <a:ext cx="827087" cy="411162"/>
          </a:xfrm>
          <a:prstGeom prst="leftArrow">
            <a:avLst>
              <a:gd name="adj1" fmla="val 50000"/>
              <a:gd name="adj2" fmla="val 377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53" name="Picture 9" descr="44aa6b9a020c7d9480adb69659336e5a">
            <a:extLst>
              <a:ext uri="{FF2B5EF4-FFF2-40B4-BE49-F238E27FC236}">
                <a16:creationId xmlns:a16="http://schemas.microsoft.com/office/drawing/2014/main" id="{ABA4FD3F-B026-1844-93D5-DED5E920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" y="2278063"/>
            <a:ext cx="7127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0">
            <a:extLst>
              <a:ext uri="{FF2B5EF4-FFF2-40B4-BE49-F238E27FC236}">
                <a16:creationId xmlns:a16="http://schemas.microsoft.com/office/drawing/2014/main" id="{22D26907-F9F7-0840-A3CC-969CB8AF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862" y="4497169"/>
            <a:ext cx="27222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dời</a:t>
            </a:r>
            <a:r>
              <a:rPr kumimoji="0" lang="en-US" alt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endParaRPr kumimoji="0" lang="en-US" altLang="en-VN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:a16="http://schemas.microsoft.com/office/drawing/2014/main" id="{0E346DE2-23A7-3F44-A4D1-F30C8440E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642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Lý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</a:t>
            </a:r>
            <a:r>
              <a:rPr kumimoji="0" lang="en-US" altLang="en-V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10			B.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V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22			D. 24</a:t>
            </a:r>
          </a:p>
        </p:txBody>
      </p:sp>
      <p:sp>
        <p:nvSpPr>
          <p:cNvPr id="58371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DAE0A6DE-F6F8-6941-9AB1-1E3162F93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4732338"/>
            <a:ext cx="827087" cy="411162"/>
          </a:xfrm>
          <a:prstGeom prst="leftArrow">
            <a:avLst>
              <a:gd name="adj1" fmla="val 50000"/>
              <a:gd name="adj2" fmla="val 377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6" name="Oval 6">
            <a:extLst>
              <a:ext uri="{FF2B5EF4-FFF2-40B4-BE49-F238E27FC236}">
                <a16:creationId xmlns:a16="http://schemas.microsoft.com/office/drawing/2014/main" id="{55C023B5-700B-7B40-8318-454E5F38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492" y="3006485"/>
            <a:ext cx="584200" cy="6446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0"/>
          <p:cNvSpPr txBox="1">
            <a:spLocks noGrp="1"/>
          </p:cNvSpPr>
          <p:nvPr>
            <p:ph type="title"/>
          </p:nvPr>
        </p:nvSpPr>
        <p:spPr>
          <a:xfrm>
            <a:off x="938077" y="1780674"/>
            <a:ext cx="6719206" cy="1480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Lý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lập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định</a:t>
            </a:r>
            <a:r>
              <a:rPr lang="en-US" sz="4400" dirty="0"/>
              <a:t> </a:t>
            </a:r>
            <a:r>
              <a:rPr lang="en-US" sz="4400" dirty="0" err="1"/>
              <a:t>đô</a:t>
            </a:r>
            <a:r>
              <a:rPr lang="en-US" sz="4400" dirty="0"/>
              <a:t> ở </a:t>
            </a:r>
            <a:r>
              <a:rPr lang="en-US" sz="4400" dirty="0" err="1"/>
              <a:t>Thăng</a:t>
            </a:r>
            <a:r>
              <a:rPr lang="en-US" sz="4400" dirty="0"/>
              <a:t> Long</a:t>
            </a:r>
            <a:endParaRPr sz="4400" dirty="0"/>
          </a:p>
        </p:txBody>
      </p:sp>
      <p:sp>
        <p:nvSpPr>
          <p:cNvPr id="909" name="Google Shape;909;p40"/>
          <p:cNvSpPr txBox="1">
            <a:spLocks noGrp="1"/>
          </p:cNvSpPr>
          <p:nvPr>
            <p:ph type="title" idx="2"/>
          </p:nvPr>
        </p:nvSpPr>
        <p:spPr>
          <a:xfrm>
            <a:off x="2699382" y="636353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FBF4-84A5-6441-8087-29FE9355B87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-201168" y="747522"/>
            <a:ext cx="370790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VN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7" grpId="0"/>
          <p:bldP spid="909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07" grpId="0"/>
          <p:bldP spid="908" grpId="0" build="p"/>
          <p:bldP spid="909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867DF3-9FF4-9848-AA50-0F96F7A459EA}"/>
              </a:ext>
            </a:extLst>
          </p:cNvPr>
          <p:cNvSpPr/>
          <p:nvPr/>
        </p:nvSpPr>
        <p:spPr>
          <a:xfrm>
            <a:off x="4117029" y="176462"/>
            <a:ext cx="48344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00000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Lý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Uẩn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Sau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Lê,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Lê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2F8E96-CAD4-AB43-B506-9B3F3B87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990" y="-1"/>
            <a:ext cx="4478093" cy="44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5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0" y="242437"/>
            <a:ext cx="7889783" cy="752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1.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ở </a:t>
            </a:r>
            <a:r>
              <a:rPr lang="en-US" sz="2800" dirty="0" err="1"/>
              <a:t>Thăng</a:t>
            </a:r>
            <a:r>
              <a:rPr lang="en-US" sz="2800" dirty="0"/>
              <a:t> Long</a:t>
            </a:r>
            <a:endParaRPr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6A7A9A-9274-6A4C-9898-20B4A25038E5}"/>
              </a:ext>
            </a:extLst>
          </p:cNvPr>
          <p:cNvSpPr/>
          <p:nvPr/>
        </p:nvSpPr>
        <p:spPr>
          <a:xfrm>
            <a:off x="158977" y="1033336"/>
            <a:ext cx="6163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Cuối năm 1009, Lê Long Đỉnh mất. Triều thần tôn Lý Công Uẩn lên ngôi vua.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D3F425-9E26-8949-867F-A5DCDC66BDDE}"/>
              </a:ext>
            </a:extLst>
          </p:cNvPr>
          <p:cNvSpPr/>
          <p:nvPr/>
        </p:nvSpPr>
        <p:spPr>
          <a:xfrm>
            <a:off x="158977" y="2106766"/>
            <a:ext cx="5662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1010, dời đô từ Hoa Lư về Đại La và đổi tên thành là Thăng Long.</a:t>
            </a:r>
            <a:endParaRPr lang="en-V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D95CC7-D6AB-7C4A-91A5-14E83D55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1" t="9430" b="1"/>
          <a:stretch/>
        </p:blipFill>
        <p:spPr bwMode="auto">
          <a:xfrm>
            <a:off x="6481010" y="0"/>
            <a:ext cx="3082851" cy="44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7803C6-3865-CA4D-A55C-A5CD1347793C}"/>
              </a:ext>
            </a:extLst>
          </p:cNvPr>
          <p:cNvSpPr/>
          <p:nvPr/>
        </p:nvSpPr>
        <p:spPr>
          <a:xfrm>
            <a:off x="6804794" y="4545929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LÝ CÔNG UẨN </a:t>
            </a:r>
            <a:endParaRPr lang="en-VN" dirty="0">
              <a:solidFill>
                <a:srgbClr val="0070C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D9E6B-9A1E-CCAF-3C24-2415993E0EAF}"/>
              </a:ext>
            </a:extLst>
          </p:cNvPr>
          <p:cNvSpPr/>
          <p:nvPr/>
        </p:nvSpPr>
        <p:spPr>
          <a:xfrm>
            <a:off x="-54122" y="3424364"/>
            <a:ext cx="7236823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tư liệu SGK hãy trình bày sự thành lập của nhà Lý?</a:t>
            </a:r>
          </a:p>
        </p:txBody>
      </p:sp>
    </p:spTree>
    <p:extLst>
      <p:ext uri="{BB962C8B-B14F-4D97-AF65-F5344CB8AC3E}">
        <p14:creationId xmlns:p14="http://schemas.microsoft.com/office/powerpoint/2010/main" val="18938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26" grpId="0"/>
          <p:bldP spid="27" grpId="0"/>
          <p:bldP spid="28" grpId="0"/>
          <p:bldP spid="2" grpId="0" animBg="1"/>
          <p:bldP spid="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3" grpId="0"/>
          <p:bldP spid="26" grpId="0"/>
          <p:bldP spid="27" grpId="0"/>
          <p:bldP spid="28" grpId="0"/>
          <p:bldP spid="2" grpId="0" animBg="1"/>
          <p:bldP spid="2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6"/>
          <p:cNvSpPr txBox="1">
            <a:spLocks noGrp="1"/>
          </p:cNvSpPr>
          <p:nvPr>
            <p:ph type="title"/>
          </p:nvPr>
        </p:nvSpPr>
        <p:spPr>
          <a:xfrm>
            <a:off x="2009239" y="470574"/>
            <a:ext cx="5125521" cy="15713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THẢO LUẬN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263B12-765A-F34C-B430-FB8CB57B282B}"/>
              </a:ext>
            </a:extLst>
          </p:cNvPr>
          <p:cNvSpPr/>
          <p:nvPr/>
        </p:nvSpPr>
        <p:spPr>
          <a:xfrm>
            <a:off x="646065" y="1788584"/>
            <a:ext cx="7851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Lý Công Uẩn quyết định dời đô Hoa Lư về Đại La và đổi tên là Thăng Long?</a:t>
            </a:r>
            <a:b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 muốn nói ước vọng gì của ông?</a:t>
            </a:r>
            <a:endParaRPr lang="en-US" altLang="en-US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KINH THÀNH THĂNG LONG THỜI LÝ.jpg">
            <a:extLst>
              <a:ext uri="{FF2B5EF4-FFF2-40B4-BE49-F238E27FC236}">
                <a16:creationId xmlns:a16="http://schemas.microsoft.com/office/drawing/2014/main" id="{FE39C3D1-0768-5B47-83FA-9B527FA6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51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5184E4-8FDE-3049-B914-85ADCB3E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8" y="4599814"/>
            <a:ext cx="4736592" cy="566737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0" name="Picture 2" descr="Cố Đô Hoa Lư - Ninh Bình">
            <a:extLst>
              <a:ext uri="{FF2B5EF4-FFF2-40B4-BE49-F238E27FC236}">
                <a16:creationId xmlns:a16="http://schemas.microsoft.com/office/drawing/2014/main" id="{327C88E3-D018-B640-8C6F-B796EFBFF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4" b="7003"/>
          <a:stretch/>
        </p:blipFill>
        <p:spPr bwMode="auto">
          <a:xfrm>
            <a:off x="4654297" y="0"/>
            <a:ext cx="44897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0543C9-83FB-C64C-A407-BA28C116A80C}"/>
              </a:ext>
            </a:extLst>
          </p:cNvPr>
          <p:cNvSpPr txBox="1">
            <a:spLocks/>
          </p:cNvSpPr>
          <p:nvPr/>
        </p:nvSpPr>
        <p:spPr>
          <a:xfrm>
            <a:off x="4725735" y="4549283"/>
            <a:ext cx="4418265" cy="566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Domine"/>
              <a:buNone/>
              <a:defRPr sz="3000" b="1" i="0" u="none" strike="noStrike" cap="none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Domine"/>
              <a:buNone/>
              <a:defRPr sz="2800" b="1" i="0" u="none" strike="noStrike" cap="none">
                <a:solidFill>
                  <a:schemeClr val="accent2"/>
                </a:solidFill>
                <a:latin typeface="Domine"/>
                <a:ea typeface="Domine"/>
                <a:cs typeface="Domine"/>
                <a:sym typeface="Domine"/>
              </a:defRPr>
            </a:lvl9pPr>
          </a:lstStyle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8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3"/>
          <p:cNvSpPr txBox="1">
            <a:spLocks noGrp="1"/>
          </p:cNvSpPr>
          <p:nvPr>
            <p:ph type="title"/>
          </p:nvPr>
        </p:nvSpPr>
        <p:spPr>
          <a:xfrm>
            <a:off x="0" y="242437"/>
            <a:ext cx="7889783" cy="752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1.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ở </a:t>
            </a:r>
            <a:r>
              <a:rPr lang="en-US" sz="2800" dirty="0" err="1"/>
              <a:t>Thăng</a:t>
            </a:r>
            <a:r>
              <a:rPr lang="en-US" sz="2800" dirty="0"/>
              <a:t> Long</a:t>
            </a:r>
            <a:endParaRPr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6A7A9A-9274-6A4C-9898-20B4A25038E5}"/>
              </a:ext>
            </a:extLst>
          </p:cNvPr>
          <p:cNvSpPr/>
          <p:nvPr/>
        </p:nvSpPr>
        <p:spPr>
          <a:xfrm>
            <a:off x="158977" y="1033336"/>
            <a:ext cx="6163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Cuối năm 1009, Lê Long Đỉnh mất. Triều thần tôn Lý Công Uẩn lên ngôi vua.</a:t>
            </a: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D3F425-9E26-8949-867F-A5DCDC66BDDE}"/>
              </a:ext>
            </a:extLst>
          </p:cNvPr>
          <p:cNvSpPr/>
          <p:nvPr/>
        </p:nvSpPr>
        <p:spPr>
          <a:xfrm>
            <a:off x="158977" y="2106766"/>
            <a:ext cx="5662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Năm 1010, dời đô từ Hoa Lư về Đại La và đổi tên thành là Thăng Long.</a:t>
            </a: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DD95CC7-D6AB-7C4A-91A5-14E83D55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1" t="9430" b="1"/>
          <a:stretch/>
        </p:blipFill>
        <p:spPr bwMode="auto">
          <a:xfrm>
            <a:off x="6481010" y="0"/>
            <a:ext cx="3082851" cy="44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E7803C6-3865-CA4D-A55C-A5CD1347793C}"/>
              </a:ext>
            </a:extLst>
          </p:cNvPr>
          <p:cNvSpPr/>
          <p:nvPr/>
        </p:nvSpPr>
        <p:spPr>
          <a:xfrm>
            <a:off x="6804794" y="4545929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LÝ CÔNG UẨN </a:t>
            </a:r>
            <a:endParaRPr kumimoji="0" lang="en-V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40094-3822-2CAA-AA05-0869FBA06537}"/>
              </a:ext>
            </a:extLst>
          </p:cNvPr>
          <p:cNvSpPr/>
          <p:nvPr/>
        </p:nvSpPr>
        <p:spPr>
          <a:xfrm>
            <a:off x="158977" y="3320161"/>
            <a:ext cx="6504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Năm 1054, đổi tên nước là Đại Việt.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5ABAAA9-C0F2-524F-B53D-621227616647}"/>
              </a:ext>
            </a:extLst>
          </p:cNvPr>
          <p:cNvSpPr/>
          <p:nvPr/>
        </p:nvSpPr>
        <p:spPr>
          <a:xfrm>
            <a:off x="877824" y="172275"/>
            <a:ext cx="1956816" cy="1565085"/>
          </a:xfrm>
          <a:prstGeom prst="ellipse">
            <a:avLst/>
          </a:prstGeom>
          <a:solidFill>
            <a:srgbClr val="F6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6E5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00B8DBE1-8B9A-664B-A77B-3271FA2C8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r="20754"/>
          <a:stretch/>
        </p:blipFill>
        <p:spPr bwMode="auto">
          <a:xfrm>
            <a:off x="-274320" y="-117411"/>
            <a:ext cx="907084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1123D0-F54E-CD4D-9AD2-BA7A20D48F8F}"/>
              </a:ext>
            </a:extLst>
          </p:cNvPr>
          <p:cNvSpPr txBox="1"/>
          <p:nvPr/>
        </p:nvSpPr>
        <p:spPr>
          <a:xfrm>
            <a:off x="2688336" y="567925"/>
            <a:ext cx="431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 nước Đại Việt có ý nghĩa gì?</a:t>
            </a:r>
          </a:p>
        </p:txBody>
      </p:sp>
    </p:spTree>
    <p:extLst>
      <p:ext uri="{BB962C8B-B14F-4D97-AF65-F5344CB8AC3E}">
        <p14:creationId xmlns:p14="http://schemas.microsoft.com/office/powerpoint/2010/main" val="12564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iddle Earth Fantasy Day by Slidesgo">
  <a:themeElements>
    <a:clrScheme name="Simple Light">
      <a:dk1>
        <a:srgbClr val="262A29"/>
      </a:dk1>
      <a:lt1>
        <a:srgbClr val="F6E5CC"/>
      </a:lt1>
      <a:dk2>
        <a:srgbClr val="EEDEC5"/>
      </a:dk2>
      <a:lt2>
        <a:srgbClr val="FAE69B"/>
      </a:lt2>
      <a:accent1>
        <a:srgbClr val="FCEDB4"/>
      </a:accent1>
      <a:accent2>
        <a:srgbClr val="FFFBF0"/>
      </a:accent2>
      <a:accent3>
        <a:srgbClr val="6E704A"/>
      </a:accent3>
      <a:accent4>
        <a:srgbClr val="504E31"/>
      </a:accent4>
      <a:accent5>
        <a:srgbClr val="504E31"/>
      </a:accent5>
      <a:accent6>
        <a:srgbClr val="2E2D24"/>
      </a:accent6>
      <a:hlink>
        <a:srgbClr val="3033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ddle Earth Fantasy Day by Slidesgo">
  <a:themeElements>
    <a:clrScheme name="Simple Light">
      <a:dk1>
        <a:srgbClr val="262A29"/>
      </a:dk1>
      <a:lt1>
        <a:srgbClr val="F6E5CC"/>
      </a:lt1>
      <a:dk2>
        <a:srgbClr val="EEDEC5"/>
      </a:dk2>
      <a:lt2>
        <a:srgbClr val="FAE69B"/>
      </a:lt2>
      <a:accent1>
        <a:srgbClr val="FCEDB4"/>
      </a:accent1>
      <a:accent2>
        <a:srgbClr val="FFFBF0"/>
      </a:accent2>
      <a:accent3>
        <a:srgbClr val="6E704A"/>
      </a:accent3>
      <a:accent4>
        <a:srgbClr val="504E31"/>
      </a:accent4>
      <a:accent5>
        <a:srgbClr val="504E31"/>
      </a:accent5>
      <a:accent6>
        <a:srgbClr val="2E2D24"/>
      </a:accent6>
      <a:hlink>
        <a:srgbClr val="3033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1111</Words>
  <Application>Microsoft Office PowerPoint</Application>
  <PresentationFormat>On-screen Show (16:9)</PresentationFormat>
  <Paragraphs>139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Bebas Neue</vt:lpstr>
      <vt:lpstr>Open Sans</vt:lpstr>
      <vt:lpstr>Roboto</vt:lpstr>
      <vt:lpstr>Domine</vt:lpstr>
      <vt:lpstr>Arial</vt:lpstr>
      <vt:lpstr>Times New Roman</vt:lpstr>
      <vt:lpstr>Middle Earth Fantasy Day by Slidesgo</vt:lpstr>
      <vt:lpstr>1_Middle Earth Fantasy Day by Slidesgo</vt:lpstr>
      <vt:lpstr>Default Design</vt:lpstr>
      <vt:lpstr>1_Default Design</vt:lpstr>
      <vt:lpstr>NHÀ LÝ XÂY DỰNG VÀ PHÁT TRIỂN ĐẤT NƯỚC (1009-1225) (T1)</vt:lpstr>
      <vt:lpstr>Nhà Lý thành lập và định đô ở Thăng Long</vt:lpstr>
      <vt:lpstr>Nhà Lý thành lập và định đô ở Thăng Long</vt:lpstr>
      <vt:lpstr>PowerPoint Presentation</vt:lpstr>
      <vt:lpstr>1. Nhà Lý thành lập và định đô ở Thăng Long</vt:lpstr>
      <vt:lpstr>THẢO LUẬN</vt:lpstr>
      <vt:lpstr>Kinh thành Thăng Long xưa</vt:lpstr>
      <vt:lpstr>1. Nhà Lý thành lập và định đô ở Thăng Long</vt:lpstr>
      <vt:lpstr>PowerPoint Presentation</vt:lpstr>
      <vt:lpstr>Tình hình chính trị</vt:lpstr>
      <vt:lpstr>Bài 11: NHÀ LÝ XÂY DỰNG VÀ PHÁT TRIỂN ĐẤT NƯỚC (1009-1225) (T1)</vt:lpstr>
      <vt:lpstr>PowerPoint Presentation</vt:lpstr>
      <vt:lpstr>PowerPoint Presentation</vt:lpstr>
      <vt:lpstr>Bài 11: NHÀ LÝ XÂY DỰNG VÀ PHÁT TRIỂN ĐẤT NƯỚC (1009-1225) (T1)</vt:lpstr>
      <vt:lpstr>Xây dựng luật pháp và quân đội</vt:lpstr>
      <vt:lpstr>3. Xây dựng luật pháp và quân đội</vt:lpstr>
      <vt:lpstr>3. Xây dựng luật pháp và quân đội</vt:lpstr>
      <vt:lpstr>PowerPoint Presentation</vt:lpstr>
      <vt:lpstr>Quân đội nhà Lý giống và khác nhà Tiền Lê ở điểm nào?</vt:lpstr>
      <vt:lpstr>3. Xây dựng luật pháp và quân đội</vt:lpstr>
      <vt:lpstr>Luyện tập</vt:lpstr>
      <vt:lpstr>PowerPoint Presentation</vt:lpstr>
      <vt:lpstr>Vận dụng</vt:lpstr>
      <vt:lpstr>Vận dụng</vt:lpstr>
      <vt:lpstr>Dặn dò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NHÀ LÝ ĐẨY MẠNH CÔNG CUỘC XÂY DỰNG ĐẤT NƯỚC</dc:title>
  <dc:creator>Administrator</dc:creator>
  <cp:lastModifiedBy>PC</cp:lastModifiedBy>
  <cp:revision>18</cp:revision>
  <dcterms:modified xsi:type="dcterms:W3CDTF">2024-06-16T00:33:47Z</dcterms:modified>
</cp:coreProperties>
</file>