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6" r:id="rId3"/>
    <p:sldMasterId id="2147483699" r:id="rId4"/>
    <p:sldMasterId id="2147483711" r:id="rId5"/>
    <p:sldMasterId id="2147483749" r:id="rId6"/>
    <p:sldMasterId id="2147483754" r:id="rId7"/>
    <p:sldMasterId id="2147483779" r:id="rId8"/>
    <p:sldMasterId id="2147483781" r:id="rId9"/>
    <p:sldMasterId id="2147483793" r:id="rId10"/>
    <p:sldMasterId id="2147483818" r:id="rId11"/>
  </p:sldMasterIdLst>
  <p:notesMasterIdLst>
    <p:notesMasterId r:id="rId46"/>
  </p:notesMasterIdLst>
  <p:sldIdLst>
    <p:sldId id="347" r:id="rId12"/>
    <p:sldId id="280" r:id="rId13"/>
    <p:sldId id="11088805" r:id="rId14"/>
    <p:sldId id="482" r:id="rId15"/>
    <p:sldId id="11088645" r:id="rId16"/>
    <p:sldId id="256" r:id="rId17"/>
    <p:sldId id="11088663" r:id="rId18"/>
    <p:sldId id="11088699" r:id="rId19"/>
    <p:sldId id="11088700" r:id="rId20"/>
    <p:sldId id="11088701" r:id="rId21"/>
    <p:sldId id="11088810" r:id="rId22"/>
    <p:sldId id="11088708" r:id="rId23"/>
    <p:sldId id="11088664" r:id="rId24"/>
    <p:sldId id="11088702" r:id="rId25"/>
    <p:sldId id="11088807" r:id="rId26"/>
    <p:sldId id="11088704" r:id="rId27"/>
    <p:sldId id="11088711" r:id="rId28"/>
    <p:sldId id="11088674" r:id="rId29"/>
    <p:sldId id="11088806" r:id="rId30"/>
    <p:sldId id="11088697" r:id="rId31"/>
    <p:sldId id="11088707" r:id="rId32"/>
    <p:sldId id="11088712" r:id="rId33"/>
    <p:sldId id="11088710" r:id="rId34"/>
    <p:sldId id="318" r:id="rId35"/>
    <p:sldId id="11088714" r:id="rId36"/>
    <p:sldId id="263" r:id="rId37"/>
    <p:sldId id="11088715" r:id="rId38"/>
    <p:sldId id="11088804" r:id="rId39"/>
    <p:sldId id="688" r:id="rId40"/>
    <p:sldId id="258" r:id="rId41"/>
    <p:sldId id="259" r:id="rId42"/>
    <p:sldId id="260" r:id="rId43"/>
    <p:sldId id="261" r:id="rId44"/>
    <p:sldId id="262" r:id="rId45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41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BCBCB"/>
    <a:srgbClr val="00B0F0"/>
    <a:srgbClr val="FFDA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82" autoAdjust="0"/>
    <p:restoredTop sz="96341"/>
  </p:normalViewPr>
  <p:slideViewPr>
    <p:cSldViewPr snapToGrid="0" snapToObjects="1" showGuides="1">
      <p:cViewPr varScale="1">
        <p:scale>
          <a:sx n="73" d="100"/>
          <a:sy n="73" d="100"/>
        </p:scale>
        <p:origin x="216" y="78"/>
      </p:cViewPr>
      <p:guideLst>
        <p:guide orient="horz" pos="2208"/>
        <p:guide pos="41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A8CA6-4AC2-C147-9FF5-292BDE5D6754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2AFCA-586F-684C-8AD5-AB2B9F1470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7353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d2479e2529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d2479e2529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938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839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683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1.xml"/><Relationship Id="rId4" Type="http://schemas.openxmlformats.org/officeDocument/2006/relationships/hyperlink" Target="http://bit.ly/2TtBDfr" TargetMode="Externa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5334" y="365100"/>
            <a:ext cx="11611433" cy="6148800"/>
            <a:chOff x="161500" y="273825"/>
            <a:chExt cx="8708575" cy="4611600"/>
          </a:xfrm>
        </p:grpSpPr>
        <p:sp>
          <p:nvSpPr>
            <p:cNvPr id="10" name="Google Shape;10;p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DB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500" y="22882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1500" y="27483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1500" y="32287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1500" y="37091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1500" y="42099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1500" y="17874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1500" y="13070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1500" y="8266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657355" y="1261467"/>
            <a:ext cx="9171147" cy="4356400"/>
            <a:chOff x="1243016" y="946100"/>
            <a:chExt cx="6878360" cy="3267300"/>
          </a:xfrm>
        </p:grpSpPr>
        <p:sp>
          <p:nvSpPr>
            <p:cNvPr id="28" name="Google Shape;28;p2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2493261" y="1919433"/>
            <a:ext cx="7564400" cy="22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3359877" y="4473100"/>
            <a:ext cx="582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578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3"/>
        </a:solidFill>
        <a:effectLst/>
      </p:bgPr>
    </p:bg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4" name="Google Shape;1094;p30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095" name="Google Shape;1095;p30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30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30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30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30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30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6" name="Google Shape;1106;p30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107" name="Google Shape;1107;p30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30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30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30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5" name="Google Shape;1115;p30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116" name="Google Shape;1116;p30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124" name="Google Shape;1124;p30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125" name="Google Shape;1125;p30"/>
          <p:cNvSpPr txBox="1">
            <a:spLocks noGrp="1"/>
          </p:cNvSpPr>
          <p:nvPr>
            <p:ph type="title" hasCustomPrompt="1"/>
          </p:nvPr>
        </p:nvSpPr>
        <p:spPr>
          <a:xfrm>
            <a:off x="2858699" y="901667"/>
            <a:ext cx="6835600" cy="9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126" name="Google Shape;1126;p30"/>
          <p:cNvSpPr txBox="1">
            <a:spLocks noGrp="1"/>
          </p:cNvSpPr>
          <p:nvPr>
            <p:ph type="subTitle" idx="1"/>
          </p:nvPr>
        </p:nvSpPr>
        <p:spPr>
          <a:xfrm>
            <a:off x="3725899" y="1825436"/>
            <a:ext cx="5101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27" name="Google Shape;1127;p30"/>
          <p:cNvSpPr txBox="1">
            <a:spLocks noGrp="1"/>
          </p:cNvSpPr>
          <p:nvPr>
            <p:ph type="title" idx="2" hasCustomPrompt="1"/>
          </p:nvPr>
        </p:nvSpPr>
        <p:spPr>
          <a:xfrm>
            <a:off x="2858699" y="2702267"/>
            <a:ext cx="6835600" cy="9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128" name="Google Shape;1128;p30"/>
          <p:cNvSpPr txBox="1">
            <a:spLocks noGrp="1"/>
          </p:cNvSpPr>
          <p:nvPr>
            <p:ph type="subTitle" idx="3"/>
          </p:nvPr>
        </p:nvSpPr>
        <p:spPr>
          <a:xfrm>
            <a:off x="3725899" y="3632792"/>
            <a:ext cx="5101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29" name="Google Shape;1129;p30"/>
          <p:cNvSpPr txBox="1">
            <a:spLocks noGrp="1"/>
          </p:cNvSpPr>
          <p:nvPr>
            <p:ph type="title" idx="4" hasCustomPrompt="1"/>
          </p:nvPr>
        </p:nvSpPr>
        <p:spPr>
          <a:xfrm>
            <a:off x="2858699" y="4503000"/>
            <a:ext cx="6835600" cy="9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130" name="Google Shape;1130;p30"/>
          <p:cNvSpPr txBox="1">
            <a:spLocks noGrp="1"/>
          </p:cNvSpPr>
          <p:nvPr>
            <p:ph type="subTitle" idx="5"/>
          </p:nvPr>
        </p:nvSpPr>
        <p:spPr>
          <a:xfrm>
            <a:off x="3725899" y="5433519"/>
            <a:ext cx="5101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978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7732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360733" y="-1047832"/>
            <a:ext cx="18687473" cy="11846219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1011700" y="16422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1011700" y="22518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1011700" y="27574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5567800" y="16422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5567800" y="22518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5567800" y="27574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1011700" y="38634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1011700" y="44730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1011700" y="49786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5567800" y="38634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5567800" y="44730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5567800" y="49786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6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3302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5"/>
          <p:cNvGrpSpPr/>
          <p:nvPr/>
        </p:nvGrpSpPr>
        <p:grpSpPr>
          <a:xfrm>
            <a:off x="-2089849" y="-2586700"/>
            <a:ext cx="17867384" cy="10177408"/>
            <a:chOff x="-1567387" y="-1940025"/>
            <a:chExt cx="13400538" cy="7633056"/>
          </a:xfrm>
        </p:grpSpPr>
        <p:grpSp>
          <p:nvGrpSpPr>
            <p:cNvPr id="367" name="Google Shape;367;p15"/>
            <p:cNvGrpSpPr/>
            <p:nvPr/>
          </p:nvGrpSpPr>
          <p:grpSpPr>
            <a:xfrm rot="10800000">
              <a:off x="-1567387" y="-1940025"/>
              <a:ext cx="4020585" cy="3545433"/>
              <a:chOff x="-2417677" y="2452996"/>
              <a:chExt cx="5416388" cy="4776280"/>
            </a:xfrm>
          </p:grpSpPr>
          <p:grpSp>
            <p:nvGrpSpPr>
              <p:cNvPr id="368" name="Google Shape;368;p15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369" name="Google Shape;369;p15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5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5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5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5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5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75" name="Google Shape;375;p15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76" name="Google Shape;376;p15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377" name="Google Shape;377;p15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5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5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4" name="Google Shape;384;p15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5" name="Google Shape;385;p15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86" name="Google Shape;386;p15"/>
            <p:cNvSpPr/>
            <p:nvPr/>
          </p:nvSpPr>
          <p:spPr>
            <a:xfrm rot="-9900105">
              <a:off x="7380690" y="-662896"/>
              <a:ext cx="3312080" cy="1945135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" name="Google Shape;387;p15"/>
            <p:cNvGrpSpPr/>
            <p:nvPr/>
          </p:nvGrpSpPr>
          <p:grpSpPr>
            <a:xfrm>
              <a:off x="8171500" y="2487362"/>
              <a:ext cx="3661651" cy="3205669"/>
              <a:chOff x="1057550" y="3474725"/>
              <a:chExt cx="1831100" cy="1603075"/>
            </a:xfrm>
          </p:grpSpPr>
          <p:sp>
            <p:nvSpPr>
              <p:cNvPr id="388" name="Google Shape;388;p1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6" name="Google Shape;396;p15"/>
          <p:cNvSpPr txBox="1">
            <a:spLocks noGrp="1"/>
          </p:cNvSpPr>
          <p:nvPr>
            <p:ph type="title"/>
          </p:nvPr>
        </p:nvSpPr>
        <p:spPr>
          <a:xfrm>
            <a:off x="5664267" y="1570551"/>
            <a:ext cx="4976000" cy="2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7" name="Google Shape;397;p15"/>
          <p:cNvSpPr txBox="1">
            <a:spLocks noGrp="1"/>
          </p:cNvSpPr>
          <p:nvPr>
            <p:ph type="subTitle" idx="1"/>
          </p:nvPr>
        </p:nvSpPr>
        <p:spPr>
          <a:xfrm>
            <a:off x="6411633" y="3781467"/>
            <a:ext cx="42288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77260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996818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1885367" y="3479551"/>
            <a:ext cx="3486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820231" y="3479576"/>
            <a:ext cx="3486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1885400" y="3874567"/>
            <a:ext cx="3486400" cy="12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820233" y="3874603"/>
            <a:ext cx="3486400" cy="12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8193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2" name="Google Shape;862;p32"/>
          <p:cNvGrpSpPr/>
          <p:nvPr/>
        </p:nvGrpSpPr>
        <p:grpSpPr>
          <a:xfrm>
            <a:off x="-2705987" y="-2528588"/>
            <a:ext cx="17291603" cy="12812483"/>
            <a:chOff x="-2029490" y="-1896441"/>
            <a:chExt cx="12968702" cy="9609362"/>
          </a:xfrm>
        </p:grpSpPr>
        <p:sp>
          <p:nvSpPr>
            <p:cNvPr id="863" name="Google Shape;863;p32"/>
            <p:cNvSpPr/>
            <p:nvPr/>
          </p:nvSpPr>
          <p:spPr>
            <a:xfrm rot="7071891" flipH="1">
              <a:off x="-1644728" y="-986835"/>
              <a:ext cx="4053588" cy="3312567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2"/>
            <p:cNvSpPr/>
            <p:nvPr/>
          </p:nvSpPr>
          <p:spPr>
            <a:xfrm rot="-2363002" flipH="1">
              <a:off x="6005018" y="3490429"/>
              <a:ext cx="4053541" cy="3312612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5" name="Google Shape;865;p32"/>
            <p:cNvGrpSpPr/>
            <p:nvPr/>
          </p:nvGrpSpPr>
          <p:grpSpPr>
            <a:xfrm rot="-1941457" flipH="1">
              <a:off x="6592227" y="-80692"/>
              <a:ext cx="3752778" cy="3309275"/>
              <a:chOff x="3141775" y="2797950"/>
              <a:chExt cx="2059150" cy="1815800"/>
            </a:xfrm>
          </p:grpSpPr>
          <p:sp>
            <p:nvSpPr>
              <p:cNvPr id="866" name="Google Shape;866;p32"/>
              <p:cNvSpPr/>
              <p:nvPr/>
            </p:nvSpPr>
            <p:spPr>
              <a:xfrm>
                <a:off x="3202075" y="2853350"/>
                <a:ext cx="1939775" cy="1703775"/>
              </a:xfrm>
              <a:custGeom>
                <a:avLst/>
                <a:gdLst/>
                <a:ahLst/>
                <a:cxnLst/>
                <a:rect l="l" t="t" r="r" b="b"/>
                <a:pathLst>
                  <a:path w="77591" h="68151" fill="none" extrusionOk="0">
                    <a:moveTo>
                      <a:pt x="67857" y="68150"/>
                    </a:moveTo>
                    <a:cubicBezTo>
                      <a:pt x="66400" y="68150"/>
                      <a:pt x="64967" y="67575"/>
                      <a:pt x="63559" y="66987"/>
                    </a:cubicBezTo>
                    <a:cubicBezTo>
                      <a:pt x="63032" y="66779"/>
                      <a:pt x="62518" y="66558"/>
                      <a:pt x="61992" y="66375"/>
                    </a:cubicBezTo>
                    <a:cubicBezTo>
                      <a:pt x="57694" y="64881"/>
                      <a:pt x="52833" y="65481"/>
                      <a:pt x="48548" y="65995"/>
                    </a:cubicBezTo>
                    <a:cubicBezTo>
                      <a:pt x="46417" y="66252"/>
                      <a:pt x="43993" y="66558"/>
                      <a:pt x="41728" y="66056"/>
                    </a:cubicBezTo>
                    <a:cubicBezTo>
                      <a:pt x="39818" y="65640"/>
                      <a:pt x="38091" y="64697"/>
                      <a:pt x="36402" y="63779"/>
                    </a:cubicBezTo>
                    <a:lnTo>
                      <a:pt x="25003" y="57547"/>
                    </a:lnTo>
                    <a:cubicBezTo>
                      <a:pt x="23999" y="56996"/>
                      <a:pt x="23533" y="56420"/>
                      <a:pt x="23607" y="55784"/>
                    </a:cubicBezTo>
                    <a:cubicBezTo>
                      <a:pt x="23644" y="55502"/>
                      <a:pt x="23791" y="55257"/>
                      <a:pt x="23950" y="55025"/>
                    </a:cubicBezTo>
                    <a:cubicBezTo>
                      <a:pt x="24060" y="54853"/>
                      <a:pt x="24158" y="54682"/>
                      <a:pt x="24219" y="54498"/>
                    </a:cubicBezTo>
                    <a:cubicBezTo>
                      <a:pt x="24403" y="53972"/>
                      <a:pt x="24244" y="53421"/>
                      <a:pt x="24035" y="52833"/>
                    </a:cubicBezTo>
                    <a:cubicBezTo>
                      <a:pt x="23888" y="52355"/>
                      <a:pt x="23717" y="51853"/>
                      <a:pt x="23778" y="51364"/>
                    </a:cubicBezTo>
                    <a:cubicBezTo>
                      <a:pt x="23950" y="49833"/>
                      <a:pt x="25725" y="49429"/>
                      <a:pt x="27280" y="49086"/>
                    </a:cubicBezTo>
                    <a:cubicBezTo>
                      <a:pt x="27623" y="49001"/>
                      <a:pt x="27929" y="48939"/>
                      <a:pt x="28235" y="48854"/>
                    </a:cubicBezTo>
                    <a:cubicBezTo>
                      <a:pt x="29839" y="48425"/>
                      <a:pt x="31247" y="47225"/>
                      <a:pt x="32080" y="45572"/>
                    </a:cubicBezTo>
                    <a:cubicBezTo>
                      <a:pt x="32900" y="43932"/>
                      <a:pt x="33022" y="42095"/>
                      <a:pt x="32410" y="40540"/>
                    </a:cubicBezTo>
                    <a:cubicBezTo>
                      <a:pt x="32031" y="39560"/>
                      <a:pt x="31370" y="38667"/>
                      <a:pt x="30757" y="37773"/>
                    </a:cubicBezTo>
                    <a:cubicBezTo>
                      <a:pt x="29778" y="36389"/>
                      <a:pt x="28774" y="34981"/>
                      <a:pt x="28798" y="33292"/>
                    </a:cubicBezTo>
                    <a:cubicBezTo>
                      <a:pt x="28798" y="32863"/>
                      <a:pt x="28896" y="32520"/>
                      <a:pt x="29055" y="32263"/>
                    </a:cubicBezTo>
                    <a:cubicBezTo>
                      <a:pt x="29288" y="31945"/>
                      <a:pt x="29643" y="31761"/>
                      <a:pt x="29998" y="31590"/>
                    </a:cubicBezTo>
                    <a:cubicBezTo>
                      <a:pt x="30096" y="31541"/>
                      <a:pt x="30194" y="31479"/>
                      <a:pt x="30280" y="31430"/>
                    </a:cubicBezTo>
                    <a:cubicBezTo>
                      <a:pt x="32447" y="30231"/>
                      <a:pt x="32839" y="27231"/>
                      <a:pt x="32508" y="24819"/>
                    </a:cubicBezTo>
                    <a:cubicBezTo>
                      <a:pt x="32349" y="23815"/>
                      <a:pt x="32092" y="22529"/>
                      <a:pt x="31259" y="21562"/>
                    </a:cubicBezTo>
                    <a:cubicBezTo>
                      <a:pt x="30561" y="20741"/>
                      <a:pt x="29264" y="20154"/>
                      <a:pt x="28137" y="20644"/>
                    </a:cubicBezTo>
                    <a:cubicBezTo>
                      <a:pt x="27696" y="20839"/>
                      <a:pt x="27329" y="21195"/>
                      <a:pt x="26974" y="21537"/>
                    </a:cubicBezTo>
                    <a:cubicBezTo>
                      <a:pt x="26533" y="21966"/>
                      <a:pt x="26080" y="22394"/>
                      <a:pt x="25468" y="22541"/>
                    </a:cubicBezTo>
                    <a:cubicBezTo>
                      <a:pt x="24709" y="22725"/>
                      <a:pt x="23950" y="22419"/>
                      <a:pt x="23203" y="22113"/>
                    </a:cubicBezTo>
                    <a:cubicBezTo>
                      <a:pt x="22382" y="21782"/>
                      <a:pt x="21611" y="21476"/>
                      <a:pt x="20852" y="21782"/>
                    </a:cubicBezTo>
                    <a:cubicBezTo>
                      <a:pt x="20289" y="22027"/>
                      <a:pt x="19970" y="22541"/>
                      <a:pt x="19615" y="23117"/>
                    </a:cubicBezTo>
                    <a:cubicBezTo>
                      <a:pt x="19383" y="23472"/>
                      <a:pt x="19162" y="23839"/>
                      <a:pt x="18856" y="24133"/>
                    </a:cubicBezTo>
                    <a:cubicBezTo>
                      <a:pt x="17693" y="25272"/>
                      <a:pt x="15734" y="24966"/>
                      <a:pt x="14399" y="24096"/>
                    </a:cubicBezTo>
                    <a:cubicBezTo>
                      <a:pt x="13591" y="23558"/>
                      <a:pt x="12893" y="22835"/>
                      <a:pt x="12244" y="22137"/>
                    </a:cubicBezTo>
                    <a:cubicBezTo>
                      <a:pt x="11828" y="21709"/>
                      <a:pt x="11400" y="21243"/>
                      <a:pt x="10934" y="20852"/>
                    </a:cubicBezTo>
                    <a:cubicBezTo>
                      <a:pt x="10530" y="20484"/>
                      <a:pt x="9881" y="19995"/>
                      <a:pt x="9159" y="19958"/>
                    </a:cubicBezTo>
                    <a:cubicBezTo>
                      <a:pt x="8694" y="19946"/>
                      <a:pt x="8216" y="20129"/>
                      <a:pt x="7788" y="20301"/>
                    </a:cubicBezTo>
                    <a:cubicBezTo>
                      <a:pt x="7286" y="20497"/>
                      <a:pt x="6759" y="20815"/>
                      <a:pt x="6257" y="21133"/>
                    </a:cubicBezTo>
                    <a:cubicBezTo>
                      <a:pt x="5241" y="21782"/>
                      <a:pt x="4188" y="22443"/>
                      <a:pt x="3086" y="22137"/>
                    </a:cubicBezTo>
                    <a:cubicBezTo>
                      <a:pt x="1629" y="21733"/>
                      <a:pt x="1115" y="19884"/>
                      <a:pt x="686" y="18378"/>
                    </a:cubicBezTo>
                    <a:cubicBezTo>
                      <a:pt x="637" y="18195"/>
                      <a:pt x="576" y="18011"/>
                      <a:pt x="527" y="17852"/>
                    </a:cubicBezTo>
                    <a:cubicBezTo>
                      <a:pt x="0" y="16052"/>
                      <a:pt x="368" y="14215"/>
                      <a:pt x="1482" y="13162"/>
                    </a:cubicBezTo>
                    <a:cubicBezTo>
                      <a:pt x="2143" y="12538"/>
                      <a:pt x="3000" y="12220"/>
                      <a:pt x="3833" y="11889"/>
                    </a:cubicBezTo>
                    <a:cubicBezTo>
                      <a:pt x="4200" y="11754"/>
                      <a:pt x="4567" y="11620"/>
                      <a:pt x="4923" y="11448"/>
                    </a:cubicBezTo>
                    <a:cubicBezTo>
                      <a:pt x="6098" y="10897"/>
                      <a:pt x="7175" y="9795"/>
                      <a:pt x="6943" y="8583"/>
                    </a:cubicBezTo>
                    <a:cubicBezTo>
                      <a:pt x="6918" y="8436"/>
                      <a:pt x="6857" y="8265"/>
                      <a:pt x="6808" y="8118"/>
                    </a:cubicBezTo>
                    <a:cubicBezTo>
                      <a:pt x="6698" y="7787"/>
                      <a:pt x="6588" y="7457"/>
                      <a:pt x="6673" y="7114"/>
                    </a:cubicBezTo>
                    <a:cubicBezTo>
                      <a:pt x="6857" y="6281"/>
                      <a:pt x="7726" y="6245"/>
                      <a:pt x="8645" y="6232"/>
                    </a:cubicBezTo>
                    <a:cubicBezTo>
                      <a:pt x="9245" y="6220"/>
                      <a:pt x="9857" y="6196"/>
                      <a:pt x="10322" y="5951"/>
                    </a:cubicBezTo>
                    <a:cubicBezTo>
                      <a:pt x="11228" y="5498"/>
                      <a:pt x="11302" y="4420"/>
                      <a:pt x="11387" y="3294"/>
                    </a:cubicBezTo>
                    <a:cubicBezTo>
                      <a:pt x="11449" y="2278"/>
                      <a:pt x="11522" y="1237"/>
                      <a:pt x="12208" y="563"/>
                    </a:cubicBezTo>
                    <a:cubicBezTo>
                      <a:pt x="12636" y="159"/>
                      <a:pt x="13224" y="0"/>
                      <a:pt x="13873" y="110"/>
                    </a:cubicBezTo>
                    <a:cubicBezTo>
                      <a:pt x="14852" y="294"/>
                      <a:pt x="15856" y="1078"/>
                      <a:pt x="16297" y="2020"/>
                    </a:cubicBezTo>
                    <a:cubicBezTo>
                      <a:pt x="16665" y="2792"/>
                      <a:pt x="16836" y="3649"/>
                      <a:pt x="16995" y="4457"/>
                    </a:cubicBezTo>
                    <a:cubicBezTo>
                      <a:pt x="17154" y="5241"/>
                      <a:pt x="17326" y="6049"/>
                      <a:pt x="17656" y="6771"/>
                    </a:cubicBezTo>
                    <a:cubicBezTo>
                      <a:pt x="18697" y="9061"/>
                      <a:pt x="21550" y="10457"/>
                      <a:pt x="24133" y="9955"/>
                    </a:cubicBezTo>
                    <a:cubicBezTo>
                      <a:pt x="26607" y="9477"/>
                      <a:pt x="28749" y="7408"/>
                      <a:pt x="29472" y="4812"/>
                    </a:cubicBezTo>
                    <a:cubicBezTo>
                      <a:pt x="29508" y="4702"/>
                      <a:pt x="29533" y="4579"/>
                      <a:pt x="29570" y="4469"/>
                    </a:cubicBezTo>
                    <a:cubicBezTo>
                      <a:pt x="29729" y="3796"/>
                      <a:pt x="29913" y="3098"/>
                      <a:pt x="30463" y="2669"/>
                    </a:cubicBezTo>
                    <a:cubicBezTo>
                      <a:pt x="31406" y="1910"/>
                      <a:pt x="32827" y="2437"/>
                      <a:pt x="33720" y="3318"/>
                    </a:cubicBezTo>
                    <a:cubicBezTo>
                      <a:pt x="34002" y="3600"/>
                      <a:pt x="34259" y="3894"/>
                      <a:pt x="34504" y="4175"/>
                    </a:cubicBezTo>
                    <a:cubicBezTo>
                      <a:pt x="35030" y="4775"/>
                      <a:pt x="35557" y="5400"/>
                      <a:pt x="36267" y="5755"/>
                    </a:cubicBezTo>
                    <a:cubicBezTo>
                      <a:pt x="36745" y="5988"/>
                      <a:pt x="37283" y="6098"/>
                      <a:pt x="37785" y="6196"/>
                    </a:cubicBezTo>
                    <a:cubicBezTo>
                      <a:pt x="38447" y="6318"/>
                      <a:pt x="39108" y="6465"/>
                      <a:pt x="39671" y="6857"/>
                    </a:cubicBezTo>
                    <a:cubicBezTo>
                      <a:pt x="41030" y="7824"/>
                      <a:pt x="40993" y="9857"/>
                      <a:pt x="40553" y="11314"/>
                    </a:cubicBezTo>
                    <a:cubicBezTo>
                      <a:pt x="40418" y="11754"/>
                      <a:pt x="40246" y="12195"/>
                      <a:pt x="40087" y="12624"/>
                    </a:cubicBezTo>
                    <a:cubicBezTo>
                      <a:pt x="39695" y="13689"/>
                      <a:pt x="39291" y="14766"/>
                      <a:pt x="39340" y="15893"/>
                    </a:cubicBezTo>
                    <a:cubicBezTo>
                      <a:pt x="39389" y="17154"/>
                      <a:pt x="40014" y="18354"/>
                      <a:pt x="40614" y="19517"/>
                    </a:cubicBezTo>
                    <a:cubicBezTo>
                      <a:pt x="41336" y="20913"/>
                      <a:pt x="42083" y="22345"/>
                      <a:pt x="41801" y="23876"/>
                    </a:cubicBezTo>
                    <a:cubicBezTo>
                      <a:pt x="41765" y="24170"/>
                      <a:pt x="41667" y="24464"/>
                      <a:pt x="41581" y="24733"/>
                    </a:cubicBezTo>
                    <a:cubicBezTo>
                      <a:pt x="41483" y="25039"/>
                      <a:pt x="41373" y="25357"/>
                      <a:pt x="41336" y="25688"/>
                    </a:cubicBezTo>
                    <a:cubicBezTo>
                      <a:pt x="41214" y="26521"/>
                      <a:pt x="41422" y="27463"/>
                      <a:pt x="42010" y="28590"/>
                    </a:cubicBezTo>
                    <a:cubicBezTo>
                      <a:pt x="43087" y="30720"/>
                      <a:pt x="44752" y="32030"/>
                      <a:pt x="46430" y="32116"/>
                    </a:cubicBezTo>
                    <a:cubicBezTo>
                      <a:pt x="47972" y="32177"/>
                      <a:pt x="48340" y="30867"/>
                      <a:pt x="48768" y="29373"/>
                    </a:cubicBezTo>
                    <a:cubicBezTo>
                      <a:pt x="48878" y="28994"/>
                      <a:pt x="48989" y="28590"/>
                      <a:pt x="49123" y="28210"/>
                    </a:cubicBezTo>
                    <a:cubicBezTo>
                      <a:pt x="49809" y="26264"/>
                      <a:pt x="50703" y="24917"/>
                      <a:pt x="51719" y="23374"/>
                    </a:cubicBezTo>
                    <a:cubicBezTo>
                      <a:pt x="52013" y="22933"/>
                      <a:pt x="52319" y="22468"/>
                      <a:pt x="52625" y="21978"/>
                    </a:cubicBezTo>
                    <a:cubicBezTo>
                      <a:pt x="53286" y="20937"/>
                      <a:pt x="54890" y="21354"/>
                      <a:pt x="56200" y="21684"/>
                    </a:cubicBezTo>
                    <a:cubicBezTo>
                      <a:pt x="56360" y="21733"/>
                      <a:pt x="56519" y="21770"/>
                      <a:pt x="56653" y="21807"/>
                    </a:cubicBezTo>
                    <a:cubicBezTo>
                      <a:pt x="57841" y="22101"/>
                      <a:pt x="59212" y="23056"/>
                      <a:pt x="59372" y="24488"/>
                    </a:cubicBezTo>
                    <a:cubicBezTo>
                      <a:pt x="59420" y="24917"/>
                      <a:pt x="59359" y="25345"/>
                      <a:pt x="59298" y="25774"/>
                    </a:cubicBezTo>
                    <a:cubicBezTo>
                      <a:pt x="59286" y="25933"/>
                      <a:pt x="59261" y="26080"/>
                      <a:pt x="59237" y="26251"/>
                    </a:cubicBezTo>
                    <a:cubicBezTo>
                      <a:pt x="58992" y="28541"/>
                      <a:pt x="59959" y="30794"/>
                      <a:pt x="60816" y="32765"/>
                    </a:cubicBezTo>
                    <a:cubicBezTo>
                      <a:pt x="61024" y="33279"/>
                      <a:pt x="61294" y="33855"/>
                      <a:pt x="61735" y="34234"/>
                    </a:cubicBezTo>
                    <a:cubicBezTo>
                      <a:pt x="62151" y="34589"/>
                      <a:pt x="62714" y="34761"/>
                      <a:pt x="63216" y="34883"/>
                    </a:cubicBezTo>
                    <a:cubicBezTo>
                      <a:pt x="64024" y="35079"/>
                      <a:pt x="64930" y="35116"/>
                      <a:pt x="65800" y="35153"/>
                    </a:cubicBezTo>
                    <a:cubicBezTo>
                      <a:pt x="67306" y="35214"/>
                      <a:pt x="68861" y="35275"/>
                      <a:pt x="69999" y="36157"/>
                    </a:cubicBezTo>
                    <a:cubicBezTo>
                      <a:pt x="71946" y="37638"/>
                      <a:pt x="73256" y="40099"/>
                      <a:pt x="74419" y="42291"/>
                    </a:cubicBezTo>
                    <a:cubicBezTo>
                      <a:pt x="74579" y="42560"/>
                      <a:pt x="74713" y="42842"/>
                      <a:pt x="74872" y="43111"/>
                    </a:cubicBezTo>
                    <a:cubicBezTo>
                      <a:pt x="75815" y="44862"/>
                      <a:pt x="76795" y="46662"/>
                      <a:pt x="77162" y="48670"/>
                    </a:cubicBezTo>
                    <a:cubicBezTo>
                      <a:pt x="77591" y="51045"/>
                      <a:pt x="77101" y="53457"/>
                      <a:pt x="76611" y="55331"/>
                    </a:cubicBezTo>
                    <a:cubicBezTo>
                      <a:pt x="75889" y="58086"/>
                      <a:pt x="74897" y="60767"/>
                      <a:pt x="73648" y="63301"/>
                    </a:cubicBezTo>
                    <a:cubicBezTo>
                      <a:pt x="72730" y="65175"/>
                      <a:pt x="71383" y="67391"/>
                      <a:pt x="69118" y="67991"/>
                    </a:cubicBezTo>
                    <a:cubicBezTo>
                      <a:pt x="68701" y="68113"/>
                      <a:pt x="68285" y="68150"/>
                      <a:pt x="67857" y="6815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32"/>
              <p:cNvSpPr/>
              <p:nvPr/>
            </p:nvSpPr>
            <p:spPr>
              <a:xfrm>
                <a:off x="3291150" y="3022000"/>
                <a:ext cx="1763775" cy="1450325"/>
              </a:xfrm>
              <a:custGeom>
                <a:avLst/>
                <a:gdLst/>
                <a:ahLst/>
                <a:cxnLst/>
                <a:rect l="l" t="t" r="r" b="b"/>
                <a:pathLst>
                  <a:path w="70551" h="58013" fill="none" extrusionOk="0">
                    <a:moveTo>
                      <a:pt x="64294" y="58013"/>
                    </a:moveTo>
                    <a:lnTo>
                      <a:pt x="64294" y="58013"/>
                    </a:lnTo>
                    <a:cubicBezTo>
                      <a:pt x="63510" y="58013"/>
                      <a:pt x="62371" y="57547"/>
                      <a:pt x="61269" y="57094"/>
                    </a:cubicBezTo>
                    <a:cubicBezTo>
                      <a:pt x="60718" y="56862"/>
                      <a:pt x="60143" y="56629"/>
                      <a:pt x="59555" y="56433"/>
                    </a:cubicBezTo>
                    <a:cubicBezTo>
                      <a:pt x="57339" y="55649"/>
                      <a:pt x="54890" y="55282"/>
                      <a:pt x="52086" y="55282"/>
                    </a:cubicBezTo>
                    <a:cubicBezTo>
                      <a:pt x="49478" y="55282"/>
                      <a:pt x="46858" y="55600"/>
                      <a:pt x="44569" y="55894"/>
                    </a:cubicBezTo>
                    <a:cubicBezTo>
                      <a:pt x="43405" y="56041"/>
                      <a:pt x="42071" y="56200"/>
                      <a:pt x="40883" y="56200"/>
                    </a:cubicBezTo>
                    <a:cubicBezTo>
                      <a:pt x="40124" y="56200"/>
                      <a:pt x="39475" y="56139"/>
                      <a:pt x="38887" y="56017"/>
                    </a:cubicBezTo>
                    <a:cubicBezTo>
                      <a:pt x="37455" y="55711"/>
                      <a:pt x="35998" y="54915"/>
                      <a:pt x="34467" y="54070"/>
                    </a:cubicBezTo>
                    <a:cubicBezTo>
                      <a:pt x="33684" y="53654"/>
                      <a:pt x="32508" y="53188"/>
                      <a:pt x="31272" y="52711"/>
                    </a:cubicBezTo>
                    <a:cubicBezTo>
                      <a:pt x="28419" y="51621"/>
                      <a:pt x="24905" y="50262"/>
                      <a:pt x="24023" y="48364"/>
                    </a:cubicBezTo>
                    <a:cubicBezTo>
                      <a:pt x="23619" y="47446"/>
                      <a:pt x="23570" y="46405"/>
                      <a:pt x="23950" y="45793"/>
                    </a:cubicBezTo>
                    <a:cubicBezTo>
                      <a:pt x="24023" y="45671"/>
                      <a:pt x="24182" y="45671"/>
                      <a:pt x="24317" y="45671"/>
                    </a:cubicBezTo>
                    <a:cubicBezTo>
                      <a:pt x="24378" y="45671"/>
                      <a:pt x="24439" y="45671"/>
                      <a:pt x="24476" y="45658"/>
                    </a:cubicBezTo>
                    <a:lnTo>
                      <a:pt x="24488" y="45658"/>
                    </a:lnTo>
                    <a:cubicBezTo>
                      <a:pt x="24819" y="45585"/>
                      <a:pt x="25186" y="45499"/>
                      <a:pt x="25541" y="45401"/>
                    </a:cubicBezTo>
                    <a:cubicBezTo>
                      <a:pt x="28088" y="44703"/>
                      <a:pt x="30268" y="42891"/>
                      <a:pt x="31541" y="40357"/>
                    </a:cubicBezTo>
                    <a:cubicBezTo>
                      <a:pt x="32814" y="37847"/>
                      <a:pt x="32986" y="35006"/>
                      <a:pt x="32006" y="32545"/>
                    </a:cubicBezTo>
                    <a:cubicBezTo>
                      <a:pt x="31467" y="31174"/>
                      <a:pt x="30659" y="30047"/>
                      <a:pt x="29949" y="29056"/>
                    </a:cubicBezTo>
                    <a:cubicBezTo>
                      <a:pt x="29827" y="28872"/>
                      <a:pt x="29655" y="28700"/>
                      <a:pt x="29496" y="28517"/>
                    </a:cubicBezTo>
                    <a:cubicBezTo>
                      <a:pt x="29104" y="28113"/>
                      <a:pt x="28762" y="27745"/>
                      <a:pt x="28860" y="27354"/>
                    </a:cubicBezTo>
                    <a:cubicBezTo>
                      <a:pt x="29166" y="26178"/>
                      <a:pt x="29778" y="25137"/>
                      <a:pt x="30439" y="24011"/>
                    </a:cubicBezTo>
                    <a:cubicBezTo>
                      <a:pt x="31541" y="22162"/>
                      <a:pt x="32680" y="20252"/>
                      <a:pt x="32288" y="17571"/>
                    </a:cubicBezTo>
                    <a:cubicBezTo>
                      <a:pt x="32092" y="16224"/>
                      <a:pt x="31676" y="14240"/>
                      <a:pt x="30292" y="12600"/>
                    </a:cubicBezTo>
                    <a:cubicBezTo>
                      <a:pt x="29068" y="11155"/>
                      <a:pt x="27256" y="10298"/>
                      <a:pt x="25456" y="10298"/>
                    </a:cubicBezTo>
                    <a:cubicBezTo>
                      <a:pt x="24660" y="10298"/>
                      <a:pt x="23888" y="10469"/>
                      <a:pt x="23166" y="10788"/>
                    </a:cubicBezTo>
                    <a:cubicBezTo>
                      <a:pt x="22713" y="11008"/>
                      <a:pt x="22358" y="11339"/>
                      <a:pt x="22040" y="11632"/>
                    </a:cubicBezTo>
                    <a:cubicBezTo>
                      <a:pt x="21697" y="11951"/>
                      <a:pt x="21427" y="12220"/>
                      <a:pt x="21072" y="12294"/>
                    </a:cubicBezTo>
                    <a:cubicBezTo>
                      <a:pt x="21023" y="12306"/>
                      <a:pt x="20987" y="12281"/>
                      <a:pt x="20938" y="12245"/>
                    </a:cubicBezTo>
                    <a:cubicBezTo>
                      <a:pt x="20925" y="12232"/>
                      <a:pt x="20901" y="12232"/>
                      <a:pt x="20889" y="12220"/>
                    </a:cubicBezTo>
                    <a:cubicBezTo>
                      <a:pt x="20154" y="11914"/>
                      <a:pt x="19150" y="11498"/>
                      <a:pt x="17938" y="11498"/>
                    </a:cubicBezTo>
                    <a:cubicBezTo>
                      <a:pt x="17228" y="11498"/>
                      <a:pt x="16554" y="11632"/>
                      <a:pt x="15930" y="11914"/>
                    </a:cubicBezTo>
                    <a:cubicBezTo>
                      <a:pt x="14387" y="12563"/>
                      <a:pt x="13604" y="13824"/>
                      <a:pt x="13150" y="14559"/>
                    </a:cubicBezTo>
                    <a:cubicBezTo>
                      <a:pt x="13150" y="14571"/>
                      <a:pt x="13126" y="14571"/>
                      <a:pt x="13126" y="14583"/>
                    </a:cubicBezTo>
                    <a:cubicBezTo>
                      <a:pt x="13114" y="14620"/>
                      <a:pt x="13102" y="14644"/>
                      <a:pt x="13065" y="14669"/>
                    </a:cubicBezTo>
                    <a:cubicBezTo>
                      <a:pt x="12967" y="14706"/>
                      <a:pt x="12857" y="14620"/>
                      <a:pt x="12746" y="14546"/>
                    </a:cubicBezTo>
                    <a:cubicBezTo>
                      <a:pt x="12722" y="14522"/>
                      <a:pt x="12697" y="14497"/>
                      <a:pt x="12673" y="14485"/>
                    </a:cubicBezTo>
                    <a:cubicBezTo>
                      <a:pt x="12183" y="14155"/>
                      <a:pt x="11657" y="13604"/>
                      <a:pt x="11106" y="13028"/>
                    </a:cubicBezTo>
                    <a:cubicBezTo>
                      <a:pt x="10665" y="12563"/>
                      <a:pt x="10163" y="12036"/>
                      <a:pt x="9600" y="11522"/>
                    </a:cubicBezTo>
                    <a:cubicBezTo>
                      <a:pt x="9134" y="11118"/>
                      <a:pt x="7714" y="9882"/>
                      <a:pt x="5694" y="9796"/>
                    </a:cubicBezTo>
                    <a:lnTo>
                      <a:pt x="5510" y="9796"/>
                    </a:lnTo>
                    <a:cubicBezTo>
                      <a:pt x="4408" y="9796"/>
                      <a:pt x="3539" y="10139"/>
                      <a:pt x="2951" y="10371"/>
                    </a:cubicBezTo>
                    <a:cubicBezTo>
                      <a:pt x="2143" y="10690"/>
                      <a:pt x="1470" y="11118"/>
                      <a:pt x="858" y="11485"/>
                    </a:cubicBezTo>
                    <a:lnTo>
                      <a:pt x="809" y="11522"/>
                    </a:lnTo>
                    <a:cubicBezTo>
                      <a:pt x="760" y="11571"/>
                      <a:pt x="723" y="11620"/>
                      <a:pt x="662" y="11608"/>
                    </a:cubicBezTo>
                    <a:cubicBezTo>
                      <a:pt x="429" y="11510"/>
                      <a:pt x="417" y="11216"/>
                      <a:pt x="392" y="10971"/>
                    </a:cubicBezTo>
                    <a:cubicBezTo>
                      <a:pt x="392" y="10873"/>
                      <a:pt x="380" y="10763"/>
                      <a:pt x="368" y="10690"/>
                    </a:cubicBezTo>
                    <a:cubicBezTo>
                      <a:pt x="307" y="10494"/>
                      <a:pt x="258" y="10286"/>
                      <a:pt x="196" y="10102"/>
                    </a:cubicBezTo>
                    <a:cubicBezTo>
                      <a:pt x="0" y="9453"/>
                      <a:pt x="135" y="8939"/>
                      <a:pt x="233" y="8853"/>
                    </a:cubicBezTo>
                    <a:cubicBezTo>
                      <a:pt x="368" y="8694"/>
                      <a:pt x="882" y="8510"/>
                      <a:pt x="1335" y="8327"/>
                    </a:cubicBezTo>
                    <a:lnTo>
                      <a:pt x="1457" y="8290"/>
                    </a:lnTo>
                    <a:cubicBezTo>
                      <a:pt x="1849" y="8131"/>
                      <a:pt x="2315" y="7959"/>
                      <a:pt x="2780" y="7739"/>
                    </a:cubicBezTo>
                    <a:cubicBezTo>
                      <a:pt x="4212" y="7065"/>
                      <a:pt x="4849" y="5853"/>
                      <a:pt x="5474" y="4678"/>
                    </a:cubicBezTo>
                    <a:cubicBezTo>
                      <a:pt x="5865" y="3955"/>
                      <a:pt x="6233" y="3258"/>
                      <a:pt x="6759" y="2694"/>
                    </a:cubicBezTo>
                    <a:cubicBezTo>
                      <a:pt x="6967" y="2486"/>
                      <a:pt x="7273" y="2437"/>
                      <a:pt x="7579" y="2376"/>
                    </a:cubicBezTo>
                    <a:cubicBezTo>
                      <a:pt x="7800" y="2327"/>
                      <a:pt x="8045" y="2302"/>
                      <a:pt x="8265" y="2192"/>
                    </a:cubicBezTo>
                    <a:cubicBezTo>
                      <a:pt x="8755" y="1947"/>
                      <a:pt x="9061" y="1445"/>
                      <a:pt x="9318" y="1005"/>
                    </a:cubicBezTo>
                    <a:cubicBezTo>
                      <a:pt x="9636" y="466"/>
                      <a:pt x="9918" y="1"/>
                      <a:pt x="10432" y="50"/>
                    </a:cubicBezTo>
                    <a:cubicBezTo>
                      <a:pt x="10738" y="86"/>
                      <a:pt x="10787" y="429"/>
                      <a:pt x="10824" y="796"/>
                    </a:cubicBezTo>
                    <a:cubicBezTo>
                      <a:pt x="10849" y="1017"/>
                      <a:pt x="10861" y="1225"/>
                      <a:pt x="10947" y="1396"/>
                    </a:cubicBezTo>
                    <a:cubicBezTo>
                      <a:pt x="12367" y="4568"/>
                      <a:pt x="15783" y="6686"/>
                      <a:pt x="19419" y="6686"/>
                    </a:cubicBezTo>
                    <a:cubicBezTo>
                      <a:pt x="20007" y="6686"/>
                      <a:pt x="20583" y="6625"/>
                      <a:pt x="21146" y="6527"/>
                    </a:cubicBezTo>
                    <a:cubicBezTo>
                      <a:pt x="22774" y="6196"/>
                      <a:pt x="23815" y="4776"/>
                      <a:pt x="24819" y="3380"/>
                    </a:cubicBezTo>
                    <a:cubicBezTo>
                      <a:pt x="25884" y="1947"/>
                      <a:pt x="26962" y="441"/>
                      <a:pt x="28725" y="135"/>
                    </a:cubicBezTo>
                    <a:cubicBezTo>
                      <a:pt x="29227" y="50"/>
                      <a:pt x="29582" y="490"/>
                      <a:pt x="30010" y="992"/>
                    </a:cubicBezTo>
                    <a:cubicBezTo>
                      <a:pt x="30329" y="1384"/>
                      <a:pt x="30684" y="1813"/>
                      <a:pt x="31125" y="2033"/>
                    </a:cubicBezTo>
                    <a:cubicBezTo>
                      <a:pt x="32006" y="2462"/>
                      <a:pt x="32827" y="2633"/>
                      <a:pt x="33488" y="2756"/>
                    </a:cubicBezTo>
                    <a:lnTo>
                      <a:pt x="33573" y="2756"/>
                    </a:lnTo>
                    <a:cubicBezTo>
                      <a:pt x="33659" y="2756"/>
                      <a:pt x="33745" y="2756"/>
                      <a:pt x="33794" y="2817"/>
                    </a:cubicBezTo>
                    <a:cubicBezTo>
                      <a:pt x="33880" y="2939"/>
                      <a:pt x="33818" y="3135"/>
                      <a:pt x="33745" y="3355"/>
                    </a:cubicBezTo>
                    <a:cubicBezTo>
                      <a:pt x="33720" y="3417"/>
                      <a:pt x="33696" y="3490"/>
                      <a:pt x="33684" y="3551"/>
                    </a:cubicBezTo>
                    <a:cubicBezTo>
                      <a:pt x="33573" y="3894"/>
                      <a:pt x="33439" y="4262"/>
                      <a:pt x="33304" y="4653"/>
                    </a:cubicBezTo>
                    <a:lnTo>
                      <a:pt x="33304" y="4666"/>
                    </a:lnTo>
                    <a:cubicBezTo>
                      <a:pt x="32839" y="5914"/>
                      <a:pt x="32276" y="7445"/>
                      <a:pt x="32337" y="9245"/>
                    </a:cubicBezTo>
                    <a:cubicBezTo>
                      <a:pt x="32410" y="11265"/>
                      <a:pt x="33292" y="12955"/>
                      <a:pt x="33990" y="14314"/>
                    </a:cubicBezTo>
                    <a:cubicBezTo>
                      <a:pt x="34406" y="15110"/>
                      <a:pt x="34920" y="16114"/>
                      <a:pt x="34847" y="16518"/>
                    </a:cubicBezTo>
                    <a:cubicBezTo>
                      <a:pt x="34835" y="16591"/>
                      <a:pt x="34773" y="16787"/>
                      <a:pt x="34724" y="16959"/>
                    </a:cubicBezTo>
                    <a:cubicBezTo>
                      <a:pt x="34602" y="17363"/>
                      <a:pt x="34455" y="17852"/>
                      <a:pt x="34357" y="18440"/>
                    </a:cubicBezTo>
                    <a:cubicBezTo>
                      <a:pt x="34124" y="20007"/>
                      <a:pt x="34467" y="21611"/>
                      <a:pt x="35386" y="23387"/>
                    </a:cubicBezTo>
                    <a:cubicBezTo>
                      <a:pt x="37063" y="26668"/>
                      <a:pt x="39708" y="28627"/>
                      <a:pt x="42683" y="28749"/>
                    </a:cubicBezTo>
                    <a:lnTo>
                      <a:pt x="42940" y="28749"/>
                    </a:lnTo>
                    <a:cubicBezTo>
                      <a:pt x="46956" y="28749"/>
                      <a:pt x="47997" y="25089"/>
                      <a:pt x="48438" y="23521"/>
                    </a:cubicBezTo>
                    <a:cubicBezTo>
                      <a:pt x="48548" y="23178"/>
                      <a:pt x="48634" y="22848"/>
                      <a:pt x="48732" y="22566"/>
                    </a:cubicBezTo>
                    <a:cubicBezTo>
                      <a:pt x="49282" y="21011"/>
                      <a:pt x="49980" y="19946"/>
                      <a:pt x="50960" y="18477"/>
                    </a:cubicBezTo>
                    <a:cubicBezTo>
                      <a:pt x="50997" y="18428"/>
                      <a:pt x="51009" y="18379"/>
                      <a:pt x="51021" y="18342"/>
                    </a:cubicBezTo>
                    <a:cubicBezTo>
                      <a:pt x="51070" y="18232"/>
                      <a:pt x="51119" y="18122"/>
                      <a:pt x="51229" y="18073"/>
                    </a:cubicBezTo>
                    <a:cubicBezTo>
                      <a:pt x="51364" y="18011"/>
                      <a:pt x="51499" y="18097"/>
                      <a:pt x="51621" y="18134"/>
                    </a:cubicBezTo>
                    <a:cubicBezTo>
                      <a:pt x="51670" y="18171"/>
                      <a:pt x="51731" y="18183"/>
                      <a:pt x="51756" y="18195"/>
                    </a:cubicBezTo>
                    <a:lnTo>
                      <a:pt x="51780" y="18195"/>
                    </a:lnTo>
                    <a:cubicBezTo>
                      <a:pt x="51939" y="18244"/>
                      <a:pt x="52111" y="18293"/>
                      <a:pt x="52282" y="18318"/>
                    </a:cubicBezTo>
                    <a:lnTo>
                      <a:pt x="52294" y="18318"/>
                    </a:lnTo>
                    <a:cubicBezTo>
                      <a:pt x="52307" y="18318"/>
                      <a:pt x="52343" y="18318"/>
                      <a:pt x="52368" y="18354"/>
                    </a:cubicBezTo>
                    <a:cubicBezTo>
                      <a:pt x="52380" y="18379"/>
                      <a:pt x="52368" y="18428"/>
                      <a:pt x="52368" y="18465"/>
                    </a:cubicBezTo>
                    <a:cubicBezTo>
                      <a:pt x="52368" y="18477"/>
                      <a:pt x="52368" y="18477"/>
                      <a:pt x="52356" y="18489"/>
                    </a:cubicBezTo>
                    <a:cubicBezTo>
                      <a:pt x="52343" y="18648"/>
                      <a:pt x="52307" y="18856"/>
                      <a:pt x="52282" y="19089"/>
                    </a:cubicBezTo>
                    <a:cubicBezTo>
                      <a:pt x="51927" y="22285"/>
                      <a:pt x="53201" y="25199"/>
                      <a:pt x="54119" y="27317"/>
                    </a:cubicBezTo>
                    <a:cubicBezTo>
                      <a:pt x="54413" y="27990"/>
                      <a:pt x="54890" y="29129"/>
                      <a:pt x="55955" y="30011"/>
                    </a:cubicBezTo>
                    <a:cubicBezTo>
                      <a:pt x="56886" y="30806"/>
                      <a:pt x="57927" y="31149"/>
                      <a:pt x="58821" y="31357"/>
                    </a:cubicBezTo>
                    <a:cubicBezTo>
                      <a:pt x="59959" y="31639"/>
                      <a:pt x="61086" y="31688"/>
                      <a:pt x="62090" y="31725"/>
                    </a:cubicBezTo>
                    <a:cubicBezTo>
                      <a:pt x="62824" y="31761"/>
                      <a:pt x="64061" y="31810"/>
                      <a:pt x="64355" y="32019"/>
                    </a:cubicBezTo>
                    <a:cubicBezTo>
                      <a:pt x="65714" y="33059"/>
                      <a:pt x="66853" y="35190"/>
                      <a:pt x="67844" y="37051"/>
                    </a:cubicBezTo>
                    <a:cubicBezTo>
                      <a:pt x="68004" y="37345"/>
                      <a:pt x="68150" y="37626"/>
                      <a:pt x="68310" y="37896"/>
                    </a:cubicBezTo>
                    <a:cubicBezTo>
                      <a:pt x="69130" y="39414"/>
                      <a:pt x="69975" y="40969"/>
                      <a:pt x="70244" y="42438"/>
                    </a:cubicBezTo>
                    <a:cubicBezTo>
                      <a:pt x="70550" y="44152"/>
                      <a:pt x="70146" y="46111"/>
                      <a:pt x="69754" y="47630"/>
                    </a:cubicBezTo>
                    <a:cubicBezTo>
                      <a:pt x="69105" y="50152"/>
                      <a:pt x="68187" y="52625"/>
                      <a:pt x="67036" y="54964"/>
                    </a:cubicBezTo>
                    <a:cubicBezTo>
                      <a:pt x="65959" y="57131"/>
                      <a:pt x="65151" y="57743"/>
                      <a:pt x="64661" y="57866"/>
                    </a:cubicBezTo>
                    <a:cubicBezTo>
                      <a:pt x="64575" y="58000"/>
                      <a:pt x="64428" y="58013"/>
                      <a:pt x="64294" y="58013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32"/>
              <p:cNvSpPr/>
              <p:nvPr/>
            </p:nvSpPr>
            <p:spPr>
              <a:xfrm>
                <a:off x="3494700" y="3128825"/>
                <a:ext cx="1476050" cy="1252600"/>
              </a:xfrm>
              <a:custGeom>
                <a:avLst/>
                <a:gdLst/>
                <a:ahLst/>
                <a:cxnLst/>
                <a:rect l="l" t="t" r="r" b="b"/>
                <a:pathLst>
                  <a:path w="59042" h="50104" fill="none" extrusionOk="0">
                    <a:moveTo>
                      <a:pt x="55454" y="50103"/>
                    </a:moveTo>
                    <a:lnTo>
                      <a:pt x="55417" y="50091"/>
                    </a:lnTo>
                    <a:cubicBezTo>
                      <a:pt x="55062" y="49956"/>
                      <a:pt x="54682" y="49797"/>
                      <a:pt x="54413" y="49699"/>
                    </a:cubicBezTo>
                    <a:lnTo>
                      <a:pt x="54388" y="49699"/>
                    </a:lnTo>
                    <a:cubicBezTo>
                      <a:pt x="53825" y="49466"/>
                      <a:pt x="53201" y="49209"/>
                      <a:pt x="52515" y="48977"/>
                    </a:cubicBezTo>
                    <a:cubicBezTo>
                      <a:pt x="49944" y="48071"/>
                      <a:pt x="47140" y="47642"/>
                      <a:pt x="43944" y="47642"/>
                    </a:cubicBezTo>
                    <a:cubicBezTo>
                      <a:pt x="41128" y="47642"/>
                      <a:pt x="38410" y="47985"/>
                      <a:pt x="36010" y="48266"/>
                    </a:cubicBezTo>
                    <a:cubicBezTo>
                      <a:pt x="34945" y="48413"/>
                      <a:pt x="33733" y="48548"/>
                      <a:pt x="32741" y="48548"/>
                    </a:cubicBezTo>
                    <a:cubicBezTo>
                      <a:pt x="32227" y="48548"/>
                      <a:pt x="31823" y="48511"/>
                      <a:pt x="31468" y="48438"/>
                    </a:cubicBezTo>
                    <a:cubicBezTo>
                      <a:pt x="30500" y="48230"/>
                      <a:pt x="29252" y="47556"/>
                      <a:pt x="27929" y="46834"/>
                    </a:cubicBezTo>
                    <a:cubicBezTo>
                      <a:pt x="26950" y="46295"/>
                      <a:pt x="25676" y="45805"/>
                      <a:pt x="24329" y="45291"/>
                    </a:cubicBezTo>
                    <a:cubicBezTo>
                      <a:pt x="23044" y="44801"/>
                      <a:pt x="21734" y="44287"/>
                      <a:pt x="20632" y="43724"/>
                    </a:cubicBezTo>
                    <a:cubicBezTo>
                      <a:pt x="20620" y="43712"/>
                      <a:pt x="20583" y="43712"/>
                      <a:pt x="20558" y="43712"/>
                    </a:cubicBezTo>
                    <a:cubicBezTo>
                      <a:pt x="20497" y="43699"/>
                      <a:pt x="20411" y="43675"/>
                      <a:pt x="20411" y="43602"/>
                    </a:cubicBezTo>
                    <a:cubicBezTo>
                      <a:pt x="20436" y="42034"/>
                      <a:pt x="21856" y="41189"/>
                      <a:pt x="23350" y="40283"/>
                    </a:cubicBezTo>
                    <a:cubicBezTo>
                      <a:pt x="24562" y="39549"/>
                      <a:pt x="25823" y="38802"/>
                      <a:pt x="26411" y="37614"/>
                    </a:cubicBezTo>
                    <a:cubicBezTo>
                      <a:pt x="28113" y="34247"/>
                      <a:pt x="28333" y="30390"/>
                      <a:pt x="27011" y="27048"/>
                    </a:cubicBezTo>
                    <a:cubicBezTo>
                      <a:pt x="26325" y="25297"/>
                      <a:pt x="25358" y="23938"/>
                      <a:pt x="24574" y="22848"/>
                    </a:cubicBezTo>
                    <a:cubicBezTo>
                      <a:pt x="24574" y="22836"/>
                      <a:pt x="24562" y="22836"/>
                      <a:pt x="24562" y="22824"/>
                    </a:cubicBezTo>
                    <a:cubicBezTo>
                      <a:pt x="24550" y="22799"/>
                      <a:pt x="24513" y="22775"/>
                      <a:pt x="24513" y="22738"/>
                    </a:cubicBezTo>
                    <a:cubicBezTo>
                      <a:pt x="24501" y="22542"/>
                      <a:pt x="24562" y="22236"/>
                      <a:pt x="24721" y="22064"/>
                    </a:cubicBezTo>
                    <a:cubicBezTo>
                      <a:pt x="24795" y="21991"/>
                      <a:pt x="24868" y="21942"/>
                      <a:pt x="24966" y="21942"/>
                    </a:cubicBezTo>
                    <a:lnTo>
                      <a:pt x="25040" y="21942"/>
                    </a:lnTo>
                    <a:cubicBezTo>
                      <a:pt x="27256" y="21942"/>
                      <a:pt x="28701" y="23521"/>
                      <a:pt x="30084" y="25052"/>
                    </a:cubicBezTo>
                    <a:cubicBezTo>
                      <a:pt x="31394" y="26472"/>
                      <a:pt x="32631" y="27844"/>
                      <a:pt x="34431" y="27917"/>
                    </a:cubicBezTo>
                    <a:cubicBezTo>
                      <a:pt x="34578" y="27917"/>
                      <a:pt x="34712" y="27929"/>
                      <a:pt x="34847" y="27929"/>
                    </a:cubicBezTo>
                    <a:cubicBezTo>
                      <a:pt x="36500" y="27929"/>
                      <a:pt x="37529" y="26754"/>
                      <a:pt x="38508" y="25615"/>
                    </a:cubicBezTo>
                    <a:cubicBezTo>
                      <a:pt x="39500" y="24476"/>
                      <a:pt x="40541" y="23289"/>
                      <a:pt x="42230" y="23289"/>
                    </a:cubicBezTo>
                    <a:lnTo>
                      <a:pt x="42414" y="23289"/>
                    </a:lnTo>
                    <a:cubicBezTo>
                      <a:pt x="42732" y="23313"/>
                      <a:pt x="42793" y="23693"/>
                      <a:pt x="42842" y="24048"/>
                    </a:cubicBezTo>
                    <a:cubicBezTo>
                      <a:pt x="42867" y="24207"/>
                      <a:pt x="42879" y="24366"/>
                      <a:pt x="42928" y="24489"/>
                    </a:cubicBezTo>
                    <a:cubicBezTo>
                      <a:pt x="43283" y="25309"/>
                      <a:pt x="44030" y="27011"/>
                      <a:pt x="45671" y="28407"/>
                    </a:cubicBezTo>
                    <a:cubicBezTo>
                      <a:pt x="47152" y="29656"/>
                      <a:pt x="48720" y="30170"/>
                      <a:pt x="49907" y="30452"/>
                    </a:cubicBezTo>
                    <a:cubicBezTo>
                      <a:pt x="51376" y="30819"/>
                      <a:pt x="52760" y="30868"/>
                      <a:pt x="53862" y="30917"/>
                    </a:cubicBezTo>
                    <a:cubicBezTo>
                      <a:pt x="54009" y="30917"/>
                      <a:pt x="54327" y="30929"/>
                      <a:pt x="54621" y="30941"/>
                    </a:cubicBezTo>
                    <a:lnTo>
                      <a:pt x="54633" y="30941"/>
                    </a:lnTo>
                    <a:lnTo>
                      <a:pt x="54658" y="30966"/>
                    </a:lnTo>
                    <a:cubicBezTo>
                      <a:pt x="55356" y="31798"/>
                      <a:pt x="56188" y="33353"/>
                      <a:pt x="56776" y="34468"/>
                    </a:cubicBezTo>
                    <a:cubicBezTo>
                      <a:pt x="56935" y="34761"/>
                      <a:pt x="57082" y="35043"/>
                      <a:pt x="57241" y="35325"/>
                    </a:cubicBezTo>
                    <a:cubicBezTo>
                      <a:pt x="57927" y="36610"/>
                      <a:pt x="58649" y="37920"/>
                      <a:pt x="58833" y="38863"/>
                    </a:cubicBezTo>
                    <a:cubicBezTo>
                      <a:pt x="59041" y="40051"/>
                      <a:pt x="58576" y="41912"/>
                      <a:pt x="58392" y="42598"/>
                    </a:cubicBezTo>
                    <a:cubicBezTo>
                      <a:pt x="57792" y="44887"/>
                      <a:pt x="56947" y="47140"/>
                      <a:pt x="55894" y="49270"/>
                    </a:cubicBezTo>
                    <a:cubicBezTo>
                      <a:pt x="55735" y="49577"/>
                      <a:pt x="55588" y="49846"/>
                      <a:pt x="55454" y="50079"/>
                    </a:cubicBezTo>
                    <a:close/>
                    <a:moveTo>
                      <a:pt x="4739" y="5645"/>
                    </a:moveTo>
                    <a:lnTo>
                      <a:pt x="4666" y="5645"/>
                    </a:lnTo>
                    <a:cubicBezTo>
                      <a:pt x="4396" y="5633"/>
                      <a:pt x="4225" y="5388"/>
                      <a:pt x="4041" y="5143"/>
                    </a:cubicBezTo>
                    <a:cubicBezTo>
                      <a:pt x="3943" y="5009"/>
                      <a:pt x="3845" y="4874"/>
                      <a:pt x="3723" y="4776"/>
                    </a:cubicBezTo>
                    <a:cubicBezTo>
                      <a:pt x="3233" y="4347"/>
                      <a:pt x="2584" y="4115"/>
                      <a:pt x="1960" y="3907"/>
                    </a:cubicBezTo>
                    <a:cubicBezTo>
                      <a:pt x="1127" y="3613"/>
                      <a:pt x="356" y="3343"/>
                      <a:pt x="62" y="2621"/>
                    </a:cubicBezTo>
                    <a:cubicBezTo>
                      <a:pt x="1" y="2462"/>
                      <a:pt x="123" y="2327"/>
                      <a:pt x="233" y="2217"/>
                    </a:cubicBezTo>
                    <a:cubicBezTo>
                      <a:pt x="270" y="2156"/>
                      <a:pt x="331" y="2119"/>
                      <a:pt x="356" y="2058"/>
                    </a:cubicBezTo>
                    <a:cubicBezTo>
                      <a:pt x="393" y="1972"/>
                      <a:pt x="429" y="1886"/>
                      <a:pt x="454" y="1813"/>
                    </a:cubicBezTo>
                    <a:cubicBezTo>
                      <a:pt x="539" y="1629"/>
                      <a:pt x="601" y="1458"/>
                      <a:pt x="735" y="1360"/>
                    </a:cubicBezTo>
                    <a:cubicBezTo>
                      <a:pt x="980" y="1176"/>
                      <a:pt x="1188" y="1103"/>
                      <a:pt x="1360" y="1152"/>
                    </a:cubicBezTo>
                    <a:cubicBezTo>
                      <a:pt x="3111" y="1592"/>
                      <a:pt x="6049" y="2645"/>
                      <a:pt x="6086" y="4751"/>
                    </a:cubicBezTo>
                    <a:cubicBezTo>
                      <a:pt x="6086" y="4935"/>
                      <a:pt x="6013" y="5094"/>
                      <a:pt x="5866" y="5241"/>
                    </a:cubicBezTo>
                    <a:cubicBezTo>
                      <a:pt x="5584" y="5511"/>
                      <a:pt x="5094" y="5645"/>
                      <a:pt x="4739" y="5645"/>
                    </a:cubicBezTo>
                    <a:close/>
                    <a:moveTo>
                      <a:pt x="20020" y="3625"/>
                    </a:moveTo>
                    <a:cubicBezTo>
                      <a:pt x="19762" y="3625"/>
                      <a:pt x="19481" y="3588"/>
                      <a:pt x="19224" y="3490"/>
                    </a:cubicBezTo>
                    <a:cubicBezTo>
                      <a:pt x="18758" y="3343"/>
                      <a:pt x="18428" y="3062"/>
                      <a:pt x="18281" y="2731"/>
                    </a:cubicBezTo>
                    <a:cubicBezTo>
                      <a:pt x="18097" y="2278"/>
                      <a:pt x="18550" y="1948"/>
                      <a:pt x="18954" y="1629"/>
                    </a:cubicBezTo>
                    <a:cubicBezTo>
                      <a:pt x="19163" y="1470"/>
                      <a:pt x="19358" y="1323"/>
                      <a:pt x="19481" y="1164"/>
                    </a:cubicBezTo>
                    <a:cubicBezTo>
                      <a:pt x="19554" y="1054"/>
                      <a:pt x="19616" y="919"/>
                      <a:pt x="19689" y="772"/>
                    </a:cubicBezTo>
                    <a:cubicBezTo>
                      <a:pt x="19848" y="429"/>
                      <a:pt x="20020" y="62"/>
                      <a:pt x="20350" y="38"/>
                    </a:cubicBezTo>
                    <a:cubicBezTo>
                      <a:pt x="20779" y="1"/>
                      <a:pt x="21330" y="368"/>
                      <a:pt x="21526" y="833"/>
                    </a:cubicBezTo>
                    <a:cubicBezTo>
                      <a:pt x="21856" y="1580"/>
                      <a:pt x="21771" y="2927"/>
                      <a:pt x="20962" y="3405"/>
                    </a:cubicBezTo>
                    <a:lnTo>
                      <a:pt x="20950" y="3368"/>
                    </a:lnTo>
                    <a:lnTo>
                      <a:pt x="20962" y="3405"/>
                    </a:lnTo>
                    <a:cubicBezTo>
                      <a:pt x="20693" y="3552"/>
                      <a:pt x="20350" y="3625"/>
                      <a:pt x="20020" y="3625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32"/>
              <p:cNvSpPr/>
              <p:nvPr/>
            </p:nvSpPr>
            <p:spPr>
              <a:xfrm>
                <a:off x="4150375" y="3826750"/>
                <a:ext cx="732825" cy="448450"/>
              </a:xfrm>
              <a:custGeom>
                <a:avLst/>
                <a:gdLst/>
                <a:ahLst/>
                <a:cxnLst/>
                <a:rect l="l" t="t" r="r" b="b"/>
                <a:pathLst>
                  <a:path w="29313" h="17938" fill="none" extrusionOk="0">
                    <a:moveTo>
                      <a:pt x="27488" y="17925"/>
                    </a:moveTo>
                    <a:cubicBezTo>
                      <a:pt x="27464" y="17925"/>
                      <a:pt x="27451" y="17913"/>
                      <a:pt x="27427" y="17888"/>
                    </a:cubicBezTo>
                    <a:cubicBezTo>
                      <a:pt x="27415" y="17888"/>
                      <a:pt x="27415" y="17876"/>
                      <a:pt x="27402" y="17876"/>
                    </a:cubicBezTo>
                    <a:lnTo>
                      <a:pt x="27402" y="17876"/>
                    </a:lnTo>
                    <a:cubicBezTo>
                      <a:pt x="24464" y="16848"/>
                      <a:pt x="21293" y="16346"/>
                      <a:pt x="17705" y="16346"/>
                    </a:cubicBezTo>
                    <a:cubicBezTo>
                      <a:pt x="14693" y="16346"/>
                      <a:pt x="11865" y="16701"/>
                      <a:pt x="9367" y="17007"/>
                    </a:cubicBezTo>
                    <a:cubicBezTo>
                      <a:pt x="8387" y="17129"/>
                      <a:pt x="7285" y="17264"/>
                      <a:pt x="6502" y="17264"/>
                    </a:cubicBezTo>
                    <a:cubicBezTo>
                      <a:pt x="6135" y="17264"/>
                      <a:pt x="5975" y="17239"/>
                      <a:pt x="5951" y="17239"/>
                    </a:cubicBezTo>
                    <a:cubicBezTo>
                      <a:pt x="5461" y="17129"/>
                      <a:pt x="4224" y="16456"/>
                      <a:pt x="3318" y="15966"/>
                    </a:cubicBezTo>
                    <a:cubicBezTo>
                      <a:pt x="2988" y="15782"/>
                      <a:pt x="2486" y="15709"/>
                      <a:pt x="2008" y="15623"/>
                    </a:cubicBezTo>
                    <a:cubicBezTo>
                      <a:pt x="1102" y="15489"/>
                      <a:pt x="184" y="15342"/>
                      <a:pt x="98" y="14509"/>
                    </a:cubicBezTo>
                    <a:cubicBezTo>
                      <a:pt x="0" y="13725"/>
                      <a:pt x="735" y="13260"/>
                      <a:pt x="1519" y="12746"/>
                    </a:cubicBezTo>
                    <a:cubicBezTo>
                      <a:pt x="2180" y="12317"/>
                      <a:pt x="2865" y="11877"/>
                      <a:pt x="3196" y="11203"/>
                    </a:cubicBezTo>
                    <a:cubicBezTo>
                      <a:pt x="3796" y="10028"/>
                      <a:pt x="3747" y="8546"/>
                      <a:pt x="3686" y="7114"/>
                    </a:cubicBezTo>
                    <a:cubicBezTo>
                      <a:pt x="3625" y="5240"/>
                      <a:pt x="3576" y="3441"/>
                      <a:pt x="4984" y="2522"/>
                    </a:cubicBezTo>
                    <a:cubicBezTo>
                      <a:pt x="5473" y="2204"/>
                      <a:pt x="6024" y="2510"/>
                      <a:pt x="6612" y="2828"/>
                    </a:cubicBezTo>
                    <a:cubicBezTo>
                      <a:pt x="7077" y="3073"/>
                      <a:pt x="7530" y="3343"/>
                      <a:pt x="8045" y="3355"/>
                    </a:cubicBezTo>
                    <a:cubicBezTo>
                      <a:pt x="8228" y="3367"/>
                      <a:pt x="8424" y="3367"/>
                      <a:pt x="8608" y="3367"/>
                    </a:cubicBezTo>
                    <a:cubicBezTo>
                      <a:pt x="10285" y="3367"/>
                      <a:pt x="11412" y="2314"/>
                      <a:pt x="12391" y="1396"/>
                    </a:cubicBezTo>
                    <a:cubicBezTo>
                      <a:pt x="13187" y="649"/>
                      <a:pt x="13873" y="0"/>
                      <a:pt x="14693" y="61"/>
                    </a:cubicBezTo>
                    <a:cubicBezTo>
                      <a:pt x="15342" y="110"/>
                      <a:pt x="15709" y="771"/>
                      <a:pt x="16138" y="1506"/>
                    </a:cubicBezTo>
                    <a:cubicBezTo>
                      <a:pt x="16456" y="2057"/>
                      <a:pt x="16775" y="2632"/>
                      <a:pt x="17264" y="3049"/>
                    </a:cubicBezTo>
                    <a:cubicBezTo>
                      <a:pt x="19309" y="4775"/>
                      <a:pt x="21452" y="5449"/>
                      <a:pt x="22884" y="5804"/>
                    </a:cubicBezTo>
                    <a:cubicBezTo>
                      <a:pt x="23472" y="5938"/>
                      <a:pt x="24060" y="5951"/>
                      <a:pt x="24635" y="5975"/>
                    </a:cubicBezTo>
                    <a:cubicBezTo>
                      <a:pt x="25370" y="5987"/>
                      <a:pt x="26056" y="6000"/>
                      <a:pt x="26570" y="6318"/>
                    </a:cubicBezTo>
                    <a:cubicBezTo>
                      <a:pt x="27023" y="6599"/>
                      <a:pt x="27206" y="7138"/>
                      <a:pt x="27366" y="7628"/>
                    </a:cubicBezTo>
                    <a:cubicBezTo>
                      <a:pt x="27427" y="7824"/>
                      <a:pt x="27513" y="8008"/>
                      <a:pt x="27574" y="8142"/>
                    </a:cubicBezTo>
                    <a:cubicBezTo>
                      <a:pt x="27733" y="8448"/>
                      <a:pt x="27892" y="8742"/>
                      <a:pt x="28039" y="9024"/>
                    </a:cubicBezTo>
                    <a:cubicBezTo>
                      <a:pt x="28100" y="9134"/>
                      <a:pt x="28161" y="9244"/>
                      <a:pt x="28223" y="9367"/>
                    </a:cubicBezTo>
                    <a:cubicBezTo>
                      <a:pt x="28639" y="10114"/>
                      <a:pt x="29202" y="11142"/>
                      <a:pt x="29263" y="11571"/>
                    </a:cubicBezTo>
                    <a:cubicBezTo>
                      <a:pt x="29288" y="11693"/>
                      <a:pt x="29312" y="12195"/>
                      <a:pt x="28884" y="13860"/>
                    </a:cubicBezTo>
                    <a:cubicBezTo>
                      <a:pt x="28774" y="14264"/>
                      <a:pt x="28737" y="14754"/>
                      <a:pt x="28688" y="15207"/>
                    </a:cubicBezTo>
                    <a:cubicBezTo>
                      <a:pt x="28566" y="16346"/>
                      <a:pt x="28455" y="17521"/>
                      <a:pt x="27525" y="17937"/>
                    </a:cubicBezTo>
                    <a:cubicBezTo>
                      <a:pt x="27513" y="17925"/>
                      <a:pt x="27513" y="17925"/>
                      <a:pt x="27488" y="17925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32"/>
              <p:cNvSpPr/>
              <p:nvPr/>
            </p:nvSpPr>
            <p:spPr>
              <a:xfrm>
                <a:off x="4294225" y="3936625"/>
                <a:ext cx="503275" cy="246750"/>
              </a:xfrm>
              <a:custGeom>
                <a:avLst/>
                <a:gdLst/>
                <a:ahLst/>
                <a:cxnLst/>
                <a:rect l="l" t="t" r="r" b="b"/>
                <a:pathLst>
                  <a:path w="20131" h="9870" fill="none" extrusionOk="0">
                    <a:moveTo>
                      <a:pt x="18098" y="9869"/>
                    </a:moveTo>
                    <a:cubicBezTo>
                      <a:pt x="17204" y="9869"/>
                      <a:pt x="16249" y="9563"/>
                      <a:pt x="15232" y="9257"/>
                    </a:cubicBezTo>
                    <a:cubicBezTo>
                      <a:pt x="14155" y="8914"/>
                      <a:pt x="13053" y="8584"/>
                      <a:pt x="11976" y="8584"/>
                    </a:cubicBezTo>
                    <a:cubicBezTo>
                      <a:pt x="8743" y="8584"/>
                      <a:pt x="5817" y="8951"/>
                      <a:pt x="3233" y="9257"/>
                    </a:cubicBezTo>
                    <a:cubicBezTo>
                      <a:pt x="3001" y="9294"/>
                      <a:pt x="2756" y="9330"/>
                      <a:pt x="2511" y="9367"/>
                    </a:cubicBezTo>
                    <a:cubicBezTo>
                      <a:pt x="1936" y="9477"/>
                      <a:pt x="1323" y="9563"/>
                      <a:pt x="907" y="9490"/>
                    </a:cubicBezTo>
                    <a:cubicBezTo>
                      <a:pt x="883" y="9490"/>
                      <a:pt x="834" y="9477"/>
                      <a:pt x="797" y="9477"/>
                    </a:cubicBezTo>
                    <a:cubicBezTo>
                      <a:pt x="527" y="9428"/>
                      <a:pt x="111" y="9355"/>
                      <a:pt x="50" y="9049"/>
                    </a:cubicBezTo>
                    <a:cubicBezTo>
                      <a:pt x="1" y="8865"/>
                      <a:pt x="136" y="8718"/>
                      <a:pt x="283" y="8571"/>
                    </a:cubicBezTo>
                    <a:cubicBezTo>
                      <a:pt x="356" y="8498"/>
                      <a:pt x="430" y="8400"/>
                      <a:pt x="478" y="8314"/>
                    </a:cubicBezTo>
                    <a:cubicBezTo>
                      <a:pt x="1458" y="6355"/>
                      <a:pt x="1397" y="4274"/>
                      <a:pt x="1336" y="2584"/>
                    </a:cubicBezTo>
                    <a:cubicBezTo>
                      <a:pt x="1336" y="2560"/>
                      <a:pt x="1323" y="2511"/>
                      <a:pt x="1299" y="2474"/>
                    </a:cubicBezTo>
                    <a:cubicBezTo>
                      <a:pt x="1274" y="2388"/>
                      <a:pt x="1238" y="2278"/>
                      <a:pt x="1336" y="2217"/>
                    </a:cubicBezTo>
                    <a:cubicBezTo>
                      <a:pt x="1470" y="2107"/>
                      <a:pt x="1654" y="2168"/>
                      <a:pt x="1838" y="2229"/>
                    </a:cubicBezTo>
                    <a:cubicBezTo>
                      <a:pt x="1948" y="2266"/>
                      <a:pt x="2058" y="2315"/>
                      <a:pt x="2156" y="2315"/>
                    </a:cubicBezTo>
                    <a:cubicBezTo>
                      <a:pt x="2401" y="2327"/>
                      <a:pt x="2646" y="2327"/>
                      <a:pt x="2878" y="2327"/>
                    </a:cubicBezTo>
                    <a:cubicBezTo>
                      <a:pt x="4213" y="2327"/>
                      <a:pt x="5217" y="1617"/>
                      <a:pt x="6111" y="1005"/>
                    </a:cubicBezTo>
                    <a:cubicBezTo>
                      <a:pt x="6894" y="478"/>
                      <a:pt x="7568" y="1"/>
                      <a:pt x="8278" y="74"/>
                    </a:cubicBezTo>
                    <a:cubicBezTo>
                      <a:pt x="8572" y="111"/>
                      <a:pt x="8755" y="380"/>
                      <a:pt x="8927" y="674"/>
                    </a:cubicBezTo>
                    <a:cubicBezTo>
                      <a:pt x="9049" y="858"/>
                      <a:pt x="9172" y="1054"/>
                      <a:pt x="9319" y="1188"/>
                    </a:cubicBezTo>
                    <a:cubicBezTo>
                      <a:pt x="11914" y="3380"/>
                      <a:pt x="14559" y="4225"/>
                      <a:pt x="16322" y="4653"/>
                    </a:cubicBezTo>
                    <a:cubicBezTo>
                      <a:pt x="16702" y="4739"/>
                      <a:pt x="17081" y="4739"/>
                      <a:pt x="17461" y="4727"/>
                    </a:cubicBezTo>
                    <a:cubicBezTo>
                      <a:pt x="17926" y="4715"/>
                      <a:pt x="18355" y="4715"/>
                      <a:pt x="18673" y="4910"/>
                    </a:cubicBezTo>
                    <a:cubicBezTo>
                      <a:pt x="18747" y="4959"/>
                      <a:pt x="18783" y="5045"/>
                      <a:pt x="18808" y="5143"/>
                    </a:cubicBezTo>
                    <a:cubicBezTo>
                      <a:pt x="18832" y="5192"/>
                      <a:pt x="18844" y="5229"/>
                      <a:pt x="18869" y="5278"/>
                    </a:cubicBezTo>
                    <a:cubicBezTo>
                      <a:pt x="19040" y="5584"/>
                      <a:pt x="19200" y="5890"/>
                      <a:pt x="19359" y="6184"/>
                    </a:cubicBezTo>
                    <a:cubicBezTo>
                      <a:pt x="19432" y="6294"/>
                      <a:pt x="19481" y="6392"/>
                      <a:pt x="19555" y="6514"/>
                    </a:cubicBezTo>
                    <a:cubicBezTo>
                      <a:pt x="19591" y="6600"/>
                      <a:pt x="19653" y="6686"/>
                      <a:pt x="19714" y="6784"/>
                    </a:cubicBezTo>
                    <a:cubicBezTo>
                      <a:pt x="19885" y="7004"/>
                      <a:pt x="20081" y="7310"/>
                      <a:pt x="20118" y="7592"/>
                    </a:cubicBezTo>
                    <a:cubicBezTo>
                      <a:pt x="20130" y="7739"/>
                      <a:pt x="20081" y="7947"/>
                      <a:pt x="20008" y="8167"/>
                    </a:cubicBezTo>
                    <a:cubicBezTo>
                      <a:pt x="19971" y="8277"/>
                      <a:pt x="19934" y="8400"/>
                      <a:pt x="19897" y="8535"/>
                    </a:cubicBezTo>
                    <a:cubicBezTo>
                      <a:pt x="19873" y="8633"/>
                      <a:pt x="19873" y="8731"/>
                      <a:pt x="19873" y="8841"/>
                    </a:cubicBezTo>
                    <a:cubicBezTo>
                      <a:pt x="19873" y="9037"/>
                      <a:pt x="19873" y="9245"/>
                      <a:pt x="19714" y="9343"/>
                    </a:cubicBezTo>
                    <a:cubicBezTo>
                      <a:pt x="19212" y="9747"/>
                      <a:pt x="18661" y="9869"/>
                      <a:pt x="18098" y="9869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32"/>
              <p:cNvSpPr/>
              <p:nvPr/>
            </p:nvSpPr>
            <p:spPr>
              <a:xfrm>
                <a:off x="4404425" y="4038250"/>
                <a:ext cx="119400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4776" h="2438" fill="none" extrusionOk="0">
                    <a:moveTo>
                      <a:pt x="1752" y="2437"/>
                    </a:moveTo>
                    <a:cubicBezTo>
                      <a:pt x="968" y="2437"/>
                      <a:pt x="246" y="2290"/>
                      <a:pt x="74" y="1984"/>
                    </a:cubicBezTo>
                    <a:cubicBezTo>
                      <a:pt x="1" y="1837"/>
                      <a:pt x="38" y="1690"/>
                      <a:pt x="172" y="1519"/>
                    </a:cubicBezTo>
                    <a:lnTo>
                      <a:pt x="172" y="1519"/>
                    </a:lnTo>
                    <a:cubicBezTo>
                      <a:pt x="1042" y="454"/>
                      <a:pt x="2278" y="1"/>
                      <a:pt x="3135" y="50"/>
                    </a:cubicBezTo>
                    <a:cubicBezTo>
                      <a:pt x="3625" y="62"/>
                      <a:pt x="4335" y="343"/>
                      <a:pt x="4629" y="735"/>
                    </a:cubicBezTo>
                    <a:cubicBezTo>
                      <a:pt x="4751" y="894"/>
                      <a:pt x="4776" y="1066"/>
                      <a:pt x="4739" y="1225"/>
                    </a:cubicBezTo>
                    <a:cubicBezTo>
                      <a:pt x="4580" y="1813"/>
                      <a:pt x="3747" y="2253"/>
                      <a:pt x="2523" y="2413"/>
                    </a:cubicBezTo>
                    <a:cubicBezTo>
                      <a:pt x="2266" y="2425"/>
                      <a:pt x="2009" y="2437"/>
                      <a:pt x="1752" y="243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32"/>
              <p:cNvSpPr/>
              <p:nvPr/>
            </p:nvSpPr>
            <p:spPr>
              <a:xfrm>
                <a:off x="4278025" y="3400650"/>
                <a:ext cx="161025" cy="193175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7727" fill="none" extrusionOk="0">
                    <a:moveTo>
                      <a:pt x="2535" y="7726"/>
                    </a:moveTo>
                    <a:cubicBezTo>
                      <a:pt x="2228" y="7726"/>
                      <a:pt x="1959" y="7592"/>
                      <a:pt x="1726" y="7347"/>
                    </a:cubicBezTo>
                    <a:lnTo>
                      <a:pt x="1714" y="7322"/>
                    </a:lnTo>
                    <a:cubicBezTo>
                      <a:pt x="1286" y="6833"/>
                      <a:pt x="465" y="5914"/>
                      <a:pt x="282" y="5510"/>
                    </a:cubicBezTo>
                    <a:cubicBezTo>
                      <a:pt x="0" y="4861"/>
                      <a:pt x="184" y="4127"/>
                      <a:pt x="331" y="3490"/>
                    </a:cubicBezTo>
                    <a:cubicBezTo>
                      <a:pt x="380" y="3282"/>
                      <a:pt x="429" y="3098"/>
                      <a:pt x="453" y="2914"/>
                    </a:cubicBezTo>
                    <a:lnTo>
                      <a:pt x="453" y="2914"/>
                    </a:lnTo>
                    <a:cubicBezTo>
                      <a:pt x="576" y="2229"/>
                      <a:pt x="490" y="1604"/>
                      <a:pt x="404" y="1102"/>
                    </a:cubicBezTo>
                    <a:cubicBezTo>
                      <a:pt x="343" y="625"/>
                      <a:pt x="282" y="270"/>
                      <a:pt x="465" y="135"/>
                    </a:cubicBezTo>
                    <a:cubicBezTo>
                      <a:pt x="649" y="0"/>
                      <a:pt x="1065" y="74"/>
                      <a:pt x="1861" y="404"/>
                    </a:cubicBezTo>
                    <a:cubicBezTo>
                      <a:pt x="2963" y="870"/>
                      <a:pt x="3685" y="882"/>
                      <a:pt x="4261" y="882"/>
                    </a:cubicBezTo>
                    <a:cubicBezTo>
                      <a:pt x="4714" y="882"/>
                      <a:pt x="5081" y="894"/>
                      <a:pt x="5449" y="1115"/>
                    </a:cubicBezTo>
                    <a:cubicBezTo>
                      <a:pt x="6440" y="1690"/>
                      <a:pt x="6159" y="3331"/>
                      <a:pt x="5791" y="4078"/>
                    </a:cubicBezTo>
                    <a:cubicBezTo>
                      <a:pt x="5632" y="4408"/>
                      <a:pt x="5449" y="4592"/>
                      <a:pt x="5265" y="4788"/>
                    </a:cubicBezTo>
                    <a:cubicBezTo>
                      <a:pt x="4959" y="5082"/>
                      <a:pt x="4616" y="5412"/>
                      <a:pt x="4236" y="6380"/>
                    </a:cubicBezTo>
                    <a:cubicBezTo>
                      <a:pt x="4016" y="6930"/>
                      <a:pt x="3379" y="7592"/>
                      <a:pt x="2718" y="7714"/>
                    </a:cubicBezTo>
                    <a:cubicBezTo>
                      <a:pt x="2669" y="7726"/>
                      <a:pt x="2596" y="7726"/>
                      <a:pt x="2535" y="77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32"/>
              <p:cNvSpPr/>
              <p:nvPr/>
            </p:nvSpPr>
            <p:spPr>
              <a:xfrm>
                <a:off x="4693700" y="3373700"/>
                <a:ext cx="139900" cy="243075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9723" fill="none" extrusionOk="0">
                    <a:moveTo>
                      <a:pt x="4825" y="9723"/>
                    </a:moveTo>
                    <a:lnTo>
                      <a:pt x="4800" y="9723"/>
                    </a:lnTo>
                    <a:cubicBezTo>
                      <a:pt x="4604" y="9710"/>
                      <a:pt x="4494" y="9551"/>
                      <a:pt x="4371" y="9417"/>
                    </a:cubicBezTo>
                    <a:lnTo>
                      <a:pt x="4347" y="9404"/>
                    </a:lnTo>
                    <a:cubicBezTo>
                      <a:pt x="4004" y="8988"/>
                      <a:pt x="3527" y="8670"/>
                      <a:pt x="3025" y="8510"/>
                    </a:cubicBezTo>
                    <a:lnTo>
                      <a:pt x="2841" y="8462"/>
                    </a:lnTo>
                    <a:cubicBezTo>
                      <a:pt x="2670" y="8425"/>
                      <a:pt x="2510" y="8376"/>
                      <a:pt x="2363" y="8302"/>
                    </a:cubicBezTo>
                    <a:cubicBezTo>
                      <a:pt x="2229" y="8217"/>
                      <a:pt x="2106" y="8119"/>
                      <a:pt x="1959" y="7960"/>
                    </a:cubicBezTo>
                    <a:cubicBezTo>
                      <a:pt x="1653" y="7629"/>
                      <a:pt x="1457" y="7213"/>
                      <a:pt x="1249" y="6809"/>
                    </a:cubicBezTo>
                    <a:cubicBezTo>
                      <a:pt x="1127" y="6588"/>
                      <a:pt x="1004" y="6343"/>
                      <a:pt x="955" y="6062"/>
                    </a:cubicBezTo>
                    <a:cubicBezTo>
                      <a:pt x="906" y="5805"/>
                      <a:pt x="919" y="5523"/>
                      <a:pt x="943" y="5266"/>
                    </a:cubicBezTo>
                    <a:cubicBezTo>
                      <a:pt x="943" y="5217"/>
                      <a:pt x="943" y="5180"/>
                      <a:pt x="955" y="5131"/>
                    </a:cubicBezTo>
                    <a:cubicBezTo>
                      <a:pt x="1029" y="4054"/>
                      <a:pt x="882" y="3123"/>
                      <a:pt x="515" y="2364"/>
                    </a:cubicBezTo>
                    <a:cubicBezTo>
                      <a:pt x="466" y="2278"/>
                      <a:pt x="429" y="2193"/>
                      <a:pt x="392" y="2119"/>
                    </a:cubicBezTo>
                    <a:cubicBezTo>
                      <a:pt x="282" y="1911"/>
                      <a:pt x="184" y="1715"/>
                      <a:pt x="111" y="1507"/>
                    </a:cubicBezTo>
                    <a:cubicBezTo>
                      <a:pt x="0" y="1152"/>
                      <a:pt x="49" y="809"/>
                      <a:pt x="221" y="589"/>
                    </a:cubicBezTo>
                    <a:cubicBezTo>
                      <a:pt x="466" y="246"/>
                      <a:pt x="906" y="197"/>
                      <a:pt x="1323" y="160"/>
                    </a:cubicBezTo>
                    <a:cubicBezTo>
                      <a:pt x="1433" y="136"/>
                      <a:pt x="1519" y="136"/>
                      <a:pt x="1629" y="123"/>
                    </a:cubicBezTo>
                    <a:lnTo>
                      <a:pt x="1898" y="74"/>
                    </a:lnTo>
                    <a:cubicBezTo>
                      <a:pt x="2070" y="50"/>
                      <a:pt x="2253" y="1"/>
                      <a:pt x="2437" y="1"/>
                    </a:cubicBezTo>
                    <a:lnTo>
                      <a:pt x="2437" y="1"/>
                    </a:lnTo>
                    <a:cubicBezTo>
                      <a:pt x="2792" y="1"/>
                      <a:pt x="3147" y="136"/>
                      <a:pt x="3453" y="258"/>
                    </a:cubicBezTo>
                    <a:lnTo>
                      <a:pt x="4298" y="601"/>
                    </a:lnTo>
                    <a:cubicBezTo>
                      <a:pt x="4347" y="613"/>
                      <a:pt x="4408" y="625"/>
                      <a:pt x="4469" y="662"/>
                    </a:cubicBezTo>
                    <a:cubicBezTo>
                      <a:pt x="4629" y="711"/>
                      <a:pt x="4812" y="772"/>
                      <a:pt x="4910" y="870"/>
                    </a:cubicBezTo>
                    <a:cubicBezTo>
                      <a:pt x="5155" y="1140"/>
                      <a:pt x="5131" y="1642"/>
                      <a:pt x="5118" y="2058"/>
                    </a:cubicBezTo>
                    <a:cubicBezTo>
                      <a:pt x="5118" y="2156"/>
                      <a:pt x="5106" y="2254"/>
                      <a:pt x="5106" y="2340"/>
                    </a:cubicBezTo>
                    <a:cubicBezTo>
                      <a:pt x="5106" y="2768"/>
                      <a:pt x="5167" y="3197"/>
                      <a:pt x="5241" y="3625"/>
                    </a:cubicBezTo>
                    <a:cubicBezTo>
                      <a:pt x="5302" y="4017"/>
                      <a:pt x="5363" y="4409"/>
                      <a:pt x="5375" y="4813"/>
                    </a:cubicBezTo>
                    <a:cubicBezTo>
                      <a:pt x="5375" y="5082"/>
                      <a:pt x="5363" y="5364"/>
                      <a:pt x="5351" y="5633"/>
                    </a:cubicBezTo>
                    <a:cubicBezTo>
                      <a:pt x="5327" y="5952"/>
                      <a:pt x="5302" y="6307"/>
                      <a:pt x="5327" y="6625"/>
                    </a:cubicBezTo>
                    <a:cubicBezTo>
                      <a:pt x="5351" y="6894"/>
                      <a:pt x="5388" y="7139"/>
                      <a:pt x="5437" y="7396"/>
                    </a:cubicBezTo>
                    <a:cubicBezTo>
                      <a:pt x="5473" y="7604"/>
                      <a:pt x="5510" y="7837"/>
                      <a:pt x="5535" y="8057"/>
                    </a:cubicBezTo>
                    <a:cubicBezTo>
                      <a:pt x="5596" y="8633"/>
                      <a:pt x="5498" y="9110"/>
                      <a:pt x="5253" y="9466"/>
                    </a:cubicBezTo>
                    <a:cubicBezTo>
                      <a:pt x="5180" y="9551"/>
                      <a:pt x="5020" y="9723"/>
                      <a:pt x="4825" y="9723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32"/>
              <p:cNvSpPr/>
              <p:nvPr/>
            </p:nvSpPr>
            <p:spPr>
              <a:xfrm>
                <a:off x="3141775" y="2797950"/>
                <a:ext cx="2059150" cy="1815800"/>
              </a:xfrm>
              <a:custGeom>
                <a:avLst/>
                <a:gdLst/>
                <a:ahLst/>
                <a:cxnLst/>
                <a:rect l="l" t="t" r="r" b="b"/>
                <a:pathLst>
                  <a:path w="82366" h="72632" fill="none" extrusionOk="0">
                    <a:moveTo>
                      <a:pt x="81851" y="50470"/>
                    </a:moveTo>
                    <a:cubicBezTo>
                      <a:pt x="81423" y="48119"/>
                      <a:pt x="80309" y="46050"/>
                      <a:pt x="79317" y="44225"/>
                    </a:cubicBezTo>
                    <a:cubicBezTo>
                      <a:pt x="79182" y="43980"/>
                      <a:pt x="79035" y="43723"/>
                      <a:pt x="78901" y="43466"/>
                    </a:cubicBezTo>
                    <a:lnTo>
                      <a:pt x="78876" y="43417"/>
                    </a:lnTo>
                    <a:cubicBezTo>
                      <a:pt x="77603" y="41030"/>
                      <a:pt x="76146" y="38336"/>
                      <a:pt x="73819" y="36548"/>
                    </a:cubicBezTo>
                    <a:cubicBezTo>
                      <a:pt x="72105" y="35226"/>
                      <a:pt x="70011" y="35152"/>
                      <a:pt x="68310" y="35079"/>
                    </a:cubicBezTo>
                    <a:cubicBezTo>
                      <a:pt x="67930" y="35067"/>
                      <a:pt x="67550" y="35042"/>
                      <a:pt x="67183" y="35018"/>
                    </a:cubicBezTo>
                    <a:cubicBezTo>
                      <a:pt x="67979" y="34920"/>
                      <a:pt x="68689" y="34479"/>
                      <a:pt x="69203" y="33757"/>
                    </a:cubicBezTo>
                    <a:cubicBezTo>
                      <a:pt x="69742" y="32961"/>
                      <a:pt x="69975" y="31969"/>
                      <a:pt x="69877" y="30843"/>
                    </a:cubicBezTo>
                    <a:cubicBezTo>
                      <a:pt x="69840" y="30536"/>
                      <a:pt x="69791" y="30243"/>
                      <a:pt x="69754" y="29998"/>
                    </a:cubicBezTo>
                    <a:cubicBezTo>
                      <a:pt x="69718" y="29802"/>
                      <a:pt x="69693" y="29618"/>
                      <a:pt x="69669" y="29471"/>
                    </a:cubicBezTo>
                    <a:cubicBezTo>
                      <a:pt x="69656" y="29288"/>
                      <a:pt x="69669" y="29043"/>
                      <a:pt x="69693" y="28786"/>
                    </a:cubicBezTo>
                    <a:cubicBezTo>
                      <a:pt x="69705" y="28492"/>
                      <a:pt x="69730" y="28124"/>
                      <a:pt x="69718" y="27745"/>
                    </a:cubicBezTo>
                    <a:cubicBezTo>
                      <a:pt x="69705" y="27194"/>
                      <a:pt x="69632" y="26704"/>
                      <a:pt x="69546" y="26263"/>
                    </a:cubicBezTo>
                    <a:cubicBezTo>
                      <a:pt x="69485" y="25908"/>
                      <a:pt x="69448" y="25590"/>
                      <a:pt x="69448" y="25345"/>
                    </a:cubicBezTo>
                    <a:cubicBezTo>
                      <a:pt x="69448" y="25296"/>
                      <a:pt x="69448" y="25247"/>
                      <a:pt x="69460" y="25186"/>
                    </a:cubicBezTo>
                    <a:cubicBezTo>
                      <a:pt x="69485" y="24574"/>
                      <a:pt x="69571" y="23313"/>
                      <a:pt x="68665" y="22333"/>
                    </a:cubicBezTo>
                    <a:cubicBezTo>
                      <a:pt x="68163" y="21782"/>
                      <a:pt x="67526" y="21574"/>
                      <a:pt x="67220" y="21488"/>
                    </a:cubicBezTo>
                    <a:lnTo>
                      <a:pt x="67195" y="21476"/>
                    </a:lnTo>
                    <a:lnTo>
                      <a:pt x="66363" y="21145"/>
                    </a:lnTo>
                    <a:cubicBezTo>
                      <a:pt x="65934" y="20986"/>
                      <a:pt x="65298" y="20717"/>
                      <a:pt x="64502" y="20717"/>
                    </a:cubicBezTo>
                    <a:lnTo>
                      <a:pt x="64477" y="20717"/>
                    </a:lnTo>
                    <a:cubicBezTo>
                      <a:pt x="64073" y="20717"/>
                      <a:pt x="63730" y="20803"/>
                      <a:pt x="63485" y="20839"/>
                    </a:cubicBezTo>
                    <a:cubicBezTo>
                      <a:pt x="63436" y="20864"/>
                      <a:pt x="63400" y="20864"/>
                      <a:pt x="63339" y="20876"/>
                    </a:cubicBezTo>
                    <a:cubicBezTo>
                      <a:pt x="63277" y="20888"/>
                      <a:pt x="63192" y="20888"/>
                      <a:pt x="63130" y="20900"/>
                    </a:cubicBezTo>
                    <a:cubicBezTo>
                      <a:pt x="62555" y="20962"/>
                      <a:pt x="61367" y="21109"/>
                      <a:pt x="60522" y="22125"/>
                    </a:cubicBezTo>
                    <a:cubicBezTo>
                      <a:pt x="60229" y="22027"/>
                      <a:pt x="59922" y="21917"/>
                      <a:pt x="59604" y="21843"/>
                    </a:cubicBezTo>
                    <a:cubicBezTo>
                      <a:pt x="59482" y="21807"/>
                      <a:pt x="59335" y="21782"/>
                      <a:pt x="59188" y="21733"/>
                    </a:cubicBezTo>
                    <a:lnTo>
                      <a:pt x="59176" y="21733"/>
                    </a:lnTo>
                    <a:cubicBezTo>
                      <a:pt x="58404" y="21537"/>
                      <a:pt x="57461" y="21305"/>
                      <a:pt x="56506" y="21305"/>
                    </a:cubicBezTo>
                    <a:cubicBezTo>
                      <a:pt x="54511" y="21305"/>
                      <a:pt x="53519" y="22394"/>
                      <a:pt x="53115" y="23031"/>
                    </a:cubicBezTo>
                    <a:cubicBezTo>
                      <a:pt x="52956" y="23264"/>
                      <a:pt x="52821" y="23496"/>
                      <a:pt x="52686" y="23704"/>
                    </a:cubicBezTo>
                    <a:cubicBezTo>
                      <a:pt x="52503" y="23533"/>
                      <a:pt x="52294" y="23398"/>
                      <a:pt x="52074" y="23264"/>
                    </a:cubicBezTo>
                    <a:cubicBezTo>
                      <a:pt x="51180" y="22737"/>
                      <a:pt x="50372" y="22725"/>
                      <a:pt x="49772" y="22725"/>
                    </a:cubicBezTo>
                    <a:cubicBezTo>
                      <a:pt x="49307" y="22725"/>
                      <a:pt x="48915" y="22713"/>
                      <a:pt x="48229" y="22419"/>
                    </a:cubicBezTo>
                    <a:cubicBezTo>
                      <a:pt x="47360" y="22051"/>
                      <a:pt x="46760" y="21904"/>
                      <a:pt x="46197" y="21904"/>
                    </a:cubicBezTo>
                    <a:cubicBezTo>
                      <a:pt x="46013" y="21904"/>
                      <a:pt x="45830" y="21917"/>
                      <a:pt x="45658" y="21941"/>
                    </a:cubicBezTo>
                    <a:cubicBezTo>
                      <a:pt x="45462" y="21513"/>
                      <a:pt x="45266" y="21121"/>
                      <a:pt x="45058" y="20741"/>
                    </a:cubicBezTo>
                    <a:cubicBezTo>
                      <a:pt x="44556" y="19762"/>
                      <a:pt x="44079" y="18819"/>
                      <a:pt x="44054" y="18072"/>
                    </a:cubicBezTo>
                    <a:cubicBezTo>
                      <a:pt x="44018" y="17411"/>
                      <a:pt x="44324" y="16591"/>
                      <a:pt x="44666" y="15697"/>
                    </a:cubicBezTo>
                    <a:cubicBezTo>
                      <a:pt x="44838" y="15256"/>
                      <a:pt x="45022" y="14754"/>
                      <a:pt x="45168" y="14252"/>
                    </a:cubicBezTo>
                    <a:cubicBezTo>
                      <a:pt x="45830" y="12060"/>
                      <a:pt x="45756" y="8926"/>
                      <a:pt x="43405" y="7248"/>
                    </a:cubicBezTo>
                    <a:cubicBezTo>
                      <a:pt x="42463" y="6575"/>
                      <a:pt x="41410" y="6367"/>
                      <a:pt x="40638" y="6208"/>
                    </a:cubicBezTo>
                    <a:cubicBezTo>
                      <a:pt x="40271" y="6134"/>
                      <a:pt x="39891" y="6061"/>
                      <a:pt x="39695" y="5963"/>
                    </a:cubicBezTo>
                    <a:cubicBezTo>
                      <a:pt x="39402" y="5828"/>
                      <a:pt x="39034" y="5387"/>
                      <a:pt x="38667" y="4959"/>
                    </a:cubicBezTo>
                    <a:cubicBezTo>
                      <a:pt x="38410" y="4653"/>
                      <a:pt x="38104" y="4285"/>
                      <a:pt x="37749" y="3943"/>
                    </a:cubicBezTo>
                    <a:cubicBezTo>
                      <a:pt x="36659" y="2877"/>
                      <a:pt x="35263" y="2265"/>
                      <a:pt x="33941" y="2265"/>
                    </a:cubicBezTo>
                    <a:cubicBezTo>
                      <a:pt x="32998" y="2265"/>
                      <a:pt x="32141" y="2559"/>
                      <a:pt x="31443" y="3122"/>
                    </a:cubicBezTo>
                    <a:cubicBezTo>
                      <a:pt x="30292" y="4041"/>
                      <a:pt x="29974" y="5314"/>
                      <a:pt x="29753" y="6147"/>
                    </a:cubicBezTo>
                    <a:cubicBezTo>
                      <a:pt x="29729" y="6257"/>
                      <a:pt x="29717" y="6355"/>
                      <a:pt x="29680" y="6453"/>
                    </a:cubicBezTo>
                    <a:cubicBezTo>
                      <a:pt x="29202" y="8204"/>
                      <a:pt x="27733" y="9636"/>
                      <a:pt x="26117" y="9942"/>
                    </a:cubicBezTo>
                    <a:cubicBezTo>
                      <a:pt x="25896" y="9991"/>
                      <a:pt x="25688" y="10003"/>
                      <a:pt x="25468" y="10003"/>
                    </a:cubicBezTo>
                    <a:cubicBezTo>
                      <a:pt x="24060" y="10003"/>
                      <a:pt x="22676" y="9195"/>
                      <a:pt x="22162" y="8057"/>
                    </a:cubicBezTo>
                    <a:cubicBezTo>
                      <a:pt x="21942" y="7567"/>
                      <a:pt x="21819" y="6918"/>
                      <a:pt x="21672" y="6220"/>
                    </a:cubicBezTo>
                    <a:cubicBezTo>
                      <a:pt x="21489" y="5326"/>
                      <a:pt x="21280" y="4285"/>
                      <a:pt x="20791" y="3257"/>
                    </a:cubicBezTo>
                    <a:cubicBezTo>
                      <a:pt x="20019" y="1629"/>
                      <a:pt x="18415" y="392"/>
                      <a:pt x="16701" y="74"/>
                    </a:cubicBezTo>
                    <a:cubicBezTo>
                      <a:pt x="16432" y="25"/>
                      <a:pt x="16150" y="0"/>
                      <a:pt x="15881" y="0"/>
                    </a:cubicBezTo>
                    <a:cubicBezTo>
                      <a:pt x="14803" y="0"/>
                      <a:pt x="13812" y="392"/>
                      <a:pt x="13040" y="1126"/>
                    </a:cubicBezTo>
                    <a:cubicBezTo>
                      <a:pt x="11718" y="2412"/>
                      <a:pt x="11595" y="4114"/>
                      <a:pt x="11510" y="5351"/>
                    </a:cubicBezTo>
                    <a:cubicBezTo>
                      <a:pt x="11497" y="5583"/>
                      <a:pt x="11485" y="5889"/>
                      <a:pt x="11449" y="6122"/>
                    </a:cubicBezTo>
                    <a:cubicBezTo>
                      <a:pt x="11302" y="6134"/>
                      <a:pt x="11142" y="6134"/>
                      <a:pt x="11008" y="6134"/>
                    </a:cubicBezTo>
                    <a:cubicBezTo>
                      <a:pt x="10432" y="6147"/>
                      <a:pt x="9771" y="6171"/>
                      <a:pt x="9110" y="6379"/>
                    </a:cubicBezTo>
                    <a:cubicBezTo>
                      <a:pt x="7947" y="6759"/>
                      <a:pt x="7126" y="7653"/>
                      <a:pt x="6857" y="8816"/>
                    </a:cubicBezTo>
                    <a:cubicBezTo>
                      <a:pt x="6649" y="9771"/>
                      <a:pt x="6906" y="10554"/>
                      <a:pt x="7077" y="11032"/>
                    </a:cubicBezTo>
                    <a:cubicBezTo>
                      <a:pt x="7077" y="11044"/>
                      <a:pt x="7077" y="11044"/>
                      <a:pt x="7090" y="11069"/>
                    </a:cubicBezTo>
                    <a:cubicBezTo>
                      <a:pt x="6979" y="11203"/>
                      <a:pt x="6735" y="11399"/>
                      <a:pt x="6404" y="11571"/>
                    </a:cubicBezTo>
                    <a:cubicBezTo>
                      <a:pt x="6122" y="11693"/>
                      <a:pt x="5792" y="11828"/>
                      <a:pt x="5473" y="11950"/>
                    </a:cubicBezTo>
                    <a:cubicBezTo>
                      <a:pt x="4518" y="12317"/>
                      <a:pt x="3343" y="12758"/>
                      <a:pt x="2363" y="13701"/>
                    </a:cubicBezTo>
                    <a:cubicBezTo>
                      <a:pt x="637" y="15329"/>
                      <a:pt x="0" y="18084"/>
                      <a:pt x="784" y="20705"/>
                    </a:cubicBezTo>
                    <a:cubicBezTo>
                      <a:pt x="833" y="20876"/>
                      <a:pt x="882" y="21047"/>
                      <a:pt x="943" y="21219"/>
                    </a:cubicBezTo>
                    <a:cubicBezTo>
                      <a:pt x="1433" y="22933"/>
                      <a:pt x="2241" y="25810"/>
                      <a:pt x="4935" y="26545"/>
                    </a:cubicBezTo>
                    <a:cubicBezTo>
                      <a:pt x="5314" y="26655"/>
                      <a:pt x="5718" y="26704"/>
                      <a:pt x="6110" y="26704"/>
                    </a:cubicBezTo>
                    <a:cubicBezTo>
                      <a:pt x="7653" y="26704"/>
                      <a:pt x="8914" y="25921"/>
                      <a:pt x="9918" y="25284"/>
                    </a:cubicBezTo>
                    <a:cubicBezTo>
                      <a:pt x="10334" y="25014"/>
                      <a:pt x="10763" y="24757"/>
                      <a:pt x="11069" y="24635"/>
                    </a:cubicBezTo>
                    <a:cubicBezTo>
                      <a:pt x="11191" y="24586"/>
                      <a:pt x="11363" y="24512"/>
                      <a:pt x="11485" y="24488"/>
                    </a:cubicBezTo>
                    <a:cubicBezTo>
                      <a:pt x="11559" y="24525"/>
                      <a:pt x="11681" y="24610"/>
                      <a:pt x="11865" y="24770"/>
                    </a:cubicBezTo>
                    <a:cubicBezTo>
                      <a:pt x="12244" y="25112"/>
                      <a:pt x="12612" y="25492"/>
                      <a:pt x="13016" y="25921"/>
                    </a:cubicBezTo>
                    <a:cubicBezTo>
                      <a:pt x="13738" y="26667"/>
                      <a:pt x="14546" y="27524"/>
                      <a:pt x="15575" y="28198"/>
                    </a:cubicBezTo>
                    <a:cubicBezTo>
                      <a:pt x="16701" y="28957"/>
                      <a:pt x="18036" y="29361"/>
                      <a:pt x="19321" y="29361"/>
                    </a:cubicBezTo>
                    <a:cubicBezTo>
                      <a:pt x="20717" y="29361"/>
                      <a:pt x="21954" y="28896"/>
                      <a:pt x="22884" y="27990"/>
                    </a:cubicBezTo>
                    <a:cubicBezTo>
                      <a:pt x="23386" y="27500"/>
                      <a:pt x="23729" y="26961"/>
                      <a:pt x="23999" y="26520"/>
                    </a:cubicBezTo>
                    <a:cubicBezTo>
                      <a:pt x="24060" y="26423"/>
                      <a:pt x="24121" y="26325"/>
                      <a:pt x="24207" y="26214"/>
                    </a:cubicBezTo>
                    <a:cubicBezTo>
                      <a:pt x="24390" y="26276"/>
                      <a:pt x="24599" y="26361"/>
                      <a:pt x="24770" y="26423"/>
                    </a:cubicBezTo>
                    <a:cubicBezTo>
                      <a:pt x="25492" y="26716"/>
                      <a:pt x="26374" y="27084"/>
                      <a:pt x="27415" y="27084"/>
                    </a:cubicBezTo>
                    <a:cubicBezTo>
                      <a:pt x="27770" y="27084"/>
                      <a:pt x="28100" y="27035"/>
                      <a:pt x="28443" y="26961"/>
                    </a:cubicBezTo>
                    <a:cubicBezTo>
                      <a:pt x="29631" y="26667"/>
                      <a:pt x="30414" y="25921"/>
                      <a:pt x="30978" y="25382"/>
                    </a:cubicBezTo>
                    <a:cubicBezTo>
                      <a:pt x="31137" y="25235"/>
                      <a:pt x="31369" y="25014"/>
                      <a:pt x="31467" y="24941"/>
                    </a:cubicBezTo>
                    <a:cubicBezTo>
                      <a:pt x="31578" y="24953"/>
                      <a:pt x="31798" y="25063"/>
                      <a:pt x="31933" y="25235"/>
                    </a:cubicBezTo>
                    <a:cubicBezTo>
                      <a:pt x="32373" y="25749"/>
                      <a:pt x="32545" y="26692"/>
                      <a:pt x="32655" y="27329"/>
                    </a:cubicBezTo>
                    <a:cubicBezTo>
                      <a:pt x="32900" y="28982"/>
                      <a:pt x="32667" y="31014"/>
                      <a:pt x="31590" y="31614"/>
                    </a:cubicBezTo>
                    <a:cubicBezTo>
                      <a:pt x="31516" y="31663"/>
                      <a:pt x="31455" y="31687"/>
                      <a:pt x="31382" y="31724"/>
                    </a:cubicBezTo>
                    <a:cubicBezTo>
                      <a:pt x="30916" y="31957"/>
                      <a:pt x="30157" y="32336"/>
                      <a:pt x="29594" y="33144"/>
                    </a:cubicBezTo>
                    <a:cubicBezTo>
                      <a:pt x="29166" y="33769"/>
                      <a:pt x="28933" y="34553"/>
                      <a:pt x="28921" y="35446"/>
                    </a:cubicBezTo>
                    <a:cubicBezTo>
                      <a:pt x="28884" y="37871"/>
                      <a:pt x="30231" y="39768"/>
                      <a:pt x="31308" y="41287"/>
                    </a:cubicBezTo>
                    <a:cubicBezTo>
                      <a:pt x="31871" y="42083"/>
                      <a:pt x="32410" y="42854"/>
                      <a:pt x="32692" y="43564"/>
                    </a:cubicBezTo>
                    <a:cubicBezTo>
                      <a:pt x="33059" y="44519"/>
                      <a:pt x="32973" y="45670"/>
                      <a:pt x="32435" y="46735"/>
                    </a:cubicBezTo>
                    <a:cubicBezTo>
                      <a:pt x="31896" y="47813"/>
                      <a:pt x="31027" y="48560"/>
                      <a:pt x="30047" y="48841"/>
                    </a:cubicBezTo>
                    <a:cubicBezTo>
                      <a:pt x="29790" y="48902"/>
                      <a:pt x="29496" y="48976"/>
                      <a:pt x="29190" y="49037"/>
                    </a:cubicBezTo>
                    <a:cubicBezTo>
                      <a:pt x="27464" y="49417"/>
                      <a:pt x="24268" y="50139"/>
                      <a:pt x="23901" y="53286"/>
                    </a:cubicBezTo>
                    <a:cubicBezTo>
                      <a:pt x="23790" y="54278"/>
                      <a:pt x="24048" y="55122"/>
                      <a:pt x="24243" y="55735"/>
                    </a:cubicBezTo>
                    <a:cubicBezTo>
                      <a:pt x="24280" y="55845"/>
                      <a:pt x="24329" y="55967"/>
                      <a:pt x="24354" y="56053"/>
                    </a:cubicBezTo>
                    <a:cubicBezTo>
                      <a:pt x="24146" y="56408"/>
                      <a:pt x="23815" y="56947"/>
                      <a:pt x="23729" y="57694"/>
                    </a:cubicBezTo>
                    <a:cubicBezTo>
                      <a:pt x="23570" y="58832"/>
                      <a:pt x="23913" y="60461"/>
                      <a:pt x="26300" y="61771"/>
                    </a:cubicBezTo>
                    <a:lnTo>
                      <a:pt x="37700" y="67991"/>
                    </a:lnTo>
                    <a:cubicBezTo>
                      <a:pt x="39426" y="68946"/>
                      <a:pt x="41410" y="70011"/>
                      <a:pt x="43638" y="70501"/>
                    </a:cubicBezTo>
                    <a:cubicBezTo>
                      <a:pt x="44630" y="70721"/>
                      <a:pt x="45670" y="70831"/>
                      <a:pt x="46858" y="70831"/>
                    </a:cubicBezTo>
                    <a:cubicBezTo>
                      <a:pt x="48401" y="70831"/>
                      <a:pt x="49895" y="70648"/>
                      <a:pt x="51229" y="70476"/>
                    </a:cubicBezTo>
                    <a:cubicBezTo>
                      <a:pt x="53445" y="70195"/>
                      <a:pt x="55759" y="69913"/>
                      <a:pt x="58025" y="69913"/>
                    </a:cubicBezTo>
                    <a:cubicBezTo>
                      <a:pt x="60216" y="69913"/>
                      <a:pt x="62053" y="70182"/>
                      <a:pt x="63645" y="70733"/>
                    </a:cubicBezTo>
                    <a:cubicBezTo>
                      <a:pt x="64098" y="70905"/>
                      <a:pt x="64612" y="71101"/>
                      <a:pt x="65102" y="71297"/>
                    </a:cubicBezTo>
                    <a:cubicBezTo>
                      <a:pt x="66632" y="71933"/>
                      <a:pt x="68371" y="72631"/>
                      <a:pt x="70269" y="72631"/>
                    </a:cubicBezTo>
                    <a:cubicBezTo>
                      <a:pt x="70918" y="72631"/>
                      <a:pt x="71530" y="72558"/>
                      <a:pt x="72117" y="72386"/>
                    </a:cubicBezTo>
                    <a:cubicBezTo>
                      <a:pt x="73648" y="71982"/>
                      <a:pt x="75938" y="70917"/>
                      <a:pt x="78117" y="66497"/>
                    </a:cubicBezTo>
                    <a:cubicBezTo>
                      <a:pt x="79452" y="63803"/>
                      <a:pt x="80505" y="60975"/>
                      <a:pt x="81264" y="58085"/>
                    </a:cubicBezTo>
                    <a:cubicBezTo>
                      <a:pt x="81815" y="56028"/>
                      <a:pt x="82366" y="53274"/>
                      <a:pt x="81851" y="5047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5" name="Google Shape;875;p32"/>
            <p:cNvGrpSpPr/>
            <p:nvPr/>
          </p:nvGrpSpPr>
          <p:grpSpPr>
            <a:xfrm>
              <a:off x="8126444" y="2236945"/>
              <a:ext cx="520582" cy="350759"/>
              <a:chOff x="5850477" y="3901125"/>
              <a:chExt cx="127450" cy="85874"/>
            </a:xfrm>
          </p:grpSpPr>
          <p:sp>
            <p:nvSpPr>
              <p:cNvPr id="876" name="Google Shape;876;p32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32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32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32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32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32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82" name="Google Shape;882;p32"/>
            <p:cNvSpPr/>
            <p:nvPr/>
          </p:nvSpPr>
          <p:spPr>
            <a:xfrm>
              <a:off x="7949883" y="431910"/>
              <a:ext cx="215586" cy="215586"/>
            </a:xfrm>
            <a:custGeom>
              <a:avLst/>
              <a:gdLst/>
              <a:ahLst/>
              <a:cxnLst/>
              <a:rect l="l" t="t" r="r" b="b"/>
              <a:pathLst>
                <a:path w="4176" h="4176" extrusionOk="0">
                  <a:moveTo>
                    <a:pt x="1776" y="1"/>
                  </a:moveTo>
                  <a:lnTo>
                    <a:pt x="1776" y="1776"/>
                  </a:lnTo>
                  <a:lnTo>
                    <a:pt x="0" y="1776"/>
                  </a:lnTo>
                  <a:lnTo>
                    <a:pt x="0" y="2400"/>
                  </a:lnTo>
                  <a:lnTo>
                    <a:pt x="1776" y="2400"/>
                  </a:lnTo>
                  <a:lnTo>
                    <a:pt x="1776" y="4176"/>
                  </a:lnTo>
                  <a:lnTo>
                    <a:pt x="2400" y="4176"/>
                  </a:lnTo>
                  <a:lnTo>
                    <a:pt x="2400" y="2400"/>
                  </a:lnTo>
                  <a:lnTo>
                    <a:pt x="4175" y="2400"/>
                  </a:lnTo>
                  <a:lnTo>
                    <a:pt x="4175" y="1776"/>
                  </a:lnTo>
                  <a:lnTo>
                    <a:pt x="2400" y="1776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83" name="Google Shape;883;p32"/>
            <p:cNvGrpSpPr/>
            <p:nvPr/>
          </p:nvGrpSpPr>
          <p:grpSpPr>
            <a:xfrm flipH="1">
              <a:off x="7377350" y="1773850"/>
              <a:ext cx="501523" cy="522000"/>
              <a:chOff x="5829325" y="3589425"/>
              <a:chExt cx="501523" cy="522000"/>
            </a:xfrm>
          </p:grpSpPr>
          <p:sp>
            <p:nvSpPr>
              <p:cNvPr id="884" name="Google Shape;884;p32"/>
              <p:cNvSpPr/>
              <p:nvPr/>
            </p:nvSpPr>
            <p:spPr>
              <a:xfrm>
                <a:off x="5986632" y="3589425"/>
                <a:ext cx="84395" cy="6236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32"/>
              <p:cNvSpPr/>
              <p:nvPr/>
            </p:nvSpPr>
            <p:spPr>
              <a:xfrm>
                <a:off x="6143133" y="3719367"/>
                <a:ext cx="71487" cy="52436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32"/>
              <p:cNvSpPr/>
              <p:nvPr/>
            </p:nvSpPr>
            <p:spPr>
              <a:xfrm>
                <a:off x="5829325" y="3684368"/>
                <a:ext cx="35744" cy="2513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32"/>
              <p:cNvSpPr/>
              <p:nvPr/>
            </p:nvSpPr>
            <p:spPr>
              <a:xfrm>
                <a:off x="6295849" y="3963984"/>
                <a:ext cx="34999" cy="25877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32"/>
              <p:cNvSpPr/>
              <p:nvPr/>
            </p:nvSpPr>
            <p:spPr>
              <a:xfrm>
                <a:off x="6295849" y="3812013"/>
                <a:ext cx="34999" cy="25939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32"/>
              <p:cNvSpPr/>
              <p:nvPr/>
            </p:nvSpPr>
            <p:spPr>
              <a:xfrm>
                <a:off x="6081575" y="4085548"/>
                <a:ext cx="34999" cy="25877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0" name="Google Shape;890;p32"/>
            <p:cNvGrpSpPr/>
            <p:nvPr/>
          </p:nvGrpSpPr>
          <p:grpSpPr>
            <a:xfrm>
              <a:off x="8147147" y="1008720"/>
              <a:ext cx="283452" cy="522003"/>
              <a:chOff x="5887475" y="4238125"/>
              <a:chExt cx="87275" cy="160725"/>
            </a:xfrm>
          </p:grpSpPr>
          <p:sp>
            <p:nvSpPr>
              <p:cNvPr id="891" name="Google Shape;891;p32"/>
              <p:cNvSpPr/>
              <p:nvPr/>
            </p:nvSpPr>
            <p:spPr>
              <a:xfrm>
                <a:off x="5933700" y="4289550"/>
                <a:ext cx="312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20" extrusionOk="0">
                    <a:moveTo>
                      <a:pt x="1" y="1"/>
                    </a:moveTo>
                    <a:lnTo>
                      <a:pt x="1" y="919"/>
                    </a:lnTo>
                    <a:lnTo>
                      <a:pt x="1250" y="919"/>
                    </a:lnTo>
                    <a:lnTo>
                      <a:pt x="1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32"/>
              <p:cNvSpPr/>
              <p:nvPr/>
            </p:nvSpPr>
            <p:spPr>
              <a:xfrm>
                <a:off x="5887475" y="4316200"/>
                <a:ext cx="294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870" extrusionOk="0">
                    <a:moveTo>
                      <a:pt x="1" y="0"/>
                    </a:moveTo>
                    <a:lnTo>
                      <a:pt x="1" y="869"/>
                    </a:lnTo>
                    <a:lnTo>
                      <a:pt x="1176" y="869"/>
                    </a:lnTo>
                    <a:lnTo>
                      <a:pt x="117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32"/>
              <p:cNvSpPr/>
              <p:nvPr/>
            </p:nvSpPr>
            <p:spPr>
              <a:xfrm>
                <a:off x="5960025" y="4261700"/>
                <a:ext cx="147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588" y="429"/>
                    </a:lnTo>
                    <a:lnTo>
                      <a:pt x="58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32"/>
              <p:cNvSpPr/>
              <p:nvPr/>
            </p:nvSpPr>
            <p:spPr>
              <a:xfrm>
                <a:off x="5902175" y="4388125"/>
                <a:ext cx="15025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429" extrusionOk="0">
                    <a:moveTo>
                      <a:pt x="1" y="0"/>
                    </a:moveTo>
                    <a:lnTo>
                      <a:pt x="1" y="429"/>
                    </a:lnTo>
                    <a:lnTo>
                      <a:pt x="601" y="429"/>
                    </a:lnTo>
                    <a:lnTo>
                      <a:pt x="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32"/>
              <p:cNvSpPr/>
              <p:nvPr/>
            </p:nvSpPr>
            <p:spPr>
              <a:xfrm>
                <a:off x="5937075" y="4354150"/>
                <a:ext cx="14725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29" extrusionOk="0">
                    <a:moveTo>
                      <a:pt x="0" y="0"/>
                    </a:moveTo>
                    <a:lnTo>
                      <a:pt x="0" y="429"/>
                    </a:lnTo>
                    <a:lnTo>
                      <a:pt x="588" y="429"/>
                    </a:lnTo>
                    <a:lnTo>
                      <a:pt x="58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32"/>
              <p:cNvSpPr/>
              <p:nvPr/>
            </p:nvSpPr>
            <p:spPr>
              <a:xfrm>
                <a:off x="5919325" y="4238125"/>
                <a:ext cx="150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601" h="430" extrusionOk="0">
                    <a:moveTo>
                      <a:pt x="0" y="1"/>
                    </a:moveTo>
                    <a:lnTo>
                      <a:pt x="0" y="429"/>
                    </a:lnTo>
                    <a:lnTo>
                      <a:pt x="600" y="429"/>
                    </a:lnTo>
                    <a:lnTo>
                      <a:pt x="6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97" name="Google Shape;897;p32"/>
          <p:cNvSpPr txBox="1">
            <a:spLocks noGrp="1"/>
          </p:cNvSpPr>
          <p:nvPr>
            <p:ph type="ctrTitle"/>
          </p:nvPr>
        </p:nvSpPr>
        <p:spPr>
          <a:xfrm>
            <a:off x="3050667" y="685256"/>
            <a:ext cx="6090800" cy="15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7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98" name="Google Shape;898;p32"/>
          <p:cNvSpPr txBox="1">
            <a:spLocks noGrp="1"/>
          </p:cNvSpPr>
          <p:nvPr>
            <p:ph type="subTitle" idx="1"/>
          </p:nvPr>
        </p:nvSpPr>
        <p:spPr>
          <a:xfrm>
            <a:off x="3050667" y="1885261"/>
            <a:ext cx="60908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99" name="Google Shape;899;p32"/>
          <p:cNvSpPr txBox="1"/>
          <p:nvPr/>
        </p:nvSpPr>
        <p:spPr>
          <a:xfrm>
            <a:off x="3674067" y="4629288"/>
            <a:ext cx="4843600" cy="9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CREDITS: This presentation template was created by </a:t>
            </a:r>
            <a:r>
              <a:rPr lang="en" sz="1733" b="1">
                <a:solidFill>
                  <a:schemeClr val="dk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, including icons by </a:t>
            </a:r>
            <a:r>
              <a:rPr lang="en" sz="1733" b="1">
                <a:solidFill>
                  <a:schemeClr val="dk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rPr>
              <a:t>, infographics &amp; images by </a:t>
            </a:r>
            <a:r>
              <a:rPr lang="en" sz="1733" b="1">
                <a:solidFill>
                  <a:schemeClr val="dk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733" b="1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00" name="Google Shape;900;p32"/>
          <p:cNvSpPr txBox="1">
            <a:spLocks noGrp="1"/>
          </p:cNvSpPr>
          <p:nvPr>
            <p:ph type="subTitle" idx="2"/>
          </p:nvPr>
        </p:nvSpPr>
        <p:spPr>
          <a:xfrm>
            <a:off x="3676433" y="2665284"/>
            <a:ext cx="4839200" cy="9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784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5960017" y="-891667"/>
            <a:ext cx="20876261" cy="9870771"/>
            <a:chOff x="-4470013" y="-668750"/>
            <a:chExt cx="15657196" cy="7403078"/>
          </a:xfrm>
        </p:grpSpPr>
        <p:sp>
          <p:nvSpPr>
            <p:cNvPr id="903" name="Google Shape;903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04" name="Google Shape;904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05" name="Google Shape;905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11" name="Google Shape;911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12" name="Google Shape;912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18" name="Google Shape;918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19" name="Google Shape;919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0" name="Google Shape;920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7" name="Google Shape;927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8" name="Google Shape;928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29" name="Google Shape;929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53343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34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932" name="Google Shape;932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33" name="Google Shape;933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8" name="Google Shape;938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4446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2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183" name="Google Shape;1183;p3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5" name="Google Shape;1185;p32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86" name="Google Shape;1186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4" name="Google Shape;1194;p32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195" name="Google Shape;1195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3" name="Google Shape;1203;p32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04" name="Google Shape;1204;p32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32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32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32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32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32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32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212" name="Google Shape;1212;p32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3" name="Google Shape;1213;p32"/>
          <p:cNvGrpSpPr/>
          <p:nvPr/>
        </p:nvGrpSpPr>
        <p:grpSpPr>
          <a:xfrm>
            <a:off x="1519033" y="954828"/>
            <a:ext cx="9517200" cy="4966433"/>
            <a:chOff x="1139275" y="754825"/>
            <a:chExt cx="7137900" cy="3724825"/>
          </a:xfrm>
        </p:grpSpPr>
        <p:sp>
          <p:nvSpPr>
            <p:cNvPr id="1214" name="Google Shape;1214;p32"/>
            <p:cNvSpPr/>
            <p:nvPr/>
          </p:nvSpPr>
          <p:spPr>
            <a:xfrm rot="10800000">
              <a:off x="1139275" y="754825"/>
              <a:ext cx="7137900" cy="368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27753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1871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35990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40108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44226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8344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52463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56581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60699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64817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68936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23635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73054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19517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77172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15398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1" name="Google Shape;1231;p32"/>
          <p:cNvGrpSpPr/>
          <p:nvPr/>
        </p:nvGrpSpPr>
        <p:grpSpPr>
          <a:xfrm>
            <a:off x="10870564" y="612405"/>
            <a:ext cx="207200" cy="207200"/>
            <a:chOff x="1666623" y="2623621"/>
            <a:chExt cx="155400" cy="155400"/>
          </a:xfrm>
        </p:grpSpPr>
        <p:sp>
          <p:nvSpPr>
            <p:cNvPr id="1232" name="Google Shape;123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4" name="Google Shape;1234;p32"/>
          <p:cNvGrpSpPr/>
          <p:nvPr/>
        </p:nvGrpSpPr>
        <p:grpSpPr>
          <a:xfrm rot="433939">
            <a:off x="1144210" y="5676092"/>
            <a:ext cx="600847" cy="658825"/>
            <a:chOff x="1584644" y="2497374"/>
            <a:chExt cx="450609" cy="494091"/>
          </a:xfrm>
        </p:grpSpPr>
        <p:sp>
          <p:nvSpPr>
            <p:cNvPr id="1235" name="Google Shape;1235;p32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2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7" name="Google Shape;1237;p32"/>
          <p:cNvGrpSpPr/>
          <p:nvPr/>
        </p:nvGrpSpPr>
        <p:grpSpPr>
          <a:xfrm>
            <a:off x="10817531" y="1153621"/>
            <a:ext cx="207200" cy="207200"/>
            <a:chOff x="1666623" y="2623621"/>
            <a:chExt cx="155400" cy="155400"/>
          </a:xfrm>
        </p:grpSpPr>
        <p:sp>
          <p:nvSpPr>
            <p:cNvPr id="1238" name="Google Shape;1238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0" name="Google Shape;1240;p32"/>
          <p:cNvGrpSpPr/>
          <p:nvPr/>
        </p:nvGrpSpPr>
        <p:grpSpPr>
          <a:xfrm>
            <a:off x="11371097" y="946439"/>
            <a:ext cx="207200" cy="207200"/>
            <a:chOff x="1666623" y="2623621"/>
            <a:chExt cx="155400" cy="155400"/>
          </a:xfrm>
        </p:grpSpPr>
        <p:sp>
          <p:nvSpPr>
            <p:cNvPr id="1241" name="Google Shape;1241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3422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3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245" name="Google Shape;1245;p3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7" name="Google Shape;1247;p3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248" name="Google Shape;1248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6" name="Google Shape;1256;p3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57" name="Google Shape;1257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3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66" name="Google Shape;1266;p3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3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3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3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3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3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3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3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274" name="Google Shape;1274;p3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5" name="Google Shape;1275;p33"/>
          <p:cNvGrpSpPr/>
          <p:nvPr/>
        </p:nvGrpSpPr>
        <p:grpSpPr>
          <a:xfrm flipH="1">
            <a:off x="7778347" y="5870262"/>
            <a:ext cx="3462855" cy="423701"/>
            <a:chOff x="856150" y="4516775"/>
            <a:chExt cx="1427393" cy="174650"/>
          </a:xfrm>
        </p:grpSpPr>
        <p:sp>
          <p:nvSpPr>
            <p:cNvPr id="1276" name="Google Shape;1276;p33"/>
            <p:cNvSpPr/>
            <p:nvPr/>
          </p:nvSpPr>
          <p:spPr>
            <a:xfrm>
              <a:off x="856150" y="4516775"/>
              <a:ext cx="1427393" cy="174650"/>
            </a:xfrm>
            <a:custGeom>
              <a:avLst/>
              <a:gdLst/>
              <a:ahLst/>
              <a:cxnLst/>
              <a:rect l="l" t="t" r="r" b="b"/>
              <a:pathLst>
                <a:path w="29742" h="6986" extrusionOk="0">
                  <a:moveTo>
                    <a:pt x="0" y="0"/>
                  </a:moveTo>
                  <a:lnTo>
                    <a:pt x="1450" y="2899"/>
                  </a:lnTo>
                  <a:lnTo>
                    <a:pt x="1591" y="3902"/>
                  </a:lnTo>
                  <a:lnTo>
                    <a:pt x="131" y="6986"/>
                  </a:lnTo>
                  <a:lnTo>
                    <a:pt x="29741" y="6986"/>
                  </a:lnTo>
                  <a:lnTo>
                    <a:pt x="29196" y="4261"/>
                  </a:lnTo>
                  <a:lnTo>
                    <a:pt x="27605" y="2082"/>
                  </a:lnTo>
                  <a:lnTo>
                    <a:pt x="277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1009462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957137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120043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1147862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140068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1348162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1604543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1552218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179551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1742943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199576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1943243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2143768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0" name="Google Shape;1290;p33"/>
          <p:cNvGrpSpPr/>
          <p:nvPr/>
        </p:nvGrpSpPr>
        <p:grpSpPr>
          <a:xfrm flipH="1">
            <a:off x="1481495" y="904700"/>
            <a:ext cx="9590413" cy="4739200"/>
            <a:chOff x="1140150" y="754725"/>
            <a:chExt cx="7192810" cy="3554400"/>
          </a:xfrm>
        </p:grpSpPr>
        <p:sp>
          <p:nvSpPr>
            <p:cNvPr id="1291" name="Google Shape;1291;p33"/>
            <p:cNvSpPr/>
            <p:nvPr/>
          </p:nvSpPr>
          <p:spPr>
            <a:xfrm rot="10800000">
              <a:off x="1140150" y="754725"/>
              <a:ext cx="7137900" cy="35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3"/>
            <p:cNvSpPr/>
            <p:nvPr/>
          </p:nvSpPr>
          <p:spPr>
            <a:xfrm rot="5400000">
              <a:off x="8177560" y="10128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33"/>
            <p:cNvSpPr/>
            <p:nvPr/>
          </p:nvSpPr>
          <p:spPr>
            <a:xfrm rot="5400000">
              <a:off x="8177560" y="14246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3"/>
            <p:cNvSpPr/>
            <p:nvPr/>
          </p:nvSpPr>
          <p:spPr>
            <a:xfrm rot="5400000">
              <a:off x="8177560" y="18364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33"/>
            <p:cNvSpPr/>
            <p:nvPr/>
          </p:nvSpPr>
          <p:spPr>
            <a:xfrm rot="5400000">
              <a:off x="8177560" y="22483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3"/>
            <p:cNvSpPr/>
            <p:nvPr/>
          </p:nvSpPr>
          <p:spPr>
            <a:xfrm rot="5400000">
              <a:off x="8177560" y="26601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3"/>
            <p:cNvSpPr/>
            <p:nvPr/>
          </p:nvSpPr>
          <p:spPr>
            <a:xfrm rot="5400000">
              <a:off x="8177560" y="30719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3"/>
            <p:cNvSpPr/>
            <p:nvPr/>
          </p:nvSpPr>
          <p:spPr>
            <a:xfrm rot="5400000">
              <a:off x="8177560" y="34837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33"/>
            <p:cNvSpPr/>
            <p:nvPr/>
          </p:nvSpPr>
          <p:spPr>
            <a:xfrm rot="5400000">
              <a:off x="8177560" y="38956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3168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9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95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83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36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19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27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3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3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77" name="Google Shape;77;p4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4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80" name="Google Shape;80;p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" name="Google Shape;88;p4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89" name="Google Shape;89;p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7" name="Google Shape;97;p4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98" name="Google Shape;98;p4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06" name="Google Shape;106;p4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299200" y="1575767"/>
            <a:ext cx="994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09" name="Google Shape;109;p4"/>
          <p:cNvGrpSpPr/>
          <p:nvPr/>
        </p:nvGrpSpPr>
        <p:grpSpPr>
          <a:xfrm>
            <a:off x="10880064" y="5923777"/>
            <a:ext cx="207200" cy="207200"/>
            <a:chOff x="1666623" y="2623621"/>
            <a:chExt cx="155400" cy="155400"/>
          </a:xfrm>
        </p:grpSpPr>
        <p:sp>
          <p:nvSpPr>
            <p:cNvPr id="110" name="Google Shape;110;p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0910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37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08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46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174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678001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65040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6682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83537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098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2"/>
          </p:nvPr>
        </p:nvSpPr>
        <p:spPr>
          <a:xfrm>
            <a:off x="1311633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>
            <a:off x="1311633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3" hasCustomPrompt="1"/>
          </p:nvPr>
        </p:nvSpPr>
        <p:spPr>
          <a:xfrm>
            <a:off x="1311633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4"/>
          </p:nvPr>
        </p:nvSpPr>
        <p:spPr>
          <a:xfrm>
            <a:off x="4635367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5"/>
          </p:nvPr>
        </p:nvSpPr>
        <p:spPr>
          <a:xfrm>
            <a:off x="4635367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6" hasCustomPrompt="1"/>
          </p:nvPr>
        </p:nvSpPr>
        <p:spPr>
          <a:xfrm>
            <a:off x="4635367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7"/>
          </p:nvPr>
        </p:nvSpPr>
        <p:spPr>
          <a:xfrm>
            <a:off x="7959100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8"/>
          </p:nvPr>
        </p:nvSpPr>
        <p:spPr>
          <a:xfrm>
            <a:off x="7959100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9" hasCustomPrompt="1"/>
          </p:nvPr>
        </p:nvSpPr>
        <p:spPr>
          <a:xfrm>
            <a:off x="7959100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93" name="Google Shape;193;p13"/>
          <p:cNvGrpSpPr/>
          <p:nvPr/>
        </p:nvGrpSpPr>
        <p:grpSpPr>
          <a:xfrm>
            <a:off x="7326735" y="4308596"/>
            <a:ext cx="3577477" cy="1411097"/>
            <a:chOff x="4432311" y="2548350"/>
            <a:chExt cx="4488305" cy="1770363"/>
          </a:xfrm>
        </p:grpSpPr>
        <p:sp>
          <p:nvSpPr>
            <p:cNvPr id="194" name="Google Shape;194;p13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" name="Google Shape;196;p1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97" name="Google Shape;197;p1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" name="Google Shape;201;p1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432067" y="2023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75918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5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14" name="Google Shape;114;p5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" name="Google Shape;116;p5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7" name="Google Shape;117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" name="Google Shape;125;p5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" name="Google Shape;134;p5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35" name="Google Shape;135;p5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43" name="Google Shape;143;p5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 idx="2"/>
          </p:nvPr>
        </p:nvSpPr>
        <p:spPr>
          <a:xfrm>
            <a:off x="2384967" y="3459499"/>
            <a:ext cx="3436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1"/>
          </p:nvPr>
        </p:nvSpPr>
        <p:spPr>
          <a:xfrm>
            <a:off x="2384967" y="3988951"/>
            <a:ext cx="3436000" cy="13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 idx="3"/>
          </p:nvPr>
        </p:nvSpPr>
        <p:spPr>
          <a:xfrm>
            <a:off x="6648900" y="3459499"/>
            <a:ext cx="3436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4"/>
          </p:nvPr>
        </p:nvSpPr>
        <p:spPr>
          <a:xfrm>
            <a:off x="6648900" y="3988951"/>
            <a:ext cx="3436000" cy="13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9" name="Google Shape;149;p5"/>
          <p:cNvGrpSpPr/>
          <p:nvPr/>
        </p:nvGrpSpPr>
        <p:grpSpPr>
          <a:xfrm>
            <a:off x="1801197" y="5953811"/>
            <a:ext cx="207200" cy="207200"/>
            <a:chOff x="1666623" y="2623621"/>
            <a:chExt cx="155400" cy="155400"/>
          </a:xfrm>
        </p:grpSpPr>
        <p:sp>
          <p:nvSpPr>
            <p:cNvPr id="150" name="Google Shape;150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" name="Google Shape;152;p5"/>
          <p:cNvGrpSpPr/>
          <p:nvPr/>
        </p:nvGrpSpPr>
        <p:grpSpPr>
          <a:xfrm>
            <a:off x="10702897" y="785077"/>
            <a:ext cx="207200" cy="207200"/>
            <a:chOff x="1666623" y="2623621"/>
            <a:chExt cx="155400" cy="155400"/>
          </a:xfrm>
        </p:grpSpPr>
        <p:sp>
          <p:nvSpPr>
            <p:cNvPr id="153" name="Google Shape;153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" name="Google Shape;155;p5"/>
          <p:cNvGrpSpPr/>
          <p:nvPr/>
        </p:nvGrpSpPr>
        <p:grpSpPr>
          <a:xfrm flipH="1">
            <a:off x="1200375" y="5414815"/>
            <a:ext cx="600812" cy="658788"/>
            <a:chOff x="1584644" y="2497374"/>
            <a:chExt cx="450609" cy="494091"/>
          </a:xfrm>
        </p:grpSpPr>
        <p:sp>
          <p:nvSpPr>
            <p:cNvPr id="156" name="Google Shape;156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5"/>
          <p:cNvGrpSpPr/>
          <p:nvPr/>
        </p:nvGrpSpPr>
        <p:grpSpPr>
          <a:xfrm flipH="1">
            <a:off x="10791509" y="912982"/>
            <a:ext cx="600812" cy="658788"/>
            <a:chOff x="1584644" y="2497374"/>
            <a:chExt cx="450609" cy="494091"/>
          </a:xfrm>
        </p:grpSpPr>
        <p:sp>
          <p:nvSpPr>
            <p:cNvPr id="159" name="Google Shape;159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17390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2659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72231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3495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3B5812-0966-4EC2-A6AF-DF13C4138783}" type="datetimeFigureOut">
              <a:rPr lang="en-US" smtClean="0"/>
              <a:pPr>
                <a:defRPr/>
              </a:pPr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266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3B5812-0966-4EC2-A6AF-DF13C4138783}" type="datetimeFigureOut">
              <a:rPr lang="en-US" smtClean="0"/>
              <a:pPr>
                <a:defRPr/>
              </a:pPr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6426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3B5812-0966-4EC2-A6AF-DF13C4138783}" type="datetimeFigureOut">
              <a:rPr lang="en-US" smtClean="0"/>
              <a:pPr>
                <a:defRPr/>
              </a:pPr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546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3B5812-0966-4EC2-A6AF-DF13C4138783}" type="datetimeFigureOut">
              <a:rPr lang="en-US" smtClean="0"/>
              <a:pPr>
                <a:defRPr/>
              </a:pPr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807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3B5812-0966-4EC2-A6AF-DF13C4138783}" type="datetimeFigureOut">
              <a:rPr lang="en-US" smtClean="0"/>
              <a:pPr>
                <a:defRPr/>
              </a:pPr>
              <a:t>6/15/2024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821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3B5812-0966-4EC2-A6AF-DF13C4138783}" type="datetimeFigureOut">
              <a:rPr lang="en-US" smtClean="0"/>
              <a:pPr>
                <a:defRPr/>
              </a:pPr>
              <a:t>6/15/2024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982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3B5812-0966-4EC2-A6AF-DF13C4138783}" type="datetimeFigureOut">
              <a:rPr lang="en-US" smtClean="0"/>
              <a:pPr>
                <a:defRPr/>
              </a:pPr>
              <a:t>6/15/2024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70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8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247" name="Google Shape;247;p8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9" name="Google Shape;249;p8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50" name="Google Shape;250;p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8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259" name="Google Shape;259;p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" name="Google Shape;267;p8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268" name="Google Shape;268;p8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8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8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8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8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8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8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8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276" name="Google Shape;276;p8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2680213" y="1947064"/>
            <a:ext cx="7118000" cy="3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78" name="Google Shape;278;p8"/>
          <p:cNvGrpSpPr/>
          <p:nvPr/>
        </p:nvGrpSpPr>
        <p:grpSpPr>
          <a:xfrm>
            <a:off x="2084797" y="1058811"/>
            <a:ext cx="207200" cy="207200"/>
            <a:chOff x="1666623" y="2623621"/>
            <a:chExt cx="155400" cy="155400"/>
          </a:xfrm>
        </p:grpSpPr>
        <p:sp>
          <p:nvSpPr>
            <p:cNvPr id="279" name="Google Shape;279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8"/>
          <p:cNvGrpSpPr/>
          <p:nvPr/>
        </p:nvGrpSpPr>
        <p:grpSpPr>
          <a:xfrm rot="-4953182" flipH="1">
            <a:off x="1351456" y="1069964"/>
            <a:ext cx="600773" cy="658744"/>
            <a:chOff x="1584644" y="2497374"/>
            <a:chExt cx="450609" cy="494091"/>
          </a:xfrm>
        </p:grpSpPr>
        <p:sp>
          <p:nvSpPr>
            <p:cNvPr id="282" name="Google Shape;282;p8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4" name="Google Shape;284;p8"/>
          <p:cNvGrpSpPr/>
          <p:nvPr/>
        </p:nvGrpSpPr>
        <p:grpSpPr>
          <a:xfrm>
            <a:off x="10883297" y="5804811"/>
            <a:ext cx="207200" cy="207200"/>
            <a:chOff x="1666623" y="2623621"/>
            <a:chExt cx="155400" cy="155400"/>
          </a:xfrm>
        </p:grpSpPr>
        <p:sp>
          <p:nvSpPr>
            <p:cNvPr id="285" name="Google Shape;285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93404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3B5812-0966-4EC2-A6AF-DF13C4138783}" type="datetimeFigureOut">
              <a:rPr lang="en-US" smtClean="0"/>
              <a:pPr>
                <a:defRPr/>
              </a:pPr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72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3B5812-0966-4EC2-A6AF-DF13C4138783}" type="datetimeFigureOut">
              <a:rPr lang="en-US" smtClean="0"/>
              <a:pPr>
                <a:defRPr/>
              </a:pPr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732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3B5812-0966-4EC2-A6AF-DF13C4138783}" type="datetimeFigureOut">
              <a:rPr lang="en-US" smtClean="0"/>
              <a:pPr>
                <a:defRPr/>
              </a:pPr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2071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3B5812-0966-4EC2-A6AF-DF13C4138783}" type="datetimeFigureOut">
              <a:rPr lang="en-US" smtClean="0"/>
              <a:pPr>
                <a:defRPr/>
              </a:pPr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267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55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53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59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1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3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9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289" name="Google Shape;289;p9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1" name="Google Shape;291;p9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92" name="Google Shape;292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9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301" name="Google Shape;301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" name="Google Shape;309;p9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310" name="Google Shape;310;p9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9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9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9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9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9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318" name="Google Shape;318;p9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9" name="Google Shape;319;p9"/>
          <p:cNvGrpSpPr/>
          <p:nvPr/>
        </p:nvGrpSpPr>
        <p:grpSpPr>
          <a:xfrm>
            <a:off x="2406013" y="1487199"/>
            <a:ext cx="7745453" cy="3883600"/>
            <a:chOff x="1931858" y="1215607"/>
            <a:chExt cx="5809090" cy="2912700"/>
          </a:xfrm>
        </p:grpSpPr>
        <p:sp>
          <p:nvSpPr>
            <p:cNvPr id="320" name="Google Shape;320;p9"/>
            <p:cNvSpPr/>
            <p:nvPr/>
          </p:nvSpPr>
          <p:spPr>
            <a:xfrm>
              <a:off x="1990548" y="1215607"/>
              <a:ext cx="5750400" cy="2912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 rot="5400000" flipH="1">
              <a:off x="1931858" y="32656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 rot="5400000" flipH="1">
              <a:off x="1931858" y="285380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 rot="5400000" flipH="1">
              <a:off x="1931858" y="244197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 rot="5400000" flipH="1">
              <a:off x="1931858" y="20301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 rot="5400000" flipH="1">
              <a:off x="1931858" y="16183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9"/>
            <p:cNvSpPr/>
            <p:nvPr/>
          </p:nvSpPr>
          <p:spPr>
            <a:xfrm rot="5400000" flipH="1">
              <a:off x="1931858" y="36774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7" name="Google Shape;327;p9"/>
          <p:cNvSpPr txBox="1">
            <a:spLocks noGrp="1"/>
          </p:cNvSpPr>
          <p:nvPr>
            <p:ph type="subTitle" idx="1"/>
          </p:nvPr>
        </p:nvSpPr>
        <p:spPr>
          <a:xfrm>
            <a:off x="3582000" y="3225033"/>
            <a:ext cx="5393600" cy="1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9"/>
          <p:cNvSpPr txBox="1">
            <a:spLocks noGrp="1"/>
          </p:cNvSpPr>
          <p:nvPr>
            <p:ph type="title"/>
          </p:nvPr>
        </p:nvSpPr>
        <p:spPr>
          <a:xfrm>
            <a:off x="4062533" y="2449335"/>
            <a:ext cx="442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9"/>
          <p:cNvGrpSpPr/>
          <p:nvPr/>
        </p:nvGrpSpPr>
        <p:grpSpPr>
          <a:xfrm>
            <a:off x="11033997" y="5912061"/>
            <a:ext cx="207200" cy="207200"/>
            <a:chOff x="1666623" y="2623621"/>
            <a:chExt cx="155400" cy="155400"/>
          </a:xfrm>
        </p:grpSpPr>
        <p:sp>
          <p:nvSpPr>
            <p:cNvPr id="330" name="Google Shape;330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2" name="Google Shape;332;p9"/>
          <p:cNvGrpSpPr/>
          <p:nvPr/>
        </p:nvGrpSpPr>
        <p:grpSpPr>
          <a:xfrm>
            <a:off x="10598464" y="1170511"/>
            <a:ext cx="207200" cy="207200"/>
            <a:chOff x="1666623" y="2623621"/>
            <a:chExt cx="155400" cy="155400"/>
          </a:xfrm>
        </p:grpSpPr>
        <p:sp>
          <p:nvSpPr>
            <p:cNvPr id="333" name="Google Shape;333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9"/>
          <p:cNvGrpSpPr/>
          <p:nvPr/>
        </p:nvGrpSpPr>
        <p:grpSpPr>
          <a:xfrm rot="-5107757" flipH="1">
            <a:off x="10858955" y="578288"/>
            <a:ext cx="600759" cy="658729"/>
            <a:chOff x="1584644" y="2497374"/>
            <a:chExt cx="450609" cy="494091"/>
          </a:xfrm>
        </p:grpSpPr>
        <p:sp>
          <p:nvSpPr>
            <p:cNvPr id="336" name="Google Shape;336;p9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14237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2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8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37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21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1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1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2245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66021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914400" y="1104000"/>
            <a:ext cx="428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914400" y="2111600"/>
            <a:ext cx="4288800" cy="3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826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0"/>
          <p:cNvSpPr txBox="1">
            <a:spLocks noGrp="1"/>
          </p:cNvSpPr>
          <p:nvPr>
            <p:ph type="body" idx="1"/>
          </p:nvPr>
        </p:nvSpPr>
        <p:spPr>
          <a:xfrm>
            <a:off x="2015340" y="5355633"/>
            <a:ext cx="85280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2955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7703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0013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16801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825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8910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75243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0475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2"/>
          </p:nvPr>
        </p:nvSpPr>
        <p:spPr>
          <a:xfrm>
            <a:off x="1311633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>
            <a:off x="1311633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3" hasCustomPrompt="1"/>
          </p:nvPr>
        </p:nvSpPr>
        <p:spPr>
          <a:xfrm>
            <a:off x="1311633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4"/>
          </p:nvPr>
        </p:nvSpPr>
        <p:spPr>
          <a:xfrm>
            <a:off x="4635367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5"/>
          </p:nvPr>
        </p:nvSpPr>
        <p:spPr>
          <a:xfrm>
            <a:off x="4635367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6" hasCustomPrompt="1"/>
          </p:nvPr>
        </p:nvSpPr>
        <p:spPr>
          <a:xfrm>
            <a:off x="4635367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7"/>
          </p:nvPr>
        </p:nvSpPr>
        <p:spPr>
          <a:xfrm>
            <a:off x="7959100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8"/>
          </p:nvPr>
        </p:nvSpPr>
        <p:spPr>
          <a:xfrm>
            <a:off x="7959100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9" hasCustomPrompt="1"/>
          </p:nvPr>
        </p:nvSpPr>
        <p:spPr>
          <a:xfrm>
            <a:off x="7959100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93" name="Google Shape;193;p13"/>
          <p:cNvGrpSpPr/>
          <p:nvPr/>
        </p:nvGrpSpPr>
        <p:grpSpPr>
          <a:xfrm>
            <a:off x="7326735" y="4308596"/>
            <a:ext cx="3577477" cy="1411097"/>
            <a:chOff x="4432311" y="2548350"/>
            <a:chExt cx="4488305" cy="1770363"/>
          </a:xfrm>
        </p:grpSpPr>
        <p:sp>
          <p:nvSpPr>
            <p:cNvPr id="194" name="Google Shape;194;p13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" name="Google Shape;196;p1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97" name="Google Shape;197;p1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" name="Google Shape;201;p1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432067" y="2023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905204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28010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634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401" name="Google Shape;401;p1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404" name="Google Shape;404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1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413" name="Google Shape;413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1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422" name="Google Shape;422;p1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430" name="Google Shape;430;p1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31" name="Google Shape;431;p13"/>
          <p:cNvSpPr txBox="1">
            <a:spLocks noGrp="1"/>
          </p:cNvSpPr>
          <p:nvPr>
            <p:ph type="title"/>
          </p:nvPr>
        </p:nvSpPr>
        <p:spPr>
          <a:xfrm>
            <a:off x="1053733" y="716000"/>
            <a:ext cx="10187600" cy="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 idx="2"/>
          </p:nvPr>
        </p:nvSpPr>
        <p:spPr>
          <a:xfrm>
            <a:off x="3087413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1"/>
          </p:nvPr>
        </p:nvSpPr>
        <p:spPr>
          <a:xfrm>
            <a:off x="3087417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"/>
          <p:cNvSpPr txBox="1">
            <a:spLocks noGrp="1"/>
          </p:cNvSpPr>
          <p:nvPr>
            <p:ph type="title" idx="3" hasCustomPrompt="1"/>
          </p:nvPr>
        </p:nvSpPr>
        <p:spPr>
          <a:xfrm>
            <a:off x="3874000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5" name="Google Shape;435;p13"/>
          <p:cNvSpPr txBox="1">
            <a:spLocks noGrp="1"/>
          </p:cNvSpPr>
          <p:nvPr>
            <p:ph type="title" idx="4"/>
          </p:nvPr>
        </p:nvSpPr>
        <p:spPr>
          <a:xfrm>
            <a:off x="6546248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subTitle" idx="5"/>
          </p:nvPr>
        </p:nvSpPr>
        <p:spPr>
          <a:xfrm>
            <a:off x="6546248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title" idx="6" hasCustomPrompt="1"/>
          </p:nvPr>
        </p:nvSpPr>
        <p:spPr>
          <a:xfrm>
            <a:off x="7332833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8" name="Google Shape;438;p13"/>
          <p:cNvSpPr txBox="1">
            <a:spLocks noGrp="1"/>
          </p:cNvSpPr>
          <p:nvPr>
            <p:ph type="title" idx="7"/>
          </p:nvPr>
        </p:nvSpPr>
        <p:spPr>
          <a:xfrm>
            <a:off x="3087413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8"/>
          </p:nvPr>
        </p:nvSpPr>
        <p:spPr>
          <a:xfrm>
            <a:off x="3087413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9" hasCustomPrompt="1"/>
          </p:nvPr>
        </p:nvSpPr>
        <p:spPr>
          <a:xfrm>
            <a:off x="3874000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title" idx="13"/>
          </p:nvPr>
        </p:nvSpPr>
        <p:spPr>
          <a:xfrm>
            <a:off x="6546248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14"/>
          </p:nvPr>
        </p:nvSpPr>
        <p:spPr>
          <a:xfrm>
            <a:off x="6546248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15" hasCustomPrompt="1"/>
          </p:nvPr>
        </p:nvSpPr>
        <p:spPr>
          <a:xfrm>
            <a:off x="7332833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grpSp>
        <p:nvGrpSpPr>
          <p:cNvPr id="444" name="Google Shape;444;p13"/>
          <p:cNvGrpSpPr/>
          <p:nvPr/>
        </p:nvGrpSpPr>
        <p:grpSpPr>
          <a:xfrm>
            <a:off x="10403031" y="1234911"/>
            <a:ext cx="207200" cy="207200"/>
            <a:chOff x="1666623" y="2623621"/>
            <a:chExt cx="155400" cy="155400"/>
          </a:xfrm>
        </p:grpSpPr>
        <p:sp>
          <p:nvSpPr>
            <p:cNvPr id="445" name="Google Shape;445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7" name="Google Shape;447;p13"/>
          <p:cNvGrpSpPr/>
          <p:nvPr/>
        </p:nvGrpSpPr>
        <p:grpSpPr>
          <a:xfrm flipH="1">
            <a:off x="10491642" y="1362815"/>
            <a:ext cx="600812" cy="658788"/>
            <a:chOff x="1584644" y="2497374"/>
            <a:chExt cx="450609" cy="494091"/>
          </a:xfrm>
        </p:grpSpPr>
        <p:sp>
          <p:nvSpPr>
            <p:cNvPr id="448" name="Google Shape;448;p1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2113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42848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77520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815861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74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576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797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582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120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806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2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oogle Shape;863;p24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864" name="Google Shape;864;p24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4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6" name="Google Shape;866;p24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867" name="Google Shape;867;p2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5" name="Google Shape;875;p24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876" name="Google Shape;876;p2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2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2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2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2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2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2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24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885" name="Google Shape;885;p24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893" name="Google Shape;893;p24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894" name="Google Shape;894;p24"/>
          <p:cNvSpPr txBox="1">
            <a:spLocks noGrp="1"/>
          </p:cNvSpPr>
          <p:nvPr>
            <p:ph type="title"/>
          </p:nvPr>
        </p:nvSpPr>
        <p:spPr>
          <a:xfrm>
            <a:off x="1332867" y="2648617"/>
            <a:ext cx="430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24"/>
          <p:cNvSpPr txBox="1">
            <a:spLocks noGrp="1"/>
          </p:cNvSpPr>
          <p:nvPr>
            <p:ph type="subTitle" idx="1"/>
          </p:nvPr>
        </p:nvSpPr>
        <p:spPr>
          <a:xfrm>
            <a:off x="1332867" y="3355351"/>
            <a:ext cx="43036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7216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876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079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671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304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800"/>
            </a:lvl3pPr>
            <a:lvl4pPr marL="1371395" indent="0" algn="ctr">
              <a:buNone/>
              <a:defRPr sz="1600"/>
            </a:lvl4pPr>
            <a:lvl5pPr marL="1828525" indent="0" algn="ctr">
              <a:buNone/>
              <a:defRPr sz="1600"/>
            </a:lvl5pPr>
            <a:lvl6pPr marL="2285656" indent="0" algn="ctr">
              <a:buNone/>
              <a:defRPr sz="1600"/>
            </a:lvl6pPr>
            <a:lvl7pPr marL="2742789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654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747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38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123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00" b="1"/>
            </a:lvl3pPr>
            <a:lvl4pPr marL="1371395" indent="0">
              <a:buNone/>
              <a:defRPr sz="1600" b="1"/>
            </a:lvl4pPr>
            <a:lvl5pPr marL="1828525" indent="0">
              <a:buNone/>
              <a:defRPr sz="1600" b="1"/>
            </a:lvl5pPr>
            <a:lvl6pPr marL="2285656" indent="0">
              <a:buNone/>
              <a:defRPr sz="1600" b="1"/>
            </a:lvl6pPr>
            <a:lvl7pPr marL="2742789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00" b="1"/>
            </a:lvl3pPr>
            <a:lvl4pPr marL="1371395" indent="0">
              <a:buNone/>
              <a:defRPr sz="1600" b="1"/>
            </a:lvl4pPr>
            <a:lvl5pPr marL="1828525" indent="0">
              <a:buNone/>
              <a:defRPr sz="1600" b="1"/>
            </a:lvl5pPr>
            <a:lvl6pPr marL="2285656" indent="0">
              <a:buNone/>
              <a:defRPr sz="1600" b="1"/>
            </a:lvl6pPr>
            <a:lvl7pPr marL="2742789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500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63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3"/>
        </a:solid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26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932" name="Google Shape;932;p26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6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6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26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3" name="Google Shape;943;p26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944" name="Google Shape;944;p26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26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26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26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26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26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26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26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2" name="Google Shape;952;p26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953" name="Google Shape;953;p26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26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26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26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26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26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26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26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961" name="Google Shape;961;p26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62" name="Google Shape;962;p26"/>
          <p:cNvGrpSpPr/>
          <p:nvPr/>
        </p:nvGrpSpPr>
        <p:grpSpPr>
          <a:xfrm>
            <a:off x="2098135" y="1512929"/>
            <a:ext cx="8352800" cy="3853572"/>
            <a:chOff x="1548549" y="1084592"/>
            <a:chExt cx="6264600" cy="2890179"/>
          </a:xfrm>
        </p:grpSpPr>
        <p:sp>
          <p:nvSpPr>
            <p:cNvPr id="963" name="Google Shape;963;p26"/>
            <p:cNvSpPr/>
            <p:nvPr/>
          </p:nvSpPr>
          <p:spPr>
            <a:xfrm>
              <a:off x="1548549" y="1122371"/>
              <a:ext cx="6264600" cy="285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6"/>
            <p:cNvSpPr/>
            <p:nvPr/>
          </p:nvSpPr>
          <p:spPr>
            <a:xfrm>
              <a:off x="274872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6"/>
            <p:cNvSpPr/>
            <p:nvPr/>
          </p:nvSpPr>
          <p:spPr>
            <a:xfrm>
              <a:off x="316055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6"/>
            <p:cNvSpPr/>
            <p:nvPr/>
          </p:nvSpPr>
          <p:spPr>
            <a:xfrm>
              <a:off x="357237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6"/>
            <p:cNvSpPr/>
            <p:nvPr/>
          </p:nvSpPr>
          <p:spPr>
            <a:xfrm>
              <a:off x="398420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6"/>
            <p:cNvSpPr/>
            <p:nvPr/>
          </p:nvSpPr>
          <p:spPr>
            <a:xfrm>
              <a:off x="439602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6"/>
            <p:cNvSpPr/>
            <p:nvPr/>
          </p:nvSpPr>
          <p:spPr>
            <a:xfrm>
              <a:off x="480785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6"/>
            <p:cNvSpPr/>
            <p:nvPr/>
          </p:nvSpPr>
          <p:spPr>
            <a:xfrm>
              <a:off x="521967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6"/>
            <p:cNvSpPr/>
            <p:nvPr/>
          </p:nvSpPr>
          <p:spPr>
            <a:xfrm>
              <a:off x="563150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6"/>
            <p:cNvSpPr/>
            <p:nvPr/>
          </p:nvSpPr>
          <p:spPr>
            <a:xfrm>
              <a:off x="604332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6"/>
            <p:cNvSpPr/>
            <p:nvPr/>
          </p:nvSpPr>
          <p:spPr>
            <a:xfrm>
              <a:off x="645515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6"/>
            <p:cNvSpPr/>
            <p:nvPr/>
          </p:nvSpPr>
          <p:spPr>
            <a:xfrm>
              <a:off x="686697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6"/>
            <p:cNvSpPr/>
            <p:nvPr/>
          </p:nvSpPr>
          <p:spPr>
            <a:xfrm>
              <a:off x="233690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6" name="Google Shape;976;p26"/>
          <p:cNvSpPr txBox="1">
            <a:spLocks noGrp="1"/>
          </p:cNvSpPr>
          <p:nvPr>
            <p:ph type="title"/>
          </p:nvPr>
        </p:nvSpPr>
        <p:spPr>
          <a:xfrm>
            <a:off x="3254447" y="2115499"/>
            <a:ext cx="6037600" cy="1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26"/>
          <p:cNvSpPr txBox="1">
            <a:spLocks noGrp="1"/>
          </p:cNvSpPr>
          <p:nvPr>
            <p:ph type="subTitle" idx="1"/>
          </p:nvPr>
        </p:nvSpPr>
        <p:spPr>
          <a:xfrm>
            <a:off x="3313133" y="4202567"/>
            <a:ext cx="59316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8" name="Google Shape;978;p26"/>
          <p:cNvGrpSpPr/>
          <p:nvPr/>
        </p:nvGrpSpPr>
        <p:grpSpPr>
          <a:xfrm rot="-5085004" flipH="1">
            <a:off x="1278157" y="5551647"/>
            <a:ext cx="600809" cy="658784"/>
            <a:chOff x="1584644" y="2497374"/>
            <a:chExt cx="450609" cy="494091"/>
          </a:xfrm>
        </p:grpSpPr>
        <p:sp>
          <p:nvSpPr>
            <p:cNvPr id="979" name="Google Shape;979;p26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6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1" name="Google Shape;981;p26"/>
          <p:cNvGrpSpPr/>
          <p:nvPr/>
        </p:nvGrpSpPr>
        <p:grpSpPr>
          <a:xfrm rot="6403897">
            <a:off x="10820871" y="5745757"/>
            <a:ext cx="600835" cy="658812"/>
            <a:chOff x="1584644" y="2497374"/>
            <a:chExt cx="450609" cy="494091"/>
          </a:xfrm>
        </p:grpSpPr>
        <p:sp>
          <p:nvSpPr>
            <p:cNvPr id="982" name="Google Shape;982;p26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6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4" name="Google Shape;984;p26"/>
          <p:cNvGrpSpPr/>
          <p:nvPr/>
        </p:nvGrpSpPr>
        <p:grpSpPr>
          <a:xfrm>
            <a:off x="10029031" y="5777421"/>
            <a:ext cx="207200" cy="207200"/>
            <a:chOff x="1666623" y="2623621"/>
            <a:chExt cx="155400" cy="155400"/>
          </a:xfrm>
        </p:grpSpPr>
        <p:sp>
          <p:nvSpPr>
            <p:cNvPr id="985" name="Google Shape;985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7" name="Google Shape;987;p26"/>
          <p:cNvGrpSpPr/>
          <p:nvPr/>
        </p:nvGrpSpPr>
        <p:grpSpPr>
          <a:xfrm>
            <a:off x="11017680" y="4977355"/>
            <a:ext cx="207200" cy="207200"/>
            <a:chOff x="1666623" y="2623621"/>
            <a:chExt cx="155400" cy="155400"/>
          </a:xfrm>
        </p:grpSpPr>
        <p:sp>
          <p:nvSpPr>
            <p:cNvPr id="988" name="Google Shape;988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0" name="Google Shape;990;p26"/>
          <p:cNvGrpSpPr/>
          <p:nvPr/>
        </p:nvGrpSpPr>
        <p:grpSpPr>
          <a:xfrm>
            <a:off x="1568163" y="957321"/>
            <a:ext cx="207200" cy="207200"/>
            <a:chOff x="1666623" y="2623621"/>
            <a:chExt cx="155400" cy="155400"/>
          </a:xfrm>
        </p:grpSpPr>
        <p:sp>
          <p:nvSpPr>
            <p:cNvPr id="991" name="Google Shape;991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3" name="Google Shape;993;p26"/>
          <p:cNvGrpSpPr/>
          <p:nvPr/>
        </p:nvGrpSpPr>
        <p:grpSpPr>
          <a:xfrm rot="-5085004" flipH="1">
            <a:off x="10820906" y="731547"/>
            <a:ext cx="600809" cy="658784"/>
            <a:chOff x="1584644" y="2497374"/>
            <a:chExt cx="450609" cy="494091"/>
          </a:xfrm>
        </p:grpSpPr>
        <p:sp>
          <p:nvSpPr>
            <p:cNvPr id="994" name="Google Shape;994;p26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6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01689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233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00"/>
            </a:lvl2pPr>
            <a:lvl3pPr marL="914264" indent="0">
              <a:buNone/>
              <a:defRPr sz="1200"/>
            </a:lvl3pPr>
            <a:lvl4pPr marL="1371395" indent="0">
              <a:buNone/>
              <a:defRPr sz="1000"/>
            </a:lvl4pPr>
            <a:lvl5pPr marL="1828525" indent="0">
              <a:buNone/>
              <a:defRPr sz="1000"/>
            </a:lvl5pPr>
            <a:lvl6pPr marL="2285656" indent="0">
              <a:buNone/>
              <a:defRPr sz="1000"/>
            </a:lvl6pPr>
            <a:lvl7pPr marL="2742789" indent="0">
              <a:buNone/>
              <a:defRPr sz="1000"/>
            </a:lvl7pPr>
            <a:lvl8pPr marL="3199920" indent="0">
              <a:buNone/>
              <a:defRPr sz="1000"/>
            </a:lvl8pPr>
            <a:lvl9pPr marL="365705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746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5" indent="0">
              <a:buNone/>
              <a:defRPr sz="2000"/>
            </a:lvl4pPr>
            <a:lvl5pPr marL="1828525" indent="0">
              <a:buNone/>
              <a:defRPr sz="2000"/>
            </a:lvl5pPr>
            <a:lvl6pPr marL="2285656" indent="0">
              <a:buNone/>
              <a:defRPr sz="2000"/>
            </a:lvl6pPr>
            <a:lvl7pPr marL="2742789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00"/>
            </a:lvl2pPr>
            <a:lvl3pPr marL="914264" indent="0">
              <a:buNone/>
              <a:defRPr sz="1200"/>
            </a:lvl3pPr>
            <a:lvl4pPr marL="1371395" indent="0">
              <a:buNone/>
              <a:defRPr sz="1000"/>
            </a:lvl4pPr>
            <a:lvl5pPr marL="1828525" indent="0">
              <a:buNone/>
              <a:defRPr sz="1000"/>
            </a:lvl5pPr>
            <a:lvl6pPr marL="2285656" indent="0">
              <a:buNone/>
              <a:defRPr sz="1000"/>
            </a:lvl6pPr>
            <a:lvl7pPr marL="2742789" indent="0">
              <a:buNone/>
              <a:defRPr sz="1000"/>
            </a:lvl7pPr>
            <a:lvl8pPr marL="3199920" indent="0">
              <a:buNone/>
              <a:defRPr sz="1000"/>
            </a:lvl8pPr>
            <a:lvl9pPr marL="365705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542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806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092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2" y="174169"/>
            <a:ext cx="8277057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354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6" y="174169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4" y="217256"/>
            <a:ext cx="3057309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7" y="174172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59" y="174169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354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3" y="160725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3" y="6843933"/>
            <a:ext cx="12193587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2063464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060200" y="2484664"/>
            <a:ext cx="6071600" cy="25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333" b="1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17200" y="5001861"/>
            <a:ext cx="5357600" cy="6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544000" y="1344600"/>
            <a:ext cx="3104000" cy="10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0666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5" name="Google Shape;15;p3"/>
          <p:cNvGrpSpPr/>
          <p:nvPr/>
        </p:nvGrpSpPr>
        <p:grpSpPr>
          <a:xfrm>
            <a:off x="-3615056" y="-789637"/>
            <a:ext cx="17807512" cy="10312825"/>
            <a:chOff x="-2711292" y="-592228"/>
            <a:chExt cx="13355634" cy="7734619"/>
          </a:xfrm>
        </p:grpSpPr>
        <p:grpSp>
          <p:nvGrpSpPr>
            <p:cNvPr id="16" name="Google Shape;16;p3"/>
            <p:cNvGrpSpPr/>
            <p:nvPr/>
          </p:nvGrpSpPr>
          <p:grpSpPr>
            <a:xfrm>
              <a:off x="-2711292" y="-592228"/>
              <a:ext cx="13355634" cy="7734619"/>
              <a:chOff x="-2711292" y="-592228"/>
              <a:chExt cx="13355634" cy="7734619"/>
            </a:xfrm>
          </p:grpSpPr>
          <p:grpSp>
            <p:nvGrpSpPr>
              <p:cNvPr id="17" name="Google Shape;17;p3"/>
              <p:cNvGrpSpPr/>
              <p:nvPr/>
            </p:nvGrpSpPr>
            <p:grpSpPr>
              <a:xfrm>
                <a:off x="135932" y="273058"/>
                <a:ext cx="588410" cy="612415"/>
                <a:chOff x="5829325" y="3901125"/>
                <a:chExt cx="202050" cy="210300"/>
              </a:xfrm>
            </p:grpSpPr>
            <p:sp>
              <p:nvSpPr>
                <p:cNvPr id="18" name="Google Shape;18;p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" name="Google Shape;19;p3"/>
                <p:cNvSpPr/>
                <p:nvPr/>
              </p:nvSpPr>
              <p:spPr>
                <a:xfrm>
                  <a:off x="5955750" y="3953475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" name="Google Shape;20;p3"/>
                <p:cNvSpPr/>
                <p:nvPr/>
              </p:nvSpPr>
              <p:spPr>
                <a:xfrm>
                  <a:off x="5829325" y="3939375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3"/>
                <p:cNvSpPr/>
                <p:nvPr/>
              </p:nvSpPr>
              <p:spPr>
                <a:xfrm>
                  <a:off x="6017275" y="4052025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" name="Google Shape;22;p3"/>
                <p:cNvSpPr/>
                <p:nvPr/>
              </p:nvSpPr>
              <p:spPr>
                <a:xfrm>
                  <a:off x="6017275" y="3990800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" name="Google Shape;23;p3"/>
                <p:cNvSpPr/>
                <p:nvPr/>
              </p:nvSpPr>
              <p:spPr>
                <a:xfrm>
                  <a:off x="5930950" y="4101000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4" name="Google Shape;24;p3"/>
              <p:cNvGrpSpPr/>
              <p:nvPr/>
            </p:nvGrpSpPr>
            <p:grpSpPr>
              <a:xfrm>
                <a:off x="-2711292" y="-592228"/>
                <a:ext cx="13355634" cy="7734619"/>
                <a:chOff x="-2711292" y="-592228"/>
                <a:chExt cx="13355634" cy="7734619"/>
              </a:xfrm>
            </p:grpSpPr>
            <p:sp>
              <p:nvSpPr>
                <p:cNvPr id="25" name="Google Shape;25;p3"/>
                <p:cNvSpPr/>
                <p:nvPr/>
              </p:nvSpPr>
              <p:spPr>
                <a:xfrm>
                  <a:off x="6351275" y="661674"/>
                  <a:ext cx="2204149" cy="105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6" name="Google Shape;26;p3"/>
                <p:cNvGrpSpPr/>
                <p:nvPr/>
              </p:nvGrpSpPr>
              <p:grpSpPr>
                <a:xfrm>
                  <a:off x="6626160" y="2718224"/>
                  <a:ext cx="4018183" cy="4424167"/>
                  <a:chOff x="-1890669" y="-592228"/>
                  <a:chExt cx="3608930" cy="3973565"/>
                </a:xfrm>
              </p:grpSpPr>
              <p:grpSp>
                <p:nvGrpSpPr>
                  <p:cNvPr id="27" name="Google Shape;27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28" name="Google Shape;28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29" name="Google Shape;29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0" name="Google Shape;30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1" name="Google Shape;31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2" name="Google Shape;32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33" name="Google Shape;33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34" name="Google Shape;34;p3"/>
                <p:cNvSpPr/>
                <p:nvPr/>
              </p:nvSpPr>
              <p:spPr>
                <a:xfrm rot="619122">
                  <a:off x="-2496702" y="3577729"/>
                  <a:ext cx="4820981" cy="2831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37" h="47122" extrusionOk="0">
                      <a:moveTo>
                        <a:pt x="75580" y="0"/>
                      </a:moveTo>
                      <a:cubicBezTo>
                        <a:pt x="74446" y="0"/>
                        <a:pt x="73347" y="432"/>
                        <a:pt x="72272" y="651"/>
                      </a:cubicBezTo>
                      <a:cubicBezTo>
                        <a:pt x="71533" y="794"/>
                        <a:pt x="70783" y="866"/>
                        <a:pt x="70033" y="890"/>
                      </a:cubicBezTo>
                      <a:cubicBezTo>
                        <a:pt x="68402" y="961"/>
                        <a:pt x="66938" y="1461"/>
                        <a:pt x="65330" y="1544"/>
                      </a:cubicBezTo>
                      <a:cubicBezTo>
                        <a:pt x="65747" y="1449"/>
                        <a:pt x="65937" y="1068"/>
                        <a:pt x="66283" y="878"/>
                      </a:cubicBezTo>
                      <a:lnTo>
                        <a:pt x="66283" y="878"/>
                      </a:lnTo>
                      <a:cubicBezTo>
                        <a:pt x="65390" y="1116"/>
                        <a:pt x="64485" y="1402"/>
                        <a:pt x="63580" y="1628"/>
                      </a:cubicBezTo>
                      <a:cubicBezTo>
                        <a:pt x="62497" y="1866"/>
                        <a:pt x="61342" y="1818"/>
                        <a:pt x="60294" y="2164"/>
                      </a:cubicBezTo>
                      <a:cubicBezTo>
                        <a:pt x="59246" y="2497"/>
                        <a:pt x="58222" y="2926"/>
                        <a:pt x="57127" y="3211"/>
                      </a:cubicBezTo>
                      <a:cubicBezTo>
                        <a:pt x="56043" y="3509"/>
                        <a:pt x="54936" y="3640"/>
                        <a:pt x="53876" y="3961"/>
                      </a:cubicBezTo>
                      <a:cubicBezTo>
                        <a:pt x="52352" y="4414"/>
                        <a:pt x="50924" y="5021"/>
                        <a:pt x="49388" y="5473"/>
                      </a:cubicBezTo>
                      <a:cubicBezTo>
                        <a:pt x="47364" y="6045"/>
                        <a:pt x="45375" y="6747"/>
                        <a:pt x="43435" y="7569"/>
                      </a:cubicBezTo>
                      <a:cubicBezTo>
                        <a:pt x="42208" y="8105"/>
                        <a:pt x="40994" y="8486"/>
                        <a:pt x="39720" y="8938"/>
                      </a:cubicBezTo>
                      <a:cubicBezTo>
                        <a:pt x="39505" y="9013"/>
                        <a:pt x="38737" y="9352"/>
                        <a:pt x="38217" y="9352"/>
                      </a:cubicBezTo>
                      <a:cubicBezTo>
                        <a:pt x="37989" y="9352"/>
                        <a:pt x="37809" y="9286"/>
                        <a:pt x="37743" y="9105"/>
                      </a:cubicBezTo>
                      <a:cubicBezTo>
                        <a:pt x="37612" y="8712"/>
                        <a:pt x="38875" y="7998"/>
                        <a:pt x="39196" y="7700"/>
                      </a:cubicBezTo>
                      <a:lnTo>
                        <a:pt x="39196" y="7700"/>
                      </a:lnTo>
                      <a:cubicBezTo>
                        <a:pt x="37279" y="8069"/>
                        <a:pt x="35624" y="8902"/>
                        <a:pt x="33862" y="9569"/>
                      </a:cubicBezTo>
                      <a:cubicBezTo>
                        <a:pt x="31850" y="10331"/>
                        <a:pt x="29719" y="10927"/>
                        <a:pt x="27802" y="11843"/>
                      </a:cubicBezTo>
                      <a:cubicBezTo>
                        <a:pt x="25480" y="12951"/>
                        <a:pt x="23027" y="14201"/>
                        <a:pt x="20991" y="15594"/>
                      </a:cubicBezTo>
                      <a:cubicBezTo>
                        <a:pt x="20036" y="16249"/>
                        <a:pt x="18376" y="17495"/>
                        <a:pt x="16901" y="17495"/>
                      </a:cubicBezTo>
                      <a:cubicBezTo>
                        <a:pt x="16795" y="17495"/>
                        <a:pt x="16690" y="17489"/>
                        <a:pt x="16586" y="17475"/>
                      </a:cubicBezTo>
                      <a:cubicBezTo>
                        <a:pt x="17098" y="16987"/>
                        <a:pt x="19372" y="15201"/>
                        <a:pt x="17503" y="15165"/>
                      </a:cubicBezTo>
                      <a:cubicBezTo>
                        <a:pt x="17476" y="15165"/>
                        <a:pt x="17450" y="15164"/>
                        <a:pt x="17424" y="15164"/>
                      </a:cubicBezTo>
                      <a:cubicBezTo>
                        <a:pt x="16284" y="15164"/>
                        <a:pt x="15420" y="15662"/>
                        <a:pt x="14407" y="16034"/>
                      </a:cubicBezTo>
                      <a:cubicBezTo>
                        <a:pt x="13550" y="16344"/>
                        <a:pt x="12800" y="16773"/>
                        <a:pt x="11978" y="17130"/>
                      </a:cubicBezTo>
                      <a:cubicBezTo>
                        <a:pt x="10454" y="17785"/>
                        <a:pt x="8907" y="18285"/>
                        <a:pt x="7442" y="19035"/>
                      </a:cubicBezTo>
                      <a:cubicBezTo>
                        <a:pt x="4870" y="20344"/>
                        <a:pt x="2406" y="21702"/>
                        <a:pt x="1" y="23154"/>
                      </a:cubicBezTo>
                      <a:cubicBezTo>
                        <a:pt x="1" y="25345"/>
                        <a:pt x="751" y="28072"/>
                        <a:pt x="1120" y="30238"/>
                      </a:cubicBezTo>
                      <a:cubicBezTo>
                        <a:pt x="1739" y="33858"/>
                        <a:pt x="2072" y="37585"/>
                        <a:pt x="2263" y="41240"/>
                      </a:cubicBezTo>
                      <a:cubicBezTo>
                        <a:pt x="2358" y="42895"/>
                        <a:pt x="2608" y="44562"/>
                        <a:pt x="3573" y="46062"/>
                      </a:cubicBezTo>
                      <a:cubicBezTo>
                        <a:pt x="3875" y="46526"/>
                        <a:pt x="4216" y="47117"/>
                        <a:pt x="4969" y="47117"/>
                      </a:cubicBezTo>
                      <a:cubicBezTo>
                        <a:pt x="5047" y="47117"/>
                        <a:pt x="5129" y="47111"/>
                        <a:pt x="5216" y="47098"/>
                      </a:cubicBezTo>
                      <a:lnTo>
                        <a:pt x="5311" y="47110"/>
                      </a:lnTo>
                      <a:cubicBezTo>
                        <a:pt x="5351" y="47118"/>
                        <a:pt x="5395" y="47122"/>
                        <a:pt x="5443" y="47122"/>
                      </a:cubicBezTo>
                      <a:cubicBezTo>
                        <a:pt x="5955" y="47122"/>
                        <a:pt x="6885" y="46692"/>
                        <a:pt x="7287" y="46562"/>
                      </a:cubicBezTo>
                      <a:cubicBezTo>
                        <a:pt x="7847" y="46383"/>
                        <a:pt x="8395" y="46026"/>
                        <a:pt x="8954" y="45883"/>
                      </a:cubicBezTo>
                      <a:cubicBezTo>
                        <a:pt x="9514" y="45740"/>
                        <a:pt x="9954" y="45776"/>
                        <a:pt x="10490" y="45538"/>
                      </a:cubicBezTo>
                      <a:cubicBezTo>
                        <a:pt x="14121" y="43966"/>
                        <a:pt x="17872" y="42597"/>
                        <a:pt x="21265" y="40716"/>
                      </a:cubicBezTo>
                      <a:cubicBezTo>
                        <a:pt x="21765" y="40442"/>
                        <a:pt x="22039" y="40156"/>
                        <a:pt x="22444" y="39811"/>
                      </a:cubicBezTo>
                      <a:cubicBezTo>
                        <a:pt x="23123" y="39228"/>
                        <a:pt x="23896" y="39013"/>
                        <a:pt x="24742" y="38620"/>
                      </a:cubicBezTo>
                      <a:cubicBezTo>
                        <a:pt x="26575" y="37751"/>
                        <a:pt x="28468" y="36918"/>
                        <a:pt x="30207" y="35965"/>
                      </a:cubicBezTo>
                      <a:cubicBezTo>
                        <a:pt x="31326" y="35358"/>
                        <a:pt x="32136" y="34525"/>
                        <a:pt x="33029" y="33763"/>
                      </a:cubicBezTo>
                      <a:cubicBezTo>
                        <a:pt x="33433" y="33417"/>
                        <a:pt x="33862" y="33096"/>
                        <a:pt x="34314" y="32810"/>
                      </a:cubicBezTo>
                      <a:cubicBezTo>
                        <a:pt x="34612" y="32608"/>
                        <a:pt x="35029" y="32465"/>
                        <a:pt x="35255" y="32215"/>
                      </a:cubicBezTo>
                      <a:cubicBezTo>
                        <a:pt x="35188" y="32211"/>
                        <a:pt x="35121" y="32209"/>
                        <a:pt x="35053" y="32209"/>
                      </a:cubicBezTo>
                      <a:cubicBezTo>
                        <a:pt x="33641" y="32209"/>
                        <a:pt x="32064" y="33091"/>
                        <a:pt x="30632" y="33091"/>
                      </a:cubicBezTo>
                      <a:cubicBezTo>
                        <a:pt x="30399" y="33091"/>
                        <a:pt x="30169" y="33067"/>
                        <a:pt x="29945" y="33013"/>
                      </a:cubicBezTo>
                      <a:cubicBezTo>
                        <a:pt x="29885" y="32667"/>
                        <a:pt x="30647" y="32298"/>
                        <a:pt x="30933" y="32084"/>
                      </a:cubicBezTo>
                      <a:cubicBezTo>
                        <a:pt x="31505" y="31655"/>
                        <a:pt x="32124" y="31274"/>
                        <a:pt x="32755" y="30929"/>
                      </a:cubicBezTo>
                      <a:cubicBezTo>
                        <a:pt x="34231" y="30143"/>
                        <a:pt x="35565" y="29238"/>
                        <a:pt x="36922" y="28333"/>
                      </a:cubicBezTo>
                      <a:cubicBezTo>
                        <a:pt x="37803" y="27750"/>
                        <a:pt x="38505" y="27131"/>
                        <a:pt x="39541" y="26678"/>
                      </a:cubicBezTo>
                      <a:cubicBezTo>
                        <a:pt x="40220" y="26381"/>
                        <a:pt x="40946" y="26178"/>
                        <a:pt x="41625" y="25893"/>
                      </a:cubicBezTo>
                      <a:cubicBezTo>
                        <a:pt x="41881" y="25781"/>
                        <a:pt x="42157" y="25483"/>
                        <a:pt x="42455" y="25483"/>
                      </a:cubicBezTo>
                      <a:cubicBezTo>
                        <a:pt x="42476" y="25483"/>
                        <a:pt x="42497" y="25485"/>
                        <a:pt x="42518" y="25488"/>
                      </a:cubicBezTo>
                      <a:cubicBezTo>
                        <a:pt x="42667" y="25906"/>
                        <a:pt x="42476" y="26340"/>
                        <a:pt x="42984" y="26340"/>
                      </a:cubicBezTo>
                      <a:cubicBezTo>
                        <a:pt x="43085" y="26340"/>
                        <a:pt x="43212" y="26323"/>
                        <a:pt x="43375" y="26286"/>
                      </a:cubicBezTo>
                      <a:cubicBezTo>
                        <a:pt x="43673" y="26143"/>
                        <a:pt x="43970" y="26000"/>
                        <a:pt x="44268" y="25857"/>
                      </a:cubicBezTo>
                      <a:cubicBezTo>
                        <a:pt x="44804" y="25631"/>
                        <a:pt x="45340" y="25416"/>
                        <a:pt x="45887" y="25238"/>
                      </a:cubicBezTo>
                      <a:cubicBezTo>
                        <a:pt x="47102" y="24773"/>
                        <a:pt x="48292" y="24238"/>
                        <a:pt x="49435" y="23642"/>
                      </a:cubicBezTo>
                      <a:cubicBezTo>
                        <a:pt x="50686" y="22976"/>
                        <a:pt x="51829" y="22357"/>
                        <a:pt x="53222" y="21856"/>
                      </a:cubicBezTo>
                      <a:cubicBezTo>
                        <a:pt x="55293" y="21106"/>
                        <a:pt x="57353" y="20428"/>
                        <a:pt x="59341" y="19570"/>
                      </a:cubicBezTo>
                      <a:cubicBezTo>
                        <a:pt x="61306" y="18737"/>
                        <a:pt x="63104" y="17868"/>
                        <a:pt x="64806" y="16749"/>
                      </a:cubicBezTo>
                      <a:cubicBezTo>
                        <a:pt x="65402" y="16356"/>
                        <a:pt x="66092" y="15999"/>
                        <a:pt x="66676" y="15594"/>
                      </a:cubicBezTo>
                      <a:cubicBezTo>
                        <a:pt x="66926" y="15427"/>
                        <a:pt x="67200" y="15237"/>
                        <a:pt x="67235" y="14963"/>
                      </a:cubicBezTo>
                      <a:cubicBezTo>
                        <a:pt x="67272" y="14608"/>
                        <a:pt x="66956" y="14503"/>
                        <a:pt x="66542" y="14503"/>
                      </a:cubicBezTo>
                      <a:cubicBezTo>
                        <a:pt x="66025" y="14503"/>
                        <a:pt x="65356" y="14666"/>
                        <a:pt x="65033" y="14713"/>
                      </a:cubicBezTo>
                      <a:cubicBezTo>
                        <a:pt x="64437" y="14784"/>
                        <a:pt x="63854" y="14856"/>
                        <a:pt x="63282" y="14975"/>
                      </a:cubicBezTo>
                      <a:cubicBezTo>
                        <a:pt x="62990" y="15030"/>
                        <a:pt x="62528" y="15211"/>
                        <a:pt x="62157" y="15211"/>
                      </a:cubicBezTo>
                      <a:cubicBezTo>
                        <a:pt x="62045" y="15211"/>
                        <a:pt x="61942" y="15195"/>
                        <a:pt x="61854" y="15153"/>
                      </a:cubicBezTo>
                      <a:cubicBezTo>
                        <a:pt x="60913" y="14713"/>
                        <a:pt x="62866" y="14189"/>
                        <a:pt x="63151" y="13963"/>
                      </a:cubicBezTo>
                      <a:cubicBezTo>
                        <a:pt x="62996" y="13932"/>
                        <a:pt x="62840" y="13924"/>
                        <a:pt x="62685" y="13924"/>
                      </a:cubicBezTo>
                      <a:cubicBezTo>
                        <a:pt x="62496" y="13924"/>
                        <a:pt x="62307" y="13936"/>
                        <a:pt x="62118" y="13936"/>
                      </a:cubicBezTo>
                      <a:cubicBezTo>
                        <a:pt x="62034" y="13936"/>
                        <a:pt x="61950" y="13934"/>
                        <a:pt x="61866" y="13927"/>
                      </a:cubicBezTo>
                      <a:cubicBezTo>
                        <a:pt x="61592" y="13891"/>
                        <a:pt x="61318" y="13832"/>
                        <a:pt x="61044" y="13760"/>
                      </a:cubicBezTo>
                      <a:cubicBezTo>
                        <a:pt x="60874" y="13725"/>
                        <a:pt x="60700" y="13717"/>
                        <a:pt x="60525" y="13717"/>
                      </a:cubicBezTo>
                      <a:cubicBezTo>
                        <a:pt x="60361" y="13717"/>
                        <a:pt x="60196" y="13724"/>
                        <a:pt x="60033" y="13724"/>
                      </a:cubicBezTo>
                      <a:cubicBezTo>
                        <a:pt x="59834" y="13724"/>
                        <a:pt x="59638" y="13713"/>
                        <a:pt x="59449" y="13665"/>
                      </a:cubicBezTo>
                      <a:cubicBezTo>
                        <a:pt x="59699" y="13439"/>
                        <a:pt x="60270" y="13355"/>
                        <a:pt x="60615" y="13201"/>
                      </a:cubicBezTo>
                      <a:cubicBezTo>
                        <a:pt x="61068" y="12986"/>
                        <a:pt x="61485" y="12724"/>
                        <a:pt x="61937" y="12510"/>
                      </a:cubicBezTo>
                      <a:cubicBezTo>
                        <a:pt x="63461" y="11784"/>
                        <a:pt x="65116" y="11248"/>
                        <a:pt x="66664" y="10569"/>
                      </a:cubicBezTo>
                      <a:cubicBezTo>
                        <a:pt x="67402" y="10248"/>
                        <a:pt x="67902" y="9760"/>
                        <a:pt x="68593" y="9403"/>
                      </a:cubicBezTo>
                      <a:cubicBezTo>
                        <a:pt x="69366" y="8998"/>
                        <a:pt x="70200" y="8652"/>
                        <a:pt x="70974" y="8248"/>
                      </a:cubicBezTo>
                      <a:cubicBezTo>
                        <a:pt x="71807" y="7831"/>
                        <a:pt x="72748" y="7557"/>
                        <a:pt x="73593" y="7152"/>
                      </a:cubicBezTo>
                      <a:cubicBezTo>
                        <a:pt x="74272" y="6831"/>
                        <a:pt x="74891" y="6450"/>
                        <a:pt x="75605" y="6152"/>
                      </a:cubicBezTo>
                      <a:cubicBezTo>
                        <a:pt x="76582" y="5747"/>
                        <a:pt x="77487" y="5331"/>
                        <a:pt x="78296" y="4747"/>
                      </a:cubicBezTo>
                      <a:cubicBezTo>
                        <a:pt x="78677" y="4473"/>
                        <a:pt x="79058" y="4211"/>
                        <a:pt x="79451" y="3961"/>
                      </a:cubicBezTo>
                      <a:cubicBezTo>
                        <a:pt x="79642" y="3890"/>
                        <a:pt x="79820" y="3807"/>
                        <a:pt x="79975" y="3688"/>
                      </a:cubicBezTo>
                      <a:cubicBezTo>
                        <a:pt x="80237" y="3259"/>
                        <a:pt x="79415" y="3295"/>
                        <a:pt x="78987" y="3211"/>
                      </a:cubicBezTo>
                      <a:cubicBezTo>
                        <a:pt x="78046" y="3045"/>
                        <a:pt x="77106" y="2890"/>
                        <a:pt x="76236" y="2580"/>
                      </a:cubicBezTo>
                      <a:cubicBezTo>
                        <a:pt x="75534" y="2318"/>
                        <a:pt x="74939" y="2509"/>
                        <a:pt x="74236" y="2342"/>
                      </a:cubicBezTo>
                      <a:cubicBezTo>
                        <a:pt x="74319" y="1402"/>
                        <a:pt x="76296" y="1056"/>
                        <a:pt x="76439" y="92"/>
                      </a:cubicBezTo>
                      <a:cubicBezTo>
                        <a:pt x="76150" y="27"/>
                        <a:pt x="75864" y="0"/>
                        <a:pt x="755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5" name="Google Shape;35;p3"/>
                <p:cNvGrpSpPr/>
                <p:nvPr/>
              </p:nvGrpSpPr>
              <p:grpSpPr>
                <a:xfrm>
                  <a:off x="-1890669" y="-592228"/>
                  <a:ext cx="3608930" cy="3973565"/>
                  <a:chOff x="-1890669" y="-592228"/>
                  <a:chExt cx="3608930" cy="3973565"/>
                </a:xfrm>
              </p:grpSpPr>
              <p:grpSp>
                <p:nvGrpSpPr>
                  <p:cNvPr id="36" name="Google Shape;36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37" name="Google Shape;37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8" name="Google Shape;38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9" name="Google Shape;39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40" name="Google Shape;40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41" name="Google Shape;41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3" name="Google Shape;43;p3"/>
                <p:cNvSpPr/>
                <p:nvPr/>
              </p:nvSpPr>
              <p:spPr>
                <a:xfrm>
                  <a:off x="713400" y="1725132"/>
                  <a:ext cx="1004838" cy="483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4" name="Google Shape;44;p3"/>
            <p:cNvSpPr/>
            <p:nvPr/>
          </p:nvSpPr>
          <p:spPr>
            <a:xfrm>
              <a:off x="8248991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48939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3764457" y="-621115"/>
            <a:ext cx="19434456" cy="9233152"/>
            <a:chOff x="-2823343" y="-465836"/>
            <a:chExt cx="14575842" cy="6924864"/>
          </a:xfrm>
        </p:grpSpPr>
        <p:grpSp>
          <p:nvGrpSpPr>
            <p:cNvPr id="50" name="Google Shape;50;p5"/>
            <p:cNvGrpSpPr/>
            <p:nvPr/>
          </p:nvGrpSpPr>
          <p:grpSpPr>
            <a:xfrm rot="90">
              <a:off x="8430753" y="4513263"/>
              <a:ext cx="484870" cy="326689"/>
              <a:chOff x="5850477" y="3901125"/>
              <a:chExt cx="127450" cy="85874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" name="Google Shape;57;p5"/>
            <p:cNvSpPr/>
            <p:nvPr/>
          </p:nvSpPr>
          <p:spPr>
            <a:xfrm rot="503819">
              <a:off x="-2732407" y="-89933"/>
              <a:ext cx="5268076" cy="1632161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 rot="-9878429">
              <a:off x="8010562" y="13897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" name="Google Shape;59;p5"/>
            <p:cNvGrpSpPr/>
            <p:nvPr/>
          </p:nvGrpSpPr>
          <p:grpSpPr>
            <a:xfrm>
              <a:off x="6674940" y="2469163"/>
              <a:ext cx="3451998" cy="3989866"/>
              <a:chOff x="-2471448" y="2469163"/>
              <a:chExt cx="3451998" cy="3989866"/>
            </a:xfrm>
          </p:grpSpPr>
          <p:sp>
            <p:nvSpPr>
              <p:cNvPr id="60" name="Google Shape;60;p5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" name="Google Shape;66;p5"/>
            <p:cNvGrpSpPr/>
            <p:nvPr/>
          </p:nvGrpSpPr>
          <p:grpSpPr>
            <a:xfrm>
              <a:off x="-2338325" y="2574912"/>
              <a:ext cx="3661651" cy="3205669"/>
              <a:chOff x="1057550" y="3474725"/>
              <a:chExt cx="1831100" cy="1603075"/>
            </a:xfrm>
          </p:grpSpPr>
          <p:sp>
            <p:nvSpPr>
              <p:cNvPr id="67" name="Google Shape;67;p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1764433" y="3684548"/>
            <a:ext cx="3511600" cy="1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2"/>
          </p:nvPr>
        </p:nvSpPr>
        <p:spPr>
          <a:xfrm>
            <a:off x="6916133" y="3684548"/>
            <a:ext cx="3511600" cy="1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1764433" y="3077348"/>
            <a:ext cx="35116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3"/>
          </p:nvPr>
        </p:nvSpPr>
        <p:spPr>
          <a:xfrm>
            <a:off x="6916133" y="3077348"/>
            <a:ext cx="35116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title" idx="4"/>
          </p:nvPr>
        </p:nvSpPr>
        <p:spPr>
          <a:xfrm>
            <a:off x="951000" y="5216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19897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2357000" y="427433"/>
            <a:ext cx="7478000" cy="1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1690633" y="2434045"/>
            <a:ext cx="6530000" cy="3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■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13" name="Google Shape;113;p7"/>
          <p:cNvGrpSpPr/>
          <p:nvPr/>
        </p:nvGrpSpPr>
        <p:grpSpPr>
          <a:xfrm>
            <a:off x="-3772919" y="-709748"/>
            <a:ext cx="19916527" cy="10232936"/>
            <a:chOff x="-2829690" y="-532311"/>
            <a:chExt cx="14937395" cy="7674702"/>
          </a:xfrm>
        </p:grpSpPr>
        <p:grpSp>
          <p:nvGrpSpPr>
            <p:cNvPr id="114" name="Google Shape;114;p7"/>
            <p:cNvGrpSpPr/>
            <p:nvPr/>
          </p:nvGrpSpPr>
          <p:grpSpPr>
            <a:xfrm>
              <a:off x="-2829690" y="-532311"/>
              <a:ext cx="14937395" cy="7674702"/>
              <a:chOff x="-2829690" y="-532311"/>
              <a:chExt cx="14937395" cy="7674702"/>
            </a:xfrm>
          </p:grpSpPr>
          <p:grpSp>
            <p:nvGrpSpPr>
              <p:cNvPr id="115" name="Google Shape;115;p7"/>
              <p:cNvGrpSpPr/>
              <p:nvPr/>
            </p:nvGrpSpPr>
            <p:grpSpPr>
              <a:xfrm>
                <a:off x="-2829690" y="2718224"/>
                <a:ext cx="4018183" cy="4424167"/>
                <a:chOff x="-1890669" y="-592228"/>
                <a:chExt cx="3608930" cy="3973565"/>
              </a:xfrm>
            </p:grpSpPr>
            <p:grpSp>
              <p:nvGrpSpPr>
                <p:cNvPr id="116" name="Google Shape;116;p7"/>
                <p:cNvGrpSpPr/>
                <p:nvPr/>
              </p:nvGrpSpPr>
              <p:grpSpPr>
                <a:xfrm>
                  <a:off x="-1890669" y="-592228"/>
                  <a:ext cx="3608930" cy="3973565"/>
                  <a:chOff x="262575" y="279375"/>
                  <a:chExt cx="1205750" cy="1327575"/>
                </a:xfrm>
              </p:grpSpPr>
              <p:sp>
                <p:nvSpPr>
                  <p:cNvPr id="117" name="Google Shape;117;p7"/>
                  <p:cNvSpPr/>
                  <p:nvPr/>
                </p:nvSpPr>
                <p:spPr>
                  <a:xfrm>
                    <a:off x="321025" y="335700"/>
                    <a:ext cx="1088525" cy="121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41" h="48536" fill="none" extrusionOk="0">
                        <a:moveTo>
                          <a:pt x="12392" y="48535"/>
                        </a:moveTo>
                        <a:cubicBezTo>
                          <a:pt x="12061" y="48535"/>
                          <a:pt x="11730" y="48364"/>
                          <a:pt x="11437" y="48205"/>
                        </a:cubicBezTo>
                        <a:cubicBezTo>
                          <a:pt x="9404" y="47005"/>
                          <a:pt x="7506" y="45609"/>
                          <a:pt x="7335" y="43527"/>
                        </a:cubicBezTo>
                        <a:cubicBezTo>
                          <a:pt x="7286" y="42976"/>
                          <a:pt x="7384" y="42413"/>
                          <a:pt x="7470" y="41875"/>
                        </a:cubicBezTo>
                        <a:cubicBezTo>
                          <a:pt x="7531" y="41507"/>
                          <a:pt x="7592" y="41128"/>
                          <a:pt x="7616" y="40748"/>
                        </a:cubicBezTo>
                        <a:cubicBezTo>
                          <a:pt x="7690" y="38936"/>
                          <a:pt x="6772" y="37271"/>
                          <a:pt x="5878" y="35667"/>
                        </a:cubicBezTo>
                        <a:cubicBezTo>
                          <a:pt x="5743" y="35422"/>
                          <a:pt x="5608" y="35177"/>
                          <a:pt x="5474" y="34920"/>
                        </a:cubicBezTo>
                        <a:cubicBezTo>
                          <a:pt x="3490" y="31222"/>
                          <a:pt x="2327" y="27121"/>
                          <a:pt x="1213" y="23178"/>
                        </a:cubicBezTo>
                        <a:cubicBezTo>
                          <a:pt x="650" y="21170"/>
                          <a:pt x="1" y="18893"/>
                          <a:pt x="331" y="16676"/>
                        </a:cubicBezTo>
                        <a:cubicBezTo>
                          <a:pt x="576" y="14999"/>
                          <a:pt x="1348" y="13309"/>
                          <a:pt x="2719" y="11473"/>
                        </a:cubicBezTo>
                        <a:cubicBezTo>
                          <a:pt x="6698" y="6122"/>
                          <a:pt x="12465" y="3453"/>
                          <a:pt x="16591" y="2131"/>
                        </a:cubicBezTo>
                        <a:cubicBezTo>
                          <a:pt x="21219" y="674"/>
                          <a:pt x="26558" y="0"/>
                          <a:pt x="33366" y="25"/>
                        </a:cubicBezTo>
                        <a:cubicBezTo>
                          <a:pt x="33929" y="25"/>
                          <a:pt x="34639" y="25"/>
                          <a:pt x="35276" y="208"/>
                        </a:cubicBezTo>
                        <a:cubicBezTo>
                          <a:pt x="35973" y="392"/>
                          <a:pt x="36586" y="772"/>
                          <a:pt x="37173" y="1127"/>
                        </a:cubicBezTo>
                        <a:cubicBezTo>
                          <a:pt x="39243" y="2376"/>
                          <a:pt x="41606" y="3820"/>
                          <a:pt x="42916" y="6085"/>
                        </a:cubicBezTo>
                        <a:cubicBezTo>
                          <a:pt x="43381" y="6857"/>
                          <a:pt x="43540" y="7530"/>
                          <a:pt x="43467" y="8167"/>
                        </a:cubicBezTo>
                        <a:cubicBezTo>
                          <a:pt x="43283" y="9416"/>
                          <a:pt x="42169" y="9710"/>
                          <a:pt x="41177" y="9955"/>
                        </a:cubicBezTo>
                        <a:lnTo>
                          <a:pt x="41006" y="10004"/>
                        </a:lnTo>
                        <a:cubicBezTo>
                          <a:pt x="39316" y="10432"/>
                          <a:pt x="38006" y="10922"/>
                          <a:pt x="36892" y="11534"/>
                        </a:cubicBezTo>
                        <a:lnTo>
                          <a:pt x="36892" y="11534"/>
                        </a:lnTo>
                        <a:cubicBezTo>
                          <a:pt x="35178" y="12465"/>
                          <a:pt x="33929" y="13775"/>
                          <a:pt x="33366" y="15232"/>
                        </a:cubicBezTo>
                        <a:cubicBezTo>
                          <a:pt x="33219" y="15611"/>
                          <a:pt x="33108" y="16028"/>
                          <a:pt x="33010" y="16432"/>
                        </a:cubicBezTo>
                        <a:cubicBezTo>
                          <a:pt x="32876" y="16983"/>
                          <a:pt x="32729" y="17558"/>
                          <a:pt x="32459" y="18085"/>
                        </a:cubicBezTo>
                        <a:cubicBezTo>
                          <a:pt x="32153" y="18672"/>
                          <a:pt x="31725" y="19186"/>
                          <a:pt x="31296" y="19688"/>
                        </a:cubicBezTo>
                        <a:cubicBezTo>
                          <a:pt x="31039" y="19995"/>
                          <a:pt x="30770" y="20313"/>
                          <a:pt x="30525" y="20656"/>
                        </a:cubicBezTo>
                        <a:cubicBezTo>
                          <a:pt x="29362" y="22284"/>
                          <a:pt x="29031" y="24513"/>
                          <a:pt x="29680" y="26410"/>
                        </a:cubicBezTo>
                        <a:cubicBezTo>
                          <a:pt x="29766" y="26692"/>
                          <a:pt x="29913" y="26998"/>
                          <a:pt x="30011" y="27280"/>
                        </a:cubicBezTo>
                        <a:cubicBezTo>
                          <a:pt x="30402" y="28223"/>
                          <a:pt x="30807" y="29190"/>
                          <a:pt x="30500" y="30157"/>
                        </a:cubicBezTo>
                        <a:cubicBezTo>
                          <a:pt x="30231" y="31039"/>
                          <a:pt x="29423" y="31614"/>
                          <a:pt x="28786" y="31932"/>
                        </a:cubicBezTo>
                        <a:cubicBezTo>
                          <a:pt x="26080" y="33304"/>
                          <a:pt x="22419" y="32422"/>
                          <a:pt x="20644" y="29961"/>
                        </a:cubicBezTo>
                        <a:cubicBezTo>
                          <a:pt x="20583" y="29863"/>
                          <a:pt x="20509" y="29753"/>
                          <a:pt x="20448" y="29667"/>
                        </a:cubicBezTo>
                        <a:cubicBezTo>
                          <a:pt x="20179" y="29263"/>
                          <a:pt x="19897" y="28859"/>
                          <a:pt x="19481" y="28627"/>
                        </a:cubicBezTo>
                        <a:cubicBezTo>
                          <a:pt x="18379" y="28002"/>
                          <a:pt x="17020" y="28933"/>
                          <a:pt x="16224" y="30047"/>
                        </a:cubicBezTo>
                        <a:cubicBezTo>
                          <a:pt x="14253" y="32814"/>
                          <a:pt x="13787" y="36646"/>
                          <a:pt x="15061" y="39793"/>
                        </a:cubicBezTo>
                        <a:lnTo>
                          <a:pt x="15195" y="40124"/>
                        </a:lnTo>
                        <a:cubicBezTo>
                          <a:pt x="15428" y="40675"/>
                          <a:pt x="15661" y="41226"/>
                          <a:pt x="15661" y="41838"/>
                        </a:cubicBezTo>
                        <a:cubicBezTo>
                          <a:pt x="15661" y="42291"/>
                          <a:pt x="15502" y="42719"/>
                          <a:pt x="15355" y="43160"/>
                        </a:cubicBezTo>
                        <a:cubicBezTo>
                          <a:pt x="14791" y="44752"/>
                          <a:pt x="14093" y="46331"/>
                          <a:pt x="13334" y="47837"/>
                        </a:cubicBezTo>
                        <a:cubicBezTo>
                          <a:pt x="13200" y="48094"/>
                          <a:pt x="13053" y="48339"/>
                          <a:pt x="12832" y="48462"/>
                        </a:cubicBezTo>
                        <a:cubicBezTo>
                          <a:pt x="12649" y="48511"/>
                          <a:pt x="12526" y="48535"/>
                          <a:pt x="12392" y="485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8" name="Google Shape;118;p7"/>
                  <p:cNvSpPr/>
                  <p:nvPr/>
                </p:nvSpPr>
                <p:spPr>
                  <a:xfrm>
                    <a:off x="408275" y="421100"/>
                    <a:ext cx="903000" cy="101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20" h="40589" fill="none" extrusionOk="0">
                        <a:moveTo>
                          <a:pt x="7824" y="40589"/>
                        </a:moveTo>
                        <a:lnTo>
                          <a:pt x="7800" y="40552"/>
                        </a:lnTo>
                        <a:cubicBezTo>
                          <a:pt x="7322" y="40148"/>
                          <a:pt x="7224" y="39916"/>
                          <a:pt x="7224" y="39830"/>
                        </a:cubicBezTo>
                        <a:cubicBezTo>
                          <a:pt x="7212" y="39683"/>
                          <a:pt x="7273" y="39291"/>
                          <a:pt x="7334" y="38997"/>
                        </a:cubicBezTo>
                        <a:cubicBezTo>
                          <a:pt x="7408" y="38556"/>
                          <a:pt x="7494" y="38054"/>
                          <a:pt x="7518" y="37479"/>
                        </a:cubicBezTo>
                        <a:cubicBezTo>
                          <a:pt x="7640" y="34712"/>
                          <a:pt x="6392" y="32435"/>
                          <a:pt x="5375" y="30610"/>
                        </a:cubicBezTo>
                        <a:lnTo>
                          <a:pt x="5363" y="30586"/>
                        </a:lnTo>
                        <a:cubicBezTo>
                          <a:pt x="5241" y="30353"/>
                          <a:pt x="5118" y="30120"/>
                          <a:pt x="4996" y="29912"/>
                        </a:cubicBezTo>
                        <a:cubicBezTo>
                          <a:pt x="3184" y="26545"/>
                          <a:pt x="2082" y="22627"/>
                          <a:pt x="1016" y="18844"/>
                        </a:cubicBezTo>
                        <a:cubicBezTo>
                          <a:pt x="502" y="17081"/>
                          <a:pt x="0" y="15256"/>
                          <a:pt x="221" y="13750"/>
                        </a:cubicBezTo>
                        <a:cubicBezTo>
                          <a:pt x="368" y="12661"/>
                          <a:pt x="955" y="11448"/>
                          <a:pt x="1959" y="10089"/>
                        </a:cubicBezTo>
                        <a:cubicBezTo>
                          <a:pt x="5412" y="5461"/>
                          <a:pt x="10493" y="3122"/>
                          <a:pt x="14130" y="1959"/>
                        </a:cubicBezTo>
                        <a:cubicBezTo>
                          <a:pt x="18354" y="625"/>
                          <a:pt x="23239" y="0"/>
                          <a:pt x="29508" y="0"/>
                        </a:cubicBezTo>
                        <a:lnTo>
                          <a:pt x="29594" y="0"/>
                        </a:lnTo>
                        <a:lnTo>
                          <a:pt x="29876" y="0"/>
                        </a:lnTo>
                        <a:cubicBezTo>
                          <a:pt x="30182" y="0"/>
                          <a:pt x="30696" y="0"/>
                          <a:pt x="30904" y="61"/>
                        </a:cubicBezTo>
                        <a:cubicBezTo>
                          <a:pt x="31137" y="123"/>
                          <a:pt x="31577" y="404"/>
                          <a:pt x="31933" y="612"/>
                        </a:cubicBezTo>
                        <a:cubicBezTo>
                          <a:pt x="32312" y="845"/>
                          <a:pt x="32826" y="1053"/>
                          <a:pt x="33365" y="1286"/>
                        </a:cubicBezTo>
                        <a:cubicBezTo>
                          <a:pt x="34712" y="1849"/>
                          <a:pt x="36120" y="2437"/>
                          <a:pt x="35814" y="3490"/>
                        </a:cubicBezTo>
                        <a:cubicBezTo>
                          <a:pt x="35520" y="4506"/>
                          <a:pt x="34443" y="4616"/>
                          <a:pt x="33377" y="4739"/>
                        </a:cubicBezTo>
                        <a:cubicBezTo>
                          <a:pt x="32765" y="4800"/>
                          <a:pt x="32190" y="4886"/>
                          <a:pt x="31761" y="5106"/>
                        </a:cubicBezTo>
                        <a:cubicBezTo>
                          <a:pt x="29337" y="6428"/>
                          <a:pt x="27537" y="8375"/>
                          <a:pt x="26692" y="10604"/>
                        </a:cubicBezTo>
                        <a:cubicBezTo>
                          <a:pt x="26484" y="11167"/>
                          <a:pt x="26337" y="11705"/>
                          <a:pt x="26215" y="12171"/>
                        </a:cubicBezTo>
                        <a:cubicBezTo>
                          <a:pt x="26129" y="12550"/>
                          <a:pt x="26019" y="12942"/>
                          <a:pt x="25933" y="13126"/>
                        </a:cubicBezTo>
                        <a:cubicBezTo>
                          <a:pt x="25823" y="13346"/>
                          <a:pt x="25517" y="13701"/>
                          <a:pt x="25223" y="14032"/>
                        </a:cubicBezTo>
                        <a:cubicBezTo>
                          <a:pt x="24917" y="14387"/>
                          <a:pt x="24586" y="14779"/>
                          <a:pt x="24243" y="15244"/>
                        </a:cubicBezTo>
                        <a:cubicBezTo>
                          <a:pt x="22456" y="17766"/>
                          <a:pt x="21966" y="21133"/>
                          <a:pt x="22958" y="24060"/>
                        </a:cubicBezTo>
                        <a:cubicBezTo>
                          <a:pt x="23092" y="24451"/>
                          <a:pt x="23239" y="24807"/>
                          <a:pt x="23374" y="25125"/>
                        </a:cubicBezTo>
                        <a:cubicBezTo>
                          <a:pt x="23386" y="25162"/>
                          <a:pt x="23423" y="25211"/>
                          <a:pt x="23447" y="25235"/>
                        </a:cubicBezTo>
                        <a:cubicBezTo>
                          <a:pt x="23509" y="25333"/>
                          <a:pt x="23582" y="25431"/>
                          <a:pt x="23545" y="25541"/>
                        </a:cubicBezTo>
                        <a:cubicBezTo>
                          <a:pt x="23435" y="25798"/>
                          <a:pt x="23068" y="25774"/>
                          <a:pt x="22750" y="25762"/>
                        </a:cubicBezTo>
                        <a:cubicBezTo>
                          <a:pt x="22652" y="25762"/>
                          <a:pt x="22578" y="25737"/>
                          <a:pt x="22480" y="25737"/>
                        </a:cubicBezTo>
                        <a:cubicBezTo>
                          <a:pt x="21439" y="25737"/>
                          <a:pt x="20435" y="25272"/>
                          <a:pt x="19897" y="24537"/>
                        </a:cubicBezTo>
                        <a:lnTo>
                          <a:pt x="19762" y="24353"/>
                        </a:lnTo>
                        <a:lnTo>
                          <a:pt x="19750" y="24317"/>
                        </a:lnTo>
                        <a:cubicBezTo>
                          <a:pt x="19382" y="23766"/>
                          <a:pt x="18746" y="22847"/>
                          <a:pt x="17644" y="22235"/>
                        </a:cubicBezTo>
                        <a:cubicBezTo>
                          <a:pt x="16909" y="21819"/>
                          <a:pt x="16077" y="21599"/>
                          <a:pt x="15219" y="21599"/>
                        </a:cubicBezTo>
                        <a:cubicBezTo>
                          <a:pt x="13273" y="21599"/>
                          <a:pt x="11301" y="22737"/>
                          <a:pt x="9955" y="24635"/>
                        </a:cubicBezTo>
                        <a:cubicBezTo>
                          <a:pt x="7285" y="28370"/>
                          <a:pt x="6685" y="33353"/>
                          <a:pt x="8387" y="37614"/>
                        </a:cubicBezTo>
                        <a:cubicBezTo>
                          <a:pt x="8436" y="37736"/>
                          <a:pt x="8498" y="37859"/>
                          <a:pt x="8547" y="38006"/>
                        </a:cubicBezTo>
                        <a:cubicBezTo>
                          <a:pt x="8559" y="38030"/>
                          <a:pt x="8571" y="38079"/>
                          <a:pt x="8608" y="38103"/>
                        </a:cubicBezTo>
                        <a:cubicBezTo>
                          <a:pt x="8657" y="38201"/>
                          <a:pt x="8693" y="38287"/>
                          <a:pt x="8693" y="38385"/>
                        </a:cubicBezTo>
                        <a:cubicBezTo>
                          <a:pt x="8693" y="38446"/>
                          <a:pt x="8669" y="38508"/>
                          <a:pt x="8644" y="38556"/>
                        </a:cubicBezTo>
                        <a:cubicBezTo>
                          <a:pt x="8644" y="38569"/>
                          <a:pt x="8632" y="38581"/>
                          <a:pt x="8632" y="38581"/>
                        </a:cubicBezTo>
                        <a:cubicBezTo>
                          <a:pt x="8400" y="39242"/>
                          <a:pt x="8142" y="39903"/>
                          <a:pt x="7873" y="4054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9" name="Google Shape;119;p7"/>
                  <p:cNvSpPr/>
                  <p:nvPr/>
                </p:nvSpPr>
                <p:spPr>
                  <a:xfrm>
                    <a:off x="493675" y="440375"/>
                    <a:ext cx="630900" cy="58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6" h="23461" fill="none" extrusionOk="0">
                        <a:moveTo>
                          <a:pt x="2816" y="23460"/>
                        </a:moveTo>
                        <a:lnTo>
                          <a:pt x="2767" y="23460"/>
                        </a:lnTo>
                        <a:cubicBezTo>
                          <a:pt x="1286" y="23338"/>
                          <a:pt x="1200" y="21428"/>
                          <a:pt x="1102" y="19591"/>
                        </a:cubicBezTo>
                        <a:cubicBezTo>
                          <a:pt x="1053" y="18734"/>
                          <a:pt x="1017" y="17828"/>
                          <a:pt x="833" y="17154"/>
                        </a:cubicBezTo>
                        <a:cubicBezTo>
                          <a:pt x="453" y="15869"/>
                          <a:pt x="0" y="14240"/>
                          <a:pt x="123" y="13445"/>
                        </a:cubicBezTo>
                        <a:cubicBezTo>
                          <a:pt x="172" y="13163"/>
                          <a:pt x="368" y="12502"/>
                          <a:pt x="1237" y="11326"/>
                        </a:cubicBezTo>
                        <a:cubicBezTo>
                          <a:pt x="4151" y="7420"/>
                          <a:pt x="8547" y="5400"/>
                          <a:pt x="11730" y="4408"/>
                        </a:cubicBezTo>
                        <a:cubicBezTo>
                          <a:pt x="12599" y="4127"/>
                          <a:pt x="13726" y="3576"/>
                          <a:pt x="14938" y="3000"/>
                        </a:cubicBezTo>
                        <a:cubicBezTo>
                          <a:pt x="17828" y="1592"/>
                          <a:pt x="21109" y="1"/>
                          <a:pt x="23178" y="833"/>
                        </a:cubicBezTo>
                        <a:cubicBezTo>
                          <a:pt x="23913" y="1139"/>
                          <a:pt x="24427" y="1739"/>
                          <a:pt x="24733" y="2645"/>
                        </a:cubicBezTo>
                        <a:cubicBezTo>
                          <a:pt x="25235" y="4127"/>
                          <a:pt x="23913" y="5119"/>
                          <a:pt x="22492" y="6184"/>
                        </a:cubicBezTo>
                        <a:cubicBezTo>
                          <a:pt x="21501" y="6918"/>
                          <a:pt x="20484" y="7678"/>
                          <a:pt x="20129" y="8645"/>
                        </a:cubicBezTo>
                        <a:cubicBezTo>
                          <a:pt x="19836" y="9392"/>
                          <a:pt x="19689" y="10041"/>
                          <a:pt x="19542" y="10567"/>
                        </a:cubicBezTo>
                        <a:cubicBezTo>
                          <a:pt x="19542" y="10592"/>
                          <a:pt x="19529" y="10616"/>
                          <a:pt x="19529" y="10653"/>
                        </a:cubicBezTo>
                        <a:cubicBezTo>
                          <a:pt x="19517" y="10714"/>
                          <a:pt x="19517" y="10775"/>
                          <a:pt x="19480" y="10837"/>
                        </a:cubicBezTo>
                        <a:cubicBezTo>
                          <a:pt x="19431" y="10910"/>
                          <a:pt x="19370" y="10971"/>
                          <a:pt x="19334" y="11032"/>
                        </a:cubicBezTo>
                        <a:lnTo>
                          <a:pt x="19272" y="11094"/>
                        </a:lnTo>
                        <a:cubicBezTo>
                          <a:pt x="18929" y="11473"/>
                          <a:pt x="18513" y="11963"/>
                          <a:pt x="18085" y="12563"/>
                        </a:cubicBezTo>
                        <a:cubicBezTo>
                          <a:pt x="17570" y="13298"/>
                          <a:pt x="17423" y="14302"/>
                          <a:pt x="17277" y="15281"/>
                        </a:cubicBezTo>
                        <a:cubicBezTo>
                          <a:pt x="17081" y="16628"/>
                          <a:pt x="16897" y="17901"/>
                          <a:pt x="15795" y="18465"/>
                        </a:cubicBezTo>
                        <a:cubicBezTo>
                          <a:pt x="15073" y="18832"/>
                          <a:pt x="14338" y="18452"/>
                          <a:pt x="13554" y="18060"/>
                        </a:cubicBezTo>
                        <a:cubicBezTo>
                          <a:pt x="12991" y="17767"/>
                          <a:pt x="12416" y="17473"/>
                          <a:pt x="11828" y="17473"/>
                        </a:cubicBezTo>
                        <a:cubicBezTo>
                          <a:pt x="8804" y="17473"/>
                          <a:pt x="5804" y="19138"/>
                          <a:pt x="3808" y="21942"/>
                        </a:cubicBezTo>
                        <a:cubicBezTo>
                          <a:pt x="3686" y="22113"/>
                          <a:pt x="3612" y="22370"/>
                          <a:pt x="3514" y="22603"/>
                        </a:cubicBezTo>
                        <a:cubicBezTo>
                          <a:pt x="3343" y="23019"/>
                          <a:pt x="3184" y="23460"/>
                          <a:pt x="2816" y="2346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" name="Google Shape;120;p7"/>
                  <p:cNvSpPr/>
                  <p:nvPr/>
                </p:nvSpPr>
                <p:spPr>
                  <a:xfrm>
                    <a:off x="579075" y="560075"/>
                    <a:ext cx="386025" cy="30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41" h="12073" fill="none" extrusionOk="0">
                        <a:moveTo>
                          <a:pt x="1715" y="12073"/>
                        </a:moveTo>
                        <a:cubicBezTo>
                          <a:pt x="1408" y="12073"/>
                          <a:pt x="1090" y="12024"/>
                          <a:pt x="759" y="11901"/>
                        </a:cubicBezTo>
                        <a:lnTo>
                          <a:pt x="759" y="11901"/>
                        </a:lnTo>
                        <a:cubicBezTo>
                          <a:pt x="662" y="11864"/>
                          <a:pt x="662" y="11730"/>
                          <a:pt x="662" y="11620"/>
                        </a:cubicBezTo>
                        <a:cubicBezTo>
                          <a:pt x="662" y="11558"/>
                          <a:pt x="662" y="11497"/>
                          <a:pt x="637" y="11448"/>
                        </a:cubicBezTo>
                        <a:cubicBezTo>
                          <a:pt x="600" y="11289"/>
                          <a:pt x="539" y="11093"/>
                          <a:pt x="453" y="10897"/>
                        </a:cubicBezTo>
                        <a:cubicBezTo>
                          <a:pt x="257" y="10334"/>
                          <a:pt x="0" y="9636"/>
                          <a:pt x="74" y="9195"/>
                        </a:cubicBezTo>
                        <a:cubicBezTo>
                          <a:pt x="86" y="9073"/>
                          <a:pt x="196" y="8938"/>
                          <a:pt x="355" y="8754"/>
                        </a:cubicBezTo>
                        <a:cubicBezTo>
                          <a:pt x="392" y="8693"/>
                          <a:pt x="453" y="8620"/>
                          <a:pt x="502" y="8534"/>
                        </a:cubicBezTo>
                        <a:cubicBezTo>
                          <a:pt x="2865" y="5351"/>
                          <a:pt x="6600" y="3673"/>
                          <a:pt x="9306" y="2816"/>
                        </a:cubicBezTo>
                        <a:cubicBezTo>
                          <a:pt x="10408" y="2461"/>
                          <a:pt x="11657" y="1861"/>
                          <a:pt x="12979" y="1224"/>
                        </a:cubicBezTo>
                        <a:cubicBezTo>
                          <a:pt x="13175" y="1126"/>
                          <a:pt x="13408" y="931"/>
                          <a:pt x="13652" y="722"/>
                        </a:cubicBezTo>
                        <a:cubicBezTo>
                          <a:pt x="14069" y="367"/>
                          <a:pt x="14497" y="0"/>
                          <a:pt x="14828" y="49"/>
                        </a:cubicBezTo>
                        <a:cubicBezTo>
                          <a:pt x="14950" y="61"/>
                          <a:pt x="15048" y="122"/>
                          <a:pt x="15122" y="245"/>
                        </a:cubicBezTo>
                        <a:cubicBezTo>
                          <a:pt x="15440" y="698"/>
                          <a:pt x="14950" y="1126"/>
                          <a:pt x="14448" y="1579"/>
                        </a:cubicBezTo>
                        <a:cubicBezTo>
                          <a:pt x="14081" y="1910"/>
                          <a:pt x="13677" y="2253"/>
                          <a:pt x="13542" y="2645"/>
                        </a:cubicBezTo>
                        <a:cubicBezTo>
                          <a:pt x="13432" y="2951"/>
                          <a:pt x="13359" y="3245"/>
                          <a:pt x="13285" y="3514"/>
                        </a:cubicBezTo>
                        <a:cubicBezTo>
                          <a:pt x="13187" y="3857"/>
                          <a:pt x="13114" y="4175"/>
                          <a:pt x="12979" y="4420"/>
                        </a:cubicBezTo>
                        <a:cubicBezTo>
                          <a:pt x="12857" y="4665"/>
                          <a:pt x="12636" y="4910"/>
                          <a:pt x="12428" y="5155"/>
                        </a:cubicBezTo>
                        <a:cubicBezTo>
                          <a:pt x="12257" y="5351"/>
                          <a:pt x="12073" y="5571"/>
                          <a:pt x="11901" y="5804"/>
                        </a:cubicBezTo>
                        <a:cubicBezTo>
                          <a:pt x="11473" y="6391"/>
                          <a:pt x="11387" y="7175"/>
                          <a:pt x="11289" y="7861"/>
                        </a:cubicBezTo>
                        <a:cubicBezTo>
                          <a:pt x="11204" y="8644"/>
                          <a:pt x="11093" y="9391"/>
                          <a:pt x="10530" y="9722"/>
                        </a:cubicBezTo>
                        <a:cubicBezTo>
                          <a:pt x="10187" y="9918"/>
                          <a:pt x="9808" y="9746"/>
                          <a:pt x="9379" y="9563"/>
                        </a:cubicBezTo>
                        <a:cubicBezTo>
                          <a:pt x="9061" y="9428"/>
                          <a:pt x="8718" y="9293"/>
                          <a:pt x="8375" y="9293"/>
                        </a:cubicBezTo>
                        <a:cubicBezTo>
                          <a:pt x="7175" y="9293"/>
                          <a:pt x="6061" y="10003"/>
                          <a:pt x="4971" y="10701"/>
                        </a:cubicBezTo>
                        <a:cubicBezTo>
                          <a:pt x="3869" y="11411"/>
                          <a:pt x="2816" y="12073"/>
                          <a:pt x="1715" y="1207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1" name="Google Shape;121;p7"/>
                  <p:cNvSpPr/>
                  <p:nvPr/>
                </p:nvSpPr>
                <p:spPr>
                  <a:xfrm>
                    <a:off x="262575" y="279375"/>
                    <a:ext cx="1205750" cy="13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30" h="53103" fill="none" extrusionOk="0">
                        <a:moveTo>
                          <a:pt x="19027" y="37087"/>
                        </a:moveTo>
                        <a:cubicBezTo>
                          <a:pt x="18831" y="38471"/>
                          <a:pt x="18966" y="39903"/>
                          <a:pt x="19480" y="41189"/>
                        </a:cubicBezTo>
                        <a:cubicBezTo>
                          <a:pt x="19529" y="41287"/>
                          <a:pt x="19566" y="41385"/>
                          <a:pt x="19603" y="41483"/>
                        </a:cubicBezTo>
                        <a:cubicBezTo>
                          <a:pt x="19884" y="42144"/>
                          <a:pt x="20252" y="43026"/>
                          <a:pt x="20239" y="44103"/>
                        </a:cubicBezTo>
                        <a:cubicBezTo>
                          <a:pt x="20215" y="44911"/>
                          <a:pt x="20007" y="45597"/>
                          <a:pt x="19786" y="46185"/>
                        </a:cubicBezTo>
                        <a:cubicBezTo>
                          <a:pt x="19199" y="47862"/>
                          <a:pt x="18476" y="49539"/>
                          <a:pt x="17644" y="51119"/>
                        </a:cubicBezTo>
                        <a:cubicBezTo>
                          <a:pt x="17484" y="51462"/>
                          <a:pt x="17080" y="52245"/>
                          <a:pt x="16199" y="52735"/>
                        </a:cubicBezTo>
                        <a:cubicBezTo>
                          <a:pt x="15734" y="52980"/>
                          <a:pt x="15244" y="53102"/>
                          <a:pt x="14730" y="53102"/>
                        </a:cubicBezTo>
                        <a:cubicBezTo>
                          <a:pt x="13836" y="53102"/>
                          <a:pt x="13089" y="52711"/>
                          <a:pt x="12611" y="52441"/>
                        </a:cubicBezTo>
                        <a:cubicBezTo>
                          <a:pt x="11007" y="51486"/>
                          <a:pt x="7677" y="49539"/>
                          <a:pt x="7371" y="45976"/>
                        </a:cubicBezTo>
                        <a:cubicBezTo>
                          <a:pt x="7297" y="45144"/>
                          <a:pt x="7420" y="44372"/>
                          <a:pt x="7530" y="43760"/>
                        </a:cubicBezTo>
                        <a:cubicBezTo>
                          <a:pt x="7579" y="43442"/>
                          <a:pt x="7640" y="43148"/>
                          <a:pt x="7640" y="42903"/>
                        </a:cubicBezTo>
                        <a:cubicBezTo>
                          <a:pt x="7677" y="41740"/>
                          <a:pt x="6967" y="40430"/>
                          <a:pt x="6196" y="39034"/>
                        </a:cubicBezTo>
                        <a:cubicBezTo>
                          <a:pt x="6061" y="38777"/>
                          <a:pt x="5926" y="38532"/>
                          <a:pt x="5779" y="38263"/>
                        </a:cubicBezTo>
                        <a:cubicBezTo>
                          <a:pt x="3686" y="34345"/>
                          <a:pt x="2498" y="30145"/>
                          <a:pt x="1347" y="26068"/>
                        </a:cubicBezTo>
                        <a:cubicBezTo>
                          <a:pt x="747" y="23962"/>
                          <a:pt x="0" y="21329"/>
                          <a:pt x="392" y="18623"/>
                        </a:cubicBezTo>
                        <a:cubicBezTo>
                          <a:pt x="686" y="16566"/>
                          <a:pt x="1604" y="14522"/>
                          <a:pt x="3208" y="12379"/>
                        </a:cubicBezTo>
                        <a:cubicBezTo>
                          <a:pt x="7555" y="6526"/>
                          <a:pt x="13787" y="3637"/>
                          <a:pt x="18244" y="2229"/>
                        </a:cubicBezTo>
                        <a:cubicBezTo>
                          <a:pt x="23031" y="710"/>
                          <a:pt x="28504" y="0"/>
                          <a:pt x="35422" y="0"/>
                        </a:cubicBezTo>
                        <a:lnTo>
                          <a:pt x="35728" y="0"/>
                        </a:lnTo>
                        <a:cubicBezTo>
                          <a:pt x="36377" y="0"/>
                          <a:pt x="37283" y="0"/>
                          <a:pt x="38226" y="270"/>
                        </a:cubicBezTo>
                        <a:cubicBezTo>
                          <a:pt x="39230" y="539"/>
                          <a:pt x="40050" y="1029"/>
                          <a:pt x="40711" y="1445"/>
                        </a:cubicBezTo>
                        <a:cubicBezTo>
                          <a:pt x="42903" y="2780"/>
                          <a:pt x="45621" y="4433"/>
                          <a:pt x="47237" y="7200"/>
                        </a:cubicBezTo>
                        <a:cubicBezTo>
                          <a:pt x="47948" y="8424"/>
                          <a:pt x="48229" y="9624"/>
                          <a:pt x="48058" y="10751"/>
                        </a:cubicBezTo>
                        <a:cubicBezTo>
                          <a:pt x="47654" y="13530"/>
                          <a:pt x="45119" y="14167"/>
                          <a:pt x="44029" y="14436"/>
                        </a:cubicBezTo>
                        <a:lnTo>
                          <a:pt x="43858" y="14485"/>
                        </a:lnTo>
                        <a:cubicBezTo>
                          <a:pt x="42376" y="14864"/>
                          <a:pt x="41226" y="15281"/>
                          <a:pt x="40283" y="15807"/>
                        </a:cubicBezTo>
                        <a:cubicBezTo>
                          <a:pt x="39071" y="16456"/>
                          <a:pt x="38165" y="17374"/>
                          <a:pt x="37822" y="18317"/>
                        </a:cubicBezTo>
                        <a:cubicBezTo>
                          <a:pt x="37712" y="18587"/>
                          <a:pt x="37638" y="18905"/>
                          <a:pt x="37540" y="19260"/>
                        </a:cubicBezTo>
                        <a:cubicBezTo>
                          <a:pt x="37393" y="19872"/>
                          <a:pt x="37185" y="20644"/>
                          <a:pt x="36818" y="21378"/>
                        </a:cubicBezTo>
                        <a:cubicBezTo>
                          <a:pt x="36389" y="22211"/>
                          <a:pt x="35814" y="22909"/>
                          <a:pt x="35336" y="23435"/>
                        </a:cubicBezTo>
                        <a:cubicBezTo>
                          <a:pt x="35091" y="23717"/>
                          <a:pt x="34859" y="23974"/>
                          <a:pt x="34700" y="24219"/>
                        </a:cubicBezTo>
                        <a:cubicBezTo>
                          <a:pt x="33965" y="25260"/>
                          <a:pt x="33744" y="26704"/>
                          <a:pt x="34161" y="27904"/>
                        </a:cubicBezTo>
                        <a:cubicBezTo>
                          <a:pt x="34234" y="28137"/>
                          <a:pt x="34344" y="28382"/>
                          <a:pt x="34455" y="28663"/>
                        </a:cubicBezTo>
                        <a:cubicBezTo>
                          <a:pt x="34920" y="29790"/>
                          <a:pt x="35557" y="31357"/>
                          <a:pt x="35006" y="33108"/>
                        </a:cubicBezTo>
                        <a:cubicBezTo>
                          <a:pt x="34589" y="34418"/>
                          <a:pt x="33598" y="35496"/>
                          <a:pt x="32141" y="36230"/>
                        </a:cubicBezTo>
                        <a:cubicBezTo>
                          <a:pt x="30977" y="36818"/>
                          <a:pt x="29655" y="37136"/>
                          <a:pt x="28296" y="37136"/>
                        </a:cubicBezTo>
                        <a:cubicBezTo>
                          <a:pt x="25602" y="37136"/>
                          <a:pt x="22982" y="35912"/>
                          <a:pt x="21366" y="3390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2" name="Google Shape;122;p7"/>
                <p:cNvSpPr/>
                <p:nvPr/>
              </p:nvSpPr>
              <p:spPr>
                <a:xfrm>
                  <a:off x="-462625" y="1940000"/>
                  <a:ext cx="180502" cy="215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" h="10336" extrusionOk="0">
                      <a:moveTo>
                        <a:pt x="0" y="10336"/>
                      </a:moveTo>
                      <a:cubicBezTo>
                        <a:pt x="283" y="6392"/>
                        <a:pt x="3463" y="-2023"/>
                        <a:pt x="6553" y="4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23" name="Google Shape;123;p7"/>
              <p:cNvSpPr/>
              <p:nvPr/>
            </p:nvSpPr>
            <p:spPr>
              <a:xfrm rot="503819">
                <a:off x="6748693" y="-156408"/>
                <a:ext cx="5268076" cy="1632161"/>
              </a:xfrm>
              <a:custGeom>
                <a:avLst/>
                <a:gdLst/>
                <a:ahLst/>
                <a:cxnLst/>
                <a:rect l="l" t="t" r="r" b="b"/>
                <a:pathLst>
                  <a:path w="86976" h="26947" extrusionOk="0">
                    <a:moveTo>
                      <a:pt x="71061" y="0"/>
                    </a:moveTo>
                    <a:cubicBezTo>
                      <a:pt x="70664" y="0"/>
                      <a:pt x="70269" y="10"/>
                      <a:pt x="69878" y="33"/>
                    </a:cubicBezTo>
                    <a:cubicBezTo>
                      <a:pt x="68009" y="128"/>
                      <a:pt x="66116" y="474"/>
                      <a:pt x="64259" y="652"/>
                    </a:cubicBezTo>
                    <a:cubicBezTo>
                      <a:pt x="61425" y="926"/>
                      <a:pt x="58556" y="902"/>
                      <a:pt x="55734" y="1212"/>
                    </a:cubicBezTo>
                    <a:cubicBezTo>
                      <a:pt x="54365" y="1367"/>
                      <a:pt x="52995" y="1545"/>
                      <a:pt x="51626" y="1688"/>
                    </a:cubicBezTo>
                    <a:cubicBezTo>
                      <a:pt x="50638" y="1783"/>
                      <a:pt x="49864" y="2117"/>
                      <a:pt x="48923" y="2271"/>
                    </a:cubicBezTo>
                    <a:cubicBezTo>
                      <a:pt x="48447" y="2355"/>
                      <a:pt x="48019" y="2331"/>
                      <a:pt x="47542" y="2438"/>
                    </a:cubicBezTo>
                    <a:cubicBezTo>
                      <a:pt x="47136" y="2540"/>
                      <a:pt x="46522" y="2892"/>
                      <a:pt x="46491" y="2950"/>
                    </a:cubicBezTo>
                    <a:lnTo>
                      <a:pt x="46491" y="2950"/>
                    </a:lnTo>
                    <a:cubicBezTo>
                      <a:pt x="46451" y="2949"/>
                      <a:pt x="46411" y="2949"/>
                      <a:pt x="46372" y="2949"/>
                    </a:cubicBezTo>
                    <a:cubicBezTo>
                      <a:pt x="45578" y="2949"/>
                      <a:pt x="44776" y="3033"/>
                      <a:pt x="44006" y="3200"/>
                    </a:cubicBezTo>
                    <a:cubicBezTo>
                      <a:pt x="42339" y="3533"/>
                      <a:pt x="40637" y="3664"/>
                      <a:pt x="38946" y="3843"/>
                    </a:cubicBezTo>
                    <a:cubicBezTo>
                      <a:pt x="37863" y="3962"/>
                      <a:pt x="36874" y="4200"/>
                      <a:pt x="35815" y="4379"/>
                    </a:cubicBezTo>
                    <a:cubicBezTo>
                      <a:pt x="35243" y="4474"/>
                      <a:pt x="34862" y="4665"/>
                      <a:pt x="34303" y="4795"/>
                    </a:cubicBezTo>
                    <a:cubicBezTo>
                      <a:pt x="33731" y="4926"/>
                      <a:pt x="32481" y="4986"/>
                      <a:pt x="32207" y="5474"/>
                    </a:cubicBezTo>
                    <a:cubicBezTo>
                      <a:pt x="32017" y="5808"/>
                      <a:pt x="32338" y="5986"/>
                      <a:pt x="31909" y="6272"/>
                    </a:cubicBezTo>
                    <a:cubicBezTo>
                      <a:pt x="31564" y="6498"/>
                      <a:pt x="30814" y="6593"/>
                      <a:pt x="30409" y="6724"/>
                    </a:cubicBezTo>
                    <a:cubicBezTo>
                      <a:pt x="29814" y="6915"/>
                      <a:pt x="29278" y="7212"/>
                      <a:pt x="28671" y="7379"/>
                    </a:cubicBezTo>
                    <a:cubicBezTo>
                      <a:pt x="28876" y="7365"/>
                      <a:pt x="29098" y="7344"/>
                      <a:pt x="29316" y="7344"/>
                    </a:cubicBezTo>
                    <a:cubicBezTo>
                      <a:pt x="29478" y="7344"/>
                      <a:pt x="29638" y="7356"/>
                      <a:pt x="29790" y="7391"/>
                    </a:cubicBezTo>
                    <a:cubicBezTo>
                      <a:pt x="29802" y="7867"/>
                      <a:pt x="28778" y="7867"/>
                      <a:pt x="28326" y="7986"/>
                    </a:cubicBezTo>
                    <a:cubicBezTo>
                      <a:pt x="26456" y="8534"/>
                      <a:pt x="24718" y="9367"/>
                      <a:pt x="22861" y="9963"/>
                    </a:cubicBezTo>
                    <a:cubicBezTo>
                      <a:pt x="20765" y="10630"/>
                      <a:pt x="18574" y="11189"/>
                      <a:pt x="16538" y="11939"/>
                    </a:cubicBezTo>
                    <a:cubicBezTo>
                      <a:pt x="15824" y="12213"/>
                      <a:pt x="14467" y="12642"/>
                      <a:pt x="14038" y="13213"/>
                    </a:cubicBezTo>
                    <a:cubicBezTo>
                      <a:pt x="14111" y="13235"/>
                      <a:pt x="14198" y="13244"/>
                      <a:pt x="14296" y="13244"/>
                    </a:cubicBezTo>
                    <a:cubicBezTo>
                      <a:pt x="14958" y="13244"/>
                      <a:pt x="16126" y="12813"/>
                      <a:pt x="16799" y="12813"/>
                    </a:cubicBezTo>
                    <a:cubicBezTo>
                      <a:pt x="17008" y="12813"/>
                      <a:pt x="17169" y="12854"/>
                      <a:pt x="17253" y="12963"/>
                    </a:cubicBezTo>
                    <a:cubicBezTo>
                      <a:pt x="16181" y="13439"/>
                      <a:pt x="15098" y="13820"/>
                      <a:pt x="14169" y="14451"/>
                    </a:cubicBezTo>
                    <a:cubicBezTo>
                      <a:pt x="13205" y="15106"/>
                      <a:pt x="12252" y="15749"/>
                      <a:pt x="11276" y="16392"/>
                    </a:cubicBezTo>
                    <a:cubicBezTo>
                      <a:pt x="10502" y="16904"/>
                      <a:pt x="9788" y="17404"/>
                      <a:pt x="8918" y="17821"/>
                    </a:cubicBezTo>
                    <a:cubicBezTo>
                      <a:pt x="7811" y="18345"/>
                      <a:pt x="6490" y="18666"/>
                      <a:pt x="5323" y="19107"/>
                    </a:cubicBezTo>
                    <a:cubicBezTo>
                      <a:pt x="3989" y="19607"/>
                      <a:pt x="2644" y="20143"/>
                      <a:pt x="1322" y="20678"/>
                    </a:cubicBezTo>
                    <a:cubicBezTo>
                      <a:pt x="858" y="20857"/>
                      <a:pt x="239" y="21047"/>
                      <a:pt x="1" y="21405"/>
                    </a:cubicBezTo>
                    <a:cubicBezTo>
                      <a:pt x="214" y="21441"/>
                      <a:pt x="430" y="21457"/>
                      <a:pt x="647" y="21457"/>
                    </a:cubicBezTo>
                    <a:cubicBezTo>
                      <a:pt x="2086" y="21457"/>
                      <a:pt x="3578" y="20749"/>
                      <a:pt x="4882" y="20428"/>
                    </a:cubicBezTo>
                    <a:cubicBezTo>
                      <a:pt x="6573" y="20024"/>
                      <a:pt x="8347" y="19928"/>
                      <a:pt x="10026" y="19547"/>
                    </a:cubicBezTo>
                    <a:cubicBezTo>
                      <a:pt x="10907" y="19357"/>
                      <a:pt x="11740" y="19083"/>
                      <a:pt x="12621" y="18904"/>
                    </a:cubicBezTo>
                    <a:cubicBezTo>
                      <a:pt x="14372" y="18547"/>
                      <a:pt x="16098" y="18166"/>
                      <a:pt x="17848" y="17785"/>
                    </a:cubicBezTo>
                    <a:cubicBezTo>
                      <a:pt x="18622" y="17619"/>
                      <a:pt x="19408" y="17476"/>
                      <a:pt x="20170" y="17285"/>
                    </a:cubicBezTo>
                    <a:cubicBezTo>
                      <a:pt x="20608" y="17181"/>
                      <a:pt x="21460" y="16832"/>
                      <a:pt x="21913" y="16832"/>
                    </a:cubicBezTo>
                    <a:cubicBezTo>
                      <a:pt x="21928" y="16832"/>
                      <a:pt x="21942" y="16832"/>
                      <a:pt x="21956" y="16833"/>
                    </a:cubicBezTo>
                    <a:cubicBezTo>
                      <a:pt x="20706" y="17749"/>
                      <a:pt x="18658" y="18202"/>
                      <a:pt x="17622" y="19297"/>
                    </a:cubicBezTo>
                    <a:cubicBezTo>
                      <a:pt x="17757" y="19347"/>
                      <a:pt x="17897" y="19368"/>
                      <a:pt x="18039" y="19368"/>
                    </a:cubicBezTo>
                    <a:cubicBezTo>
                      <a:pt x="18702" y="19368"/>
                      <a:pt x="19426" y="18922"/>
                      <a:pt x="20094" y="18922"/>
                    </a:cubicBezTo>
                    <a:cubicBezTo>
                      <a:pt x="20139" y="18922"/>
                      <a:pt x="20184" y="18924"/>
                      <a:pt x="20229" y="18928"/>
                    </a:cubicBezTo>
                    <a:cubicBezTo>
                      <a:pt x="20575" y="19512"/>
                      <a:pt x="19027" y="20071"/>
                      <a:pt x="18777" y="20595"/>
                    </a:cubicBezTo>
                    <a:cubicBezTo>
                      <a:pt x="18646" y="20893"/>
                      <a:pt x="18848" y="21190"/>
                      <a:pt x="18717" y="21488"/>
                    </a:cubicBezTo>
                    <a:cubicBezTo>
                      <a:pt x="18503" y="21964"/>
                      <a:pt x="17943" y="22083"/>
                      <a:pt x="17372" y="22310"/>
                    </a:cubicBezTo>
                    <a:cubicBezTo>
                      <a:pt x="15681" y="22964"/>
                      <a:pt x="14038" y="23738"/>
                      <a:pt x="12467" y="24631"/>
                    </a:cubicBezTo>
                    <a:cubicBezTo>
                      <a:pt x="11871" y="24988"/>
                      <a:pt x="11276" y="25334"/>
                      <a:pt x="10621" y="25643"/>
                    </a:cubicBezTo>
                    <a:cubicBezTo>
                      <a:pt x="9978" y="25941"/>
                      <a:pt x="9061" y="26155"/>
                      <a:pt x="8645" y="26655"/>
                    </a:cubicBezTo>
                    <a:cubicBezTo>
                      <a:pt x="8817" y="26680"/>
                      <a:pt x="8984" y="26691"/>
                      <a:pt x="9146" y="26691"/>
                    </a:cubicBezTo>
                    <a:cubicBezTo>
                      <a:pt x="10076" y="26691"/>
                      <a:pt x="10849" y="26324"/>
                      <a:pt x="11752" y="26060"/>
                    </a:cubicBezTo>
                    <a:cubicBezTo>
                      <a:pt x="12871" y="25715"/>
                      <a:pt x="14002" y="25453"/>
                      <a:pt x="15157" y="25262"/>
                    </a:cubicBezTo>
                    <a:cubicBezTo>
                      <a:pt x="15606" y="25182"/>
                      <a:pt x="16132" y="25024"/>
                      <a:pt x="16597" y="25024"/>
                    </a:cubicBezTo>
                    <a:cubicBezTo>
                      <a:pt x="16613" y="25024"/>
                      <a:pt x="16629" y="25024"/>
                      <a:pt x="16646" y="25024"/>
                    </a:cubicBezTo>
                    <a:cubicBezTo>
                      <a:pt x="17015" y="25727"/>
                      <a:pt x="14872" y="26298"/>
                      <a:pt x="14562" y="26870"/>
                    </a:cubicBezTo>
                    <a:cubicBezTo>
                      <a:pt x="14699" y="26923"/>
                      <a:pt x="14859" y="26947"/>
                      <a:pt x="15036" y="26947"/>
                    </a:cubicBezTo>
                    <a:cubicBezTo>
                      <a:pt x="16075" y="26947"/>
                      <a:pt x="17678" y="26138"/>
                      <a:pt x="18360" y="25893"/>
                    </a:cubicBezTo>
                    <a:cubicBezTo>
                      <a:pt x="20337" y="25179"/>
                      <a:pt x="22730" y="24881"/>
                      <a:pt x="24801" y="24286"/>
                    </a:cubicBezTo>
                    <a:cubicBezTo>
                      <a:pt x="26099" y="23929"/>
                      <a:pt x="27290" y="23453"/>
                      <a:pt x="28599" y="23131"/>
                    </a:cubicBezTo>
                    <a:cubicBezTo>
                      <a:pt x="29314" y="22952"/>
                      <a:pt x="29766" y="22667"/>
                      <a:pt x="30409" y="22393"/>
                    </a:cubicBezTo>
                    <a:cubicBezTo>
                      <a:pt x="30802" y="22226"/>
                      <a:pt x="31528" y="22155"/>
                      <a:pt x="31802" y="21905"/>
                    </a:cubicBezTo>
                    <a:cubicBezTo>
                      <a:pt x="31386" y="21798"/>
                      <a:pt x="30338" y="22024"/>
                      <a:pt x="30409" y="21488"/>
                    </a:cubicBezTo>
                    <a:cubicBezTo>
                      <a:pt x="31183" y="21131"/>
                      <a:pt x="31981" y="20857"/>
                      <a:pt x="32802" y="20643"/>
                    </a:cubicBezTo>
                    <a:cubicBezTo>
                      <a:pt x="33092" y="20577"/>
                      <a:pt x="33860" y="20328"/>
                      <a:pt x="34372" y="20328"/>
                    </a:cubicBezTo>
                    <a:cubicBezTo>
                      <a:pt x="34512" y="20328"/>
                      <a:pt x="34632" y="20347"/>
                      <a:pt x="34719" y="20393"/>
                    </a:cubicBezTo>
                    <a:cubicBezTo>
                      <a:pt x="35136" y="20619"/>
                      <a:pt x="34612" y="21059"/>
                      <a:pt x="34886" y="21321"/>
                    </a:cubicBezTo>
                    <a:cubicBezTo>
                      <a:pt x="35004" y="21432"/>
                      <a:pt x="35208" y="21471"/>
                      <a:pt x="35446" y="21471"/>
                    </a:cubicBezTo>
                    <a:cubicBezTo>
                      <a:pt x="35952" y="21471"/>
                      <a:pt x="36610" y="21291"/>
                      <a:pt x="36910" y="21226"/>
                    </a:cubicBezTo>
                    <a:cubicBezTo>
                      <a:pt x="37767" y="21059"/>
                      <a:pt x="38636" y="21000"/>
                      <a:pt x="39506" y="20881"/>
                    </a:cubicBezTo>
                    <a:cubicBezTo>
                      <a:pt x="40195" y="20796"/>
                      <a:pt x="40988" y="20560"/>
                      <a:pt x="41709" y="20560"/>
                    </a:cubicBezTo>
                    <a:cubicBezTo>
                      <a:pt x="41797" y="20560"/>
                      <a:pt x="41884" y="20563"/>
                      <a:pt x="41970" y="20571"/>
                    </a:cubicBezTo>
                    <a:cubicBezTo>
                      <a:pt x="42510" y="20625"/>
                      <a:pt x="42834" y="20816"/>
                      <a:pt x="43368" y="20816"/>
                    </a:cubicBezTo>
                    <a:cubicBezTo>
                      <a:pt x="43424" y="20816"/>
                      <a:pt x="43481" y="20814"/>
                      <a:pt x="43542" y="20809"/>
                    </a:cubicBezTo>
                    <a:cubicBezTo>
                      <a:pt x="44685" y="20726"/>
                      <a:pt x="45709" y="19964"/>
                      <a:pt x="46745" y="19571"/>
                    </a:cubicBezTo>
                    <a:cubicBezTo>
                      <a:pt x="48697" y="18833"/>
                      <a:pt x="50709" y="18261"/>
                      <a:pt x="52757" y="17845"/>
                    </a:cubicBezTo>
                    <a:lnTo>
                      <a:pt x="52757" y="17845"/>
                    </a:lnTo>
                    <a:cubicBezTo>
                      <a:pt x="52637" y="17865"/>
                      <a:pt x="52463" y="17889"/>
                      <a:pt x="52296" y="17889"/>
                    </a:cubicBezTo>
                    <a:cubicBezTo>
                      <a:pt x="52167" y="17889"/>
                      <a:pt x="52041" y="17874"/>
                      <a:pt x="51948" y="17833"/>
                    </a:cubicBezTo>
                    <a:cubicBezTo>
                      <a:pt x="51293" y="17535"/>
                      <a:pt x="52257" y="17083"/>
                      <a:pt x="52591" y="16857"/>
                    </a:cubicBezTo>
                    <a:cubicBezTo>
                      <a:pt x="54400" y="15594"/>
                      <a:pt x="56913" y="14797"/>
                      <a:pt x="59210" y="14082"/>
                    </a:cubicBezTo>
                    <a:cubicBezTo>
                      <a:pt x="60770" y="13594"/>
                      <a:pt x="62366" y="13154"/>
                      <a:pt x="63925" y="12654"/>
                    </a:cubicBezTo>
                    <a:cubicBezTo>
                      <a:pt x="64616" y="12427"/>
                      <a:pt x="65426" y="12249"/>
                      <a:pt x="65926" y="11820"/>
                    </a:cubicBezTo>
                    <a:cubicBezTo>
                      <a:pt x="66664" y="11189"/>
                      <a:pt x="65842" y="11344"/>
                      <a:pt x="65687" y="10891"/>
                    </a:cubicBezTo>
                    <a:cubicBezTo>
                      <a:pt x="65533" y="10475"/>
                      <a:pt x="67712" y="10225"/>
                      <a:pt x="68116" y="10118"/>
                    </a:cubicBezTo>
                    <a:cubicBezTo>
                      <a:pt x="70474" y="9487"/>
                      <a:pt x="72772" y="8760"/>
                      <a:pt x="75153" y="8189"/>
                    </a:cubicBezTo>
                    <a:cubicBezTo>
                      <a:pt x="76867" y="7784"/>
                      <a:pt x="78070" y="7189"/>
                      <a:pt x="79606" y="6570"/>
                    </a:cubicBezTo>
                    <a:cubicBezTo>
                      <a:pt x="81130" y="5950"/>
                      <a:pt x="82678" y="5474"/>
                      <a:pt x="84142" y="4760"/>
                    </a:cubicBezTo>
                    <a:cubicBezTo>
                      <a:pt x="84928" y="4379"/>
                      <a:pt x="86250" y="3760"/>
                      <a:pt x="86547" y="3057"/>
                    </a:cubicBezTo>
                    <a:cubicBezTo>
                      <a:pt x="86976" y="2009"/>
                      <a:pt x="85845" y="1486"/>
                      <a:pt x="84452" y="1307"/>
                    </a:cubicBezTo>
                    <a:cubicBezTo>
                      <a:pt x="82952" y="1105"/>
                      <a:pt x="81404" y="1045"/>
                      <a:pt x="79892" y="855"/>
                    </a:cubicBezTo>
                    <a:cubicBezTo>
                      <a:pt x="78427" y="676"/>
                      <a:pt x="76975" y="390"/>
                      <a:pt x="75486" y="259"/>
                    </a:cubicBezTo>
                    <a:cubicBezTo>
                      <a:pt x="74041" y="137"/>
                      <a:pt x="72537" y="0"/>
                      <a:pt x="710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4" name="Google Shape;124;p7"/>
              <p:cNvGrpSpPr/>
              <p:nvPr/>
            </p:nvGrpSpPr>
            <p:grpSpPr>
              <a:xfrm>
                <a:off x="6744875" y="2031607"/>
                <a:ext cx="3661651" cy="3748974"/>
                <a:chOff x="6744875" y="2031607"/>
                <a:chExt cx="3661651" cy="3748974"/>
              </a:xfrm>
            </p:grpSpPr>
            <p:grpSp>
              <p:nvGrpSpPr>
                <p:cNvPr id="125" name="Google Shape;125;p7"/>
                <p:cNvGrpSpPr/>
                <p:nvPr/>
              </p:nvGrpSpPr>
              <p:grpSpPr>
                <a:xfrm>
                  <a:off x="7179211" y="4303269"/>
                  <a:ext cx="379812" cy="699459"/>
                  <a:chOff x="5887475" y="4238125"/>
                  <a:chExt cx="87275" cy="160725"/>
                </a:xfrm>
              </p:grpSpPr>
              <p:sp>
                <p:nvSpPr>
                  <p:cNvPr id="126" name="Google Shape;126;p7"/>
                  <p:cNvSpPr/>
                  <p:nvPr/>
                </p:nvSpPr>
                <p:spPr>
                  <a:xfrm>
                    <a:off x="5933700" y="4289550"/>
                    <a:ext cx="312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20" extrusionOk="0">
                        <a:moveTo>
                          <a:pt x="1" y="1"/>
                        </a:moveTo>
                        <a:lnTo>
                          <a:pt x="1" y="919"/>
                        </a:lnTo>
                        <a:lnTo>
                          <a:pt x="1250" y="919"/>
                        </a:lnTo>
                        <a:lnTo>
                          <a:pt x="125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7" name="Google Shape;127;p7"/>
                  <p:cNvSpPr/>
                  <p:nvPr/>
                </p:nvSpPr>
                <p:spPr>
                  <a:xfrm>
                    <a:off x="5887475" y="4316200"/>
                    <a:ext cx="29425" cy="2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" h="870" extrusionOk="0">
                        <a:moveTo>
                          <a:pt x="1" y="0"/>
                        </a:moveTo>
                        <a:lnTo>
                          <a:pt x="1" y="869"/>
                        </a:lnTo>
                        <a:lnTo>
                          <a:pt x="1176" y="869"/>
                        </a:lnTo>
                        <a:lnTo>
                          <a:pt x="1176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8" name="Google Shape;128;p7"/>
                  <p:cNvSpPr/>
                  <p:nvPr/>
                </p:nvSpPr>
                <p:spPr>
                  <a:xfrm>
                    <a:off x="5960025" y="4261700"/>
                    <a:ext cx="147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8" y="429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9" name="Google Shape;129;p7"/>
                  <p:cNvSpPr/>
                  <p:nvPr/>
                </p:nvSpPr>
                <p:spPr>
                  <a:xfrm>
                    <a:off x="5902175" y="4388125"/>
                    <a:ext cx="150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0" name="Google Shape;130;p7"/>
                  <p:cNvSpPr/>
                  <p:nvPr/>
                </p:nvSpPr>
                <p:spPr>
                  <a:xfrm>
                    <a:off x="5937075" y="4354150"/>
                    <a:ext cx="147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588" y="429"/>
                        </a:lnTo>
                        <a:lnTo>
                          <a:pt x="588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1" name="Google Shape;131;p7"/>
                  <p:cNvSpPr/>
                  <p:nvPr/>
                </p:nvSpPr>
                <p:spPr>
                  <a:xfrm>
                    <a:off x="5919325" y="4238125"/>
                    <a:ext cx="150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2" name="Google Shape;132;p7"/>
                <p:cNvSpPr/>
                <p:nvPr/>
              </p:nvSpPr>
              <p:spPr>
                <a:xfrm>
                  <a:off x="7930887" y="4351948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3" name="Google Shape;133;p7"/>
                <p:cNvGrpSpPr/>
                <p:nvPr/>
              </p:nvGrpSpPr>
              <p:grpSpPr>
                <a:xfrm>
                  <a:off x="7930865" y="2917093"/>
                  <a:ext cx="354625" cy="225150"/>
                  <a:chOff x="7551213" y="1538800"/>
                  <a:chExt cx="369825" cy="234800"/>
                </a:xfrm>
              </p:grpSpPr>
              <p:sp>
                <p:nvSpPr>
                  <p:cNvPr id="134" name="Google Shape;134;p7"/>
                  <p:cNvSpPr/>
                  <p:nvPr/>
                </p:nvSpPr>
                <p:spPr>
                  <a:xfrm>
                    <a:off x="7702799" y="1604296"/>
                    <a:ext cx="71570" cy="53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" h="919" extrusionOk="0">
                        <a:moveTo>
                          <a:pt x="0" y="0"/>
                        </a:moveTo>
                        <a:lnTo>
                          <a:pt x="0" y="919"/>
                        </a:lnTo>
                        <a:lnTo>
                          <a:pt x="1237" y="919"/>
                        </a:lnTo>
                        <a:lnTo>
                          <a:pt x="1237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" name="Google Shape;135;p7"/>
                  <p:cNvSpPr/>
                  <p:nvPr/>
                </p:nvSpPr>
                <p:spPr>
                  <a:xfrm>
                    <a:off x="7852997" y="1702078"/>
                    <a:ext cx="68040" cy="50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870" extrusionOk="0">
                        <a:moveTo>
                          <a:pt x="0" y="0"/>
                        </a:moveTo>
                        <a:lnTo>
                          <a:pt x="0" y="869"/>
                        </a:lnTo>
                        <a:lnTo>
                          <a:pt x="1175" y="869"/>
                        </a:lnTo>
                        <a:lnTo>
                          <a:pt x="1175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6" name="Google Shape;136;p7"/>
                  <p:cNvSpPr/>
                  <p:nvPr/>
                </p:nvSpPr>
                <p:spPr>
                  <a:xfrm>
                    <a:off x="7551213" y="1592907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7" name="Google Shape;137;p7"/>
                  <p:cNvSpPr/>
                  <p:nvPr/>
                </p:nvSpPr>
                <p:spPr>
                  <a:xfrm>
                    <a:off x="7774311" y="1748779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8" name="Google Shape;138;p7"/>
                  <p:cNvSpPr/>
                  <p:nvPr/>
                </p:nvSpPr>
                <p:spPr>
                  <a:xfrm>
                    <a:off x="7585927" y="1704806"/>
                    <a:ext cx="34772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9" name="Google Shape;139;p7"/>
                  <p:cNvSpPr/>
                  <p:nvPr/>
                </p:nvSpPr>
                <p:spPr>
                  <a:xfrm>
                    <a:off x="7853346" y="1538800"/>
                    <a:ext cx="34078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9" y="429"/>
                        </a:lnTo>
                        <a:lnTo>
                          <a:pt x="589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40" name="Google Shape;140;p7"/>
                <p:cNvSpPr/>
                <p:nvPr/>
              </p:nvSpPr>
              <p:spPr>
                <a:xfrm>
                  <a:off x="7513195" y="2994801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41" name="Google Shape;141;p7"/>
                <p:cNvGrpSpPr/>
                <p:nvPr/>
              </p:nvGrpSpPr>
              <p:grpSpPr>
                <a:xfrm>
                  <a:off x="6744875" y="2574912"/>
                  <a:ext cx="3661651" cy="3205669"/>
                  <a:chOff x="1057550" y="3474725"/>
                  <a:chExt cx="1831100" cy="1603075"/>
                </a:xfrm>
              </p:grpSpPr>
              <p:sp>
                <p:nvSpPr>
                  <p:cNvPr id="142" name="Google Shape;142;p7"/>
                  <p:cNvSpPr/>
                  <p:nvPr/>
                </p:nvSpPr>
                <p:spPr>
                  <a:xfrm>
                    <a:off x="1057550" y="3474725"/>
                    <a:ext cx="1831100" cy="160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4" h="64123" fill="none" extrusionOk="0">
                        <a:moveTo>
                          <a:pt x="38152" y="64122"/>
                        </a:moveTo>
                        <a:cubicBezTo>
                          <a:pt x="36940" y="64122"/>
                          <a:pt x="35655" y="63987"/>
                          <a:pt x="34320" y="63816"/>
                        </a:cubicBezTo>
                        <a:lnTo>
                          <a:pt x="16285" y="61526"/>
                        </a:lnTo>
                        <a:cubicBezTo>
                          <a:pt x="13371" y="61159"/>
                          <a:pt x="10040" y="60730"/>
                          <a:pt x="7322" y="59114"/>
                        </a:cubicBezTo>
                        <a:cubicBezTo>
                          <a:pt x="1065" y="55368"/>
                          <a:pt x="208" y="46944"/>
                          <a:pt x="123" y="43479"/>
                        </a:cubicBezTo>
                        <a:cubicBezTo>
                          <a:pt x="0" y="38336"/>
                          <a:pt x="906" y="33071"/>
                          <a:pt x="2731" y="28260"/>
                        </a:cubicBezTo>
                        <a:cubicBezTo>
                          <a:pt x="3233" y="26937"/>
                          <a:pt x="3722" y="25884"/>
                          <a:pt x="4518" y="25039"/>
                        </a:cubicBezTo>
                        <a:cubicBezTo>
                          <a:pt x="5694" y="23803"/>
                          <a:pt x="7371" y="23215"/>
                          <a:pt x="9097" y="22701"/>
                        </a:cubicBezTo>
                        <a:lnTo>
                          <a:pt x="9244" y="22652"/>
                        </a:lnTo>
                        <a:cubicBezTo>
                          <a:pt x="10836" y="22174"/>
                          <a:pt x="12513" y="21672"/>
                          <a:pt x="13750" y="20570"/>
                        </a:cubicBezTo>
                        <a:cubicBezTo>
                          <a:pt x="14975" y="19481"/>
                          <a:pt x="15721" y="17485"/>
                          <a:pt x="14852" y="16016"/>
                        </a:cubicBezTo>
                        <a:cubicBezTo>
                          <a:pt x="14619" y="15624"/>
                          <a:pt x="14301" y="15305"/>
                          <a:pt x="13995" y="14999"/>
                        </a:cubicBezTo>
                        <a:cubicBezTo>
                          <a:pt x="13836" y="14852"/>
                          <a:pt x="13677" y="14681"/>
                          <a:pt x="13517" y="14510"/>
                        </a:cubicBezTo>
                        <a:cubicBezTo>
                          <a:pt x="11252" y="11938"/>
                          <a:pt x="11742" y="8094"/>
                          <a:pt x="12599" y="4323"/>
                        </a:cubicBezTo>
                        <a:cubicBezTo>
                          <a:pt x="12771" y="3588"/>
                          <a:pt x="13003" y="2559"/>
                          <a:pt x="13701" y="1959"/>
                        </a:cubicBezTo>
                        <a:cubicBezTo>
                          <a:pt x="14840" y="992"/>
                          <a:pt x="16578" y="1470"/>
                          <a:pt x="17815" y="2253"/>
                        </a:cubicBezTo>
                        <a:cubicBezTo>
                          <a:pt x="18097" y="2425"/>
                          <a:pt x="18366" y="2608"/>
                          <a:pt x="18648" y="2792"/>
                        </a:cubicBezTo>
                        <a:cubicBezTo>
                          <a:pt x="19578" y="3417"/>
                          <a:pt x="20533" y="4078"/>
                          <a:pt x="21647" y="4163"/>
                        </a:cubicBezTo>
                        <a:cubicBezTo>
                          <a:pt x="21954" y="4200"/>
                          <a:pt x="22284" y="4163"/>
                          <a:pt x="22590" y="4151"/>
                        </a:cubicBezTo>
                        <a:cubicBezTo>
                          <a:pt x="23080" y="4114"/>
                          <a:pt x="23607" y="4090"/>
                          <a:pt x="24084" y="4225"/>
                        </a:cubicBezTo>
                        <a:cubicBezTo>
                          <a:pt x="24598" y="4384"/>
                          <a:pt x="25027" y="4727"/>
                          <a:pt x="25443" y="5069"/>
                        </a:cubicBezTo>
                        <a:cubicBezTo>
                          <a:pt x="25676" y="5253"/>
                          <a:pt x="25896" y="5437"/>
                          <a:pt x="26141" y="5584"/>
                        </a:cubicBezTo>
                        <a:cubicBezTo>
                          <a:pt x="28039" y="6796"/>
                          <a:pt x="30549" y="6061"/>
                          <a:pt x="32263" y="5400"/>
                        </a:cubicBezTo>
                        <a:cubicBezTo>
                          <a:pt x="34491" y="4543"/>
                          <a:pt x="36659" y="3490"/>
                          <a:pt x="38691" y="2253"/>
                        </a:cubicBezTo>
                        <a:lnTo>
                          <a:pt x="38973" y="2082"/>
                        </a:lnTo>
                        <a:cubicBezTo>
                          <a:pt x="40038" y="1421"/>
                          <a:pt x="41140" y="747"/>
                          <a:pt x="42401" y="649"/>
                        </a:cubicBezTo>
                        <a:cubicBezTo>
                          <a:pt x="43099" y="588"/>
                          <a:pt x="43797" y="711"/>
                          <a:pt x="44483" y="833"/>
                        </a:cubicBezTo>
                        <a:cubicBezTo>
                          <a:pt x="44923" y="907"/>
                          <a:pt x="45389" y="992"/>
                          <a:pt x="45829" y="1017"/>
                        </a:cubicBezTo>
                        <a:lnTo>
                          <a:pt x="45829" y="1017"/>
                        </a:lnTo>
                        <a:cubicBezTo>
                          <a:pt x="46307" y="1041"/>
                          <a:pt x="46870" y="809"/>
                          <a:pt x="47421" y="600"/>
                        </a:cubicBezTo>
                        <a:cubicBezTo>
                          <a:pt x="48156" y="307"/>
                          <a:pt x="48915" y="0"/>
                          <a:pt x="49503" y="319"/>
                        </a:cubicBezTo>
                        <a:cubicBezTo>
                          <a:pt x="51033" y="1139"/>
                          <a:pt x="50127" y="3404"/>
                          <a:pt x="49637" y="4629"/>
                        </a:cubicBezTo>
                        <a:lnTo>
                          <a:pt x="49552" y="4849"/>
                        </a:lnTo>
                        <a:cubicBezTo>
                          <a:pt x="48829" y="6686"/>
                          <a:pt x="48462" y="8694"/>
                          <a:pt x="48486" y="10665"/>
                        </a:cubicBezTo>
                        <a:cubicBezTo>
                          <a:pt x="48511" y="11179"/>
                          <a:pt x="48548" y="11693"/>
                          <a:pt x="48854" y="12061"/>
                        </a:cubicBezTo>
                        <a:cubicBezTo>
                          <a:pt x="49184" y="12428"/>
                          <a:pt x="49698" y="12551"/>
                          <a:pt x="50200" y="12624"/>
                        </a:cubicBezTo>
                        <a:cubicBezTo>
                          <a:pt x="50666" y="12710"/>
                          <a:pt x="51143" y="12746"/>
                          <a:pt x="51584" y="12795"/>
                        </a:cubicBezTo>
                        <a:cubicBezTo>
                          <a:pt x="53188" y="12979"/>
                          <a:pt x="54853" y="13163"/>
                          <a:pt x="56176" y="14093"/>
                        </a:cubicBezTo>
                        <a:cubicBezTo>
                          <a:pt x="57045" y="14705"/>
                          <a:pt x="57694" y="15611"/>
                          <a:pt x="58318" y="16469"/>
                        </a:cubicBezTo>
                        <a:cubicBezTo>
                          <a:pt x="59139" y="17620"/>
                          <a:pt x="59934" y="18709"/>
                          <a:pt x="61196" y="19199"/>
                        </a:cubicBezTo>
                        <a:cubicBezTo>
                          <a:pt x="61771" y="19419"/>
                          <a:pt x="62469" y="19530"/>
                          <a:pt x="63118" y="19628"/>
                        </a:cubicBezTo>
                        <a:cubicBezTo>
                          <a:pt x="64452" y="19823"/>
                          <a:pt x="65714" y="20007"/>
                          <a:pt x="66228" y="21158"/>
                        </a:cubicBezTo>
                        <a:cubicBezTo>
                          <a:pt x="66460" y="21660"/>
                          <a:pt x="66460" y="22235"/>
                          <a:pt x="66448" y="22750"/>
                        </a:cubicBezTo>
                        <a:cubicBezTo>
                          <a:pt x="66424" y="23558"/>
                          <a:pt x="66265" y="24427"/>
                          <a:pt x="66105" y="25272"/>
                        </a:cubicBezTo>
                        <a:cubicBezTo>
                          <a:pt x="65787" y="26937"/>
                          <a:pt x="65444" y="28664"/>
                          <a:pt x="66363" y="29937"/>
                        </a:cubicBezTo>
                        <a:cubicBezTo>
                          <a:pt x="66938" y="30721"/>
                          <a:pt x="67881" y="30990"/>
                          <a:pt x="68897" y="31296"/>
                        </a:cubicBezTo>
                        <a:cubicBezTo>
                          <a:pt x="69766" y="31565"/>
                          <a:pt x="70685" y="31822"/>
                          <a:pt x="71309" y="32459"/>
                        </a:cubicBezTo>
                        <a:cubicBezTo>
                          <a:pt x="72607" y="33782"/>
                          <a:pt x="73244" y="36071"/>
                          <a:pt x="72044" y="37626"/>
                        </a:cubicBezTo>
                        <a:cubicBezTo>
                          <a:pt x="71591" y="38214"/>
                          <a:pt x="70930" y="38606"/>
                          <a:pt x="70305" y="38985"/>
                        </a:cubicBezTo>
                        <a:lnTo>
                          <a:pt x="70256" y="39010"/>
                        </a:lnTo>
                        <a:cubicBezTo>
                          <a:pt x="67342" y="40761"/>
                          <a:pt x="64085" y="42964"/>
                          <a:pt x="61979" y="46136"/>
                        </a:cubicBezTo>
                        <a:cubicBezTo>
                          <a:pt x="61257" y="47213"/>
                          <a:pt x="60657" y="48425"/>
                          <a:pt x="60081" y="49601"/>
                        </a:cubicBezTo>
                        <a:cubicBezTo>
                          <a:pt x="59053" y="51682"/>
                          <a:pt x="58000" y="53825"/>
                          <a:pt x="56188" y="55331"/>
                        </a:cubicBezTo>
                        <a:cubicBezTo>
                          <a:pt x="54731" y="56543"/>
                          <a:pt x="52919" y="57192"/>
                          <a:pt x="51155" y="57841"/>
                        </a:cubicBezTo>
                        <a:cubicBezTo>
                          <a:pt x="49613" y="58404"/>
                          <a:pt x="48021" y="58992"/>
                          <a:pt x="46674" y="59922"/>
                        </a:cubicBezTo>
                        <a:cubicBezTo>
                          <a:pt x="46086" y="60339"/>
                          <a:pt x="45548" y="60804"/>
                          <a:pt x="45021" y="61269"/>
                        </a:cubicBezTo>
                        <a:cubicBezTo>
                          <a:pt x="44287" y="61906"/>
                          <a:pt x="43515" y="62579"/>
                          <a:pt x="42646" y="63069"/>
                        </a:cubicBezTo>
                        <a:cubicBezTo>
                          <a:pt x="41287" y="63865"/>
                          <a:pt x="39769" y="64122"/>
                          <a:pt x="38152" y="64122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3" name="Google Shape;143;p7"/>
                  <p:cNvSpPr/>
                  <p:nvPr/>
                </p:nvSpPr>
                <p:spPr>
                  <a:xfrm>
                    <a:off x="1142950" y="3575725"/>
                    <a:ext cx="1648975" cy="1416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59" h="56679" fill="none" extrusionOk="0">
                        <a:moveTo>
                          <a:pt x="34700" y="56678"/>
                        </a:moveTo>
                        <a:lnTo>
                          <a:pt x="34700" y="56678"/>
                        </a:lnTo>
                        <a:cubicBezTo>
                          <a:pt x="33647" y="56678"/>
                          <a:pt x="32496" y="56531"/>
                          <a:pt x="31333" y="56397"/>
                        </a:cubicBezTo>
                        <a:lnTo>
                          <a:pt x="13297" y="54107"/>
                        </a:lnTo>
                        <a:cubicBezTo>
                          <a:pt x="10579" y="53752"/>
                          <a:pt x="7763" y="53397"/>
                          <a:pt x="5645" y="52148"/>
                        </a:cubicBezTo>
                        <a:cubicBezTo>
                          <a:pt x="845" y="49283"/>
                          <a:pt x="172" y="42255"/>
                          <a:pt x="110" y="39365"/>
                        </a:cubicBezTo>
                        <a:cubicBezTo>
                          <a:pt x="0" y="34651"/>
                          <a:pt x="833" y="29827"/>
                          <a:pt x="2486" y="25407"/>
                        </a:cubicBezTo>
                        <a:cubicBezTo>
                          <a:pt x="2792" y="24599"/>
                          <a:pt x="3122" y="23791"/>
                          <a:pt x="3551" y="23326"/>
                        </a:cubicBezTo>
                        <a:cubicBezTo>
                          <a:pt x="4163" y="22689"/>
                          <a:pt x="5424" y="22273"/>
                          <a:pt x="6649" y="21905"/>
                        </a:cubicBezTo>
                        <a:lnTo>
                          <a:pt x="6796" y="21856"/>
                        </a:lnTo>
                        <a:cubicBezTo>
                          <a:pt x="8571" y="21318"/>
                          <a:pt x="10763" y="20669"/>
                          <a:pt x="12563" y="19077"/>
                        </a:cubicBezTo>
                        <a:cubicBezTo>
                          <a:pt x="14864" y="17032"/>
                          <a:pt x="16199" y="13347"/>
                          <a:pt x="14326" y="10225"/>
                        </a:cubicBezTo>
                        <a:cubicBezTo>
                          <a:pt x="13885" y="9490"/>
                          <a:pt x="13346" y="8951"/>
                          <a:pt x="12967" y="8559"/>
                        </a:cubicBezTo>
                        <a:lnTo>
                          <a:pt x="12636" y="8217"/>
                        </a:lnTo>
                        <a:cubicBezTo>
                          <a:pt x="11754" y="7225"/>
                          <a:pt x="10750" y="4605"/>
                          <a:pt x="11142" y="2768"/>
                        </a:cubicBezTo>
                        <a:cubicBezTo>
                          <a:pt x="11326" y="1936"/>
                          <a:pt x="11791" y="1348"/>
                          <a:pt x="12489" y="1042"/>
                        </a:cubicBezTo>
                        <a:cubicBezTo>
                          <a:pt x="12526" y="1029"/>
                          <a:pt x="12550" y="1054"/>
                          <a:pt x="12587" y="1078"/>
                        </a:cubicBezTo>
                        <a:lnTo>
                          <a:pt x="12599" y="1091"/>
                        </a:lnTo>
                        <a:cubicBezTo>
                          <a:pt x="12820" y="1225"/>
                          <a:pt x="13065" y="1385"/>
                          <a:pt x="13309" y="1544"/>
                        </a:cubicBezTo>
                        <a:cubicBezTo>
                          <a:pt x="14424" y="2303"/>
                          <a:pt x="15942" y="3344"/>
                          <a:pt x="17925" y="3490"/>
                        </a:cubicBezTo>
                        <a:cubicBezTo>
                          <a:pt x="18121" y="3503"/>
                          <a:pt x="18305" y="3527"/>
                          <a:pt x="18525" y="3527"/>
                        </a:cubicBezTo>
                        <a:cubicBezTo>
                          <a:pt x="18844" y="3527"/>
                          <a:pt x="19125" y="3503"/>
                          <a:pt x="19370" y="3490"/>
                        </a:cubicBezTo>
                        <a:cubicBezTo>
                          <a:pt x="19395" y="3490"/>
                          <a:pt x="19431" y="3490"/>
                          <a:pt x="19456" y="3478"/>
                        </a:cubicBezTo>
                        <a:cubicBezTo>
                          <a:pt x="19517" y="3466"/>
                          <a:pt x="19578" y="3466"/>
                          <a:pt x="19640" y="3478"/>
                        </a:cubicBezTo>
                        <a:cubicBezTo>
                          <a:pt x="19713" y="3490"/>
                          <a:pt x="19762" y="3552"/>
                          <a:pt x="19811" y="3601"/>
                        </a:cubicBezTo>
                        <a:lnTo>
                          <a:pt x="19872" y="3662"/>
                        </a:lnTo>
                        <a:cubicBezTo>
                          <a:pt x="20142" y="3870"/>
                          <a:pt x="20484" y="4152"/>
                          <a:pt x="20901" y="4409"/>
                        </a:cubicBezTo>
                        <a:cubicBezTo>
                          <a:pt x="22125" y="5192"/>
                          <a:pt x="23545" y="5584"/>
                          <a:pt x="25125" y="5584"/>
                        </a:cubicBezTo>
                        <a:cubicBezTo>
                          <a:pt x="26606" y="5584"/>
                          <a:pt x="28186" y="5254"/>
                          <a:pt x="30059" y="4531"/>
                        </a:cubicBezTo>
                        <a:cubicBezTo>
                          <a:pt x="32496" y="3601"/>
                          <a:pt x="34834" y="2450"/>
                          <a:pt x="37038" y="1115"/>
                        </a:cubicBezTo>
                        <a:lnTo>
                          <a:pt x="37320" y="956"/>
                        </a:lnTo>
                        <a:cubicBezTo>
                          <a:pt x="38018" y="527"/>
                          <a:pt x="38814" y="38"/>
                          <a:pt x="39267" y="1"/>
                        </a:cubicBezTo>
                        <a:lnTo>
                          <a:pt x="39352" y="1"/>
                        </a:lnTo>
                        <a:cubicBezTo>
                          <a:pt x="39634" y="1"/>
                          <a:pt x="40026" y="74"/>
                          <a:pt x="40454" y="160"/>
                        </a:cubicBezTo>
                        <a:cubicBezTo>
                          <a:pt x="40956" y="246"/>
                          <a:pt x="41544" y="356"/>
                          <a:pt x="42181" y="381"/>
                        </a:cubicBezTo>
                        <a:cubicBezTo>
                          <a:pt x="42291" y="381"/>
                          <a:pt x="42401" y="405"/>
                          <a:pt x="42511" y="405"/>
                        </a:cubicBezTo>
                        <a:lnTo>
                          <a:pt x="42536" y="405"/>
                        </a:lnTo>
                        <a:cubicBezTo>
                          <a:pt x="42573" y="381"/>
                          <a:pt x="42609" y="381"/>
                          <a:pt x="42646" y="417"/>
                        </a:cubicBezTo>
                        <a:cubicBezTo>
                          <a:pt x="43405" y="1458"/>
                          <a:pt x="42903" y="2731"/>
                          <a:pt x="42352" y="4090"/>
                        </a:cubicBezTo>
                        <a:cubicBezTo>
                          <a:pt x="41997" y="4960"/>
                          <a:pt x="41630" y="5878"/>
                          <a:pt x="41654" y="6723"/>
                        </a:cubicBezTo>
                        <a:cubicBezTo>
                          <a:pt x="41666" y="7335"/>
                          <a:pt x="41679" y="8939"/>
                          <a:pt x="42842" y="10274"/>
                        </a:cubicBezTo>
                        <a:cubicBezTo>
                          <a:pt x="44017" y="11633"/>
                          <a:pt x="45646" y="11890"/>
                          <a:pt x="46258" y="11988"/>
                        </a:cubicBezTo>
                        <a:cubicBezTo>
                          <a:pt x="46772" y="12061"/>
                          <a:pt x="47286" y="12122"/>
                          <a:pt x="47776" y="12184"/>
                        </a:cubicBezTo>
                        <a:cubicBezTo>
                          <a:pt x="49013" y="12318"/>
                          <a:pt x="50176" y="12465"/>
                          <a:pt x="50788" y="12894"/>
                        </a:cubicBezTo>
                        <a:cubicBezTo>
                          <a:pt x="51205" y="13175"/>
                          <a:pt x="51658" y="13824"/>
                          <a:pt x="52147" y="14498"/>
                        </a:cubicBezTo>
                        <a:cubicBezTo>
                          <a:pt x="53127" y="15845"/>
                          <a:pt x="54351" y="17522"/>
                          <a:pt x="56531" y="18379"/>
                        </a:cubicBezTo>
                        <a:cubicBezTo>
                          <a:pt x="57461" y="18746"/>
                          <a:pt x="58428" y="18906"/>
                          <a:pt x="59188" y="19016"/>
                        </a:cubicBezTo>
                        <a:lnTo>
                          <a:pt x="59200" y="19016"/>
                        </a:lnTo>
                        <a:lnTo>
                          <a:pt x="59322" y="19016"/>
                        </a:lnTo>
                        <a:cubicBezTo>
                          <a:pt x="59432" y="19016"/>
                          <a:pt x="59543" y="18991"/>
                          <a:pt x="59616" y="19089"/>
                        </a:cubicBezTo>
                        <a:cubicBezTo>
                          <a:pt x="59812" y="19334"/>
                          <a:pt x="59677" y="19701"/>
                          <a:pt x="59543" y="20093"/>
                        </a:cubicBezTo>
                        <a:cubicBezTo>
                          <a:pt x="59481" y="20277"/>
                          <a:pt x="59408" y="20461"/>
                          <a:pt x="59371" y="20644"/>
                        </a:cubicBezTo>
                        <a:cubicBezTo>
                          <a:pt x="58979" y="22689"/>
                          <a:pt x="58428" y="25481"/>
                          <a:pt x="60216" y="27966"/>
                        </a:cubicBezTo>
                        <a:cubicBezTo>
                          <a:pt x="61465" y="29693"/>
                          <a:pt x="63326" y="30244"/>
                          <a:pt x="64550" y="30599"/>
                        </a:cubicBezTo>
                        <a:cubicBezTo>
                          <a:pt x="64624" y="30611"/>
                          <a:pt x="64710" y="30648"/>
                          <a:pt x="64808" y="30672"/>
                        </a:cubicBezTo>
                        <a:cubicBezTo>
                          <a:pt x="65101" y="30746"/>
                          <a:pt x="65420" y="30843"/>
                          <a:pt x="65554" y="30929"/>
                        </a:cubicBezTo>
                        <a:cubicBezTo>
                          <a:pt x="65799" y="31113"/>
                          <a:pt x="65959" y="31468"/>
                          <a:pt x="65897" y="31639"/>
                        </a:cubicBezTo>
                        <a:cubicBezTo>
                          <a:pt x="65836" y="31786"/>
                          <a:pt x="65616" y="31884"/>
                          <a:pt x="65408" y="31994"/>
                        </a:cubicBezTo>
                        <a:cubicBezTo>
                          <a:pt x="65310" y="32031"/>
                          <a:pt x="65236" y="32068"/>
                          <a:pt x="65175" y="32117"/>
                        </a:cubicBezTo>
                        <a:lnTo>
                          <a:pt x="65126" y="32141"/>
                        </a:lnTo>
                        <a:cubicBezTo>
                          <a:pt x="61894" y="34076"/>
                          <a:pt x="58245" y="36549"/>
                          <a:pt x="55759" y="40284"/>
                        </a:cubicBezTo>
                        <a:cubicBezTo>
                          <a:pt x="54914" y="41557"/>
                          <a:pt x="54266" y="42867"/>
                          <a:pt x="53653" y="44140"/>
                        </a:cubicBezTo>
                        <a:cubicBezTo>
                          <a:pt x="52698" y="46050"/>
                          <a:pt x="51890" y="47728"/>
                          <a:pt x="50654" y="48744"/>
                        </a:cubicBezTo>
                        <a:cubicBezTo>
                          <a:pt x="49637" y="49577"/>
                          <a:pt x="48168" y="50115"/>
                          <a:pt x="46625" y="50679"/>
                        </a:cubicBezTo>
                        <a:cubicBezTo>
                          <a:pt x="44960" y="51291"/>
                          <a:pt x="43075" y="51977"/>
                          <a:pt x="41360" y="53176"/>
                        </a:cubicBezTo>
                        <a:cubicBezTo>
                          <a:pt x="40626" y="53691"/>
                          <a:pt x="39977" y="54254"/>
                          <a:pt x="39414" y="54768"/>
                        </a:cubicBezTo>
                        <a:cubicBezTo>
                          <a:pt x="38789" y="55319"/>
                          <a:pt x="38201" y="55833"/>
                          <a:pt x="37650" y="56140"/>
                        </a:cubicBezTo>
                        <a:cubicBezTo>
                          <a:pt x="36879" y="56495"/>
                          <a:pt x="35961" y="56678"/>
                          <a:pt x="34700" y="5667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4" name="Google Shape;144;p7"/>
                  <p:cNvSpPr/>
                  <p:nvPr/>
                </p:nvSpPr>
                <p:spPr>
                  <a:xfrm>
                    <a:off x="1227425" y="3650125"/>
                    <a:ext cx="1399200" cy="125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68" h="50336" fill="none" extrusionOk="0">
                        <a:moveTo>
                          <a:pt x="31321" y="50335"/>
                        </a:moveTo>
                        <a:cubicBezTo>
                          <a:pt x="30451" y="50335"/>
                          <a:pt x="29435" y="50213"/>
                          <a:pt x="28382" y="50066"/>
                        </a:cubicBezTo>
                        <a:lnTo>
                          <a:pt x="10359" y="47776"/>
                        </a:lnTo>
                        <a:cubicBezTo>
                          <a:pt x="7959" y="47470"/>
                          <a:pt x="5510" y="47164"/>
                          <a:pt x="4004" y="46258"/>
                        </a:cubicBezTo>
                        <a:cubicBezTo>
                          <a:pt x="539" y="44189"/>
                          <a:pt x="147" y="38116"/>
                          <a:pt x="98" y="36291"/>
                        </a:cubicBezTo>
                        <a:cubicBezTo>
                          <a:pt x="1" y="32006"/>
                          <a:pt x="735" y="27623"/>
                          <a:pt x="2253" y="23607"/>
                        </a:cubicBezTo>
                        <a:cubicBezTo>
                          <a:pt x="2302" y="23472"/>
                          <a:pt x="2351" y="23349"/>
                          <a:pt x="2400" y="23239"/>
                        </a:cubicBezTo>
                        <a:cubicBezTo>
                          <a:pt x="2486" y="22970"/>
                          <a:pt x="2547" y="22798"/>
                          <a:pt x="2645" y="22701"/>
                        </a:cubicBezTo>
                        <a:cubicBezTo>
                          <a:pt x="2804" y="22541"/>
                          <a:pt x="3172" y="22443"/>
                          <a:pt x="3661" y="22309"/>
                        </a:cubicBezTo>
                        <a:cubicBezTo>
                          <a:pt x="3845" y="22260"/>
                          <a:pt x="4053" y="22199"/>
                          <a:pt x="4261" y="22137"/>
                        </a:cubicBezTo>
                        <a:lnTo>
                          <a:pt x="4408" y="22101"/>
                        </a:lnTo>
                        <a:cubicBezTo>
                          <a:pt x="6392" y="21501"/>
                          <a:pt x="9098" y="20680"/>
                          <a:pt x="11461" y="18611"/>
                        </a:cubicBezTo>
                        <a:cubicBezTo>
                          <a:pt x="14791" y="15648"/>
                          <a:pt x="16677" y="10199"/>
                          <a:pt x="13861" y="5510"/>
                        </a:cubicBezTo>
                        <a:cubicBezTo>
                          <a:pt x="13653" y="5167"/>
                          <a:pt x="13322" y="4873"/>
                          <a:pt x="13016" y="4616"/>
                        </a:cubicBezTo>
                        <a:cubicBezTo>
                          <a:pt x="12575" y="4237"/>
                          <a:pt x="12171" y="3894"/>
                          <a:pt x="12379" y="3563"/>
                        </a:cubicBezTo>
                        <a:cubicBezTo>
                          <a:pt x="12587" y="3208"/>
                          <a:pt x="13016" y="3404"/>
                          <a:pt x="13493" y="3624"/>
                        </a:cubicBezTo>
                        <a:cubicBezTo>
                          <a:pt x="13763" y="3747"/>
                          <a:pt x="14044" y="3869"/>
                          <a:pt x="14302" y="3894"/>
                        </a:cubicBezTo>
                        <a:cubicBezTo>
                          <a:pt x="14595" y="3931"/>
                          <a:pt x="14865" y="3931"/>
                          <a:pt x="15171" y="3931"/>
                        </a:cubicBezTo>
                        <a:lnTo>
                          <a:pt x="15195" y="3931"/>
                        </a:lnTo>
                        <a:cubicBezTo>
                          <a:pt x="15318" y="3980"/>
                          <a:pt x="15416" y="4053"/>
                          <a:pt x="15538" y="4139"/>
                        </a:cubicBezTo>
                        <a:cubicBezTo>
                          <a:pt x="15599" y="4188"/>
                          <a:pt x="15685" y="4249"/>
                          <a:pt x="15746" y="4298"/>
                        </a:cubicBezTo>
                        <a:cubicBezTo>
                          <a:pt x="17522" y="5424"/>
                          <a:pt x="19542" y="6000"/>
                          <a:pt x="21770" y="6000"/>
                        </a:cubicBezTo>
                        <a:cubicBezTo>
                          <a:pt x="23680" y="6000"/>
                          <a:pt x="25627" y="5596"/>
                          <a:pt x="27905" y="4726"/>
                        </a:cubicBezTo>
                        <a:cubicBezTo>
                          <a:pt x="28860" y="4359"/>
                          <a:pt x="29839" y="3526"/>
                          <a:pt x="30782" y="2731"/>
                        </a:cubicBezTo>
                        <a:cubicBezTo>
                          <a:pt x="32459" y="1323"/>
                          <a:pt x="34014" y="0"/>
                          <a:pt x="35398" y="1102"/>
                        </a:cubicBezTo>
                        <a:cubicBezTo>
                          <a:pt x="35802" y="1421"/>
                          <a:pt x="35557" y="1984"/>
                          <a:pt x="35300" y="2571"/>
                        </a:cubicBezTo>
                        <a:cubicBezTo>
                          <a:pt x="35116" y="2976"/>
                          <a:pt x="34933" y="3404"/>
                          <a:pt x="34933" y="3808"/>
                        </a:cubicBezTo>
                        <a:cubicBezTo>
                          <a:pt x="34945" y="4665"/>
                          <a:pt x="34982" y="7236"/>
                          <a:pt x="36941" y="9514"/>
                        </a:cubicBezTo>
                        <a:cubicBezTo>
                          <a:pt x="38924" y="11828"/>
                          <a:pt x="41532" y="12220"/>
                          <a:pt x="42389" y="12342"/>
                        </a:cubicBezTo>
                        <a:cubicBezTo>
                          <a:pt x="42989" y="12440"/>
                          <a:pt x="43552" y="12501"/>
                          <a:pt x="44042" y="12563"/>
                        </a:cubicBezTo>
                        <a:cubicBezTo>
                          <a:pt x="44177" y="12575"/>
                          <a:pt x="44336" y="12575"/>
                          <a:pt x="44483" y="12587"/>
                        </a:cubicBezTo>
                        <a:cubicBezTo>
                          <a:pt x="44862" y="12612"/>
                          <a:pt x="45279" y="12624"/>
                          <a:pt x="45511" y="12758"/>
                        </a:cubicBezTo>
                        <a:cubicBezTo>
                          <a:pt x="45683" y="12869"/>
                          <a:pt x="45805" y="13065"/>
                          <a:pt x="45903" y="13260"/>
                        </a:cubicBezTo>
                        <a:cubicBezTo>
                          <a:pt x="45952" y="13358"/>
                          <a:pt x="46001" y="13432"/>
                          <a:pt x="46062" y="13493"/>
                        </a:cubicBezTo>
                        <a:cubicBezTo>
                          <a:pt x="47164" y="15011"/>
                          <a:pt x="48830" y="17301"/>
                          <a:pt x="51927" y="18525"/>
                        </a:cubicBezTo>
                        <a:cubicBezTo>
                          <a:pt x="51964" y="18550"/>
                          <a:pt x="52025" y="18562"/>
                          <a:pt x="52086" y="18562"/>
                        </a:cubicBezTo>
                        <a:cubicBezTo>
                          <a:pt x="52197" y="18574"/>
                          <a:pt x="52319" y="18611"/>
                          <a:pt x="52380" y="18697"/>
                        </a:cubicBezTo>
                        <a:cubicBezTo>
                          <a:pt x="52919" y="19566"/>
                          <a:pt x="52919" y="20717"/>
                          <a:pt x="52919" y="21929"/>
                        </a:cubicBezTo>
                        <a:cubicBezTo>
                          <a:pt x="52919" y="23521"/>
                          <a:pt x="52919" y="25308"/>
                          <a:pt x="54094" y="26937"/>
                        </a:cubicBezTo>
                        <a:cubicBezTo>
                          <a:pt x="54327" y="27255"/>
                          <a:pt x="54682" y="27488"/>
                          <a:pt x="55013" y="27733"/>
                        </a:cubicBezTo>
                        <a:cubicBezTo>
                          <a:pt x="55503" y="28063"/>
                          <a:pt x="55968" y="28369"/>
                          <a:pt x="55968" y="28871"/>
                        </a:cubicBezTo>
                        <a:cubicBezTo>
                          <a:pt x="55943" y="30561"/>
                          <a:pt x="54401" y="31590"/>
                          <a:pt x="52748" y="32667"/>
                        </a:cubicBezTo>
                        <a:cubicBezTo>
                          <a:pt x="51560" y="33463"/>
                          <a:pt x="50299" y="34283"/>
                          <a:pt x="49552" y="35410"/>
                        </a:cubicBezTo>
                        <a:cubicBezTo>
                          <a:pt x="48585" y="36867"/>
                          <a:pt x="47850" y="38348"/>
                          <a:pt x="47213" y="39646"/>
                        </a:cubicBezTo>
                        <a:cubicBezTo>
                          <a:pt x="46479" y="41164"/>
                          <a:pt x="45769" y="42572"/>
                          <a:pt x="45083" y="43136"/>
                        </a:cubicBezTo>
                        <a:cubicBezTo>
                          <a:pt x="44532" y="43601"/>
                          <a:pt x="43271" y="44054"/>
                          <a:pt x="42046" y="44507"/>
                        </a:cubicBezTo>
                        <a:cubicBezTo>
                          <a:pt x="40271" y="45144"/>
                          <a:pt x="38067" y="45952"/>
                          <a:pt x="36010" y="47409"/>
                        </a:cubicBezTo>
                        <a:cubicBezTo>
                          <a:pt x="35116" y="48033"/>
                          <a:pt x="34369" y="48694"/>
                          <a:pt x="33757" y="49233"/>
                        </a:cubicBezTo>
                        <a:cubicBezTo>
                          <a:pt x="33390" y="49564"/>
                          <a:pt x="32827" y="50054"/>
                          <a:pt x="32606" y="50176"/>
                        </a:cubicBezTo>
                        <a:cubicBezTo>
                          <a:pt x="32557" y="50200"/>
                          <a:pt x="32276" y="50335"/>
                          <a:pt x="31321" y="503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5" name="Google Shape;145;p7"/>
                  <p:cNvSpPr/>
                  <p:nvPr/>
                </p:nvSpPr>
                <p:spPr>
                  <a:xfrm>
                    <a:off x="1302725" y="3801025"/>
                    <a:ext cx="1217375" cy="102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95" h="41006" fill="none" extrusionOk="0">
                        <a:moveTo>
                          <a:pt x="27696" y="41006"/>
                        </a:moveTo>
                        <a:cubicBezTo>
                          <a:pt x="27366" y="41006"/>
                          <a:pt x="26999" y="40932"/>
                          <a:pt x="26594" y="40859"/>
                        </a:cubicBezTo>
                        <a:cubicBezTo>
                          <a:pt x="26337" y="40785"/>
                          <a:pt x="26056" y="40748"/>
                          <a:pt x="25786" y="40712"/>
                        </a:cubicBezTo>
                        <a:lnTo>
                          <a:pt x="7751" y="38422"/>
                        </a:lnTo>
                        <a:cubicBezTo>
                          <a:pt x="5902" y="38189"/>
                          <a:pt x="3600" y="37896"/>
                          <a:pt x="2706" y="37345"/>
                        </a:cubicBezTo>
                        <a:cubicBezTo>
                          <a:pt x="1482" y="36610"/>
                          <a:pt x="515" y="33610"/>
                          <a:pt x="441" y="30194"/>
                        </a:cubicBezTo>
                        <a:cubicBezTo>
                          <a:pt x="417" y="29582"/>
                          <a:pt x="392" y="28957"/>
                          <a:pt x="356" y="28296"/>
                        </a:cubicBezTo>
                        <a:cubicBezTo>
                          <a:pt x="196" y="25113"/>
                          <a:pt x="1" y="21501"/>
                          <a:pt x="2180" y="19358"/>
                        </a:cubicBezTo>
                        <a:lnTo>
                          <a:pt x="2302" y="19321"/>
                        </a:lnTo>
                        <a:lnTo>
                          <a:pt x="2351" y="19297"/>
                        </a:lnTo>
                        <a:cubicBezTo>
                          <a:pt x="4494" y="18660"/>
                          <a:pt x="7739" y="17681"/>
                          <a:pt x="10641" y="15110"/>
                        </a:cubicBezTo>
                        <a:cubicBezTo>
                          <a:pt x="12196" y="13750"/>
                          <a:pt x="12538" y="11620"/>
                          <a:pt x="12918" y="9367"/>
                        </a:cubicBezTo>
                        <a:cubicBezTo>
                          <a:pt x="13298" y="7041"/>
                          <a:pt x="13689" y="4641"/>
                          <a:pt x="15501" y="3000"/>
                        </a:cubicBezTo>
                        <a:cubicBezTo>
                          <a:pt x="16003" y="2559"/>
                          <a:pt x="16689" y="2792"/>
                          <a:pt x="17424" y="3037"/>
                        </a:cubicBezTo>
                        <a:cubicBezTo>
                          <a:pt x="17865" y="3184"/>
                          <a:pt x="18318" y="3319"/>
                          <a:pt x="18746" y="3319"/>
                        </a:cubicBezTo>
                        <a:cubicBezTo>
                          <a:pt x="21072" y="3319"/>
                          <a:pt x="23411" y="2853"/>
                          <a:pt x="26092" y="1825"/>
                        </a:cubicBezTo>
                        <a:cubicBezTo>
                          <a:pt x="26472" y="1666"/>
                          <a:pt x="26827" y="1335"/>
                          <a:pt x="27182" y="992"/>
                        </a:cubicBezTo>
                        <a:cubicBezTo>
                          <a:pt x="27696" y="490"/>
                          <a:pt x="28186" y="1"/>
                          <a:pt x="28786" y="233"/>
                        </a:cubicBezTo>
                        <a:cubicBezTo>
                          <a:pt x="29913" y="662"/>
                          <a:pt x="30182" y="1849"/>
                          <a:pt x="30439" y="3123"/>
                        </a:cubicBezTo>
                        <a:cubicBezTo>
                          <a:pt x="30623" y="4041"/>
                          <a:pt x="30819" y="4996"/>
                          <a:pt x="31382" y="5645"/>
                        </a:cubicBezTo>
                        <a:cubicBezTo>
                          <a:pt x="33255" y="7812"/>
                          <a:pt x="35765" y="9135"/>
                          <a:pt x="38875" y="9612"/>
                        </a:cubicBezTo>
                        <a:cubicBezTo>
                          <a:pt x="39120" y="9649"/>
                          <a:pt x="39365" y="9661"/>
                          <a:pt x="39585" y="9661"/>
                        </a:cubicBezTo>
                        <a:cubicBezTo>
                          <a:pt x="39989" y="9673"/>
                          <a:pt x="40369" y="9673"/>
                          <a:pt x="40651" y="9845"/>
                        </a:cubicBezTo>
                        <a:cubicBezTo>
                          <a:pt x="42059" y="10653"/>
                          <a:pt x="44667" y="12171"/>
                          <a:pt x="46528" y="15097"/>
                        </a:cubicBezTo>
                        <a:cubicBezTo>
                          <a:pt x="46626" y="15256"/>
                          <a:pt x="46601" y="15465"/>
                          <a:pt x="46564" y="15648"/>
                        </a:cubicBezTo>
                        <a:cubicBezTo>
                          <a:pt x="46552" y="15734"/>
                          <a:pt x="46540" y="15807"/>
                          <a:pt x="46540" y="15869"/>
                        </a:cubicBezTo>
                        <a:cubicBezTo>
                          <a:pt x="46540" y="17644"/>
                          <a:pt x="46552" y="20338"/>
                          <a:pt x="48352" y="22848"/>
                        </a:cubicBezTo>
                        <a:cubicBezTo>
                          <a:pt x="48389" y="22897"/>
                          <a:pt x="48450" y="22946"/>
                          <a:pt x="48499" y="22995"/>
                        </a:cubicBezTo>
                        <a:cubicBezTo>
                          <a:pt x="48585" y="23068"/>
                          <a:pt x="48695" y="23154"/>
                          <a:pt x="48683" y="23264"/>
                        </a:cubicBezTo>
                        <a:cubicBezTo>
                          <a:pt x="48646" y="23497"/>
                          <a:pt x="48389" y="23607"/>
                          <a:pt x="48181" y="23680"/>
                        </a:cubicBezTo>
                        <a:cubicBezTo>
                          <a:pt x="48070" y="23729"/>
                          <a:pt x="47972" y="23754"/>
                          <a:pt x="47899" y="23803"/>
                        </a:cubicBezTo>
                        <a:cubicBezTo>
                          <a:pt x="46552" y="24684"/>
                          <a:pt x="44887" y="25786"/>
                          <a:pt x="43748" y="27488"/>
                        </a:cubicBezTo>
                        <a:cubicBezTo>
                          <a:pt x="42671" y="29129"/>
                          <a:pt x="41850" y="30782"/>
                          <a:pt x="41202" y="32092"/>
                        </a:cubicBezTo>
                        <a:cubicBezTo>
                          <a:pt x="41091" y="32300"/>
                          <a:pt x="40993" y="32545"/>
                          <a:pt x="40871" y="32765"/>
                        </a:cubicBezTo>
                        <a:cubicBezTo>
                          <a:pt x="40553" y="33475"/>
                          <a:pt x="40234" y="34210"/>
                          <a:pt x="39916" y="34467"/>
                        </a:cubicBezTo>
                        <a:cubicBezTo>
                          <a:pt x="39634" y="34700"/>
                          <a:pt x="39010" y="34896"/>
                          <a:pt x="38459" y="35079"/>
                        </a:cubicBezTo>
                        <a:cubicBezTo>
                          <a:pt x="38263" y="35141"/>
                          <a:pt x="38055" y="35202"/>
                          <a:pt x="37908" y="35263"/>
                        </a:cubicBezTo>
                        <a:cubicBezTo>
                          <a:pt x="36047" y="35937"/>
                          <a:pt x="33512" y="36867"/>
                          <a:pt x="31076" y="38569"/>
                        </a:cubicBezTo>
                        <a:cubicBezTo>
                          <a:pt x="30035" y="39304"/>
                          <a:pt x="29178" y="40075"/>
                          <a:pt x="28541" y="40626"/>
                        </a:cubicBezTo>
                        <a:lnTo>
                          <a:pt x="28517" y="40638"/>
                        </a:lnTo>
                        <a:cubicBezTo>
                          <a:pt x="28505" y="40650"/>
                          <a:pt x="28480" y="40687"/>
                          <a:pt x="28456" y="40712"/>
                        </a:cubicBezTo>
                        <a:cubicBezTo>
                          <a:pt x="28394" y="40773"/>
                          <a:pt x="28333" y="40871"/>
                          <a:pt x="28235" y="40895"/>
                        </a:cubicBezTo>
                        <a:lnTo>
                          <a:pt x="28235" y="40895"/>
                        </a:lnTo>
                        <a:cubicBezTo>
                          <a:pt x="28052" y="40993"/>
                          <a:pt x="27880" y="41006"/>
                          <a:pt x="27696" y="41006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6" name="Google Shape;146;p7"/>
                  <p:cNvSpPr/>
                  <p:nvPr/>
                </p:nvSpPr>
                <p:spPr>
                  <a:xfrm>
                    <a:off x="1384750" y="3924375"/>
                    <a:ext cx="1036500" cy="81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0" h="32570" fill="none" extrusionOk="0">
                        <a:moveTo>
                          <a:pt x="23730" y="32570"/>
                        </a:moveTo>
                        <a:lnTo>
                          <a:pt x="23730" y="32570"/>
                        </a:lnTo>
                        <a:cubicBezTo>
                          <a:pt x="23534" y="32521"/>
                          <a:pt x="23240" y="32472"/>
                          <a:pt x="22934" y="32435"/>
                        </a:cubicBezTo>
                        <a:lnTo>
                          <a:pt x="4899" y="30133"/>
                        </a:lnTo>
                        <a:cubicBezTo>
                          <a:pt x="4654" y="30109"/>
                          <a:pt x="4323" y="30084"/>
                          <a:pt x="3980" y="30072"/>
                        </a:cubicBezTo>
                        <a:cubicBezTo>
                          <a:pt x="3037" y="30023"/>
                          <a:pt x="1862" y="29962"/>
                          <a:pt x="1360" y="29570"/>
                        </a:cubicBezTo>
                        <a:cubicBezTo>
                          <a:pt x="870" y="29166"/>
                          <a:pt x="601" y="27684"/>
                          <a:pt x="540" y="25187"/>
                        </a:cubicBezTo>
                        <a:cubicBezTo>
                          <a:pt x="527" y="24538"/>
                          <a:pt x="491" y="23840"/>
                          <a:pt x="442" y="23191"/>
                        </a:cubicBezTo>
                        <a:cubicBezTo>
                          <a:pt x="417" y="22738"/>
                          <a:pt x="393" y="22273"/>
                          <a:pt x="344" y="21795"/>
                        </a:cubicBezTo>
                        <a:cubicBezTo>
                          <a:pt x="172" y="19971"/>
                          <a:pt x="1" y="18085"/>
                          <a:pt x="895" y="17338"/>
                        </a:cubicBezTo>
                        <a:cubicBezTo>
                          <a:pt x="1691" y="16677"/>
                          <a:pt x="2805" y="16236"/>
                          <a:pt x="4103" y="15734"/>
                        </a:cubicBezTo>
                        <a:cubicBezTo>
                          <a:pt x="5866" y="15049"/>
                          <a:pt x="7862" y="14265"/>
                          <a:pt x="9612" y="12686"/>
                        </a:cubicBezTo>
                        <a:cubicBezTo>
                          <a:pt x="12049" y="10531"/>
                          <a:pt x="12551" y="7457"/>
                          <a:pt x="12967" y="4984"/>
                        </a:cubicBezTo>
                        <a:cubicBezTo>
                          <a:pt x="13029" y="4592"/>
                          <a:pt x="13065" y="4176"/>
                          <a:pt x="13078" y="3760"/>
                        </a:cubicBezTo>
                        <a:cubicBezTo>
                          <a:pt x="13126" y="2768"/>
                          <a:pt x="13163" y="1837"/>
                          <a:pt x="13824" y="1531"/>
                        </a:cubicBezTo>
                        <a:cubicBezTo>
                          <a:pt x="14082" y="1409"/>
                          <a:pt x="14388" y="1495"/>
                          <a:pt x="14730" y="1605"/>
                        </a:cubicBezTo>
                        <a:cubicBezTo>
                          <a:pt x="14975" y="1678"/>
                          <a:pt x="15220" y="1764"/>
                          <a:pt x="15477" y="1764"/>
                        </a:cubicBezTo>
                        <a:cubicBezTo>
                          <a:pt x="18232" y="1764"/>
                          <a:pt x="20950" y="1213"/>
                          <a:pt x="24011" y="50"/>
                        </a:cubicBezTo>
                        <a:cubicBezTo>
                          <a:pt x="24011" y="50"/>
                          <a:pt x="24036" y="50"/>
                          <a:pt x="24036" y="25"/>
                        </a:cubicBezTo>
                        <a:cubicBezTo>
                          <a:pt x="24048" y="13"/>
                          <a:pt x="24073" y="1"/>
                          <a:pt x="24109" y="13"/>
                        </a:cubicBezTo>
                        <a:cubicBezTo>
                          <a:pt x="24587" y="258"/>
                          <a:pt x="24746" y="821"/>
                          <a:pt x="24905" y="1433"/>
                        </a:cubicBezTo>
                        <a:cubicBezTo>
                          <a:pt x="25040" y="1960"/>
                          <a:pt x="25199" y="2511"/>
                          <a:pt x="25542" y="2927"/>
                        </a:cubicBezTo>
                        <a:cubicBezTo>
                          <a:pt x="27954" y="5707"/>
                          <a:pt x="31150" y="7421"/>
                          <a:pt x="35068" y="8021"/>
                        </a:cubicBezTo>
                        <a:cubicBezTo>
                          <a:pt x="35251" y="8045"/>
                          <a:pt x="35435" y="8045"/>
                          <a:pt x="35606" y="8045"/>
                        </a:cubicBezTo>
                        <a:cubicBezTo>
                          <a:pt x="35802" y="8045"/>
                          <a:pt x="35986" y="8045"/>
                          <a:pt x="36121" y="8094"/>
                        </a:cubicBezTo>
                        <a:cubicBezTo>
                          <a:pt x="36806" y="8290"/>
                          <a:pt x="39145" y="9123"/>
                          <a:pt x="39867" y="11229"/>
                        </a:cubicBezTo>
                        <a:cubicBezTo>
                          <a:pt x="39953" y="11473"/>
                          <a:pt x="40063" y="11743"/>
                          <a:pt x="40173" y="12024"/>
                        </a:cubicBezTo>
                        <a:cubicBezTo>
                          <a:pt x="40724" y="13408"/>
                          <a:pt x="41459" y="15294"/>
                          <a:pt x="40896" y="17326"/>
                        </a:cubicBezTo>
                        <a:cubicBezTo>
                          <a:pt x="40688" y="18073"/>
                          <a:pt x="40014" y="18587"/>
                          <a:pt x="39280" y="19126"/>
                        </a:cubicBezTo>
                        <a:cubicBezTo>
                          <a:pt x="38680" y="19579"/>
                          <a:pt x="38067" y="20044"/>
                          <a:pt x="37639" y="20693"/>
                        </a:cubicBezTo>
                        <a:cubicBezTo>
                          <a:pt x="36427" y="22517"/>
                          <a:pt x="35557" y="24268"/>
                          <a:pt x="34872" y="25676"/>
                        </a:cubicBezTo>
                        <a:lnTo>
                          <a:pt x="34504" y="26460"/>
                        </a:lnTo>
                        <a:lnTo>
                          <a:pt x="34504" y="26460"/>
                        </a:lnTo>
                        <a:cubicBezTo>
                          <a:pt x="34480" y="26485"/>
                          <a:pt x="34468" y="26533"/>
                          <a:pt x="34456" y="26582"/>
                        </a:cubicBezTo>
                        <a:cubicBezTo>
                          <a:pt x="34419" y="26693"/>
                          <a:pt x="34394" y="26815"/>
                          <a:pt x="34296" y="26889"/>
                        </a:cubicBezTo>
                        <a:cubicBezTo>
                          <a:pt x="34272" y="26913"/>
                          <a:pt x="34223" y="26938"/>
                          <a:pt x="34186" y="26938"/>
                        </a:cubicBezTo>
                        <a:cubicBezTo>
                          <a:pt x="34162" y="26938"/>
                          <a:pt x="34149" y="26938"/>
                          <a:pt x="34137" y="26950"/>
                        </a:cubicBezTo>
                        <a:cubicBezTo>
                          <a:pt x="33917" y="27011"/>
                          <a:pt x="33672" y="27084"/>
                          <a:pt x="33452" y="27182"/>
                        </a:cubicBezTo>
                        <a:cubicBezTo>
                          <a:pt x="31529" y="27880"/>
                          <a:pt x="28640" y="28921"/>
                          <a:pt x="25824" y="30892"/>
                        </a:cubicBezTo>
                        <a:cubicBezTo>
                          <a:pt x="25162" y="31394"/>
                          <a:pt x="24477" y="31921"/>
                          <a:pt x="23730" y="3257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7" name="Google Shape;147;p7"/>
                  <p:cNvSpPr/>
                  <p:nvPr/>
                </p:nvSpPr>
                <p:spPr>
                  <a:xfrm>
                    <a:off x="1468325" y="4007950"/>
                    <a:ext cx="866300" cy="64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52" h="25946" fill="none" extrusionOk="0">
                        <a:moveTo>
                          <a:pt x="16922" y="25945"/>
                        </a:moveTo>
                        <a:cubicBezTo>
                          <a:pt x="13971" y="25945"/>
                          <a:pt x="10151" y="25125"/>
                          <a:pt x="6918" y="24415"/>
                        </a:cubicBezTo>
                        <a:cubicBezTo>
                          <a:pt x="5070" y="24023"/>
                          <a:pt x="3306" y="23644"/>
                          <a:pt x="1984" y="23472"/>
                        </a:cubicBezTo>
                        <a:lnTo>
                          <a:pt x="1984" y="23472"/>
                        </a:lnTo>
                        <a:cubicBezTo>
                          <a:pt x="1592" y="23423"/>
                          <a:pt x="1176" y="23399"/>
                          <a:pt x="796" y="23374"/>
                        </a:cubicBezTo>
                        <a:lnTo>
                          <a:pt x="760" y="23374"/>
                        </a:lnTo>
                        <a:cubicBezTo>
                          <a:pt x="735" y="23374"/>
                          <a:pt x="686" y="23399"/>
                          <a:pt x="637" y="23362"/>
                        </a:cubicBezTo>
                        <a:cubicBezTo>
                          <a:pt x="441" y="23178"/>
                          <a:pt x="478" y="22823"/>
                          <a:pt x="515" y="22419"/>
                        </a:cubicBezTo>
                        <a:cubicBezTo>
                          <a:pt x="539" y="22199"/>
                          <a:pt x="564" y="22003"/>
                          <a:pt x="552" y="21770"/>
                        </a:cubicBezTo>
                        <a:cubicBezTo>
                          <a:pt x="539" y="21048"/>
                          <a:pt x="490" y="20350"/>
                          <a:pt x="454" y="19664"/>
                        </a:cubicBezTo>
                        <a:cubicBezTo>
                          <a:pt x="429" y="19150"/>
                          <a:pt x="380" y="18636"/>
                          <a:pt x="331" y="18146"/>
                        </a:cubicBezTo>
                        <a:cubicBezTo>
                          <a:pt x="319" y="17987"/>
                          <a:pt x="270" y="17803"/>
                          <a:pt x="233" y="17607"/>
                        </a:cubicBezTo>
                        <a:cubicBezTo>
                          <a:pt x="123" y="17130"/>
                          <a:pt x="1" y="16615"/>
                          <a:pt x="209" y="16273"/>
                        </a:cubicBezTo>
                        <a:cubicBezTo>
                          <a:pt x="417" y="15954"/>
                          <a:pt x="882" y="15832"/>
                          <a:pt x="1347" y="15709"/>
                        </a:cubicBezTo>
                        <a:cubicBezTo>
                          <a:pt x="1556" y="15648"/>
                          <a:pt x="1776" y="15599"/>
                          <a:pt x="1972" y="15526"/>
                        </a:cubicBezTo>
                        <a:cubicBezTo>
                          <a:pt x="3882" y="14779"/>
                          <a:pt x="6269" y="13824"/>
                          <a:pt x="8473" y="11865"/>
                        </a:cubicBezTo>
                        <a:cubicBezTo>
                          <a:pt x="11804" y="8914"/>
                          <a:pt x="12477" y="4874"/>
                          <a:pt x="12918" y="2192"/>
                        </a:cubicBezTo>
                        <a:lnTo>
                          <a:pt x="12918" y="2057"/>
                        </a:lnTo>
                        <a:cubicBezTo>
                          <a:pt x="12918" y="1959"/>
                          <a:pt x="12893" y="1862"/>
                          <a:pt x="12979" y="1776"/>
                        </a:cubicBezTo>
                        <a:cubicBezTo>
                          <a:pt x="14461" y="417"/>
                          <a:pt x="17020" y="0"/>
                          <a:pt x="18942" y="821"/>
                        </a:cubicBezTo>
                        <a:cubicBezTo>
                          <a:pt x="19162" y="906"/>
                          <a:pt x="19248" y="1127"/>
                          <a:pt x="19371" y="1347"/>
                        </a:cubicBezTo>
                        <a:cubicBezTo>
                          <a:pt x="19456" y="1506"/>
                          <a:pt x="19505" y="1653"/>
                          <a:pt x="19615" y="1776"/>
                        </a:cubicBezTo>
                        <a:cubicBezTo>
                          <a:pt x="22554" y="5180"/>
                          <a:pt x="26448" y="7273"/>
                          <a:pt x="31174" y="8008"/>
                        </a:cubicBezTo>
                        <a:cubicBezTo>
                          <a:pt x="31357" y="8045"/>
                          <a:pt x="31529" y="8045"/>
                          <a:pt x="31676" y="8057"/>
                        </a:cubicBezTo>
                        <a:cubicBezTo>
                          <a:pt x="31823" y="8057"/>
                          <a:pt x="31945" y="8069"/>
                          <a:pt x="32043" y="8081"/>
                        </a:cubicBezTo>
                        <a:cubicBezTo>
                          <a:pt x="32741" y="8228"/>
                          <a:pt x="33206" y="8718"/>
                          <a:pt x="33304" y="9000"/>
                        </a:cubicBezTo>
                        <a:cubicBezTo>
                          <a:pt x="33414" y="9306"/>
                          <a:pt x="33537" y="9612"/>
                          <a:pt x="33659" y="9943"/>
                        </a:cubicBezTo>
                        <a:cubicBezTo>
                          <a:pt x="33733" y="10151"/>
                          <a:pt x="33843" y="10371"/>
                          <a:pt x="33929" y="10579"/>
                        </a:cubicBezTo>
                        <a:cubicBezTo>
                          <a:pt x="34284" y="11363"/>
                          <a:pt x="34651" y="12159"/>
                          <a:pt x="34320" y="12771"/>
                        </a:cubicBezTo>
                        <a:cubicBezTo>
                          <a:pt x="34271" y="12881"/>
                          <a:pt x="34137" y="12955"/>
                          <a:pt x="34014" y="13028"/>
                        </a:cubicBezTo>
                        <a:cubicBezTo>
                          <a:pt x="33965" y="13065"/>
                          <a:pt x="33916" y="13089"/>
                          <a:pt x="33867" y="13126"/>
                        </a:cubicBezTo>
                        <a:cubicBezTo>
                          <a:pt x="33157" y="13652"/>
                          <a:pt x="32178" y="14375"/>
                          <a:pt x="31455" y="15514"/>
                        </a:cubicBezTo>
                        <a:cubicBezTo>
                          <a:pt x="30868" y="16383"/>
                          <a:pt x="30476" y="17264"/>
                          <a:pt x="30084" y="18146"/>
                        </a:cubicBezTo>
                        <a:cubicBezTo>
                          <a:pt x="29594" y="19260"/>
                          <a:pt x="29166" y="20240"/>
                          <a:pt x="28456" y="20864"/>
                        </a:cubicBezTo>
                        <a:cubicBezTo>
                          <a:pt x="27635" y="21587"/>
                          <a:pt x="26448" y="22064"/>
                          <a:pt x="25052" y="22591"/>
                        </a:cubicBezTo>
                        <a:cubicBezTo>
                          <a:pt x="23631" y="23142"/>
                          <a:pt x="22003" y="23778"/>
                          <a:pt x="20497" y="24831"/>
                        </a:cubicBezTo>
                        <a:cubicBezTo>
                          <a:pt x="20350" y="24917"/>
                          <a:pt x="20252" y="25027"/>
                          <a:pt x="20130" y="25150"/>
                        </a:cubicBezTo>
                        <a:cubicBezTo>
                          <a:pt x="19897" y="25370"/>
                          <a:pt x="19664" y="25590"/>
                          <a:pt x="19346" y="25676"/>
                        </a:cubicBezTo>
                        <a:cubicBezTo>
                          <a:pt x="18697" y="25872"/>
                          <a:pt x="17865" y="25945"/>
                          <a:pt x="16922" y="2594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8" name="Google Shape;148;p7"/>
                  <p:cNvSpPr/>
                  <p:nvPr/>
                </p:nvSpPr>
                <p:spPr>
                  <a:xfrm>
                    <a:off x="1559250" y="4101300"/>
                    <a:ext cx="676175" cy="47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8857" fill="none" extrusionOk="0">
                        <a:moveTo>
                          <a:pt x="13885" y="18857"/>
                        </a:moveTo>
                        <a:lnTo>
                          <a:pt x="13615" y="18857"/>
                        </a:lnTo>
                        <a:lnTo>
                          <a:pt x="13272" y="18857"/>
                        </a:lnTo>
                        <a:cubicBezTo>
                          <a:pt x="10714" y="18857"/>
                          <a:pt x="7138" y="18085"/>
                          <a:pt x="3979" y="17412"/>
                        </a:cubicBezTo>
                        <a:cubicBezTo>
                          <a:pt x="3526" y="17314"/>
                          <a:pt x="3037" y="17289"/>
                          <a:pt x="2547" y="17265"/>
                        </a:cubicBezTo>
                        <a:cubicBezTo>
                          <a:pt x="1616" y="17240"/>
                          <a:pt x="735" y="17204"/>
                          <a:pt x="233" y="16628"/>
                        </a:cubicBezTo>
                        <a:cubicBezTo>
                          <a:pt x="98" y="16469"/>
                          <a:pt x="122" y="16261"/>
                          <a:pt x="159" y="16040"/>
                        </a:cubicBezTo>
                        <a:cubicBezTo>
                          <a:pt x="171" y="15955"/>
                          <a:pt x="184" y="15845"/>
                          <a:pt x="184" y="15759"/>
                        </a:cubicBezTo>
                        <a:cubicBezTo>
                          <a:pt x="184" y="15636"/>
                          <a:pt x="159" y="15514"/>
                          <a:pt x="122" y="15391"/>
                        </a:cubicBezTo>
                        <a:cubicBezTo>
                          <a:pt x="61" y="15159"/>
                          <a:pt x="0" y="14914"/>
                          <a:pt x="122" y="14718"/>
                        </a:cubicBezTo>
                        <a:cubicBezTo>
                          <a:pt x="710" y="13763"/>
                          <a:pt x="1898" y="13286"/>
                          <a:pt x="3281" y="12735"/>
                        </a:cubicBezTo>
                        <a:cubicBezTo>
                          <a:pt x="4518" y="12245"/>
                          <a:pt x="5938" y="11682"/>
                          <a:pt x="7102" y="10641"/>
                        </a:cubicBezTo>
                        <a:cubicBezTo>
                          <a:pt x="9269" y="8731"/>
                          <a:pt x="10016" y="6233"/>
                          <a:pt x="10689" y="4041"/>
                        </a:cubicBezTo>
                        <a:cubicBezTo>
                          <a:pt x="11167" y="2450"/>
                          <a:pt x="11595" y="1078"/>
                          <a:pt x="12452" y="148"/>
                        </a:cubicBezTo>
                        <a:cubicBezTo>
                          <a:pt x="12575" y="1"/>
                          <a:pt x="12795" y="25"/>
                          <a:pt x="13015" y="38"/>
                        </a:cubicBezTo>
                        <a:cubicBezTo>
                          <a:pt x="13077" y="38"/>
                          <a:pt x="13138" y="50"/>
                          <a:pt x="13199" y="50"/>
                        </a:cubicBezTo>
                        <a:lnTo>
                          <a:pt x="13224" y="50"/>
                        </a:lnTo>
                        <a:lnTo>
                          <a:pt x="13309" y="50"/>
                        </a:lnTo>
                        <a:cubicBezTo>
                          <a:pt x="13370" y="87"/>
                          <a:pt x="13395" y="123"/>
                          <a:pt x="13432" y="184"/>
                        </a:cubicBezTo>
                        <a:cubicBezTo>
                          <a:pt x="13444" y="221"/>
                          <a:pt x="13456" y="233"/>
                          <a:pt x="13468" y="270"/>
                        </a:cubicBezTo>
                        <a:cubicBezTo>
                          <a:pt x="15366" y="2474"/>
                          <a:pt x="17925" y="3417"/>
                          <a:pt x="20619" y="4409"/>
                        </a:cubicBezTo>
                        <a:cubicBezTo>
                          <a:pt x="22798" y="5229"/>
                          <a:pt x="25027" y="6049"/>
                          <a:pt x="27010" y="7617"/>
                        </a:cubicBezTo>
                        <a:cubicBezTo>
                          <a:pt x="27035" y="7629"/>
                          <a:pt x="27047" y="7653"/>
                          <a:pt x="27047" y="7690"/>
                        </a:cubicBezTo>
                        <a:cubicBezTo>
                          <a:pt x="26937" y="8168"/>
                          <a:pt x="26508" y="8535"/>
                          <a:pt x="26067" y="8914"/>
                        </a:cubicBezTo>
                        <a:cubicBezTo>
                          <a:pt x="25712" y="9221"/>
                          <a:pt x="25345" y="9527"/>
                          <a:pt x="25088" y="9918"/>
                        </a:cubicBezTo>
                        <a:cubicBezTo>
                          <a:pt x="24353" y="11020"/>
                          <a:pt x="23851" y="12159"/>
                          <a:pt x="23447" y="13065"/>
                        </a:cubicBezTo>
                        <a:lnTo>
                          <a:pt x="23386" y="13200"/>
                        </a:lnTo>
                        <a:cubicBezTo>
                          <a:pt x="23141" y="13763"/>
                          <a:pt x="22835" y="14473"/>
                          <a:pt x="22639" y="14657"/>
                        </a:cubicBezTo>
                        <a:cubicBezTo>
                          <a:pt x="22345" y="14938"/>
                          <a:pt x="21366" y="15330"/>
                          <a:pt x="20509" y="15649"/>
                        </a:cubicBezTo>
                        <a:lnTo>
                          <a:pt x="20301" y="15722"/>
                        </a:lnTo>
                        <a:cubicBezTo>
                          <a:pt x="18770" y="16322"/>
                          <a:pt x="16872" y="17057"/>
                          <a:pt x="15036" y="18342"/>
                        </a:cubicBezTo>
                        <a:cubicBezTo>
                          <a:pt x="14938" y="18404"/>
                          <a:pt x="14864" y="18477"/>
                          <a:pt x="14779" y="18550"/>
                        </a:cubicBezTo>
                        <a:cubicBezTo>
                          <a:pt x="14668" y="18648"/>
                          <a:pt x="14570" y="18734"/>
                          <a:pt x="14472" y="18783"/>
                        </a:cubicBezTo>
                        <a:cubicBezTo>
                          <a:pt x="14289" y="18844"/>
                          <a:pt x="14105" y="18857"/>
                          <a:pt x="13885" y="1885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9" name="Google Shape;149;p7"/>
                  <p:cNvSpPr/>
                  <p:nvPr/>
                </p:nvSpPr>
                <p:spPr>
                  <a:xfrm>
                    <a:off x="1739825" y="4215475"/>
                    <a:ext cx="374400" cy="28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76" h="11498" fill="none" extrusionOk="0">
                        <a:moveTo>
                          <a:pt x="2548" y="11498"/>
                        </a:moveTo>
                        <a:cubicBezTo>
                          <a:pt x="1862" y="11498"/>
                          <a:pt x="1213" y="11388"/>
                          <a:pt x="760" y="11094"/>
                        </a:cubicBezTo>
                        <a:cubicBezTo>
                          <a:pt x="368" y="10849"/>
                          <a:pt x="148" y="10518"/>
                          <a:pt x="87" y="10078"/>
                        </a:cubicBezTo>
                        <a:cubicBezTo>
                          <a:pt x="1" y="9563"/>
                          <a:pt x="552" y="9355"/>
                          <a:pt x="1140" y="9123"/>
                        </a:cubicBezTo>
                        <a:cubicBezTo>
                          <a:pt x="1507" y="8988"/>
                          <a:pt x="1874" y="8829"/>
                          <a:pt x="2119" y="8596"/>
                        </a:cubicBezTo>
                        <a:cubicBezTo>
                          <a:pt x="3552" y="7335"/>
                          <a:pt x="4103" y="5511"/>
                          <a:pt x="4617" y="3907"/>
                        </a:cubicBezTo>
                        <a:cubicBezTo>
                          <a:pt x="5107" y="2290"/>
                          <a:pt x="5535" y="907"/>
                          <a:pt x="6698" y="478"/>
                        </a:cubicBezTo>
                        <a:cubicBezTo>
                          <a:pt x="7996" y="1"/>
                          <a:pt x="9172" y="907"/>
                          <a:pt x="10323" y="1788"/>
                        </a:cubicBezTo>
                        <a:cubicBezTo>
                          <a:pt x="10959" y="2290"/>
                          <a:pt x="11572" y="2768"/>
                          <a:pt x="12220" y="3001"/>
                        </a:cubicBezTo>
                        <a:cubicBezTo>
                          <a:pt x="12490" y="3111"/>
                          <a:pt x="12833" y="3148"/>
                          <a:pt x="13151" y="3197"/>
                        </a:cubicBezTo>
                        <a:cubicBezTo>
                          <a:pt x="13824" y="3307"/>
                          <a:pt x="14510" y="3417"/>
                          <a:pt x="14694" y="3980"/>
                        </a:cubicBezTo>
                        <a:cubicBezTo>
                          <a:pt x="14975" y="4862"/>
                          <a:pt x="14326" y="5596"/>
                          <a:pt x="13763" y="6245"/>
                        </a:cubicBezTo>
                        <a:cubicBezTo>
                          <a:pt x="13494" y="6551"/>
                          <a:pt x="13249" y="6845"/>
                          <a:pt x="13127" y="7115"/>
                        </a:cubicBezTo>
                        <a:cubicBezTo>
                          <a:pt x="13102" y="7151"/>
                          <a:pt x="13090" y="7188"/>
                          <a:pt x="13078" y="7249"/>
                        </a:cubicBezTo>
                        <a:cubicBezTo>
                          <a:pt x="13029" y="7372"/>
                          <a:pt x="12980" y="7531"/>
                          <a:pt x="12906" y="7592"/>
                        </a:cubicBezTo>
                        <a:cubicBezTo>
                          <a:pt x="12735" y="7739"/>
                          <a:pt x="12490" y="7800"/>
                          <a:pt x="12282" y="7861"/>
                        </a:cubicBezTo>
                        <a:cubicBezTo>
                          <a:pt x="12184" y="7886"/>
                          <a:pt x="12110" y="7910"/>
                          <a:pt x="12037" y="7947"/>
                        </a:cubicBezTo>
                        <a:lnTo>
                          <a:pt x="11816" y="8021"/>
                        </a:lnTo>
                        <a:cubicBezTo>
                          <a:pt x="11192" y="8266"/>
                          <a:pt x="10506" y="8657"/>
                          <a:pt x="9784" y="9086"/>
                        </a:cubicBezTo>
                        <a:cubicBezTo>
                          <a:pt x="8682" y="9735"/>
                          <a:pt x="7445" y="10469"/>
                          <a:pt x="5976" y="10922"/>
                        </a:cubicBezTo>
                        <a:lnTo>
                          <a:pt x="5964" y="10898"/>
                        </a:lnTo>
                        <a:lnTo>
                          <a:pt x="5976" y="10922"/>
                        </a:lnTo>
                        <a:cubicBezTo>
                          <a:pt x="5547" y="11033"/>
                          <a:pt x="3968" y="11498"/>
                          <a:pt x="2548" y="114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50" name="Google Shape;150;p7"/>
                <p:cNvGrpSpPr/>
                <p:nvPr/>
              </p:nvGrpSpPr>
              <p:grpSpPr>
                <a:xfrm rot="6499934">
                  <a:off x="7821810" y="2338940"/>
                  <a:ext cx="267032" cy="465633"/>
                  <a:chOff x="526150" y="3997550"/>
                  <a:chExt cx="344075" cy="599975"/>
                </a:xfrm>
              </p:grpSpPr>
              <p:sp>
                <p:nvSpPr>
                  <p:cNvPr id="151" name="Google Shape;151;p7"/>
                  <p:cNvSpPr/>
                  <p:nvPr/>
                </p:nvSpPr>
                <p:spPr>
                  <a:xfrm>
                    <a:off x="526150" y="3997550"/>
                    <a:ext cx="344075" cy="59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3" h="23999" fill="none" extrusionOk="0">
                        <a:moveTo>
                          <a:pt x="7322" y="23998"/>
                        </a:moveTo>
                        <a:cubicBezTo>
                          <a:pt x="6980" y="23998"/>
                          <a:pt x="6710" y="23913"/>
                          <a:pt x="6490" y="23766"/>
                        </a:cubicBezTo>
                        <a:cubicBezTo>
                          <a:pt x="5645" y="23153"/>
                          <a:pt x="5927" y="21390"/>
                          <a:pt x="6221" y="19688"/>
                        </a:cubicBezTo>
                        <a:cubicBezTo>
                          <a:pt x="6257" y="19382"/>
                          <a:pt x="6331" y="19064"/>
                          <a:pt x="6367" y="18758"/>
                        </a:cubicBezTo>
                        <a:cubicBezTo>
                          <a:pt x="6906" y="15097"/>
                          <a:pt x="5376" y="10995"/>
                          <a:pt x="2315" y="7775"/>
                        </a:cubicBezTo>
                        <a:cubicBezTo>
                          <a:pt x="2205" y="7665"/>
                          <a:pt x="2094" y="7542"/>
                          <a:pt x="1996" y="7432"/>
                        </a:cubicBezTo>
                        <a:cubicBezTo>
                          <a:pt x="1409" y="6832"/>
                          <a:pt x="809" y="6245"/>
                          <a:pt x="466" y="5473"/>
                        </a:cubicBezTo>
                        <a:cubicBezTo>
                          <a:pt x="62" y="4628"/>
                          <a:pt x="1" y="3392"/>
                          <a:pt x="796" y="2669"/>
                        </a:cubicBezTo>
                        <a:cubicBezTo>
                          <a:pt x="1384" y="2155"/>
                          <a:pt x="2180" y="2094"/>
                          <a:pt x="2964" y="2045"/>
                        </a:cubicBezTo>
                        <a:cubicBezTo>
                          <a:pt x="3196" y="2033"/>
                          <a:pt x="3453" y="2020"/>
                          <a:pt x="3674" y="1984"/>
                        </a:cubicBezTo>
                        <a:cubicBezTo>
                          <a:pt x="4947" y="1812"/>
                          <a:pt x="5694" y="1286"/>
                          <a:pt x="6233" y="894"/>
                        </a:cubicBezTo>
                        <a:cubicBezTo>
                          <a:pt x="6416" y="759"/>
                          <a:pt x="6588" y="649"/>
                          <a:pt x="6735" y="576"/>
                        </a:cubicBezTo>
                        <a:cubicBezTo>
                          <a:pt x="7861" y="0"/>
                          <a:pt x="9918" y="465"/>
                          <a:pt x="10212" y="710"/>
                        </a:cubicBezTo>
                        <a:lnTo>
                          <a:pt x="10212" y="710"/>
                        </a:lnTo>
                        <a:cubicBezTo>
                          <a:pt x="13347" y="3184"/>
                          <a:pt x="12453" y="4934"/>
                          <a:pt x="11387" y="6979"/>
                        </a:cubicBezTo>
                        <a:cubicBezTo>
                          <a:pt x="10567" y="8571"/>
                          <a:pt x="9649" y="10383"/>
                          <a:pt x="10592" y="12856"/>
                        </a:cubicBezTo>
                        <a:cubicBezTo>
                          <a:pt x="10824" y="13432"/>
                          <a:pt x="11241" y="14093"/>
                          <a:pt x="11669" y="14791"/>
                        </a:cubicBezTo>
                        <a:cubicBezTo>
                          <a:pt x="12649" y="16370"/>
                          <a:pt x="13763" y="18158"/>
                          <a:pt x="13273" y="19921"/>
                        </a:cubicBezTo>
                        <a:cubicBezTo>
                          <a:pt x="12942" y="21145"/>
                          <a:pt x="11877" y="22186"/>
                          <a:pt x="10041" y="23117"/>
                        </a:cubicBezTo>
                        <a:cubicBezTo>
                          <a:pt x="8877" y="23704"/>
                          <a:pt x="7984" y="23998"/>
                          <a:pt x="7322" y="239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2" name="Google Shape;152;p7"/>
                  <p:cNvSpPr/>
                  <p:nvPr/>
                </p:nvSpPr>
                <p:spPr>
                  <a:xfrm>
                    <a:off x="599000" y="4068850"/>
                    <a:ext cx="190125" cy="449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5" h="17988" fill="none" extrusionOk="0">
                        <a:moveTo>
                          <a:pt x="5719" y="17987"/>
                        </a:moveTo>
                        <a:cubicBezTo>
                          <a:pt x="5694" y="17987"/>
                          <a:pt x="5657" y="17975"/>
                          <a:pt x="5645" y="17963"/>
                        </a:cubicBezTo>
                        <a:cubicBezTo>
                          <a:pt x="5535" y="17865"/>
                          <a:pt x="5645" y="17547"/>
                          <a:pt x="5817" y="17020"/>
                        </a:cubicBezTo>
                        <a:cubicBezTo>
                          <a:pt x="5902" y="16751"/>
                          <a:pt x="6012" y="16457"/>
                          <a:pt x="6037" y="16261"/>
                        </a:cubicBezTo>
                        <a:cubicBezTo>
                          <a:pt x="6123" y="15710"/>
                          <a:pt x="6074" y="15122"/>
                          <a:pt x="6025" y="14559"/>
                        </a:cubicBezTo>
                        <a:cubicBezTo>
                          <a:pt x="5963" y="13922"/>
                          <a:pt x="5927" y="13249"/>
                          <a:pt x="6061" y="12649"/>
                        </a:cubicBezTo>
                        <a:cubicBezTo>
                          <a:pt x="6061" y="12637"/>
                          <a:pt x="6074" y="12576"/>
                          <a:pt x="6123" y="12576"/>
                        </a:cubicBezTo>
                        <a:cubicBezTo>
                          <a:pt x="6184" y="12576"/>
                          <a:pt x="6245" y="12673"/>
                          <a:pt x="6368" y="12967"/>
                        </a:cubicBezTo>
                        <a:cubicBezTo>
                          <a:pt x="6404" y="13090"/>
                          <a:pt x="6465" y="13212"/>
                          <a:pt x="6514" y="13286"/>
                        </a:cubicBezTo>
                        <a:cubicBezTo>
                          <a:pt x="7323" y="14608"/>
                          <a:pt x="7604" y="15637"/>
                          <a:pt x="7359" y="16457"/>
                        </a:cubicBezTo>
                        <a:cubicBezTo>
                          <a:pt x="7163" y="17081"/>
                          <a:pt x="6674" y="17571"/>
                          <a:pt x="5829" y="17938"/>
                        </a:cubicBezTo>
                        <a:lnTo>
                          <a:pt x="5829" y="17938"/>
                        </a:lnTo>
                        <a:cubicBezTo>
                          <a:pt x="5792" y="17987"/>
                          <a:pt x="5755" y="17987"/>
                          <a:pt x="5719" y="17987"/>
                        </a:cubicBezTo>
                        <a:close/>
                        <a:moveTo>
                          <a:pt x="4617" y="7837"/>
                        </a:moveTo>
                        <a:cubicBezTo>
                          <a:pt x="3882" y="7837"/>
                          <a:pt x="1433" y="5009"/>
                          <a:pt x="503" y="3270"/>
                        </a:cubicBezTo>
                        <a:cubicBezTo>
                          <a:pt x="123" y="2548"/>
                          <a:pt x="1" y="2070"/>
                          <a:pt x="172" y="1825"/>
                        </a:cubicBezTo>
                        <a:cubicBezTo>
                          <a:pt x="1054" y="466"/>
                          <a:pt x="2927" y="283"/>
                          <a:pt x="4910" y="87"/>
                        </a:cubicBezTo>
                        <a:lnTo>
                          <a:pt x="5021" y="62"/>
                        </a:lnTo>
                        <a:cubicBezTo>
                          <a:pt x="5682" y="1"/>
                          <a:pt x="6172" y="172"/>
                          <a:pt x="6453" y="564"/>
                        </a:cubicBezTo>
                        <a:cubicBezTo>
                          <a:pt x="6821" y="1066"/>
                          <a:pt x="6759" y="1752"/>
                          <a:pt x="6661" y="1997"/>
                        </a:cubicBezTo>
                        <a:cubicBezTo>
                          <a:pt x="6257" y="2915"/>
                          <a:pt x="6074" y="4041"/>
                          <a:pt x="5902" y="5058"/>
                        </a:cubicBezTo>
                        <a:cubicBezTo>
                          <a:pt x="5645" y="6551"/>
                          <a:pt x="5437" y="7837"/>
                          <a:pt x="4617" y="783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3" name="Google Shape;153;p7"/>
                  <p:cNvSpPr/>
                  <p:nvPr/>
                </p:nvSpPr>
                <p:spPr>
                  <a:xfrm>
                    <a:off x="669100" y="4120900"/>
                    <a:ext cx="38300" cy="5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2254" fill="none" extrusionOk="0">
                        <a:moveTo>
                          <a:pt x="882" y="2253"/>
                        </a:moveTo>
                        <a:cubicBezTo>
                          <a:pt x="870" y="2253"/>
                          <a:pt x="858" y="2253"/>
                          <a:pt x="833" y="2241"/>
                        </a:cubicBezTo>
                        <a:cubicBezTo>
                          <a:pt x="564" y="2119"/>
                          <a:pt x="1" y="845"/>
                          <a:pt x="86" y="551"/>
                        </a:cubicBezTo>
                        <a:cubicBezTo>
                          <a:pt x="147" y="392"/>
                          <a:pt x="466" y="209"/>
                          <a:pt x="760" y="111"/>
                        </a:cubicBezTo>
                        <a:cubicBezTo>
                          <a:pt x="870" y="86"/>
                          <a:pt x="1139" y="0"/>
                          <a:pt x="1262" y="86"/>
                        </a:cubicBezTo>
                        <a:cubicBezTo>
                          <a:pt x="1531" y="270"/>
                          <a:pt x="1311" y="1580"/>
                          <a:pt x="992" y="2192"/>
                        </a:cubicBezTo>
                        <a:lnTo>
                          <a:pt x="992" y="2192"/>
                        </a:lnTo>
                        <a:cubicBezTo>
                          <a:pt x="943" y="2241"/>
                          <a:pt x="919" y="2253"/>
                          <a:pt x="882" y="225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54" name="Google Shape;154;p7"/>
                <p:cNvGrpSpPr/>
                <p:nvPr/>
              </p:nvGrpSpPr>
              <p:grpSpPr>
                <a:xfrm rot="3890659">
                  <a:off x="8703654" y="1971457"/>
                  <a:ext cx="464398" cy="940396"/>
                  <a:chOff x="715325" y="2926500"/>
                  <a:chExt cx="464375" cy="940350"/>
                </a:xfrm>
              </p:grpSpPr>
              <p:sp>
                <p:nvSpPr>
                  <p:cNvPr id="155" name="Google Shape;155;p7"/>
                  <p:cNvSpPr/>
                  <p:nvPr/>
                </p:nvSpPr>
                <p:spPr>
                  <a:xfrm>
                    <a:off x="715325" y="2926500"/>
                    <a:ext cx="464375" cy="94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5" h="37614" fill="none" extrusionOk="0">
                        <a:moveTo>
                          <a:pt x="6196" y="37614"/>
                        </a:moveTo>
                        <a:cubicBezTo>
                          <a:pt x="5461" y="37614"/>
                          <a:pt x="4714" y="37430"/>
                          <a:pt x="4065" y="37051"/>
                        </a:cubicBezTo>
                        <a:cubicBezTo>
                          <a:pt x="3074" y="36475"/>
                          <a:pt x="2363" y="35520"/>
                          <a:pt x="1678" y="34528"/>
                        </a:cubicBezTo>
                        <a:cubicBezTo>
                          <a:pt x="1127" y="33733"/>
                          <a:pt x="613" y="32937"/>
                          <a:pt x="368" y="32067"/>
                        </a:cubicBezTo>
                        <a:cubicBezTo>
                          <a:pt x="0" y="30794"/>
                          <a:pt x="209" y="29423"/>
                          <a:pt x="392" y="28223"/>
                        </a:cubicBezTo>
                        <a:cubicBezTo>
                          <a:pt x="686" y="26325"/>
                          <a:pt x="1004" y="24182"/>
                          <a:pt x="2192" y="22480"/>
                        </a:cubicBezTo>
                        <a:cubicBezTo>
                          <a:pt x="2927" y="21440"/>
                          <a:pt x="3943" y="20632"/>
                          <a:pt x="4947" y="19848"/>
                        </a:cubicBezTo>
                        <a:cubicBezTo>
                          <a:pt x="5314" y="19554"/>
                          <a:pt x="5694" y="19248"/>
                          <a:pt x="6061" y="18942"/>
                        </a:cubicBezTo>
                        <a:cubicBezTo>
                          <a:pt x="7212" y="17962"/>
                          <a:pt x="8228" y="16836"/>
                          <a:pt x="9085" y="15599"/>
                        </a:cubicBezTo>
                        <a:cubicBezTo>
                          <a:pt x="9906" y="14424"/>
                          <a:pt x="10371" y="13420"/>
                          <a:pt x="10591" y="12416"/>
                        </a:cubicBezTo>
                        <a:cubicBezTo>
                          <a:pt x="10898" y="11020"/>
                          <a:pt x="10702" y="9575"/>
                          <a:pt x="10493" y="8167"/>
                        </a:cubicBezTo>
                        <a:cubicBezTo>
                          <a:pt x="10359" y="7139"/>
                          <a:pt x="10212" y="6074"/>
                          <a:pt x="10273" y="5021"/>
                        </a:cubicBezTo>
                        <a:lnTo>
                          <a:pt x="10273" y="5021"/>
                        </a:lnTo>
                        <a:cubicBezTo>
                          <a:pt x="10334" y="3796"/>
                          <a:pt x="10665" y="2584"/>
                          <a:pt x="11228" y="1482"/>
                        </a:cubicBezTo>
                        <a:lnTo>
                          <a:pt x="11326" y="1298"/>
                        </a:lnTo>
                        <a:cubicBezTo>
                          <a:pt x="11522" y="882"/>
                          <a:pt x="11779" y="392"/>
                          <a:pt x="12171" y="221"/>
                        </a:cubicBezTo>
                        <a:cubicBezTo>
                          <a:pt x="12734" y="1"/>
                          <a:pt x="13469" y="466"/>
                          <a:pt x="13677" y="625"/>
                        </a:cubicBezTo>
                        <a:cubicBezTo>
                          <a:pt x="13836" y="735"/>
                          <a:pt x="13983" y="858"/>
                          <a:pt x="14142" y="980"/>
                        </a:cubicBezTo>
                        <a:cubicBezTo>
                          <a:pt x="14461" y="1249"/>
                          <a:pt x="14816" y="1531"/>
                          <a:pt x="15207" y="1666"/>
                        </a:cubicBezTo>
                        <a:cubicBezTo>
                          <a:pt x="15562" y="1788"/>
                          <a:pt x="15942" y="1813"/>
                          <a:pt x="16334" y="1849"/>
                        </a:cubicBezTo>
                        <a:cubicBezTo>
                          <a:pt x="16897" y="1898"/>
                          <a:pt x="17497" y="1923"/>
                          <a:pt x="17901" y="2327"/>
                        </a:cubicBezTo>
                        <a:cubicBezTo>
                          <a:pt x="18574" y="2951"/>
                          <a:pt x="18379" y="4078"/>
                          <a:pt x="17926" y="4886"/>
                        </a:cubicBezTo>
                        <a:cubicBezTo>
                          <a:pt x="17473" y="5645"/>
                          <a:pt x="16836" y="6306"/>
                          <a:pt x="16211" y="6931"/>
                        </a:cubicBezTo>
                        <a:cubicBezTo>
                          <a:pt x="16003" y="7127"/>
                          <a:pt x="15795" y="7347"/>
                          <a:pt x="15599" y="7555"/>
                        </a:cubicBezTo>
                        <a:cubicBezTo>
                          <a:pt x="14938" y="8253"/>
                          <a:pt x="14069" y="9318"/>
                          <a:pt x="13959" y="10604"/>
                        </a:cubicBezTo>
                        <a:cubicBezTo>
                          <a:pt x="13910" y="11167"/>
                          <a:pt x="14007" y="11730"/>
                          <a:pt x="14105" y="12281"/>
                        </a:cubicBezTo>
                        <a:cubicBezTo>
                          <a:pt x="14216" y="12893"/>
                          <a:pt x="14326" y="13530"/>
                          <a:pt x="14228" y="14142"/>
                        </a:cubicBezTo>
                        <a:cubicBezTo>
                          <a:pt x="14044" y="15379"/>
                          <a:pt x="13150" y="16297"/>
                          <a:pt x="12269" y="17203"/>
                        </a:cubicBezTo>
                        <a:cubicBezTo>
                          <a:pt x="11644" y="17840"/>
                          <a:pt x="10983" y="18513"/>
                          <a:pt x="10591" y="19309"/>
                        </a:cubicBezTo>
                        <a:cubicBezTo>
                          <a:pt x="9991" y="20509"/>
                          <a:pt x="10028" y="21868"/>
                          <a:pt x="10040" y="23203"/>
                        </a:cubicBezTo>
                        <a:cubicBezTo>
                          <a:pt x="10053" y="23888"/>
                          <a:pt x="10065" y="24611"/>
                          <a:pt x="9991" y="25297"/>
                        </a:cubicBezTo>
                        <a:cubicBezTo>
                          <a:pt x="9942" y="25737"/>
                          <a:pt x="9857" y="26178"/>
                          <a:pt x="9783" y="26631"/>
                        </a:cubicBezTo>
                        <a:cubicBezTo>
                          <a:pt x="9636" y="27354"/>
                          <a:pt x="9502" y="28100"/>
                          <a:pt x="9538" y="28835"/>
                        </a:cubicBezTo>
                        <a:cubicBezTo>
                          <a:pt x="9563" y="29582"/>
                          <a:pt x="9783" y="30317"/>
                          <a:pt x="9979" y="31014"/>
                        </a:cubicBezTo>
                        <a:cubicBezTo>
                          <a:pt x="10212" y="31835"/>
                          <a:pt x="10457" y="32692"/>
                          <a:pt x="10420" y="33549"/>
                        </a:cubicBezTo>
                        <a:cubicBezTo>
                          <a:pt x="10371" y="34994"/>
                          <a:pt x="9514" y="36414"/>
                          <a:pt x="8253" y="37112"/>
                        </a:cubicBezTo>
                        <a:cubicBezTo>
                          <a:pt x="7616" y="37430"/>
                          <a:pt x="6906" y="37614"/>
                          <a:pt x="6196" y="37614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6" name="Google Shape;156;p7"/>
                  <p:cNvSpPr/>
                  <p:nvPr/>
                </p:nvSpPr>
                <p:spPr>
                  <a:xfrm>
                    <a:off x="775325" y="3007000"/>
                    <a:ext cx="327550" cy="799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2" h="31970" fill="none" extrusionOk="0">
                        <a:moveTo>
                          <a:pt x="3649" y="31970"/>
                        </a:moveTo>
                        <a:cubicBezTo>
                          <a:pt x="3318" y="31970"/>
                          <a:pt x="2559" y="31737"/>
                          <a:pt x="1286" y="29900"/>
                        </a:cubicBezTo>
                        <a:lnTo>
                          <a:pt x="1286" y="29900"/>
                        </a:lnTo>
                        <a:cubicBezTo>
                          <a:pt x="845" y="29251"/>
                          <a:pt x="453" y="28676"/>
                          <a:pt x="306" y="28150"/>
                        </a:cubicBezTo>
                        <a:cubicBezTo>
                          <a:pt x="0" y="27072"/>
                          <a:pt x="612" y="22309"/>
                          <a:pt x="1776" y="20656"/>
                        </a:cubicBezTo>
                        <a:cubicBezTo>
                          <a:pt x="1971" y="20375"/>
                          <a:pt x="2082" y="20105"/>
                          <a:pt x="2192" y="19824"/>
                        </a:cubicBezTo>
                        <a:cubicBezTo>
                          <a:pt x="2351" y="19383"/>
                          <a:pt x="2522" y="18967"/>
                          <a:pt x="3086" y="18526"/>
                        </a:cubicBezTo>
                        <a:cubicBezTo>
                          <a:pt x="3429" y="18269"/>
                          <a:pt x="4763" y="17350"/>
                          <a:pt x="5228" y="17595"/>
                        </a:cubicBezTo>
                        <a:cubicBezTo>
                          <a:pt x="5804" y="17901"/>
                          <a:pt x="5571" y="18660"/>
                          <a:pt x="5351" y="19358"/>
                        </a:cubicBezTo>
                        <a:cubicBezTo>
                          <a:pt x="5277" y="19579"/>
                          <a:pt x="5216" y="19811"/>
                          <a:pt x="5192" y="20007"/>
                        </a:cubicBezTo>
                        <a:cubicBezTo>
                          <a:pt x="5118" y="20473"/>
                          <a:pt x="5130" y="20681"/>
                          <a:pt x="5143" y="20926"/>
                        </a:cubicBezTo>
                        <a:cubicBezTo>
                          <a:pt x="5167" y="21281"/>
                          <a:pt x="5204" y="21685"/>
                          <a:pt x="4959" y="22934"/>
                        </a:cubicBezTo>
                        <a:cubicBezTo>
                          <a:pt x="4812" y="23766"/>
                          <a:pt x="4628" y="24685"/>
                          <a:pt x="4665" y="25701"/>
                        </a:cubicBezTo>
                        <a:cubicBezTo>
                          <a:pt x="4714" y="26729"/>
                          <a:pt x="4971" y="27660"/>
                          <a:pt x="5204" y="28480"/>
                        </a:cubicBezTo>
                        <a:cubicBezTo>
                          <a:pt x="5400" y="29166"/>
                          <a:pt x="5571" y="29766"/>
                          <a:pt x="5559" y="30231"/>
                        </a:cubicBezTo>
                        <a:cubicBezTo>
                          <a:pt x="5547" y="30941"/>
                          <a:pt x="4971" y="31933"/>
                          <a:pt x="3796" y="31933"/>
                        </a:cubicBezTo>
                        <a:cubicBezTo>
                          <a:pt x="3784" y="31945"/>
                          <a:pt x="3722" y="31970"/>
                          <a:pt x="3649" y="31970"/>
                        </a:cubicBezTo>
                        <a:close/>
                        <a:moveTo>
                          <a:pt x="10420" y="3809"/>
                        </a:moveTo>
                        <a:cubicBezTo>
                          <a:pt x="10383" y="3809"/>
                          <a:pt x="10346" y="3784"/>
                          <a:pt x="10297" y="3772"/>
                        </a:cubicBezTo>
                        <a:cubicBezTo>
                          <a:pt x="9979" y="3600"/>
                          <a:pt x="10138" y="2780"/>
                          <a:pt x="10236" y="2229"/>
                        </a:cubicBezTo>
                        <a:cubicBezTo>
                          <a:pt x="10273" y="2070"/>
                          <a:pt x="10285" y="1972"/>
                          <a:pt x="10285" y="1911"/>
                        </a:cubicBezTo>
                        <a:lnTo>
                          <a:pt x="10285" y="1911"/>
                        </a:lnTo>
                        <a:cubicBezTo>
                          <a:pt x="10285" y="1752"/>
                          <a:pt x="10285" y="1580"/>
                          <a:pt x="10273" y="1409"/>
                        </a:cubicBezTo>
                        <a:cubicBezTo>
                          <a:pt x="10236" y="846"/>
                          <a:pt x="10212" y="221"/>
                          <a:pt x="10689" y="86"/>
                        </a:cubicBezTo>
                        <a:cubicBezTo>
                          <a:pt x="10934" y="1"/>
                          <a:pt x="11154" y="184"/>
                          <a:pt x="11399" y="405"/>
                        </a:cubicBezTo>
                        <a:cubicBezTo>
                          <a:pt x="11571" y="539"/>
                          <a:pt x="11754" y="699"/>
                          <a:pt x="11950" y="772"/>
                        </a:cubicBezTo>
                        <a:cubicBezTo>
                          <a:pt x="12073" y="821"/>
                          <a:pt x="12232" y="821"/>
                          <a:pt x="12379" y="821"/>
                        </a:cubicBezTo>
                        <a:cubicBezTo>
                          <a:pt x="12624" y="821"/>
                          <a:pt x="12869" y="833"/>
                          <a:pt x="12930" y="1029"/>
                        </a:cubicBezTo>
                        <a:cubicBezTo>
                          <a:pt x="13101" y="1494"/>
                          <a:pt x="13040" y="1935"/>
                          <a:pt x="12746" y="2229"/>
                        </a:cubicBezTo>
                        <a:cubicBezTo>
                          <a:pt x="12648" y="2327"/>
                          <a:pt x="12428" y="2437"/>
                          <a:pt x="12220" y="2560"/>
                        </a:cubicBezTo>
                        <a:cubicBezTo>
                          <a:pt x="11987" y="2682"/>
                          <a:pt x="11742" y="2805"/>
                          <a:pt x="11632" y="2927"/>
                        </a:cubicBezTo>
                        <a:cubicBezTo>
                          <a:pt x="11081" y="3515"/>
                          <a:pt x="10665" y="3809"/>
                          <a:pt x="10420" y="3809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157" name="Google Shape;157;p7"/>
            <p:cNvSpPr/>
            <p:nvPr/>
          </p:nvSpPr>
          <p:spPr>
            <a:xfrm>
              <a:off x="-728859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59487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3223570" y="-1877977"/>
            <a:ext cx="19068275" cy="11517013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1182633" y="2000033"/>
            <a:ext cx="5713200" cy="23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53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1182633" y="4029267"/>
            <a:ext cx="5777200" cy="9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572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ppt.com/" TargetMode="External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99100" y="1575767"/>
            <a:ext cx="994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5286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2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6" indent="-228566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9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5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5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5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5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6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9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11700" y="1912600"/>
            <a:ext cx="10168400" cy="4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9414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9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179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3B5812-0966-4EC2-A6AF-DF13C4138783}" type="datetimeFigureOut">
              <a:rPr lang="en-US" smtClean="0"/>
              <a:pPr>
                <a:defRPr/>
              </a:pPr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74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2024/6/15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885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85194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547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EFCFF"/>
            </a:gs>
            <a:gs pos="79591">
              <a:srgbClr val="EFF0F4"/>
            </a:gs>
            <a:gs pos="92730">
              <a:srgbClr val="E0E3E8"/>
            </a:gs>
          </a:gsLst>
          <a:lin ang="3702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40402"/>
            <a:ext cx="12192000" cy="326390"/>
          </a:xfrm>
          <a:prstGeom prst="rect">
            <a:avLst/>
          </a:prstGeom>
          <a:solidFill>
            <a:srgbClr val="11122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Rectangle 2">
            <a:hlinkClick r:id="rId3"/>
          </p:cNvPr>
          <p:cNvSpPr txBox="1"/>
          <p:nvPr/>
        </p:nvSpPr>
        <p:spPr>
          <a:xfrm>
            <a:off x="4432851" y="6487074"/>
            <a:ext cx="3326298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595265"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designed by</a:t>
            </a:r>
            <a:r>
              <a:rPr sz="2000"/>
              <a:t> </a:t>
            </a:r>
            <a:r>
              <a:rPr sz="2000" b="1"/>
              <a:t>TinyPPT.com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97140" y="6209032"/>
            <a:ext cx="280921" cy="2946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00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ransition spd="med"/>
  <p:txStyles>
    <p:titleStyle>
      <a:lvl1pPr marL="0" marR="0" indent="0" algn="ctr" defTabSz="214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1pPr>
      <a:lvl2pPr marL="0" marR="0" indent="0" algn="ctr" defTabSz="214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2pPr>
      <a:lvl3pPr marL="0" marR="0" indent="0" algn="ctr" defTabSz="214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3pPr>
      <a:lvl4pPr marL="0" marR="0" indent="0" algn="ctr" defTabSz="214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4pPr>
      <a:lvl5pPr marL="0" marR="0" indent="0" algn="ctr" defTabSz="214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5pPr>
      <a:lvl6pPr marL="0" marR="0" indent="0" algn="ctr" defTabSz="214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6pPr>
      <a:lvl7pPr marL="0" marR="0" indent="0" algn="ctr" defTabSz="214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7pPr>
      <a:lvl8pPr marL="0" marR="0" indent="0" algn="ctr" defTabSz="214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8pPr>
      <a:lvl9pPr marL="0" marR="0" indent="0" algn="ctr" defTabSz="214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9pPr>
    </p:titleStyle>
    <p:bodyStyle>
      <a:lvl1pPr marL="99385" marR="0" indent="-99385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1pPr>
      <a:lvl2pPr marL="495279" marR="0" indent="-114293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2pPr>
      <a:lvl3pPr marL="904837" marR="0" indent="-142868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3pPr>
      <a:lvl4pPr marL="1295347" marR="0" indent="-152393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4pPr>
      <a:lvl5pPr marL="1676331" marR="0" indent="-152393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5pPr>
      <a:lvl6pPr marL="2057317" marR="0" indent="-152393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6pPr>
      <a:lvl7pPr marL="2438301" marR="0" indent="-152393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7pPr>
      <a:lvl8pPr marL="2819287" marR="0" indent="-152393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8pPr>
      <a:lvl9pPr marL="3200270" marR="0" indent="-152393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5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0.png"/><Relationship Id="rId2" Type="http://schemas.openxmlformats.org/officeDocument/2006/relationships/tags" Target="../tags/tag2.xml"/><Relationship Id="rId16" Type="http://schemas.openxmlformats.org/officeDocument/2006/relationships/image" Target="../media/image3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5.xml"/><Relationship Id="rId15" Type="http://schemas.openxmlformats.org/officeDocument/2006/relationships/image" Target="../media/image33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5.wdp"/><Relationship Id="rId18" Type="http://schemas.openxmlformats.org/officeDocument/2006/relationships/image" Target="../media/image42.png"/><Relationship Id="rId26" Type="http://schemas.openxmlformats.org/officeDocument/2006/relationships/image" Target="../media/image46.png"/><Relationship Id="rId3" Type="http://schemas.openxmlformats.org/officeDocument/2006/relationships/slideLayout" Target="../slideLayouts/slideLayout73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24" Type="http://schemas.openxmlformats.org/officeDocument/2006/relationships/image" Target="../media/image4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47.png"/><Relationship Id="rId10" Type="http://schemas.openxmlformats.org/officeDocument/2006/relationships/image" Target="../media/image38.png"/><Relationship Id="rId19" Type="http://schemas.microsoft.com/office/2007/relationships/hdphoto" Target="../media/hdphoto8.wdp"/><Relationship Id="rId31" Type="http://schemas.openxmlformats.org/officeDocument/2006/relationships/image" Target="../media/image49.png"/><Relationship Id="rId4" Type="http://schemas.openxmlformats.org/officeDocument/2006/relationships/image" Target="../media/image35.jpeg"/><Relationship Id="rId9" Type="http://schemas.microsoft.com/office/2007/relationships/hdphoto" Target="../media/hdphoto3.wdp"/><Relationship Id="rId14" Type="http://schemas.openxmlformats.org/officeDocument/2006/relationships/image" Target="../media/image40.png"/><Relationship Id="rId22" Type="http://schemas.openxmlformats.org/officeDocument/2006/relationships/image" Target="../media/image44.png"/><Relationship Id="rId27" Type="http://schemas.microsoft.com/office/2007/relationships/hdphoto" Target="../media/hdphoto12.wdp"/><Relationship Id="rId30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2.png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slide" Target="slide32.xml"/><Relationship Id="rId26" Type="http://schemas.openxmlformats.org/officeDocument/2006/relationships/slide" Target="slide34.xml"/><Relationship Id="rId39" Type="http://schemas.microsoft.com/office/2007/relationships/hdphoto" Target="../media/hdphoto24.wdp"/><Relationship Id="rId21" Type="http://schemas.openxmlformats.org/officeDocument/2006/relationships/image" Target="../media/image42.png"/><Relationship Id="rId34" Type="http://schemas.microsoft.com/office/2007/relationships/hdphoto" Target="../media/hdphoto23.wdp"/><Relationship Id="rId42" Type="http://schemas.openxmlformats.org/officeDocument/2006/relationships/image" Target="../media/image68.png"/><Relationship Id="rId47" Type="http://schemas.microsoft.com/office/2007/relationships/hdphoto" Target="../media/hdphoto28.wdp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6" Type="http://schemas.microsoft.com/office/2007/relationships/hdphoto" Target="../media/hdphoto9.wdp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16.wdp"/><Relationship Id="rId11" Type="http://schemas.openxmlformats.org/officeDocument/2006/relationships/image" Target="../media/image57.png"/><Relationship Id="rId24" Type="http://schemas.openxmlformats.org/officeDocument/2006/relationships/image" Target="../media/image61.png"/><Relationship Id="rId32" Type="http://schemas.microsoft.com/office/2007/relationships/hdphoto" Target="../media/hdphoto22.wdp"/><Relationship Id="rId37" Type="http://schemas.openxmlformats.org/officeDocument/2006/relationships/image" Target="../media/image65.png"/><Relationship Id="rId40" Type="http://schemas.openxmlformats.org/officeDocument/2006/relationships/image" Target="../media/image67.png"/><Relationship Id="rId45" Type="http://schemas.microsoft.com/office/2007/relationships/hdphoto" Target="../media/hdphoto27.wdp"/><Relationship Id="rId5" Type="http://schemas.openxmlformats.org/officeDocument/2006/relationships/image" Target="../media/image54.png"/><Relationship Id="rId15" Type="http://schemas.openxmlformats.org/officeDocument/2006/relationships/image" Target="../media/image43.png"/><Relationship Id="rId23" Type="http://schemas.openxmlformats.org/officeDocument/2006/relationships/slide" Target="slide33.xml"/><Relationship Id="rId28" Type="http://schemas.microsoft.com/office/2007/relationships/hdphoto" Target="../media/hdphoto21.wdp"/><Relationship Id="rId36" Type="http://schemas.microsoft.com/office/2007/relationships/hdphoto" Target="../media/hdphoto12.wdp"/><Relationship Id="rId10" Type="http://schemas.microsoft.com/office/2007/relationships/hdphoto" Target="../media/hdphoto18.wdp"/><Relationship Id="rId19" Type="http://schemas.openxmlformats.org/officeDocument/2006/relationships/image" Target="../media/image60.png"/><Relationship Id="rId31" Type="http://schemas.openxmlformats.org/officeDocument/2006/relationships/image" Target="../media/image63.png"/><Relationship Id="rId44" Type="http://schemas.openxmlformats.org/officeDocument/2006/relationships/image" Target="../media/image69.png"/><Relationship Id="rId4" Type="http://schemas.microsoft.com/office/2007/relationships/hdphoto" Target="../media/hdphoto15.wdp"/><Relationship Id="rId9" Type="http://schemas.openxmlformats.org/officeDocument/2006/relationships/image" Target="../media/image56.png"/><Relationship Id="rId14" Type="http://schemas.openxmlformats.org/officeDocument/2006/relationships/slide" Target="slide30.xml"/><Relationship Id="rId22" Type="http://schemas.microsoft.com/office/2007/relationships/hdphoto" Target="../media/hdphoto8.wdp"/><Relationship Id="rId27" Type="http://schemas.openxmlformats.org/officeDocument/2006/relationships/image" Target="../media/image62.png"/><Relationship Id="rId30" Type="http://schemas.microsoft.com/office/2007/relationships/hdphoto" Target="../media/hdphoto11.wdp"/><Relationship Id="rId35" Type="http://schemas.openxmlformats.org/officeDocument/2006/relationships/image" Target="../media/image46.png"/><Relationship Id="rId43" Type="http://schemas.microsoft.com/office/2007/relationships/hdphoto" Target="../media/hdphoto26.wdp"/><Relationship Id="rId8" Type="http://schemas.microsoft.com/office/2007/relationships/hdphoto" Target="../media/hdphoto17.wdp"/><Relationship Id="rId3" Type="http://schemas.openxmlformats.org/officeDocument/2006/relationships/image" Target="../media/image53.png"/><Relationship Id="rId12" Type="http://schemas.microsoft.com/office/2007/relationships/hdphoto" Target="../media/hdphoto19.wdp"/><Relationship Id="rId17" Type="http://schemas.openxmlformats.org/officeDocument/2006/relationships/image" Target="../media/image59.png"/><Relationship Id="rId25" Type="http://schemas.microsoft.com/office/2007/relationships/hdphoto" Target="../media/hdphoto20.wdp"/><Relationship Id="rId33" Type="http://schemas.openxmlformats.org/officeDocument/2006/relationships/image" Target="../media/image64.png"/><Relationship Id="rId38" Type="http://schemas.openxmlformats.org/officeDocument/2006/relationships/image" Target="../media/image66.png"/><Relationship Id="rId46" Type="http://schemas.openxmlformats.org/officeDocument/2006/relationships/image" Target="../media/image70.png"/><Relationship Id="rId20" Type="http://schemas.openxmlformats.org/officeDocument/2006/relationships/slide" Target="slide31.xml"/><Relationship Id="rId41" Type="http://schemas.microsoft.com/office/2007/relationships/hdphoto" Target="../media/hdphoto25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13" Type="http://schemas.openxmlformats.org/officeDocument/2006/relationships/image" Target="../media/image78.png"/><Relationship Id="rId3" Type="http://schemas.openxmlformats.org/officeDocument/2006/relationships/tags" Target="../tags/tag11.xm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6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75.png"/><Relationship Id="rId4" Type="http://schemas.openxmlformats.org/officeDocument/2006/relationships/tags" Target="../tags/tag12.xml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2.png"/><Relationship Id="rId5" Type="http://schemas.openxmlformats.org/officeDocument/2006/relationships/slide" Target="slide27.xml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2.png"/><Relationship Id="rId5" Type="http://schemas.openxmlformats.org/officeDocument/2006/relationships/slide" Target="slide27.xml"/><Relationship Id="rId4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2.png"/><Relationship Id="rId5" Type="http://schemas.openxmlformats.org/officeDocument/2006/relationships/slide" Target="slide27.xml"/><Relationship Id="rId4" Type="http://schemas.microsoft.com/office/2007/relationships/hdphoto" Target="../media/hdphoto1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2.png"/><Relationship Id="rId5" Type="http://schemas.openxmlformats.org/officeDocument/2006/relationships/slide" Target="slide27.xml"/><Relationship Id="rId4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2.png"/><Relationship Id="rId5" Type="http://schemas.openxmlformats.org/officeDocument/2006/relationships/slide" Target="slide27.xml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9879E2-46BA-8944-9886-509B44EA8E25}"/>
              </a:ext>
            </a:extLst>
          </p:cNvPr>
          <p:cNvSpPr/>
          <p:nvPr/>
        </p:nvSpPr>
        <p:spPr>
          <a:xfrm>
            <a:off x="265150" y="984647"/>
            <a:ext cx="5146602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4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575005-9064-724D-B63D-A9B893D1B2FE}"/>
              </a:ext>
            </a:extLst>
          </p:cNvPr>
          <p:cNvGrpSpPr/>
          <p:nvPr/>
        </p:nvGrpSpPr>
        <p:grpSpPr>
          <a:xfrm>
            <a:off x="643731" y="406400"/>
            <a:ext cx="4927729" cy="1286030"/>
            <a:chOff x="0" y="1"/>
            <a:chExt cx="6326089" cy="1286030"/>
          </a:xfrm>
        </p:grpSpPr>
        <p:pic>
          <p:nvPicPr>
            <p:cNvPr id="7" name="Picture 2" descr="Giá Vẽ Khung Hội Đồng Quản Trị - Ảnh miễn phí trên Pixabay">
              <a:extLst>
                <a:ext uri="{FF2B5EF4-FFF2-40B4-BE49-F238E27FC236}">
                  <a16:creationId xmlns:a16="http://schemas.microsoft.com/office/drawing/2014/main" id="{FB120FBB-DD82-3745-942F-D5D7779535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4" t="10050" r="374" b="22841"/>
            <a:stretch/>
          </p:blipFill>
          <p:spPr bwMode="auto">
            <a:xfrm>
              <a:off x="0" y="1"/>
              <a:ext cx="6326089" cy="1286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E1BB90-1236-AC4C-9DB6-1F1DE67A6558}"/>
                </a:ext>
              </a:extLst>
            </p:cNvPr>
            <p:cNvSpPr/>
            <p:nvPr/>
          </p:nvSpPr>
          <p:spPr>
            <a:xfrm>
              <a:off x="432834" y="319850"/>
              <a:ext cx="55028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Nông Nghiệp</a:t>
              </a: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E08E4FA-A791-574F-88B8-6B33613A8137}"/>
              </a:ext>
            </a:extLst>
          </p:cNvPr>
          <p:cNvSpPr/>
          <p:nvPr/>
        </p:nvSpPr>
        <p:spPr>
          <a:xfrm>
            <a:off x="417093" y="2259929"/>
            <a:ext cx="51543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ctr"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 dựng và bảo vệ các công trình thủy lợi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835A4E-6C18-4914-B324-B50BFB417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493" y="406399"/>
            <a:ext cx="5943775" cy="55835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F61EC7-F69F-C94E-6FFF-EB9F8AB982BD}"/>
              </a:ext>
            </a:extLst>
          </p:cNvPr>
          <p:cNvSpPr txBox="1"/>
          <p:nvPr/>
        </p:nvSpPr>
        <p:spPr>
          <a:xfrm>
            <a:off x="5571460" y="5989935"/>
            <a:ext cx="567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46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575005-9064-724D-B63D-A9B893D1B2FE}"/>
              </a:ext>
            </a:extLst>
          </p:cNvPr>
          <p:cNvGrpSpPr/>
          <p:nvPr/>
        </p:nvGrpSpPr>
        <p:grpSpPr>
          <a:xfrm>
            <a:off x="643731" y="406400"/>
            <a:ext cx="4927729" cy="1286030"/>
            <a:chOff x="0" y="1"/>
            <a:chExt cx="6326089" cy="1286030"/>
          </a:xfrm>
        </p:grpSpPr>
        <p:pic>
          <p:nvPicPr>
            <p:cNvPr id="7" name="Picture 2" descr="Giá Vẽ Khung Hội Đồng Quản Trị - Ảnh miễn phí trên Pixabay">
              <a:extLst>
                <a:ext uri="{FF2B5EF4-FFF2-40B4-BE49-F238E27FC236}">
                  <a16:creationId xmlns:a16="http://schemas.microsoft.com/office/drawing/2014/main" id="{FB120FBB-DD82-3745-942F-D5D7779535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4" t="10050" r="374" b="22841"/>
            <a:stretch/>
          </p:blipFill>
          <p:spPr bwMode="auto">
            <a:xfrm>
              <a:off x="0" y="1"/>
              <a:ext cx="6326089" cy="1286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E1BB90-1236-AC4C-9DB6-1F1DE67A6558}"/>
                </a:ext>
              </a:extLst>
            </p:cNvPr>
            <p:cNvSpPr/>
            <p:nvPr/>
          </p:nvSpPr>
          <p:spPr>
            <a:xfrm>
              <a:off x="432834" y="319850"/>
              <a:ext cx="55028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Nông Nghiệp</a:t>
              </a: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E08E4FA-A791-574F-88B8-6B33613A8137}"/>
              </a:ext>
            </a:extLst>
          </p:cNvPr>
          <p:cNvSpPr/>
          <p:nvPr/>
        </p:nvSpPr>
        <p:spPr>
          <a:xfrm>
            <a:off x="417093" y="2012279"/>
            <a:ext cx="60980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F61EC7-F69F-C94E-6FFF-EB9F8AB982BD}"/>
              </a:ext>
            </a:extLst>
          </p:cNvPr>
          <p:cNvSpPr txBox="1"/>
          <p:nvPr/>
        </p:nvSpPr>
        <p:spPr>
          <a:xfrm>
            <a:off x="6175947" y="5960070"/>
            <a:ext cx="567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754EBA-6404-2DCD-6ECC-A0FD39C94DF2}"/>
              </a:ext>
            </a:extLst>
          </p:cNvPr>
          <p:cNvSpPr/>
          <p:nvPr/>
        </p:nvSpPr>
        <p:spPr>
          <a:xfrm>
            <a:off x="643731" y="4133850"/>
            <a:ext cx="5147469" cy="1676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0EFFD1-77C4-B2F3-6699-8F5D24EB3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656"/>
          <a:stretch/>
        </p:blipFill>
        <p:spPr>
          <a:xfrm>
            <a:off x="6476734" y="436265"/>
            <a:ext cx="5071535" cy="5373985"/>
          </a:xfrm>
          <a:prstGeom prst="round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ACA1E7-CAE6-E0A4-4CF9-45D7F7B04568}"/>
              </a:ext>
            </a:extLst>
          </p:cNvPr>
          <p:cNvSpPr/>
          <p:nvPr/>
        </p:nvSpPr>
        <p:spPr>
          <a:xfrm>
            <a:off x="417093" y="4128853"/>
            <a:ext cx="6356867" cy="1676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Lê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13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" grpId="1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973126-21E0-7A46-A7EC-C528AC9ED69E}"/>
              </a:ext>
            </a:extLst>
          </p:cNvPr>
          <p:cNvSpPr/>
          <p:nvPr/>
        </p:nvSpPr>
        <p:spPr>
          <a:xfrm>
            <a:off x="730515" y="108488"/>
            <a:ext cx="10730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 VIỆT THỜI LÊ SƠ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(TIẾT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CF565D-139F-FA45-AEB1-6D9B9E5B05CF}"/>
              </a:ext>
            </a:extLst>
          </p:cNvPr>
          <p:cNvSpPr/>
          <p:nvPr/>
        </p:nvSpPr>
        <p:spPr>
          <a:xfrm>
            <a:off x="0" y="968731"/>
            <a:ext cx="520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5548A9-B676-3C5E-BCD1-1EA0351B3280}"/>
              </a:ext>
            </a:extLst>
          </p:cNvPr>
          <p:cNvSpPr/>
          <p:nvPr/>
        </p:nvSpPr>
        <p:spPr>
          <a:xfrm>
            <a:off x="0" y="2078336"/>
            <a:ext cx="3138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nghiệp: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85AE46-8A4B-D2F1-F9E3-C29BFDCACF95}"/>
              </a:ext>
            </a:extLst>
          </p:cNvPr>
          <p:cNvSpPr txBox="1"/>
          <p:nvPr/>
        </p:nvSpPr>
        <p:spPr>
          <a:xfrm>
            <a:off x="0" y="3246316"/>
            <a:ext cx="8489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8728C5-8D77-5273-18EA-9E86AB6B7B28}"/>
              </a:ext>
            </a:extLst>
          </p:cNvPr>
          <p:cNvSpPr/>
          <p:nvPr/>
        </p:nvSpPr>
        <p:spPr>
          <a:xfrm>
            <a:off x="-25831" y="1507100"/>
            <a:ext cx="520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595705-A440-ACA2-3B4E-B87C50692FB6}"/>
              </a:ext>
            </a:extLst>
          </p:cNvPr>
          <p:cNvSpPr txBox="1"/>
          <p:nvPr/>
        </p:nvSpPr>
        <p:spPr>
          <a:xfrm>
            <a:off x="0" y="2630952"/>
            <a:ext cx="11651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7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575005-9064-724D-B63D-A9B893D1B2FE}"/>
              </a:ext>
            </a:extLst>
          </p:cNvPr>
          <p:cNvGrpSpPr/>
          <p:nvPr/>
        </p:nvGrpSpPr>
        <p:grpSpPr>
          <a:xfrm>
            <a:off x="643731" y="406400"/>
            <a:ext cx="4927729" cy="1286030"/>
            <a:chOff x="0" y="1"/>
            <a:chExt cx="6326089" cy="1286030"/>
          </a:xfrm>
        </p:grpSpPr>
        <p:pic>
          <p:nvPicPr>
            <p:cNvPr id="7" name="Picture 2" descr="Giá Vẽ Khung Hội Đồng Quản Trị - Ảnh miễn phí trên Pixabay">
              <a:extLst>
                <a:ext uri="{FF2B5EF4-FFF2-40B4-BE49-F238E27FC236}">
                  <a16:creationId xmlns:a16="http://schemas.microsoft.com/office/drawing/2014/main" id="{FB120FBB-DD82-3745-942F-D5D7779535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4" t="10050" r="374" b="22841"/>
            <a:stretch/>
          </p:blipFill>
          <p:spPr bwMode="auto">
            <a:xfrm>
              <a:off x="0" y="1"/>
              <a:ext cx="6326089" cy="1286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E1BB90-1236-AC4C-9DB6-1F1DE67A6558}"/>
                </a:ext>
              </a:extLst>
            </p:cNvPr>
            <p:cNvSpPr/>
            <p:nvPr/>
          </p:nvSpPr>
          <p:spPr>
            <a:xfrm>
              <a:off x="432834" y="319850"/>
              <a:ext cx="55028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 công Nghiệp</a:t>
              </a: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DC981C5-6736-B24F-A5E8-31DD73D9C6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520030"/>
            <a:ext cx="5407502" cy="5239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C7C025-3995-054A-8540-D3F70A3B4C80}"/>
              </a:ext>
            </a:extLst>
          </p:cNvPr>
          <p:cNvSpPr/>
          <p:nvPr/>
        </p:nvSpPr>
        <p:spPr>
          <a:xfrm>
            <a:off x="503466" y="2254359"/>
            <a:ext cx="52082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B106C8-CD11-08EF-6BE6-72C857288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476250"/>
            <a:ext cx="5435600" cy="5948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6C62AF-0D38-BF17-59CC-DC0ECD18BFBE}"/>
              </a:ext>
            </a:extLst>
          </p:cNvPr>
          <p:cNvSpPr txBox="1"/>
          <p:nvPr/>
        </p:nvSpPr>
        <p:spPr>
          <a:xfrm>
            <a:off x="6057900" y="534868"/>
            <a:ext cx="54864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8CE0F-A64E-8AD5-6C24-FF4C6AC4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00" y="3390076"/>
            <a:ext cx="3581400" cy="358140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F428DA5-B9FC-E9F6-D5CC-CFFE2B391A0E}"/>
              </a:ext>
            </a:extLst>
          </p:cNvPr>
          <p:cNvSpPr/>
          <p:nvPr/>
        </p:nvSpPr>
        <p:spPr>
          <a:xfrm>
            <a:off x="6242052" y="2039173"/>
            <a:ext cx="3263898" cy="2342327"/>
          </a:xfrm>
          <a:prstGeom prst="wedgeEllipseCallout">
            <a:avLst>
              <a:gd name="adj1" fmla="val 54522"/>
              <a:gd name="adj2" fmla="val 2820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37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5B368B-4D78-AA4D-949D-49CB32A89D8A}"/>
              </a:ext>
            </a:extLst>
          </p:cNvPr>
          <p:cNvSpPr/>
          <p:nvPr/>
        </p:nvSpPr>
        <p:spPr>
          <a:xfrm>
            <a:off x="6493672" y="6211669"/>
            <a:ext cx="50887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517B2-BA63-79DD-ED46-4BDF78797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4" y="1152276"/>
            <a:ext cx="5391150" cy="5048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8304E6-93F7-D7BE-CB61-2F992377D8C6}"/>
              </a:ext>
            </a:extLst>
          </p:cNvPr>
          <p:cNvSpPr txBox="1"/>
          <p:nvPr/>
        </p:nvSpPr>
        <p:spPr>
          <a:xfrm>
            <a:off x="514347" y="6204506"/>
            <a:ext cx="5486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 </a:t>
            </a:r>
            <a:r>
              <a:rPr lang="en-US" sz="3600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E5FE40-11AF-77AC-FBCD-ECD3192CB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77" y="1152276"/>
            <a:ext cx="5452269" cy="48305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EAFB6-7596-BC5F-00C7-9180F51B7EA5}"/>
              </a:ext>
            </a:extLst>
          </p:cNvPr>
          <p:cNvSpPr/>
          <p:nvPr/>
        </p:nvSpPr>
        <p:spPr>
          <a:xfrm>
            <a:off x="112295" y="0"/>
            <a:ext cx="12079705" cy="1037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24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AED469-7833-4F5C-F4D0-AC3F0DE4928F}"/>
              </a:ext>
            </a:extLst>
          </p:cNvPr>
          <p:cNvSpPr txBox="1"/>
          <p:nvPr/>
        </p:nvSpPr>
        <p:spPr>
          <a:xfrm>
            <a:off x="7026591" y="5534384"/>
            <a:ext cx="36004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(Nam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006FE-C047-1806-0669-A326131E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457199"/>
            <a:ext cx="5537832" cy="5043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02ED48-29F1-0CF1-B86F-81AC93C44452}"/>
              </a:ext>
            </a:extLst>
          </p:cNvPr>
          <p:cNvSpPr txBox="1"/>
          <p:nvPr/>
        </p:nvSpPr>
        <p:spPr>
          <a:xfrm>
            <a:off x="596268" y="689044"/>
            <a:ext cx="54102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dân gian còn lưu truyền bài thơ nói về quá trình hình thành làng Vân Chàng và nguồn gốc nghề rèn như sau: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“Đời vua Dụ Tông thứ tư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Phủ tên Đức Thọ, tổng thì Trung Lương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xã hiệu Hoa Chàng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Sáu ông buôn bán giữa đàng dở dang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Vốn lời không đủ hồi nhang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Ngụ cư tính kế mở mang đất bồi…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Nghề rèn vốn sẵn trong tay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lò đắp bễ lại bày cho dân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Cuốc cày dao dựa làm dần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Đúc đồng, nung thép chuyên cần dạy dân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mươi năm lẻ đã qua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quê các cụ lại ra thuyền về”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7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973126-21E0-7A46-A7EC-C528AC9ED69E}"/>
              </a:ext>
            </a:extLst>
          </p:cNvPr>
          <p:cNvSpPr/>
          <p:nvPr/>
        </p:nvSpPr>
        <p:spPr>
          <a:xfrm>
            <a:off x="730515" y="108488"/>
            <a:ext cx="10730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 VIỆT THỜI LÊ SƠ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(TIẾT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CF565D-139F-FA45-AEB1-6D9B9E5B05CF}"/>
              </a:ext>
            </a:extLst>
          </p:cNvPr>
          <p:cNvSpPr/>
          <p:nvPr/>
        </p:nvSpPr>
        <p:spPr>
          <a:xfrm>
            <a:off x="0" y="968731"/>
            <a:ext cx="520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5548A9-B676-3C5E-BCD1-1EA0351B3280}"/>
              </a:ext>
            </a:extLst>
          </p:cNvPr>
          <p:cNvSpPr/>
          <p:nvPr/>
        </p:nvSpPr>
        <p:spPr>
          <a:xfrm>
            <a:off x="0" y="2078336"/>
            <a:ext cx="3138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 nghiệp: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85AE46-8A4B-D2F1-F9E3-C29BFDCACF95}"/>
              </a:ext>
            </a:extLst>
          </p:cNvPr>
          <p:cNvSpPr txBox="1"/>
          <p:nvPr/>
        </p:nvSpPr>
        <p:spPr>
          <a:xfrm>
            <a:off x="0" y="3246316"/>
            <a:ext cx="8489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8728C5-8D77-5273-18EA-9E86AB6B7B28}"/>
              </a:ext>
            </a:extLst>
          </p:cNvPr>
          <p:cNvSpPr/>
          <p:nvPr/>
        </p:nvSpPr>
        <p:spPr>
          <a:xfrm>
            <a:off x="-25831" y="1507100"/>
            <a:ext cx="520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595705-A440-ACA2-3B4E-B87C50692FB6}"/>
              </a:ext>
            </a:extLst>
          </p:cNvPr>
          <p:cNvSpPr txBox="1"/>
          <p:nvPr/>
        </p:nvSpPr>
        <p:spPr>
          <a:xfrm>
            <a:off x="0" y="2630952"/>
            <a:ext cx="11651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B6B68F-C64A-EABB-6248-940F79D015B0}"/>
              </a:ext>
            </a:extLst>
          </p:cNvPr>
          <p:cNvSpPr/>
          <p:nvPr/>
        </p:nvSpPr>
        <p:spPr>
          <a:xfrm>
            <a:off x="75385" y="3906453"/>
            <a:ext cx="38298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công nghiệp: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84430C-5C10-03CF-3D19-323E715117F9}"/>
              </a:ext>
            </a:extLst>
          </p:cNvPr>
          <p:cNvSpPr/>
          <p:nvPr/>
        </p:nvSpPr>
        <p:spPr>
          <a:xfrm>
            <a:off x="75385" y="4412539"/>
            <a:ext cx="11849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575005-9064-724D-B63D-A9B893D1B2FE}"/>
              </a:ext>
            </a:extLst>
          </p:cNvPr>
          <p:cNvGrpSpPr/>
          <p:nvPr/>
        </p:nvGrpSpPr>
        <p:grpSpPr>
          <a:xfrm>
            <a:off x="782780" y="356338"/>
            <a:ext cx="4927729" cy="1286030"/>
            <a:chOff x="0" y="1"/>
            <a:chExt cx="6326089" cy="1286030"/>
          </a:xfrm>
        </p:grpSpPr>
        <p:pic>
          <p:nvPicPr>
            <p:cNvPr id="7" name="Picture 2" descr="Giá Vẽ Khung Hội Đồng Quản Trị - Ảnh miễn phí trên Pixabay">
              <a:extLst>
                <a:ext uri="{FF2B5EF4-FFF2-40B4-BE49-F238E27FC236}">
                  <a16:creationId xmlns:a16="http://schemas.microsoft.com/office/drawing/2014/main" id="{FB120FBB-DD82-3745-942F-D5D7779535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4" t="10050" r="374" b="22841"/>
            <a:stretch/>
          </p:blipFill>
          <p:spPr bwMode="auto">
            <a:xfrm>
              <a:off x="0" y="1"/>
              <a:ext cx="6326089" cy="1286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E1BB90-1236-AC4C-9DB6-1F1DE67A6558}"/>
                </a:ext>
              </a:extLst>
            </p:cNvPr>
            <p:cNvSpPr/>
            <p:nvPr/>
          </p:nvSpPr>
          <p:spPr>
            <a:xfrm>
              <a:off x="432834" y="319850"/>
              <a:ext cx="55028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Thương nghiệp</a:t>
              </a: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A23DDA-9131-1F40-9086-078C9AB53710}"/>
              </a:ext>
            </a:extLst>
          </p:cNvPr>
          <p:cNvSpPr/>
          <p:nvPr/>
        </p:nvSpPr>
        <p:spPr>
          <a:xfrm>
            <a:off x="617030" y="1962217"/>
            <a:ext cx="52592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Nội thương: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F0FCEA-2D8A-8ED0-4BDD-100C7CD5C7A4}"/>
              </a:ext>
            </a:extLst>
          </p:cNvPr>
          <p:cNvSpPr txBox="1"/>
          <p:nvPr/>
        </p:nvSpPr>
        <p:spPr>
          <a:xfrm>
            <a:off x="419100" y="4735463"/>
            <a:ext cx="5676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Ngoại thương: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F5F4D9-0971-644F-8A39-00A3E32D4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52877"/>
            <a:ext cx="5459920" cy="51621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016C77-0EFF-87B0-9E76-7CFBD37491EC}"/>
              </a:ext>
            </a:extLst>
          </p:cNvPr>
          <p:cNvSpPr txBox="1"/>
          <p:nvPr/>
        </p:nvSpPr>
        <p:spPr>
          <a:xfrm>
            <a:off x="6240970" y="5839053"/>
            <a:ext cx="5314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82FA3B-1A6D-6FEE-87CD-4B736139D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15099" cy="6994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43BDA5-D116-26AE-B3F1-583A88E43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4" t="6124" r="2412" b="5684"/>
          <a:stretch/>
        </p:blipFill>
        <p:spPr>
          <a:xfrm>
            <a:off x="6515100" y="0"/>
            <a:ext cx="5676900" cy="5759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5858E3-F93D-6023-E8AB-568438AA0C0A}"/>
              </a:ext>
            </a:extLst>
          </p:cNvPr>
          <p:cNvSpPr txBox="1"/>
          <p:nvPr/>
        </p:nvSpPr>
        <p:spPr>
          <a:xfrm>
            <a:off x="6594308" y="5739445"/>
            <a:ext cx="55184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7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B07234A5-9CB3-D947-B7D8-A3DE3F750C61}"/>
              </a:ext>
            </a:extLst>
          </p:cNvPr>
          <p:cNvSpPr/>
          <p:nvPr/>
        </p:nvSpPr>
        <p:spPr>
          <a:xfrm>
            <a:off x="2352508" y="2433317"/>
            <a:ext cx="7014309" cy="283154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EB155E8-8671-D649-8460-14383CB51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7" y="-110974"/>
            <a:ext cx="2274399" cy="2152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837B7-9DED-5E44-A5B7-E00372AF8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34793">
            <a:off x="-593249" y="1931475"/>
            <a:ext cx="4761845" cy="47700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7EDAFB-FB8A-FA42-9A9C-4D2CE034DB5F}"/>
              </a:ext>
            </a:extLst>
          </p:cNvPr>
          <p:cNvGrpSpPr/>
          <p:nvPr/>
        </p:nvGrpSpPr>
        <p:grpSpPr>
          <a:xfrm>
            <a:off x="3063486" y="58296"/>
            <a:ext cx="6678821" cy="1530080"/>
            <a:chOff x="1773576" y="56204"/>
            <a:chExt cx="5009116" cy="1236784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CAD1D5F9-798F-A747-A679-59FF2F6CFBB8}"/>
                </a:ext>
              </a:extLst>
            </p:cNvPr>
            <p:cNvSpPr/>
            <p:nvPr/>
          </p:nvSpPr>
          <p:spPr>
            <a:xfrm>
              <a:off x="1773576" y="56204"/>
              <a:ext cx="5009116" cy="1236784"/>
            </a:xfrm>
            <a:prstGeom prst="flowChartTerminator">
              <a:avLst/>
            </a:prstGeom>
            <a:solidFill>
              <a:schemeClr val="accent1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E7DCD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B72778-C811-0646-B714-55F7B94D6CDE}"/>
                </a:ext>
              </a:extLst>
            </p:cNvPr>
            <p:cNvSpPr txBox="1"/>
            <p:nvPr/>
          </p:nvSpPr>
          <p:spPr>
            <a:xfrm>
              <a:off x="2042751" y="212931"/>
              <a:ext cx="4370989" cy="870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KHỞI ĐỘNG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FC96C8-115E-C24E-B2F6-FA55A9195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39" y="11232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973126-21E0-7A46-A7EC-C528AC9ED69E}"/>
              </a:ext>
            </a:extLst>
          </p:cNvPr>
          <p:cNvSpPr/>
          <p:nvPr/>
        </p:nvSpPr>
        <p:spPr>
          <a:xfrm>
            <a:off x="730515" y="76131"/>
            <a:ext cx="10730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17: ĐẠI VIỆT THỜI LÊ SƠ (tiết 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BCCDE8-08C4-DD46-9E63-AD209CB2AD04}"/>
              </a:ext>
            </a:extLst>
          </p:cNvPr>
          <p:cNvSpPr/>
          <p:nvPr/>
        </p:nvSpPr>
        <p:spPr>
          <a:xfrm>
            <a:off x="0" y="1518052"/>
            <a:ext cx="3138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nghiệp: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932662-B099-BE4D-B00D-6259AB30F98B}"/>
              </a:ext>
            </a:extLst>
          </p:cNvPr>
          <p:cNvSpPr/>
          <p:nvPr/>
        </p:nvSpPr>
        <p:spPr>
          <a:xfrm>
            <a:off x="75385" y="3196716"/>
            <a:ext cx="38298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công nghiệp: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4A8B60-385D-F04E-A3C4-0246EE0C1567}"/>
              </a:ext>
            </a:extLst>
          </p:cNvPr>
          <p:cNvSpPr/>
          <p:nvPr/>
        </p:nvSpPr>
        <p:spPr>
          <a:xfrm>
            <a:off x="0" y="4745597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nghiệp: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19DFD-FEE9-80C4-19E7-10CDC62A71BC}"/>
              </a:ext>
            </a:extLst>
          </p:cNvPr>
          <p:cNvSpPr txBox="1"/>
          <p:nvPr/>
        </p:nvSpPr>
        <p:spPr>
          <a:xfrm>
            <a:off x="273315" y="2057293"/>
            <a:ext cx="11651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C1597B-1EBD-9139-00FA-B7A4EC4ACD16}"/>
              </a:ext>
            </a:extLst>
          </p:cNvPr>
          <p:cNvSpPr txBox="1"/>
          <p:nvPr/>
        </p:nvSpPr>
        <p:spPr>
          <a:xfrm>
            <a:off x="273315" y="2602416"/>
            <a:ext cx="8489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49C179-358D-4EB3-61BF-41DF018CBC91}"/>
              </a:ext>
            </a:extLst>
          </p:cNvPr>
          <p:cNvSpPr/>
          <p:nvPr/>
        </p:nvSpPr>
        <p:spPr>
          <a:xfrm>
            <a:off x="75385" y="3702802"/>
            <a:ext cx="11849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58C9A7-6ED3-29E6-238A-CFE13F4DCF15}"/>
              </a:ext>
            </a:extLst>
          </p:cNvPr>
          <p:cNvSpPr/>
          <p:nvPr/>
        </p:nvSpPr>
        <p:spPr>
          <a:xfrm>
            <a:off x="114300" y="5268817"/>
            <a:ext cx="116519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Nội thương: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CCACEA-4455-BFA4-7A3F-816A66E62377}"/>
              </a:ext>
            </a:extLst>
          </p:cNvPr>
          <p:cNvSpPr txBox="1"/>
          <p:nvPr/>
        </p:nvSpPr>
        <p:spPr>
          <a:xfrm>
            <a:off x="0" y="6334780"/>
            <a:ext cx="11029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Ngoại thương: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10DD65-D348-EDFA-98A0-3E3A0471A64F}"/>
              </a:ext>
            </a:extLst>
          </p:cNvPr>
          <p:cNvSpPr/>
          <p:nvPr/>
        </p:nvSpPr>
        <p:spPr>
          <a:xfrm>
            <a:off x="-104074" y="438757"/>
            <a:ext cx="520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D60DDE-C4C0-F9FC-6B88-9B5C63ED2967}"/>
              </a:ext>
            </a:extLst>
          </p:cNvPr>
          <p:cNvSpPr/>
          <p:nvPr/>
        </p:nvSpPr>
        <p:spPr>
          <a:xfrm>
            <a:off x="-25831" y="983880"/>
            <a:ext cx="520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04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973126-21E0-7A46-A7EC-C528AC9ED69E}"/>
              </a:ext>
            </a:extLst>
          </p:cNvPr>
          <p:cNvSpPr/>
          <p:nvPr/>
        </p:nvSpPr>
        <p:spPr>
          <a:xfrm>
            <a:off x="730515" y="108488"/>
            <a:ext cx="10730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 VIỆT THỜI LÊ SƠ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(TIẾT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CF565D-139F-FA45-AEB1-6D9B9E5B05CF}"/>
              </a:ext>
            </a:extLst>
          </p:cNvPr>
          <p:cNvSpPr/>
          <p:nvPr/>
        </p:nvSpPr>
        <p:spPr>
          <a:xfrm>
            <a:off x="-25831" y="754819"/>
            <a:ext cx="5207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CAFBC-07FF-B5B2-5617-69237875B179}"/>
              </a:ext>
            </a:extLst>
          </p:cNvPr>
          <p:cNvSpPr/>
          <p:nvPr/>
        </p:nvSpPr>
        <p:spPr>
          <a:xfrm>
            <a:off x="-25830" y="1408570"/>
            <a:ext cx="3905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19FC96-F13E-03E5-1824-2E800DE4BF88}"/>
              </a:ext>
            </a:extLst>
          </p:cNvPr>
          <p:cNvSpPr/>
          <p:nvPr/>
        </p:nvSpPr>
        <p:spPr>
          <a:xfrm>
            <a:off x="190501" y="2276233"/>
            <a:ext cx="4991100" cy="315301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9769F8-2780-C38C-B56E-5457CD0CD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441" y="867102"/>
            <a:ext cx="6766560" cy="58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7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41D81E98-D31A-990F-8997-73AC184F8B7B}"/>
              </a:ext>
            </a:extLst>
          </p:cNvPr>
          <p:cNvSpPr txBox="1"/>
          <p:nvPr/>
        </p:nvSpPr>
        <p:spPr>
          <a:xfrm>
            <a:off x="139691" y="6273225"/>
            <a:ext cx="820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XÃ HỘI THỜI LÊ SƠ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47146DAF-7FD0-B899-E7A9-15E5F3B84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1" y="0"/>
            <a:ext cx="8918260" cy="60960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58F4D50-72D8-91E2-8506-29FB604F33AF}"/>
              </a:ext>
            </a:extLst>
          </p:cNvPr>
          <p:cNvSpPr txBox="1"/>
          <p:nvPr/>
        </p:nvSpPr>
        <p:spPr>
          <a:xfrm>
            <a:off x="9897979" y="29393"/>
            <a:ext cx="215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VUA, QUAN LẠI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5F1CF60-7261-9F6B-44E6-94168F592116}"/>
              </a:ext>
            </a:extLst>
          </p:cNvPr>
          <p:cNvSpPr txBox="1"/>
          <p:nvPr/>
        </p:nvSpPr>
        <p:spPr>
          <a:xfrm>
            <a:off x="9897980" y="5708794"/>
            <a:ext cx="2154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DÂN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779ABFF-EF20-4EBF-8D59-8CBF9722E96E}"/>
              </a:ext>
            </a:extLst>
          </p:cNvPr>
          <p:cNvSpPr txBox="1"/>
          <p:nvPr/>
        </p:nvSpPr>
        <p:spPr>
          <a:xfrm>
            <a:off x="9897980" y="4086038"/>
            <a:ext cx="2154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 THỦ CÔNG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EA0AB30-3B7B-643A-FC2A-F5F1FE0D7AEA}"/>
              </a:ext>
            </a:extLst>
          </p:cNvPr>
          <p:cNvSpPr txBox="1"/>
          <p:nvPr/>
        </p:nvSpPr>
        <p:spPr>
          <a:xfrm>
            <a:off x="9897980" y="1764160"/>
            <a:ext cx="2154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NHÂN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6231F72-1F25-D63D-4017-CB477C2DD600}"/>
              </a:ext>
            </a:extLst>
          </p:cNvPr>
          <p:cNvSpPr txBox="1"/>
          <p:nvPr/>
        </p:nvSpPr>
        <p:spPr>
          <a:xfrm>
            <a:off x="9897980" y="3171049"/>
            <a:ext cx="2154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 TÌ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70ED262-97F4-B92F-920E-689ABE0BC7DC}"/>
              </a:ext>
            </a:extLst>
          </p:cNvPr>
          <p:cNvSpPr/>
          <p:nvPr/>
        </p:nvSpPr>
        <p:spPr>
          <a:xfrm>
            <a:off x="139691" y="3612800"/>
            <a:ext cx="1404362" cy="251020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QUAN LẠI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C77A86F-46AB-DED4-D0DE-55DEE030C7C6}"/>
              </a:ext>
            </a:extLst>
          </p:cNvPr>
          <p:cNvSpPr/>
          <p:nvPr/>
        </p:nvSpPr>
        <p:spPr>
          <a:xfrm>
            <a:off x="2003568" y="3599295"/>
            <a:ext cx="1404362" cy="2510209"/>
          </a:xfrm>
          <a:prstGeom prst="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DÂN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97DC408-029D-84D7-DE79-C5FC15527C61}"/>
              </a:ext>
            </a:extLst>
          </p:cNvPr>
          <p:cNvSpPr/>
          <p:nvPr/>
        </p:nvSpPr>
        <p:spPr>
          <a:xfrm>
            <a:off x="4301512" y="3572037"/>
            <a:ext cx="1404362" cy="251020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 THỦ CÔNG 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D5CF9C1-3D6F-FE77-ED23-6B392C0BA18F}"/>
              </a:ext>
            </a:extLst>
          </p:cNvPr>
          <p:cNvSpPr/>
          <p:nvPr/>
        </p:nvSpPr>
        <p:spPr>
          <a:xfrm>
            <a:off x="7653589" y="3592543"/>
            <a:ext cx="1404362" cy="2510209"/>
          </a:xfrm>
          <a:prstGeom prst="rect">
            <a:avLst/>
          </a:prstGeom>
          <a:solidFill>
            <a:srgbClr val="CBCBC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 TÌ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15FAEBDE-283D-E817-C781-47E1864CB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639" y="3572037"/>
            <a:ext cx="1731397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38778E-17 L -0.83698 0.5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9" y="2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67279 -0.228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46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-0.50143 0.018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78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35937 0.3659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69" y="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20781 0.199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107" grpId="0" animBg="1"/>
      <p:bldP spid="108" grpId="0" animBg="1"/>
      <p:bldP spid="109" grpId="0" animBg="1"/>
      <p:bldP spid="1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973126-21E0-7A46-A7EC-C528AC9ED69E}"/>
              </a:ext>
            </a:extLst>
          </p:cNvPr>
          <p:cNvSpPr/>
          <p:nvPr/>
        </p:nvSpPr>
        <p:spPr>
          <a:xfrm>
            <a:off x="730515" y="108488"/>
            <a:ext cx="10730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 VIỆT THỜI LÊ SƠ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(TIẾT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CF565D-139F-FA45-AEB1-6D9B9E5B05CF}"/>
              </a:ext>
            </a:extLst>
          </p:cNvPr>
          <p:cNvSpPr/>
          <p:nvPr/>
        </p:nvSpPr>
        <p:spPr>
          <a:xfrm>
            <a:off x="0" y="968731"/>
            <a:ext cx="520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54C44B-504A-B02C-99DD-82746316EFB2}"/>
              </a:ext>
            </a:extLst>
          </p:cNvPr>
          <p:cNvSpPr txBox="1"/>
          <p:nvPr/>
        </p:nvSpPr>
        <p:spPr>
          <a:xfrm>
            <a:off x="0" y="2862834"/>
            <a:ext cx="11651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DFD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46426F-DBF9-48FC-DD91-2426A37EC796}"/>
              </a:ext>
            </a:extLst>
          </p:cNvPr>
          <p:cNvSpPr/>
          <p:nvPr/>
        </p:nvSpPr>
        <p:spPr>
          <a:xfrm>
            <a:off x="78243" y="4145089"/>
            <a:ext cx="11849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ự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5F093B-411E-54C5-C022-D2F86405489C}"/>
              </a:ext>
            </a:extLst>
          </p:cNvPr>
          <p:cNvSpPr/>
          <p:nvPr/>
        </p:nvSpPr>
        <p:spPr>
          <a:xfrm>
            <a:off x="78243" y="2116451"/>
            <a:ext cx="520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467809-98A8-897E-FB20-39DA9DE51859}"/>
              </a:ext>
            </a:extLst>
          </p:cNvPr>
          <p:cNvSpPr/>
          <p:nvPr/>
        </p:nvSpPr>
        <p:spPr>
          <a:xfrm>
            <a:off x="78243" y="1513854"/>
            <a:ext cx="520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29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6949" y="2775547"/>
            <a:ext cx="1761330" cy="3579799"/>
            <a:chOff x="1673399" y="2243214"/>
            <a:chExt cx="1761330" cy="3579799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673399" y="2243214"/>
              <a:ext cx="1761330" cy="1195374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29007" y="3359996"/>
            <a:ext cx="1673672" cy="3095274"/>
            <a:chOff x="3618086" y="2481677"/>
            <a:chExt cx="1673672" cy="3095274"/>
          </a:xfrm>
        </p:grpSpPr>
        <p:sp>
          <p:nvSpPr>
            <p:cNvPr id="7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618086" y="2481677"/>
              <a:ext cx="1673672" cy="1234724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541281" y="4094387"/>
            <a:ext cx="1586150" cy="2763613"/>
            <a:chOff x="2697923" y="3213388"/>
            <a:chExt cx="1586150" cy="2763613"/>
          </a:xfrm>
        </p:grpSpPr>
        <p:sp>
          <p:nvSpPr>
            <p:cNvPr id="10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514468" y="4467911"/>
            <a:ext cx="1433063" cy="2236100"/>
            <a:chOff x="4526720" y="3586913"/>
            <a:chExt cx="1433063" cy="2236100"/>
          </a:xfrm>
        </p:grpSpPr>
        <p:sp>
          <p:nvSpPr>
            <p:cNvPr id="15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526720" y="3586913"/>
              <a:ext cx="1433063" cy="11017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71" y="2026133"/>
            <a:ext cx="1101505" cy="10335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10577869" y="5427788"/>
            <a:ext cx="53843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7176120" y="3142525"/>
            <a:ext cx="408334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6399830" y="5877272"/>
            <a:ext cx="4083342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8"/>
          <p:cNvSpPr>
            <a:spLocks/>
          </p:cNvSpPr>
          <p:nvPr/>
        </p:nvSpPr>
        <p:spPr bwMode="auto">
          <a:xfrm>
            <a:off x="7467789" y="1661031"/>
            <a:ext cx="3308731" cy="1329698"/>
          </a:xfrm>
          <a:custGeom>
            <a:avLst/>
            <a:gdLst>
              <a:gd name="T0" fmla="*/ 1298 w 1298"/>
              <a:gd name="T1" fmla="*/ 650 h 650"/>
              <a:gd name="T2" fmla="*/ 0 w 1298"/>
              <a:gd name="T3" fmla="*/ 650 h 650"/>
              <a:gd name="T4" fmla="*/ 649 w 1298"/>
              <a:gd name="T5" fmla="*/ 0 h 650"/>
              <a:gd name="T6" fmla="*/ 1298 w 1298"/>
              <a:gd name="T7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8" h="650">
                <a:moveTo>
                  <a:pt x="1298" y="650"/>
                </a:moveTo>
                <a:cubicBezTo>
                  <a:pt x="895" y="650"/>
                  <a:pt x="448" y="650"/>
                  <a:pt x="0" y="650"/>
                </a:cubicBezTo>
                <a:cubicBezTo>
                  <a:pt x="0" y="291"/>
                  <a:pt x="290" y="0"/>
                  <a:pt x="649" y="0"/>
                </a:cubicBezTo>
                <a:cubicBezTo>
                  <a:pt x="1008" y="0"/>
                  <a:pt x="1298" y="291"/>
                  <a:pt x="1298" y="650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  <a:cs typeface="+mn-cs"/>
            </a:endParaRPr>
          </a:p>
        </p:txBody>
      </p:sp>
      <p:pic>
        <p:nvPicPr>
          <p:cNvPr id="32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1168965" y="615"/>
            <a:ext cx="1016832" cy="2969685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8963695" y="5826985"/>
            <a:ext cx="3228302" cy="954980"/>
          </a:xfrm>
          <a:prstGeom prst="rect">
            <a:avLst/>
          </a:prstGeom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436568" y="171072"/>
            <a:ext cx="4631318" cy="11415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 rot="10800000">
            <a:off x="12317" y="4958365"/>
            <a:ext cx="1016832" cy="18996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6700531" y="3758531"/>
            <a:ext cx="50345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616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5795260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1022" y="917159"/>
            <a:ext cx="4006814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63" y="3977169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48153" y="1313270"/>
            <a:ext cx="8916100" cy="34163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algn="ctr" defTabSz="1219170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DCBDC-9D36-0C60-492C-A9CB6FA7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992"/>
            <a:ext cx="3135086" cy="57790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03944A-F6C6-9FDF-9262-8171B7AFFAEB}"/>
              </a:ext>
            </a:extLst>
          </p:cNvPr>
          <p:cNvSpPr/>
          <p:nvPr/>
        </p:nvSpPr>
        <p:spPr>
          <a:xfrm>
            <a:off x="5289308" y="588797"/>
            <a:ext cx="62312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178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1AAC45-57E7-D8DB-1109-F416A985770B}"/>
              </a:ext>
            </a:extLst>
          </p:cNvPr>
          <p:cNvGrpSpPr/>
          <p:nvPr/>
        </p:nvGrpSpPr>
        <p:grpSpPr>
          <a:xfrm>
            <a:off x="3415004" y="1922107"/>
            <a:ext cx="8543756" cy="4094646"/>
            <a:chOff x="5879797" y="2066170"/>
            <a:chExt cx="5061472" cy="3499058"/>
          </a:xfrm>
        </p:grpSpPr>
        <p:sp>
          <p:nvSpPr>
            <p:cNvPr id="6" name="矩形 19">
              <a:extLst>
                <a:ext uri="{FF2B5EF4-FFF2-40B4-BE49-F238E27FC236}">
                  <a16:creationId xmlns:a16="http://schemas.microsoft.com/office/drawing/2014/main" id="{DE166869-2FA0-3382-5225-53FB2F522D6E}"/>
                </a:ext>
              </a:extLst>
            </p:cNvPr>
            <p:cNvSpPr/>
            <p:nvPr/>
          </p:nvSpPr>
          <p:spPr>
            <a:xfrm>
              <a:off x="6009602" y="2599979"/>
              <a:ext cx="4801863" cy="2182973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 defTabSz="457178">
                <a:defRPr/>
              </a:pP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Đời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vua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Thái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Tổ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Thái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Tông</a:t>
              </a:r>
              <a:endPara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endParaRPr>
            </a:p>
            <a:p>
              <a:pPr algn="ctr" defTabSz="457178">
                <a:defRPr/>
              </a:pP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Thóc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lúa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đầy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đồng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chẳng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buồn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ăn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”</a:t>
              </a:r>
            </a:p>
            <a:p>
              <a:pPr algn="ctr" defTabSz="457178">
                <a:defRPr/>
              </a:pPr>
              <a:endPara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endParaRPr>
            </a:p>
            <a:p>
              <a:pPr algn="ctr" defTabSz="457178">
                <a:defRPr/>
              </a:pP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Hãy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viết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đoạn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văn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ngắn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cuộc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sống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xã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hội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thời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Lê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sơ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thể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hiện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hai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thơ</a:t>
              </a:r>
              <a:r>
                <a:rPr lang="en-US" altLang="zh-CN" sz="3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trên</a:t>
              </a:r>
              <a:endPara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Terminator 6">
              <a:extLst>
                <a:ext uri="{FF2B5EF4-FFF2-40B4-BE49-F238E27FC236}">
                  <a16:creationId xmlns:a16="http://schemas.microsoft.com/office/drawing/2014/main" id="{06FE4A9F-B7F8-47B2-3093-540C4AE14E06}"/>
                </a:ext>
              </a:extLst>
            </p:cNvPr>
            <p:cNvSpPr/>
            <p:nvPr/>
          </p:nvSpPr>
          <p:spPr>
            <a:xfrm>
              <a:off x="5879797" y="2066170"/>
              <a:ext cx="5061472" cy="3499058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VN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35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dubuque精美钢琴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99288" y="175125"/>
            <a:ext cx="609459" cy="609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882" y="4187234"/>
            <a:ext cx="3188719" cy="26711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815" y="-332233"/>
            <a:ext cx="3173117" cy="34269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750" y="4336203"/>
            <a:ext cx="3597917" cy="279991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15" y="-14151"/>
            <a:ext cx="1694696" cy="2161905"/>
          </a:xfrm>
          <a:prstGeom prst="rect">
            <a:avLst/>
          </a:prstGeom>
        </p:spPr>
      </p:pic>
      <p:pic>
        <p:nvPicPr>
          <p:cNvPr id="13" name="图片 55">
            <a:extLst>
              <a:ext uri="{FF2B5EF4-FFF2-40B4-BE49-F238E27FC236}">
                <a16:creationId xmlns:a16="http://schemas.microsoft.com/office/drawing/2014/main" id="{71464CC5-EB03-4129-9163-FE9DD22BC2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34" y="4671885"/>
            <a:ext cx="3597917" cy="38857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D2C7EC-F87B-EA4A-84F2-933E8103038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02908" y="2345372"/>
            <a:ext cx="8986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XIN CHÂN THÀNH CẢM ƠN QUÝ THẦY, CÔ VÀ CÁC EM HỌC SINH.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3D7041-1B19-AF4D-BEE9-F2A09A8930C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755221" y="1145151"/>
            <a:ext cx="668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HỌC KẾT THÚC.</a:t>
            </a:r>
          </a:p>
        </p:txBody>
      </p:sp>
    </p:spTree>
    <p:extLst>
      <p:ext uri="{BB962C8B-B14F-4D97-AF65-F5344CB8AC3E}">
        <p14:creationId xmlns:p14="http://schemas.microsoft.com/office/powerpoint/2010/main" val="192450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10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5000" t="10000" r="-5000" b="-9000"/>
          </a:stretch>
        </a:blip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36"/>
          <p:cNvGrpSpPr/>
          <p:nvPr/>
        </p:nvGrpSpPr>
        <p:grpSpPr>
          <a:xfrm>
            <a:off x="184590" y="5173680"/>
            <a:ext cx="12096744" cy="1983649"/>
            <a:chOff x="-1970511" y="2194752"/>
            <a:chExt cx="12958946" cy="2125035"/>
          </a:xfrm>
        </p:grpSpPr>
        <p:sp>
          <p:nvSpPr>
            <p:cNvPr id="766" name="Google Shape;766;p36"/>
            <p:cNvSpPr/>
            <p:nvPr/>
          </p:nvSpPr>
          <p:spPr>
            <a:xfrm>
              <a:off x="6954902" y="2194752"/>
              <a:ext cx="4033533" cy="204165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7" name="Google Shape;767;p36"/>
            <p:cNvSpPr/>
            <p:nvPr/>
          </p:nvSpPr>
          <p:spPr>
            <a:xfrm>
              <a:off x="-1970511" y="2528538"/>
              <a:ext cx="3526508" cy="1791249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5812365" y="2997920"/>
              <a:ext cx="2449489" cy="1238461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1" name="Google Shape;771;p3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72" name="Google Shape;772;p3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73" name="Google Shape;773;p3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3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3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76" name="Google Shape;776;p3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19" name="Google Shape;819;p36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20" name="Google Shape;820;p36"/>
          <p:cNvGrpSpPr/>
          <p:nvPr/>
        </p:nvGrpSpPr>
        <p:grpSpPr>
          <a:xfrm>
            <a:off x="0" y="4876214"/>
            <a:ext cx="1530830" cy="1032292"/>
            <a:chOff x="1267583" y="1668729"/>
            <a:chExt cx="5948938" cy="3766026"/>
          </a:xfrm>
        </p:grpSpPr>
        <p:sp>
          <p:nvSpPr>
            <p:cNvPr id="821" name="Google Shape;821;p36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7" name="Google Shape;820;p36">
            <a:extLst>
              <a:ext uri="{FF2B5EF4-FFF2-40B4-BE49-F238E27FC236}">
                <a16:creationId xmlns:a16="http://schemas.microsoft.com/office/drawing/2014/main" id="{685C05BD-7E2E-B14E-9AE7-369BF732DE41}"/>
              </a:ext>
            </a:extLst>
          </p:cNvPr>
          <p:cNvGrpSpPr/>
          <p:nvPr/>
        </p:nvGrpSpPr>
        <p:grpSpPr>
          <a:xfrm>
            <a:off x="10194606" y="4739681"/>
            <a:ext cx="2109659" cy="1162475"/>
            <a:chOff x="1267583" y="1668729"/>
            <a:chExt cx="5948938" cy="3766026"/>
          </a:xfrm>
        </p:grpSpPr>
        <p:sp>
          <p:nvSpPr>
            <p:cNvPr id="98" name="Google Shape;821;p36">
              <a:extLst>
                <a:ext uri="{FF2B5EF4-FFF2-40B4-BE49-F238E27FC236}">
                  <a16:creationId xmlns:a16="http://schemas.microsoft.com/office/drawing/2014/main" id="{858B06B3-1D33-994D-97B2-D91775913DD9}"/>
                </a:ext>
              </a:extLst>
            </p:cNvPr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822;p36">
              <a:extLst>
                <a:ext uri="{FF2B5EF4-FFF2-40B4-BE49-F238E27FC236}">
                  <a16:creationId xmlns:a16="http://schemas.microsoft.com/office/drawing/2014/main" id="{717463E0-9654-6543-A36C-56E85B2F63AC}"/>
                </a:ext>
              </a:extLst>
            </p:cNvPr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823;p36">
              <a:extLst>
                <a:ext uri="{FF2B5EF4-FFF2-40B4-BE49-F238E27FC236}">
                  <a16:creationId xmlns:a16="http://schemas.microsoft.com/office/drawing/2014/main" id="{7A065B72-D723-CC4B-AAFD-7944F0B2CA94}"/>
                </a:ext>
              </a:extLst>
            </p:cNvPr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824;p36">
              <a:extLst>
                <a:ext uri="{FF2B5EF4-FFF2-40B4-BE49-F238E27FC236}">
                  <a16:creationId xmlns:a16="http://schemas.microsoft.com/office/drawing/2014/main" id="{62F48F0A-5BD1-5148-85FE-7E8645CFA120}"/>
                </a:ext>
              </a:extLst>
            </p:cNvPr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825;p36">
              <a:extLst>
                <a:ext uri="{FF2B5EF4-FFF2-40B4-BE49-F238E27FC236}">
                  <a16:creationId xmlns:a16="http://schemas.microsoft.com/office/drawing/2014/main" id="{E84B77F8-BEFC-BA4B-8F64-623D7AD4A0E5}"/>
                </a:ext>
              </a:extLst>
            </p:cNvPr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826;p36">
              <a:extLst>
                <a:ext uri="{FF2B5EF4-FFF2-40B4-BE49-F238E27FC236}">
                  <a16:creationId xmlns:a16="http://schemas.microsoft.com/office/drawing/2014/main" id="{23A1AC73-483E-E247-B35A-47573F3867B4}"/>
                </a:ext>
              </a:extLst>
            </p:cNvPr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827;p36">
              <a:extLst>
                <a:ext uri="{FF2B5EF4-FFF2-40B4-BE49-F238E27FC236}">
                  <a16:creationId xmlns:a16="http://schemas.microsoft.com/office/drawing/2014/main" id="{08FB7B00-93D3-F04C-9698-9A89053CEC51}"/>
                </a:ext>
              </a:extLst>
            </p:cNvPr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828;p36">
              <a:extLst>
                <a:ext uri="{FF2B5EF4-FFF2-40B4-BE49-F238E27FC236}">
                  <a16:creationId xmlns:a16="http://schemas.microsoft.com/office/drawing/2014/main" id="{04D6287D-8225-CC46-96B9-99F9AE2E8B18}"/>
                </a:ext>
              </a:extLst>
            </p:cNvPr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829;p36">
              <a:extLst>
                <a:ext uri="{FF2B5EF4-FFF2-40B4-BE49-F238E27FC236}">
                  <a16:creationId xmlns:a16="http://schemas.microsoft.com/office/drawing/2014/main" id="{301FA495-150B-A54C-A58F-BFAEA674791E}"/>
                </a:ext>
              </a:extLst>
            </p:cNvPr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830;p36">
              <a:extLst>
                <a:ext uri="{FF2B5EF4-FFF2-40B4-BE49-F238E27FC236}">
                  <a16:creationId xmlns:a16="http://schemas.microsoft.com/office/drawing/2014/main" id="{A766B00F-D1B6-6A40-A4F0-DEC0421EF5C2}"/>
                </a:ext>
              </a:extLst>
            </p:cNvPr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831;p36">
              <a:extLst>
                <a:ext uri="{FF2B5EF4-FFF2-40B4-BE49-F238E27FC236}">
                  <a16:creationId xmlns:a16="http://schemas.microsoft.com/office/drawing/2014/main" id="{BD9297AC-4183-6F42-B5F0-557FE6126C56}"/>
                </a:ext>
              </a:extLst>
            </p:cNvPr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832;p36">
              <a:extLst>
                <a:ext uri="{FF2B5EF4-FFF2-40B4-BE49-F238E27FC236}">
                  <a16:creationId xmlns:a16="http://schemas.microsoft.com/office/drawing/2014/main" id="{E43F30DB-71FA-D747-BBEE-E3C2D2451635}"/>
                </a:ext>
              </a:extLst>
            </p:cNvPr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833;p36">
              <a:extLst>
                <a:ext uri="{FF2B5EF4-FFF2-40B4-BE49-F238E27FC236}">
                  <a16:creationId xmlns:a16="http://schemas.microsoft.com/office/drawing/2014/main" id="{AA465C67-3857-B34C-8715-68310221D45A}"/>
                </a:ext>
              </a:extLst>
            </p:cNvPr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834;p36">
              <a:extLst>
                <a:ext uri="{FF2B5EF4-FFF2-40B4-BE49-F238E27FC236}">
                  <a16:creationId xmlns:a16="http://schemas.microsoft.com/office/drawing/2014/main" id="{E3DABB8B-537A-2342-8AB0-151DFC59A7F7}"/>
                </a:ext>
              </a:extLst>
            </p:cNvPr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835;p36">
              <a:extLst>
                <a:ext uri="{FF2B5EF4-FFF2-40B4-BE49-F238E27FC236}">
                  <a16:creationId xmlns:a16="http://schemas.microsoft.com/office/drawing/2014/main" id="{4F91F00E-D28C-E24E-BB9C-A5EF2FCBFB63}"/>
                </a:ext>
              </a:extLst>
            </p:cNvPr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836;p36">
              <a:extLst>
                <a:ext uri="{FF2B5EF4-FFF2-40B4-BE49-F238E27FC236}">
                  <a16:creationId xmlns:a16="http://schemas.microsoft.com/office/drawing/2014/main" id="{81AE8971-FF17-934C-81EF-D1599DC5A142}"/>
                </a:ext>
              </a:extLst>
            </p:cNvPr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837;p36">
              <a:extLst>
                <a:ext uri="{FF2B5EF4-FFF2-40B4-BE49-F238E27FC236}">
                  <a16:creationId xmlns:a16="http://schemas.microsoft.com/office/drawing/2014/main" id="{68C1C6EA-A8FE-F34D-B58C-8C54E1D9B3F4}"/>
                </a:ext>
              </a:extLst>
            </p:cNvPr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838;p36">
              <a:extLst>
                <a:ext uri="{FF2B5EF4-FFF2-40B4-BE49-F238E27FC236}">
                  <a16:creationId xmlns:a16="http://schemas.microsoft.com/office/drawing/2014/main" id="{E170860B-81D5-D34A-A86A-61071C9DBDED}"/>
                </a:ext>
              </a:extLst>
            </p:cNvPr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839;p36">
              <a:extLst>
                <a:ext uri="{FF2B5EF4-FFF2-40B4-BE49-F238E27FC236}">
                  <a16:creationId xmlns:a16="http://schemas.microsoft.com/office/drawing/2014/main" id="{384A2282-C7D9-7844-B1A7-E7A61AE3EF39}"/>
                </a:ext>
              </a:extLst>
            </p:cNvPr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840;p36">
              <a:extLst>
                <a:ext uri="{FF2B5EF4-FFF2-40B4-BE49-F238E27FC236}">
                  <a16:creationId xmlns:a16="http://schemas.microsoft.com/office/drawing/2014/main" id="{E6AAC94A-192C-3749-AEB0-1A258BDBF75A}"/>
                </a:ext>
              </a:extLst>
            </p:cNvPr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841;p36">
              <a:extLst>
                <a:ext uri="{FF2B5EF4-FFF2-40B4-BE49-F238E27FC236}">
                  <a16:creationId xmlns:a16="http://schemas.microsoft.com/office/drawing/2014/main" id="{1DBCB17F-B595-7140-ADAA-1C3ADA0F3F2C}"/>
                </a:ext>
              </a:extLst>
            </p:cNvPr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842;p36">
              <a:extLst>
                <a:ext uri="{FF2B5EF4-FFF2-40B4-BE49-F238E27FC236}">
                  <a16:creationId xmlns:a16="http://schemas.microsoft.com/office/drawing/2014/main" id="{FA048476-BBF6-864A-A374-9D9469BFD340}"/>
                </a:ext>
              </a:extLst>
            </p:cNvPr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843;p36">
              <a:extLst>
                <a:ext uri="{FF2B5EF4-FFF2-40B4-BE49-F238E27FC236}">
                  <a16:creationId xmlns:a16="http://schemas.microsoft.com/office/drawing/2014/main" id="{7074AADB-7B82-7748-B3C1-232C36767708}"/>
                </a:ext>
              </a:extLst>
            </p:cNvPr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844;p36">
              <a:extLst>
                <a:ext uri="{FF2B5EF4-FFF2-40B4-BE49-F238E27FC236}">
                  <a16:creationId xmlns:a16="http://schemas.microsoft.com/office/drawing/2014/main" id="{57FD1342-D097-0344-87E5-64143CB86591}"/>
                </a:ext>
              </a:extLst>
            </p:cNvPr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845;p36">
              <a:extLst>
                <a:ext uri="{FF2B5EF4-FFF2-40B4-BE49-F238E27FC236}">
                  <a16:creationId xmlns:a16="http://schemas.microsoft.com/office/drawing/2014/main" id="{F447B1AB-5FBB-FA47-A859-9049C99F139B}"/>
                </a:ext>
              </a:extLst>
            </p:cNvPr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846;p36">
              <a:extLst>
                <a:ext uri="{FF2B5EF4-FFF2-40B4-BE49-F238E27FC236}">
                  <a16:creationId xmlns:a16="http://schemas.microsoft.com/office/drawing/2014/main" id="{78C52D14-C327-C34C-A295-51FBB2D014AC}"/>
                </a:ext>
              </a:extLst>
            </p:cNvPr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847;p36">
              <a:extLst>
                <a:ext uri="{FF2B5EF4-FFF2-40B4-BE49-F238E27FC236}">
                  <a16:creationId xmlns:a16="http://schemas.microsoft.com/office/drawing/2014/main" id="{B839780F-BB4D-5848-A28A-FE26D271D8C5}"/>
                </a:ext>
              </a:extLst>
            </p:cNvPr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848;p36">
              <a:extLst>
                <a:ext uri="{FF2B5EF4-FFF2-40B4-BE49-F238E27FC236}">
                  <a16:creationId xmlns:a16="http://schemas.microsoft.com/office/drawing/2014/main" id="{B8716738-9486-D248-9A09-88D3382FDAD5}"/>
                </a:ext>
              </a:extLst>
            </p:cNvPr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49;p36">
              <a:extLst>
                <a:ext uri="{FF2B5EF4-FFF2-40B4-BE49-F238E27FC236}">
                  <a16:creationId xmlns:a16="http://schemas.microsoft.com/office/drawing/2014/main" id="{6CECAA95-A0F4-4843-854B-C56251F2BA4A}"/>
                </a:ext>
              </a:extLst>
            </p:cNvPr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50;p36">
              <a:extLst>
                <a:ext uri="{FF2B5EF4-FFF2-40B4-BE49-F238E27FC236}">
                  <a16:creationId xmlns:a16="http://schemas.microsoft.com/office/drawing/2014/main" id="{850DF178-EAC6-B444-A918-33D3D5C37027}"/>
                </a:ext>
              </a:extLst>
            </p:cNvPr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51;p36">
              <a:extLst>
                <a:ext uri="{FF2B5EF4-FFF2-40B4-BE49-F238E27FC236}">
                  <a16:creationId xmlns:a16="http://schemas.microsoft.com/office/drawing/2014/main" id="{1B3F979D-AE5C-E442-BAED-29F7CB97A32B}"/>
                </a:ext>
              </a:extLst>
            </p:cNvPr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52;p36">
              <a:extLst>
                <a:ext uri="{FF2B5EF4-FFF2-40B4-BE49-F238E27FC236}">
                  <a16:creationId xmlns:a16="http://schemas.microsoft.com/office/drawing/2014/main" id="{75FB44E8-C39B-5249-81D2-E051C91DC730}"/>
                </a:ext>
              </a:extLst>
            </p:cNvPr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1844741" y="73136"/>
            <a:ext cx="8563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 VIỆT THỜI LÊ SƠ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(TIẾT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774720-AB30-D0A1-6ABE-7F8FBA34B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84" y="1224809"/>
            <a:ext cx="11462547" cy="226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6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48000" y="1029326"/>
            <a:ext cx="58928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633508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850709" y="875438"/>
            <a:ext cx="628738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 defTabSz="1219170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76698" y="4596394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844800" y="778644"/>
            <a:ext cx="62992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Chu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12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893941" y="783105"/>
            <a:ext cx="627629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 defTabSz="1219170"/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565616"/>
            <a:ext cx="457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0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692400" y="783105"/>
            <a:ext cx="6604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 defTabSz="1219170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854718" y="4750282"/>
            <a:ext cx="263330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73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38DF52-79CD-9D4B-8AF4-4895E3445927}"/>
              </a:ext>
            </a:extLst>
          </p:cNvPr>
          <p:cNvGrpSpPr/>
          <p:nvPr/>
        </p:nvGrpSpPr>
        <p:grpSpPr>
          <a:xfrm>
            <a:off x="1636295" y="176290"/>
            <a:ext cx="8646693" cy="1009022"/>
            <a:chOff x="2657474" y="176290"/>
            <a:chExt cx="6496050" cy="1219200"/>
          </a:xfrm>
        </p:grpSpPr>
        <p:grpSp>
          <p:nvGrpSpPr>
            <p:cNvPr id="51" name="Group 83"/>
            <p:cNvGrpSpPr/>
            <p:nvPr/>
          </p:nvGrpSpPr>
          <p:grpSpPr bwMode="auto">
            <a:xfrm>
              <a:off x="2657474" y="404890"/>
              <a:ext cx="6496050" cy="558800"/>
              <a:chOff x="1631147" y="1316985"/>
              <a:chExt cx="5761832" cy="559049"/>
            </a:xfrm>
          </p:grpSpPr>
          <p:sp>
            <p:nvSpPr>
              <p:cNvPr id="52" name="Freeform 51"/>
              <p:cNvSpPr/>
              <p:nvPr/>
            </p:nvSpPr>
            <p:spPr>
              <a:xfrm>
                <a:off x="1631147" y="1316985"/>
                <a:ext cx="5761832" cy="559049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111" y="connsiteY11-112"/>
                  </a:cxn>
                  <a:cxn ang="0">
                    <a:pos x="connsiteX12-501" y="connsiteY12-502"/>
                  </a:cxn>
                  <a:cxn ang="0">
                    <a:pos x="connsiteX13-555" y="connsiteY13-556"/>
                  </a:cxn>
                </a:cxnLst>
                <a:rect l="l" t="t" r="r" b="b"/>
                <a:pathLst>
                  <a:path w="5761832" h="559049">
                    <a:moveTo>
                      <a:pt x="793" y="7938"/>
                    </a:moveTo>
                    <a:cubicBezTo>
                      <a:pt x="123031" y="32544"/>
                      <a:pt x="250031" y="23813"/>
                      <a:pt x="374650" y="31750"/>
                    </a:cubicBezTo>
                    <a:cubicBezTo>
                      <a:pt x="555361" y="27517"/>
                      <a:pt x="750359" y="32808"/>
                      <a:pt x="916782" y="19050"/>
                    </a:cubicBezTo>
                    <a:lnTo>
                      <a:pt x="4862512" y="19050"/>
                    </a:lnTo>
                    <a:lnTo>
                      <a:pt x="5076032" y="26988"/>
                    </a:lnTo>
                    <a:cubicBezTo>
                      <a:pt x="5303838" y="39423"/>
                      <a:pt x="5643562" y="28046"/>
                      <a:pt x="5759450" y="0"/>
                    </a:cubicBezTo>
                    <a:cubicBezTo>
                      <a:pt x="5713942" y="126736"/>
                      <a:pt x="5635095" y="193939"/>
                      <a:pt x="5577681" y="273050"/>
                    </a:cubicBezTo>
                    <a:lnTo>
                      <a:pt x="5761832" y="522287"/>
                    </a:lnTo>
                    <a:cubicBezTo>
                      <a:pt x="5652030" y="552713"/>
                      <a:pt x="5526881" y="557212"/>
                      <a:pt x="5251450" y="558800"/>
                    </a:cubicBezTo>
                    <a:lnTo>
                      <a:pt x="919163" y="550068"/>
                    </a:lnTo>
                    <a:lnTo>
                      <a:pt x="661194" y="553244"/>
                    </a:lnTo>
                    <a:cubicBezTo>
                      <a:pt x="526521" y="556419"/>
                      <a:pt x="206111" y="573881"/>
                      <a:pt x="0" y="527050"/>
                    </a:cubicBezTo>
                    <a:lnTo>
                      <a:pt x="200025" y="271463"/>
                    </a:lnTo>
                    <a:cubicBezTo>
                      <a:pt x="124089" y="193146"/>
                      <a:pt x="79110" y="136261"/>
                      <a:pt x="793" y="7938"/>
                    </a:cubicBezTo>
                    <a:close/>
                  </a:path>
                </a:pathLst>
              </a:custGeom>
              <a:gradFill flip="none" rotWithShape="1">
                <a:gsLst>
                  <a:gs pos="1000">
                    <a:srgbClr val="9DCA0D"/>
                  </a:gs>
                  <a:gs pos="14000">
                    <a:srgbClr val="84AA0B"/>
                  </a:gs>
                  <a:gs pos="50000">
                    <a:srgbClr val="9DCA0D"/>
                  </a:gs>
                  <a:gs pos="99000">
                    <a:srgbClr val="9DCA0D"/>
                  </a:gs>
                  <a:gs pos="86000">
                    <a:srgbClr val="9DCA0D">
                      <a:lumMod val="84000"/>
                    </a:srgbClr>
                  </a:gs>
                </a:gsLst>
                <a:lin ang="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1732528" y="1374160"/>
                <a:ext cx="5563294" cy="452640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111" y="connsiteY11-112"/>
                  </a:cxn>
                  <a:cxn ang="0">
                    <a:pos x="connsiteX12-501" y="connsiteY12-502"/>
                  </a:cxn>
                  <a:cxn ang="0">
                    <a:pos x="connsiteX13-555" y="connsiteY13-556"/>
                  </a:cxn>
                </a:cxnLst>
                <a:rect l="l" t="t" r="r" b="b"/>
                <a:pathLst>
                  <a:path w="5761832" h="559049">
                    <a:moveTo>
                      <a:pt x="793" y="7938"/>
                    </a:moveTo>
                    <a:cubicBezTo>
                      <a:pt x="123031" y="32544"/>
                      <a:pt x="250031" y="23813"/>
                      <a:pt x="374650" y="31750"/>
                    </a:cubicBezTo>
                    <a:cubicBezTo>
                      <a:pt x="555361" y="27517"/>
                      <a:pt x="750359" y="32808"/>
                      <a:pt x="916782" y="19050"/>
                    </a:cubicBezTo>
                    <a:lnTo>
                      <a:pt x="4862512" y="19050"/>
                    </a:lnTo>
                    <a:lnTo>
                      <a:pt x="5076032" y="26988"/>
                    </a:lnTo>
                    <a:cubicBezTo>
                      <a:pt x="5303838" y="39423"/>
                      <a:pt x="5643562" y="28046"/>
                      <a:pt x="5759450" y="0"/>
                    </a:cubicBezTo>
                    <a:cubicBezTo>
                      <a:pt x="5713942" y="126736"/>
                      <a:pt x="5635095" y="193939"/>
                      <a:pt x="5577681" y="273050"/>
                    </a:cubicBezTo>
                    <a:lnTo>
                      <a:pt x="5761832" y="522287"/>
                    </a:lnTo>
                    <a:cubicBezTo>
                      <a:pt x="5652030" y="552713"/>
                      <a:pt x="5526881" y="557212"/>
                      <a:pt x="5251450" y="558800"/>
                    </a:cubicBezTo>
                    <a:lnTo>
                      <a:pt x="919163" y="550068"/>
                    </a:lnTo>
                    <a:lnTo>
                      <a:pt x="661194" y="553244"/>
                    </a:lnTo>
                    <a:cubicBezTo>
                      <a:pt x="526521" y="556419"/>
                      <a:pt x="206111" y="573881"/>
                      <a:pt x="0" y="527050"/>
                    </a:cubicBezTo>
                    <a:lnTo>
                      <a:pt x="200025" y="271463"/>
                    </a:lnTo>
                    <a:cubicBezTo>
                      <a:pt x="124089" y="193146"/>
                      <a:pt x="79110" y="136261"/>
                      <a:pt x="793" y="7938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rgbClr val="CBF34B"/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8" name="Group 8"/>
            <p:cNvGrpSpPr/>
            <p:nvPr/>
          </p:nvGrpSpPr>
          <p:grpSpPr bwMode="auto">
            <a:xfrm>
              <a:off x="3578225" y="176290"/>
              <a:ext cx="4651375" cy="1219200"/>
              <a:chOff x="2530645" y="1066800"/>
              <a:chExt cx="4651820" cy="1220177"/>
            </a:xfrm>
          </p:grpSpPr>
          <p:pic>
            <p:nvPicPr>
              <p:cNvPr id="69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3"/>
              <a:srcRect l="14159"/>
              <a:stretch>
                <a:fillRect/>
              </a:stretch>
            </p:blipFill>
            <p:spPr bwMode="auto">
              <a:xfrm flipH="1">
                <a:off x="2631272" y="2040885"/>
                <a:ext cx="3744118" cy="246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0" name="Group 10"/>
              <p:cNvGrpSpPr/>
              <p:nvPr/>
            </p:nvGrpSpPr>
            <p:grpSpPr bwMode="auto">
              <a:xfrm>
                <a:off x="2530645" y="1066800"/>
                <a:ext cx="4651820" cy="1220177"/>
                <a:chOff x="2671148" y="1311915"/>
                <a:chExt cx="3938587" cy="1220177"/>
              </a:xfrm>
            </p:grpSpPr>
            <p:pic>
              <p:nvPicPr>
                <p:cNvPr id="71" name="Picture 3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671148" y="1311915"/>
                  <a:ext cx="3938587" cy="1220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72" name="Rounded Rectangle 71"/>
                <p:cNvSpPr/>
                <p:nvPr/>
              </p:nvSpPr>
              <p:spPr>
                <a:xfrm>
                  <a:off x="2762555" y="1386588"/>
                  <a:ext cx="3777280" cy="861115"/>
                </a:xfrm>
                <a:prstGeom prst="roundRect">
                  <a:avLst>
                    <a:gd name="adj" fmla="val 12108"/>
                  </a:avLst>
                </a:prstGeom>
                <a:noFill/>
                <a:ln w="19050" cap="flat" cmpd="sng" algn="ctr">
                  <a:solidFill>
                    <a:srgbClr val="996633"/>
                  </a:solidFill>
                  <a:prstDash val="dash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83" name="TextBox 82"/>
            <p:cNvSpPr txBox="1"/>
            <p:nvPr/>
          </p:nvSpPr>
          <p:spPr>
            <a:xfrm>
              <a:off x="3985948" y="309230"/>
              <a:ext cx="3835928" cy="7694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NỘI DUNG CHÍNH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7865BA-DB31-584D-A4BD-605FD25908D5}"/>
              </a:ext>
            </a:extLst>
          </p:cNvPr>
          <p:cNvGrpSpPr/>
          <p:nvPr/>
        </p:nvGrpSpPr>
        <p:grpSpPr>
          <a:xfrm>
            <a:off x="1579229" y="2819155"/>
            <a:ext cx="7659688" cy="1243316"/>
            <a:chOff x="3463926" y="3732214"/>
            <a:chExt cx="5813424" cy="1239837"/>
          </a:xfrm>
        </p:grpSpPr>
        <p:grpSp>
          <p:nvGrpSpPr>
            <p:cNvPr id="57" name="Group 50"/>
            <p:cNvGrpSpPr/>
            <p:nvPr/>
          </p:nvGrpSpPr>
          <p:grpSpPr bwMode="auto">
            <a:xfrm flipH="1">
              <a:off x="8229600" y="3990975"/>
              <a:ext cx="1047750" cy="495300"/>
              <a:chOff x="1714500" y="3094038"/>
              <a:chExt cx="1047750" cy="551111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  <a:gd name="connsiteX0-921" fmla="*/ 793 w 5761832"/>
                  <a:gd name="connsiteY0-922" fmla="*/ 7938 h 559049"/>
                  <a:gd name="connsiteX1-923" fmla="*/ 374650 w 5761832"/>
                  <a:gd name="connsiteY1-924" fmla="*/ 31750 h 559049"/>
                  <a:gd name="connsiteX2-925" fmla="*/ 916782 w 5761832"/>
                  <a:gd name="connsiteY2-926" fmla="*/ 19050 h 559049"/>
                  <a:gd name="connsiteX3-927" fmla="*/ 1047750 w 5761832"/>
                  <a:gd name="connsiteY3-928" fmla="*/ 14288 h 559049"/>
                  <a:gd name="connsiteX4-929" fmla="*/ 4862512 w 5761832"/>
                  <a:gd name="connsiteY4-930" fmla="*/ 19050 h 559049"/>
                  <a:gd name="connsiteX5-931" fmla="*/ 5076032 w 5761832"/>
                  <a:gd name="connsiteY5-932" fmla="*/ 26988 h 559049"/>
                  <a:gd name="connsiteX6-933" fmla="*/ 5759450 w 5761832"/>
                  <a:gd name="connsiteY6-934" fmla="*/ 0 h 559049"/>
                  <a:gd name="connsiteX7-935" fmla="*/ 5577681 w 5761832"/>
                  <a:gd name="connsiteY7-936" fmla="*/ 273050 h 559049"/>
                  <a:gd name="connsiteX8-937" fmla="*/ 5761832 w 5761832"/>
                  <a:gd name="connsiteY8-938" fmla="*/ 522287 h 559049"/>
                  <a:gd name="connsiteX9-939" fmla="*/ 5251450 w 5761832"/>
                  <a:gd name="connsiteY9-940" fmla="*/ 558800 h 559049"/>
                  <a:gd name="connsiteX10-941" fmla="*/ 919163 w 5761832"/>
                  <a:gd name="connsiteY10-942" fmla="*/ 550068 h 559049"/>
                  <a:gd name="connsiteX11-943" fmla="*/ 661194 w 5761832"/>
                  <a:gd name="connsiteY11-944" fmla="*/ 553244 h 559049"/>
                  <a:gd name="connsiteX12-945" fmla="*/ 0 w 5761832"/>
                  <a:gd name="connsiteY12-946" fmla="*/ 527050 h 559049"/>
                  <a:gd name="connsiteX13-947" fmla="*/ 200025 w 5761832"/>
                  <a:gd name="connsiteY13-948" fmla="*/ 271463 h 559049"/>
                  <a:gd name="connsiteX14" fmla="*/ 793 w 5761832"/>
                  <a:gd name="connsiteY14" fmla="*/ 7938 h 559049"/>
                  <a:gd name="connsiteX0-949" fmla="*/ 793 w 5761832"/>
                  <a:gd name="connsiteY0-950" fmla="*/ 7938 h 559049"/>
                  <a:gd name="connsiteX1-951" fmla="*/ 374650 w 5761832"/>
                  <a:gd name="connsiteY1-952" fmla="*/ 31750 h 559049"/>
                  <a:gd name="connsiteX2-953" fmla="*/ 916782 w 5761832"/>
                  <a:gd name="connsiteY2-954" fmla="*/ 19050 h 559049"/>
                  <a:gd name="connsiteX3-955" fmla="*/ 1047750 w 5761832"/>
                  <a:gd name="connsiteY3-956" fmla="*/ 14288 h 559049"/>
                  <a:gd name="connsiteX4-957" fmla="*/ 4862512 w 5761832"/>
                  <a:gd name="connsiteY4-958" fmla="*/ 19050 h 559049"/>
                  <a:gd name="connsiteX5-959" fmla="*/ 5076032 w 5761832"/>
                  <a:gd name="connsiteY5-960" fmla="*/ 26988 h 559049"/>
                  <a:gd name="connsiteX6-961" fmla="*/ 5759450 w 5761832"/>
                  <a:gd name="connsiteY6-962" fmla="*/ 0 h 559049"/>
                  <a:gd name="connsiteX7-963" fmla="*/ 5577681 w 5761832"/>
                  <a:gd name="connsiteY7-964" fmla="*/ 273050 h 559049"/>
                  <a:gd name="connsiteX8-965" fmla="*/ 5761832 w 5761832"/>
                  <a:gd name="connsiteY8-966" fmla="*/ 522287 h 559049"/>
                  <a:gd name="connsiteX9-967" fmla="*/ 5251450 w 5761832"/>
                  <a:gd name="connsiteY9-968" fmla="*/ 558800 h 559049"/>
                  <a:gd name="connsiteX10-969" fmla="*/ 1042988 w 5761832"/>
                  <a:gd name="connsiteY10-970" fmla="*/ 547688 h 559049"/>
                  <a:gd name="connsiteX11-971" fmla="*/ 919163 w 5761832"/>
                  <a:gd name="connsiteY11-972" fmla="*/ 550068 h 559049"/>
                  <a:gd name="connsiteX12-973" fmla="*/ 661194 w 5761832"/>
                  <a:gd name="connsiteY12-974" fmla="*/ 553244 h 559049"/>
                  <a:gd name="connsiteX13-975" fmla="*/ 0 w 5761832"/>
                  <a:gd name="connsiteY13-976" fmla="*/ 527050 h 559049"/>
                  <a:gd name="connsiteX14-977" fmla="*/ 200025 w 5761832"/>
                  <a:gd name="connsiteY14-978" fmla="*/ 271463 h 559049"/>
                  <a:gd name="connsiteX15" fmla="*/ 793 w 5761832"/>
                  <a:gd name="connsiteY15" fmla="*/ 7938 h 559049"/>
                  <a:gd name="connsiteX0-979" fmla="*/ 793 w 5761832"/>
                  <a:gd name="connsiteY0-980" fmla="*/ 7938 h 559049"/>
                  <a:gd name="connsiteX1-981" fmla="*/ 374650 w 5761832"/>
                  <a:gd name="connsiteY1-982" fmla="*/ 31750 h 559049"/>
                  <a:gd name="connsiteX2-983" fmla="*/ 916782 w 5761832"/>
                  <a:gd name="connsiteY2-984" fmla="*/ 19050 h 559049"/>
                  <a:gd name="connsiteX3-985" fmla="*/ 1047750 w 5761832"/>
                  <a:gd name="connsiteY3-986" fmla="*/ 14288 h 559049"/>
                  <a:gd name="connsiteX4-987" fmla="*/ 5076032 w 5761832"/>
                  <a:gd name="connsiteY4-988" fmla="*/ 26988 h 559049"/>
                  <a:gd name="connsiteX5-989" fmla="*/ 5759450 w 5761832"/>
                  <a:gd name="connsiteY5-990" fmla="*/ 0 h 559049"/>
                  <a:gd name="connsiteX6-991" fmla="*/ 5577681 w 5761832"/>
                  <a:gd name="connsiteY6-992" fmla="*/ 273050 h 559049"/>
                  <a:gd name="connsiteX7-993" fmla="*/ 5761832 w 5761832"/>
                  <a:gd name="connsiteY7-994" fmla="*/ 522287 h 559049"/>
                  <a:gd name="connsiteX8-995" fmla="*/ 5251450 w 5761832"/>
                  <a:gd name="connsiteY8-996" fmla="*/ 558800 h 559049"/>
                  <a:gd name="connsiteX9-997" fmla="*/ 1042988 w 5761832"/>
                  <a:gd name="connsiteY9-998" fmla="*/ 547688 h 559049"/>
                  <a:gd name="connsiteX10-999" fmla="*/ 919163 w 5761832"/>
                  <a:gd name="connsiteY10-1000" fmla="*/ 550068 h 559049"/>
                  <a:gd name="connsiteX11-1001" fmla="*/ 661194 w 5761832"/>
                  <a:gd name="connsiteY11-1002" fmla="*/ 553244 h 559049"/>
                  <a:gd name="connsiteX12-1003" fmla="*/ 0 w 5761832"/>
                  <a:gd name="connsiteY12-1004" fmla="*/ 527050 h 559049"/>
                  <a:gd name="connsiteX13-1005" fmla="*/ 200025 w 5761832"/>
                  <a:gd name="connsiteY13-1006" fmla="*/ 271463 h 559049"/>
                  <a:gd name="connsiteX14-1007" fmla="*/ 793 w 5761832"/>
                  <a:gd name="connsiteY14-1008" fmla="*/ 7938 h 559049"/>
                  <a:gd name="connsiteX0-1009" fmla="*/ 793 w 5761832"/>
                  <a:gd name="connsiteY0-1010" fmla="*/ 7938 h 559049"/>
                  <a:gd name="connsiteX1-1011" fmla="*/ 374650 w 5761832"/>
                  <a:gd name="connsiteY1-1012" fmla="*/ 31750 h 559049"/>
                  <a:gd name="connsiteX2-1013" fmla="*/ 916782 w 5761832"/>
                  <a:gd name="connsiteY2-1014" fmla="*/ 19050 h 559049"/>
                  <a:gd name="connsiteX3-1015" fmla="*/ 1047750 w 5761832"/>
                  <a:gd name="connsiteY3-1016" fmla="*/ 14288 h 559049"/>
                  <a:gd name="connsiteX4-1017" fmla="*/ 5759450 w 5761832"/>
                  <a:gd name="connsiteY4-1018" fmla="*/ 0 h 559049"/>
                  <a:gd name="connsiteX5-1019" fmla="*/ 5577681 w 5761832"/>
                  <a:gd name="connsiteY5-1020" fmla="*/ 273050 h 559049"/>
                  <a:gd name="connsiteX6-1021" fmla="*/ 5761832 w 5761832"/>
                  <a:gd name="connsiteY6-1022" fmla="*/ 522287 h 559049"/>
                  <a:gd name="connsiteX7-1023" fmla="*/ 5251450 w 5761832"/>
                  <a:gd name="connsiteY7-1024" fmla="*/ 558800 h 559049"/>
                  <a:gd name="connsiteX8-1025" fmla="*/ 1042988 w 5761832"/>
                  <a:gd name="connsiteY8-1026" fmla="*/ 547688 h 559049"/>
                  <a:gd name="connsiteX9-1027" fmla="*/ 919163 w 5761832"/>
                  <a:gd name="connsiteY9-1028" fmla="*/ 550068 h 559049"/>
                  <a:gd name="connsiteX10-1029" fmla="*/ 661194 w 5761832"/>
                  <a:gd name="connsiteY10-1030" fmla="*/ 553244 h 559049"/>
                  <a:gd name="connsiteX11-1031" fmla="*/ 0 w 5761832"/>
                  <a:gd name="connsiteY11-1032" fmla="*/ 527050 h 559049"/>
                  <a:gd name="connsiteX12-1033" fmla="*/ 200025 w 5761832"/>
                  <a:gd name="connsiteY12-1034" fmla="*/ 271463 h 559049"/>
                  <a:gd name="connsiteX13-1035" fmla="*/ 793 w 5761832"/>
                  <a:gd name="connsiteY13-1036" fmla="*/ 7938 h 559049"/>
                  <a:gd name="connsiteX0-1037" fmla="*/ 793 w 5761832"/>
                  <a:gd name="connsiteY0-1038" fmla="*/ 0 h 551111"/>
                  <a:gd name="connsiteX1-1039" fmla="*/ 374650 w 5761832"/>
                  <a:gd name="connsiteY1-1040" fmla="*/ 23812 h 551111"/>
                  <a:gd name="connsiteX2-1041" fmla="*/ 916782 w 5761832"/>
                  <a:gd name="connsiteY2-1042" fmla="*/ 11112 h 551111"/>
                  <a:gd name="connsiteX3-1043" fmla="*/ 1047750 w 5761832"/>
                  <a:gd name="connsiteY3-1044" fmla="*/ 6350 h 551111"/>
                  <a:gd name="connsiteX4-1045" fmla="*/ 5577681 w 5761832"/>
                  <a:gd name="connsiteY4-1046" fmla="*/ 265112 h 551111"/>
                  <a:gd name="connsiteX5-1047" fmla="*/ 5761832 w 5761832"/>
                  <a:gd name="connsiteY5-1048" fmla="*/ 514349 h 551111"/>
                  <a:gd name="connsiteX6-1049" fmla="*/ 5251450 w 5761832"/>
                  <a:gd name="connsiteY6-1050" fmla="*/ 550862 h 551111"/>
                  <a:gd name="connsiteX7-1051" fmla="*/ 1042988 w 5761832"/>
                  <a:gd name="connsiteY7-1052" fmla="*/ 539750 h 551111"/>
                  <a:gd name="connsiteX8-1053" fmla="*/ 919163 w 5761832"/>
                  <a:gd name="connsiteY8-1054" fmla="*/ 542130 h 551111"/>
                  <a:gd name="connsiteX9-1055" fmla="*/ 661194 w 5761832"/>
                  <a:gd name="connsiteY9-1056" fmla="*/ 545306 h 551111"/>
                  <a:gd name="connsiteX10-1057" fmla="*/ 0 w 5761832"/>
                  <a:gd name="connsiteY10-1058" fmla="*/ 519112 h 551111"/>
                  <a:gd name="connsiteX11-1059" fmla="*/ 200025 w 5761832"/>
                  <a:gd name="connsiteY11-1060" fmla="*/ 263525 h 551111"/>
                  <a:gd name="connsiteX12-1061" fmla="*/ 793 w 5761832"/>
                  <a:gd name="connsiteY12-1062" fmla="*/ 0 h 551111"/>
                  <a:gd name="connsiteX0-1063" fmla="*/ 793 w 5761832"/>
                  <a:gd name="connsiteY0-1064" fmla="*/ 0 h 551111"/>
                  <a:gd name="connsiteX1-1065" fmla="*/ 374650 w 5761832"/>
                  <a:gd name="connsiteY1-1066" fmla="*/ 23812 h 551111"/>
                  <a:gd name="connsiteX2-1067" fmla="*/ 916782 w 5761832"/>
                  <a:gd name="connsiteY2-1068" fmla="*/ 11112 h 551111"/>
                  <a:gd name="connsiteX3-1069" fmla="*/ 1047750 w 5761832"/>
                  <a:gd name="connsiteY3-1070" fmla="*/ 6350 h 551111"/>
                  <a:gd name="connsiteX4-1071" fmla="*/ 5761832 w 5761832"/>
                  <a:gd name="connsiteY4-1072" fmla="*/ 514349 h 551111"/>
                  <a:gd name="connsiteX5-1073" fmla="*/ 5251450 w 5761832"/>
                  <a:gd name="connsiteY5-1074" fmla="*/ 550862 h 551111"/>
                  <a:gd name="connsiteX6-1075" fmla="*/ 1042988 w 5761832"/>
                  <a:gd name="connsiteY6-1076" fmla="*/ 539750 h 551111"/>
                  <a:gd name="connsiteX7-1077" fmla="*/ 919163 w 5761832"/>
                  <a:gd name="connsiteY7-1078" fmla="*/ 542130 h 551111"/>
                  <a:gd name="connsiteX8-1079" fmla="*/ 661194 w 5761832"/>
                  <a:gd name="connsiteY8-1080" fmla="*/ 545306 h 551111"/>
                  <a:gd name="connsiteX9-1081" fmla="*/ 0 w 5761832"/>
                  <a:gd name="connsiteY9-1082" fmla="*/ 519112 h 551111"/>
                  <a:gd name="connsiteX10-1083" fmla="*/ 200025 w 5761832"/>
                  <a:gd name="connsiteY10-1084" fmla="*/ 263525 h 551111"/>
                  <a:gd name="connsiteX11-1085" fmla="*/ 793 w 5761832"/>
                  <a:gd name="connsiteY11-1086" fmla="*/ 0 h 551111"/>
                  <a:gd name="connsiteX0-1087" fmla="*/ 793 w 5251450"/>
                  <a:gd name="connsiteY0-1088" fmla="*/ 0 h 551111"/>
                  <a:gd name="connsiteX1-1089" fmla="*/ 374650 w 5251450"/>
                  <a:gd name="connsiteY1-1090" fmla="*/ 23812 h 551111"/>
                  <a:gd name="connsiteX2-1091" fmla="*/ 916782 w 5251450"/>
                  <a:gd name="connsiteY2-1092" fmla="*/ 11112 h 551111"/>
                  <a:gd name="connsiteX3-1093" fmla="*/ 1047750 w 5251450"/>
                  <a:gd name="connsiteY3-1094" fmla="*/ 6350 h 551111"/>
                  <a:gd name="connsiteX4-1095" fmla="*/ 5251450 w 5251450"/>
                  <a:gd name="connsiteY4-1096" fmla="*/ 550862 h 551111"/>
                  <a:gd name="connsiteX5-1097" fmla="*/ 1042988 w 5251450"/>
                  <a:gd name="connsiteY5-1098" fmla="*/ 539750 h 551111"/>
                  <a:gd name="connsiteX6-1099" fmla="*/ 919163 w 5251450"/>
                  <a:gd name="connsiteY6-1100" fmla="*/ 542130 h 551111"/>
                  <a:gd name="connsiteX7-1101" fmla="*/ 661194 w 5251450"/>
                  <a:gd name="connsiteY7-1102" fmla="*/ 545306 h 551111"/>
                  <a:gd name="connsiteX8-1103" fmla="*/ 0 w 5251450"/>
                  <a:gd name="connsiteY8-1104" fmla="*/ 519112 h 551111"/>
                  <a:gd name="connsiteX9-1105" fmla="*/ 200025 w 5251450"/>
                  <a:gd name="connsiteY9-1106" fmla="*/ 263525 h 551111"/>
                  <a:gd name="connsiteX10-1107" fmla="*/ 793 w 5251450"/>
                  <a:gd name="connsiteY10-1108" fmla="*/ 0 h 551111"/>
                  <a:gd name="connsiteX0-1109" fmla="*/ 793 w 1047750"/>
                  <a:gd name="connsiteY0-1110" fmla="*/ 0 h 551111"/>
                  <a:gd name="connsiteX1-1111" fmla="*/ 374650 w 1047750"/>
                  <a:gd name="connsiteY1-1112" fmla="*/ 23812 h 551111"/>
                  <a:gd name="connsiteX2-1113" fmla="*/ 916782 w 1047750"/>
                  <a:gd name="connsiteY2-1114" fmla="*/ 11112 h 551111"/>
                  <a:gd name="connsiteX3-1115" fmla="*/ 1047750 w 1047750"/>
                  <a:gd name="connsiteY3-1116" fmla="*/ 6350 h 551111"/>
                  <a:gd name="connsiteX4-1117" fmla="*/ 1042988 w 1047750"/>
                  <a:gd name="connsiteY4-1118" fmla="*/ 539750 h 551111"/>
                  <a:gd name="connsiteX5-1119" fmla="*/ 919163 w 1047750"/>
                  <a:gd name="connsiteY5-1120" fmla="*/ 542130 h 551111"/>
                  <a:gd name="connsiteX6-1121" fmla="*/ 661194 w 1047750"/>
                  <a:gd name="connsiteY6-1122" fmla="*/ 545306 h 551111"/>
                  <a:gd name="connsiteX7-1123" fmla="*/ 0 w 1047750"/>
                  <a:gd name="connsiteY7-1124" fmla="*/ 519112 h 551111"/>
                  <a:gd name="connsiteX8-1125" fmla="*/ 200025 w 1047750"/>
                  <a:gd name="connsiteY8-1126" fmla="*/ 263525 h 551111"/>
                  <a:gd name="connsiteX9-1127" fmla="*/ 793 w 1047750"/>
                  <a:gd name="connsiteY9-1128" fmla="*/ 0 h 5511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DCA0D">
                      <a:lumMod val="95000"/>
                      <a:lumOff val="5000"/>
                    </a:srgbClr>
                  </a:gs>
                  <a:gs pos="21000">
                    <a:srgbClr val="9DCA0D">
                      <a:lumMod val="85000"/>
                    </a:srgbClr>
                  </a:gs>
                  <a:gs pos="52000">
                    <a:srgbClr val="9DCA0D">
                      <a:lumMod val="90000"/>
                    </a:srgbClr>
                  </a:gs>
                  <a:gs pos="100000">
                    <a:srgbClr val="9DCA0D">
                      <a:lumMod val="77000"/>
                    </a:srgbClr>
                  </a:gs>
                  <a:gs pos="86000">
                    <a:srgbClr val="9DCA0D">
                      <a:lumMod val="85000"/>
                    </a:srgbClr>
                  </a:gs>
                </a:gsLst>
                <a:lin ang="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1816100" y="3154095"/>
                <a:ext cx="919162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  <a:gd name="connsiteX0-921" fmla="*/ 793 w 5761832"/>
                  <a:gd name="connsiteY0-922" fmla="*/ 7938 h 559049"/>
                  <a:gd name="connsiteX1-923" fmla="*/ 374650 w 5761832"/>
                  <a:gd name="connsiteY1-924" fmla="*/ 31750 h 559049"/>
                  <a:gd name="connsiteX2-925" fmla="*/ 916782 w 5761832"/>
                  <a:gd name="connsiteY2-926" fmla="*/ 19050 h 559049"/>
                  <a:gd name="connsiteX3-927" fmla="*/ 945507 w 5761832"/>
                  <a:gd name="connsiteY3-928" fmla="*/ 20131 h 559049"/>
                  <a:gd name="connsiteX4-929" fmla="*/ 4862512 w 5761832"/>
                  <a:gd name="connsiteY4-930" fmla="*/ 19050 h 559049"/>
                  <a:gd name="connsiteX5-931" fmla="*/ 5076032 w 5761832"/>
                  <a:gd name="connsiteY5-932" fmla="*/ 26988 h 559049"/>
                  <a:gd name="connsiteX6-933" fmla="*/ 5759450 w 5761832"/>
                  <a:gd name="connsiteY6-934" fmla="*/ 0 h 559049"/>
                  <a:gd name="connsiteX7-935" fmla="*/ 5577681 w 5761832"/>
                  <a:gd name="connsiteY7-936" fmla="*/ 273050 h 559049"/>
                  <a:gd name="connsiteX8-937" fmla="*/ 5761832 w 5761832"/>
                  <a:gd name="connsiteY8-938" fmla="*/ 522287 h 559049"/>
                  <a:gd name="connsiteX9-939" fmla="*/ 5251450 w 5761832"/>
                  <a:gd name="connsiteY9-940" fmla="*/ 558800 h 559049"/>
                  <a:gd name="connsiteX10-941" fmla="*/ 919163 w 5761832"/>
                  <a:gd name="connsiteY10-942" fmla="*/ 550068 h 559049"/>
                  <a:gd name="connsiteX11-943" fmla="*/ 661194 w 5761832"/>
                  <a:gd name="connsiteY11-944" fmla="*/ 553244 h 559049"/>
                  <a:gd name="connsiteX12-945" fmla="*/ 0 w 5761832"/>
                  <a:gd name="connsiteY12-946" fmla="*/ 527050 h 559049"/>
                  <a:gd name="connsiteX13-947" fmla="*/ 200025 w 5761832"/>
                  <a:gd name="connsiteY13-948" fmla="*/ 271463 h 559049"/>
                  <a:gd name="connsiteX14" fmla="*/ 793 w 5761832"/>
                  <a:gd name="connsiteY14" fmla="*/ 7938 h 559049"/>
                  <a:gd name="connsiteX0-949" fmla="*/ 793 w 5761832"/>
                  <a:gd name="connsiteY0-950" fmla="*/ 7938 h 559049"/>
                  <a:gd name="connsiteX1-951" fmla="*/ 374650 w 5761832"/>
                  <a:gd name="connsiteY1-952" fmla="*/ 31750 h 559049"/>
                  <a:gd name="connsiteX2-953" fmla="*/ 916782 w 5761832"/>
                  <a:gd name="connsiteY2-954" fmla="*/ 19050 h 559049"/>
                  <a:gd name="connsiteX3-955" fmla="*/ 945507 w 5761832"/>
                  <a:gd name="connsiteY3-956" fmla="*/ 20131 h 559049"/>
                  <a:gd name="connsiteX4-957" fmla="*/ 4862512 w 5761832"/>
                  <a:gd name="connsiteY4-958" fmla="*/ 19050 h 559049"/>
                  <a:gd name="connsiteX5-959" fmla="*/ 5076032 w 5761832"/>
                  <a:gd name="connsiteY5-960" fmla="*/ 26988 h 559049"/>
                  <a:gd name="connsiteX6-961" fmla="*/ 5759450 w 5761832"/>
                  <a:gd name="connsiteY6-962" fmla="*/ 0 h 559049"/>
                  <a:gd name="connsiteX7-963" fmla="*/ 5577681 w 5761832"/>
                  <a:gd name="connsiteY7-964" fmla="*/ 273050 h 559049"/>
                  <a:gd name="connsiteX8-965" fmla="*/ 5761832 w 5761832"/>
                  <a:gd name="connsiteY8-966" fmla="*/ 522287 h 559049"/>
                  <a:gd name="connsiteX9-967" fmla="*/ 5251450 w 5761832"/>
                  <a:gd name="connsiteY9-968" fmla="*/ 558800 h 559049"/>
                  <a:gd name="connsiteX10-969" fmla="*/ 952905 w 5761832"/>
                  <a:gd name="connsiteY10-970" fmla="*/ 546396 h 559049"/>
                  <a:gd name="connsiteX11-971" fmla="*/ 919163 w 5761832"/>
                  <a:gd name="connsiteY11-972" fmla="*/ 550068 h 559049"/>
                  <a:gd name="connsiteX12-973" fmla="*/ 661194 w 5761832"/>
                  <a:gd name="connsiteY12-974" fmla="*/ 553244 h 559049"/>
                  <a:gd name="connsiteX13-975" fmla="*/ 0 w 5761832"/>
                  <a:gd name="connsiteY13-976" fmla="*/ 527050 h 559049"/>
                  <a:gd name="connsiteX14-977" fmla="*/ 200025 w 5761832"/>
                  <a:gd name="connsiteY14-978" fmla="*/ 271463 h 559049"/>
                  <a:gd name="connsiteX15" fmla="*/ 793 w 5761832"/>
                  <a:gd name="connsiteY15" fmla="*/ 7938 h 559049"/>
                  <a:gd name="connsiteX0-979" fmla="*/ 793 w 5835542"/>
                  <a:gd name="connsiteY0-980" fmla="*/ 7938 h 559049"/>
                  <a:gd name="connsiteX1-981" fmla="*/ 374650 w 5835542"/>
                  <a:gd name="connsiteY1-982" fmla="*/ 31750 h 559049"/>
                  <a:gd name="connsiteX2-983" fmla="*/ 916782 w 5835542"/>
                  <a:gd name="connsiteY2-984" fmla="*/ 19050 h 559049"/>
                  <a:gd name="connsiteX3-985" fmla="*/ 945507 w 5835542"/>
                  <a:gd name="connsiteY3-986" fmla="*/ 20131 h 559049"/>
                  <a:gd name="connsiteX4-987" fmla="*/ 4862512 w 5835542"/>
                  <a:gd name="connsiteY4-988" fmla="*/ 19050 h 559049"/>
                  <a:gd name="connsiteX5-989" fmla="*/ 5076032 w 5835542"/>
                  <a:gd name="connsiteY5-990" fmla="*/ 26988 h 559049"/>
                  <a:gd name="connsiteX6-991" fmla="*/ 5759450 w 5835542"/>
                  <a:gd name="connsiteY6-992" fmla="*/ 0 h 559049"/>
                  <a:gd name="connsiteX7-993" fmla="*/ 5761832 w 5835542"/>
                  <a:gd name="connsiteY7-994" fmla="*/ 522287 h 559049"/>
                  <a:gd name="connsiteX8-995" fmla="*/ 5251450 w 5835542"/>
                  <a:gd name="connsiteY8-996" fmla="*/ 558800 h 559049"/>
                  <a:gd name="connsiteX9-997" fmla="*/ 952905 w 5835542"/>
                  <a:gd name="connsiteY9-998" fmla="*/ 546396 h 559049"/>
                  <a:gd name="connsiteX10-999" fmla="*/ 919163 w 5835542"/>
                  <a:gd name="connsiteY10-1000" fmla="*/ 550068 h 559049"/>
                  <a:gd name="connsiteX11-1001" fmla="*/ 661194 w 5835542"/>
                  <a:gd name="connsiteY11-1002" fmla="*/ 553244 h 559049"/>
                  <a:gd name="connsiteX12-1003" fmla="*/ 0 w 5835542"/>
                  <a:gd name="connsiteY12-1004" fmla="*/ 527050 h 559049"/>
                  <a:gd name="connsiteX13-1005" fmla="*/ 200025 w 5835542"/>
                  <a:gd name="connsiteY13-1006" fmla="*/ 271463 h 559049"/>
                  <a:gd name="connsiteX14-1007" fmla="*/ 793 w 5835542"/>
                  <a:gd name="connsiteY14-1008" fmla="*/ 7938 h 559049"/>
                  <a:gd name="connsiteX0-1009" fmla="*/ 793 w 5761832"/>
                  <a:gd name="connsiteY0-1010" fmla="*/ 0 h 551111"/>
                  <a:gd name="connsiteX1-1011" fmla="*/ 374650 w 5761832"/>
                  <a:gd name="connsiteY1-1012" fmla="*/ 23812 h 551111"/>
                  <a:gd name="connsiteX2-1013" fmla="*/ 916782 w 5761832"/>
                  <a:gd name="connsiteY2-1014" fmla="*/ 11112 h 551111"/>
                  <a:gd name="connsiteX3-1015" fmla="*/ 945507 w 5761832"/>
                  <a:gd name="connsiteY3-1016" fmla="*/ 12193 h 551111"/>
                  <a:gd name="connsiteX4-1017" fmla="*/ 4862512 w 5761832"/>
                  <a:gd name="connsiteY4-1018" fmla="*/ 11112 h 551111"/>
                  <a:gd name="connsiteX5-1019" fmla="*/ 5076032 w 5761832"/>
                  <a:gd name="connsiteY5-1020" fmla="*/ 19050 h 551111"/>
                  <a:gd name="connsiteX6-1021" fmla="*/ 5761832 w 5761832"/>
                  <a:gd name="connsiteY6-1022" fmla="*/ 514349 h 551111"/>
                  <a:gd name="connsiteX7-1023" fmla="*/ 5251450 w 5761832"/>
                  <a:gd name="connsiteY7-1024" fmla="*/ 550862 h 551111"/>
                  <a:gd name="connsiteX8-1025" fmla="*/ 952905 w 5761832"/>
                  <a:gd name="connsiteY8-1026" fmla="*/ 538458 h 551111"/>
                  <a:gd name="connsiteX9-1027" fmla="*/ 919163 w 5761832"/>
                  <a:gd name="connsiteY9-1028" fmla="*/ 542130 h 551111"/>
                  <a:gd name="connsiteX10-1029" fmla="*/ 661194 w 5761832"/>
                  <a:gd name="connsiteY10-1030" fmla="*/ 545306 h 551111"/>
                  <a:gd name="connsiteX11-1031" fmla="*/ 0 w 5761832"/>
                  <a:gd name="connsiteY11-1032" fmla="*/ 519112 h 551111"/>
                  <a:gd name="connsiteX12-1033" fmla="*/ 200025 w 5761832"/>
                  <a:gd name="connsiteY12-1034" fmla="*/ 263525 h 551111"/>
                  <a:gd name="connsiteX13-1035" fmla="*/ 793 w 5761832"/>
                  <a:gd name="connsiteY13-1036" fmla="*/ 0 h 551111"/>
                  <a:gd name="connsiteX0-1037" fmla="*/ 793 w 5528877"/>
                  <a:gd name="connsiteY0-1038" fmla="*/ 0 h 551111"/>
                  <a:gd name="connsiteX1-1039" fmla="*/ 374650 w 5528877"/>
                  <a:gd name="connsiteY1-1040" fmla="*/ 23812 h 551111"/>
                  <a:gd name="connsiteX2-1041" fmla="*/ 916782 w 5528877"/>
                  <a:gd name="connsiteY2-1042" fmla="*/ 11112 h 551111"/>
                  <a:gd name="connsiteX3-1043" fmla="*/ 945507 w 5528877"/>
                  <a:gd name="connsiteY3-1044" fmla="*/ 12193 h 551111"/>
                  <a:gd name="connsiteX4-1045" fmla="*/ 4862512 w 5528877"/>
                  <a:gd name="connsiteY4-1046" fmla="*/ 11112 h 551111"/>
                  <a:gd name="connsiteX5-1047" fmla="*/ 5076032 w 5528877"/>
                  <a:gd name="connsiteY5-1048" fmla="*/ 19050 h 551111"/>
                  <a:gd name="connsiteX6-1049" fmla="*/ 5251450 w 5528877"/>
                  <a:gd name="connsiteY6-1050" fmla="*/ 550862 h 551111"/>
                  <a:gd name="connsiteX7-1051" fmla="*/ 952905 w 5528877"/>
                  <a:gd name="connsiteY7-1052" fmla="*/ 538458 h 551111"/>
                  <a:gd name="connsiteX8-1053" fmla="*/ 919163 w 5528877"/>
                  <a:gd name="connsiteY8-1054" fmla="*/ 542130 h 551111"/>
                  <a:gd name="connsiteX9-1055" fmla="*/ 661194 w 5528877"/>
                  <a:gd name="connsiteY9-1056" fmla="*/ 545306 h 551111"/>
                  <a:gd name="connsiteX10-1057" fmla="*/ 0 w 5528877"/>
                  <a:gd name="connsiteY10-1058" fmla="*/ 519112 h 551111"/>
                  <a:gd name="connsiteX11-1059" fmla="*/ 200025 w 5528877"/>
                  <a:gd name="connsiteY11-1060" fmla="*/ 263525 h 551111"/>
                  <a:gd name="connsiteX12-1061" fmla="*/ 793 w 5528877"/>
                  <a:gd name="connsiteY12-1062" fmla="*/ 0 h 551111"/>
                  <a:gd name="connsiteX0-1063" fmla="*/ 793 w 5528877"/>
                  <a:gd name="connsiteY0-1064" fmla="*/ 0 h 551111"/>
                  <a:gd name="connsiteX1-1065" fmla="*/ 374650 w 5528877"/>
                  <a:gd name="connsiteY1-1066" fmla="*/ 23812 h 551111"/>
                  <a:gd name="connsiteX2-1067" fmla="*/ 916782 w 5528877"/>
                  <a:gd name="connsiteY2-1068" fmla="*/ 11112 h 551111"/>
                  <a:gd name="connsiteX3-1069" fmla="*/ 945507 w 5528877"/>
                  <a:gd name="connsiteY3-1070" fmla="*/ 12193 h 551111"/>
                  <a:gd name="connsiteX4-1071" fmla="*/ 5076032 w 5528877"/>
                  <a:gd name="connsiteY4-1072" fmla="*/ 19050 h 551111"/>
                  <a:gd name="connsiteX5-1073" fmla="*/ 5251450 w 5528877"/>
                  <a:gd name="connsiteY5-1074" fmla="*/ 550862 h 551111"/>
                  <a:gd name="connsiteX6-1075" fmla="*/ 952905 w 5528877"/>
                  <a:gd name="connsiteY6-1076" fmla="*/ 538458 h 551111"/>
                  <a:gd name="connsiteX7-1077" fmla="*/ 919163 w 5528877"/>
                  <a:gd name="connsiteY7-1078" fmla="*/ 542130 h 551111"/>
                  <a:gd name="connsiteX8-1079" fmla="*/ 661194 w 5528877"/>
                  <a:gd name="connsiteY8-1080" fmla="*/ 545306 h 551111"/>
                  <a:gd name="connsiteX9-1081" fmla="*/ 0 w 5528877"/>
                  <a:gd name="connsiteY9-1082" fmla="*/ 519112 h 551111"/>
                  <a:gd name="connsiteX10-1083" fmla="*/ 200025 w 5528877"/>
                  <a:gd name="connsiteY10-1084" fmla="*/ 263525 h 551111"/>
                  <a:gd name="connsiteX11-1085" fmla="*/ 793 w 5528877"/>
                  <a:gd name="connsiteY11-1086" fmla="*/ 0 h 551111"/>
                  <a:gd name="connsiteX0-1087" fmla="*/ 793 w 5251450"/>
                  <a:gd name="connsiteY0-1088" fmla="*/ 0 h 551111"/>
                  <a:gd name="connsiteX1-1089" fmla="*/ 374650 w 5251450"/>
                  <a:gd name="connsiteY1-1090" fmla="*/ 23812 h 551111"/>
                  <a:gd name="connsiteX2-1091" fmla="*/ 916782 w 5251450"/>
                  <a:gd name="connsiteY2-1092" fmla="*/ 11112 h 551111"/>
                  <a:gd name="connsiteX3-1093" fmla="*/ 945507 w 5251450"/>
                  <a:gd name="connsiteY3-1094" fmla="*/ 12193 h 551111"/>
                  <a:gd name="connsiteX4-1095" fmla="*/ 5251450 w 5251450"/>
                  <a:gd name="connsiteY4-1096" fmla="*/ 550862 h 551111"/>
                  <a:gd name="connsiteX5-1097" fmla="*/ 952905 w 5251450"/>
                  <a:gd name="connsiteY5-1098" fmla="*/ 538458 h 551111"/>
                  <a:gd name="connsiteX6-1099" fmla="*/ 919163 w 5251450"/>
                  <a:gd name="connsiteY6-1100" fmla="*/ 542130 h 551111"/>
                  <a:gd name="connsiteX7-1101" fmla="*/ 661194 w 5251450"/>
                  <a:gd name="connsiteY7-1102" fmla="*/ 545306 h 551111"/>
                  <a:gd name="connsiteX8-1103" fmla="*/ 0 w 5251450"/>
                  <a:gd name="connsiteY8-1104" fmla="*/ 519112 h 551111"/>
                  <a:gd name="connsiteX9-1105" fmla="*/ 200025 w 5251450"/>
                  <a:gd name="connsiteY9-1106" fmla="*/ 263525 h 551111"/>
                  <a:gd name="connsiteX10-1107" fmla="*/ 793 w 5251450"/>
                  <a:gd name="connsiteY10-1108" fmla="*/ 0 h 551111"/>
                  <a:gd name="connsiteX0-1109" fmla="*/ 793 w 952905"/>
                  <a:gd name="connsiteY0-1110" fmla="*/ 0 h 551111"/>
                  <a:gd name="connsiteX1-1111" fmla="*/ 374650 w 952905"/>
                  <a:gd name="connsiteY1-1112" fmla="*/ 23812 h 551111"/>
                  <a:gd name="connsiteX2-1113" fmla="*/ 916782 w 952905"/>
                  <a:gd name="connsiteY2-1114" fmla="*/ 11112 h 551111"/>
                  <a:gd name="connsiteX3-1115" fmla="*/ 945507 w 952905"/>
                  <a:gd name="connsiteY3-1116" fmla="*/ 12193 h 551111"/>
                  <a:gd name="connsiteX4-1117" fmla="*/ 952905 w 952905"/>
                  <a:gd name="connsiteY4-1118" fmla="*/ 538458 h 551111"/>
                  <a:gd name="connsiteX5-1119" fmla="*/ 919163 w 952905"/>
                  <a:gd name="connsiteY5-1120" fmla="*/ 542130 h 551111"/>
                  <a:gd name="connsiteX6-1121" fmla="*/ 661194 w 952905"/>
                  <a:gd name="connsiteY6-1122" fmla="*/ 545306 h 551111"/>
                  <a:gd name="connsiteX7-1123" fmla="*/ 0 w 952905"/>
                  <a:gd name="connsiteY7-1124" fmla="*/ 519112 h 551111"/>
                  <a:gd name="connsiteX8-1125" fmla="*/ 200025 w 952905"/>
                  <a:gd name="connsiteY8-1126" fmla="*/ 263525 h 551111"/>
                  <a:gd name="connsiteX9-1127" fmla="*/ 793 w 952905"/>
                  <a:gd name="connsiteY9-1128" fmla="*/ 0 h 5511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rgbClr val="CBF34B"/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3" name="Group 13"/>
            <p:cNvGrpSpPr/>
            <p:nvPr/>
          </p:nvGrpSpPr>
          <p:grpSpPr bwMode="auto">
            <a:xfrm>
              <a:off x="3702051" y="3732214"/>
              <a:ext cx="4651375" cy="1239837"/>
              <a:chOff x="2530645" y="3933371"/>
              <a:chExt cx="4651820" cy="1238901"/>
            </a:xfrm>
          </p:grpSpPr>
          <p:pic>
            <p:nvPicPr>
              <p:cNvPr id="7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3"/>
              <a:srcRect l="14159"/>
              <a:stretch>
                <a:fillRect/>
              </a:stretch>
            </p:blipFill>
            <p:spPr bwMode="auto">
              <a:xfrm flipH="1">
                <a:off x="2656682" y="4926180"/>
                <a:ext cx="3744118" cy="246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5" name="Group 15"/>
              <p:cNvGrpSpPr/>
              <p:nvPr/>
            </p:nvGrpSpPr>
            <p:grpSpPr bwMode="auto">
              <a:xfrm>
                <a:off x="2530645" y="3933371"/>
                <a:ext cx="4651820" cy="1011238"/>
                <a:chOff x="2671148" y="1311915"/>
                <a:chExt cx="3938587" cy="1011238"/>
              </a:xfrm>
            </p:grpSpPr>
            <p:pic>
              <p:nvPicPr>
                <p:cNvPr id="76" name="Picture 3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671148" y="1311915"/>
                  <a:ext cx="3938587" cy="1011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77" name="Rounded Rectangle 76"/>
                <p:cNvSpPr/>
                <p:nvPr/>
              </p:nvSpPr>
              <p:spPr>
                <a:xfrm>
                  <a:off x="2762555" y="1386471"/>
                  <a:ext cx="3777280" cy="861362"/>
                </a:xfrm>
                <a:prstGeom prst="roundRect">
                  <a:avLst>
                    <a:gd name="adj" fmla="val 12108"/>
                  </a:avLst>
                </a:prstGeom>
                <a:noFill/>
                <a:ln w="19050" cap="flat" cmpd="sng" algn="ctr">
                  <a:solidFill>
                    <a:srgbClr val="996633"/>
                  </a:solidFill>
                  <a:prstDash val="dash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85" name="Rectangle 25"/>
            <p:cNvSpPr/>
            <p:nvPr/>
          </p:nvSpPr>
          <p:spPr>
            <a:xfrm>
              <a:off x="4853456" y="4033119"/>
              <a:ext cx="3358475" cy="43479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endParaRPr lang="en-US" sz="2800" b="1" kern="0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4" name="Group 92"/>
            <p:cNvGrpSpPr/>
            <p:nvPr/>
          </p:nvGrpSpPr>
          <p:grpSpPr bwMode="auto">
            <a:xfrm>
              <a:off x="3463926" y="3927476"/>
              <a:ext cx="1489075" cy="663575"/>
              <a:chOff x="2452688" y="2863775"/>
              <a:chExt cx="1819275" cy="662858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2452688" y="2863775"/>
                <a:ext cx="1819275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-1" fmla="*/ 1824037 w 1824037"/>
                  <a:gd name="connsiteY0-2" fmla="*/ 300038 h 585788"/>
                  <a:gd name="connsiteX1-3" fmla="*/ 1590675 w 1824037"/>
                  <a:gd name="connsiteY1-4" fmla="*/ 71438 h 585788"/>
                  <a:gd name="connsiteX2-5" fmla="*/ 500062 w 1824037"/>
                  <a:gd name="connsiteY2-6" fmla="*/ 0 h 585788"/>
                  <a:gd name="connsiteX3-7" fmla="*/ 9525 w 1824037"/>
                  <a:gd name="connsiteY3-8" fmla="*/ 66675 h 585788"/>
                  <a:gd name="connsiteX4-9" fmla="*/ 0 w 1824037"/>
                  <a:gd name="connsiteY4-10" fmla="*/ 581025 h 585788"/>
                  <a:gd name="connsiteX5-11" fmla="*/ 233362 w 1824037"/>
                  <a:gd name="connsiteY5-12" fmla="*/ 500063 h 585788"/>
                  <a:gd name="connsiteX6-13" fmla="*/ 842962 w 1824037"/>
                  <a:gd name="connsiteY6-14" fmla="*/ 538163 h 585788"/>
                  <a:gd name="connsiteX7-15" fmla="*/ 1614487 w 1824037"/>
                  <a:gd name="connsiteY7-16" fmla="*/ 585788 h 585788"/>
                  <a:gd name="connsiteX8-17" fmla="*/ 1824037 w 1824037"/>
                  <a:gd name="connsiteY8-18" fmla="*/ 300038 h 585788"/>
                  <a:gd name="connsiteX0-19" fmla="*/ 1824037 w 1824037"/>
                  <a:gd name="connsiteY0-20" fmla="*/ 303288 h 589038"/>
                  <a:gd name="connsiteX1-21" fmla="*/ 1590675 w 1824037"/>
                  <a:gd name="connsiteY1-22" fmla="*/ 74688 h 589038"/>
                  <a:gd name="connsiteX2-23" fmla="*/ 500062 w 1824037"/>
                  <a:gd name="connsiteY2-24" fmla="*/ 3250 h 589038"/>
                  <a:gd name="connsiteX3-25" fmla="*/ 9525 w 1824037"/>
                  <a:gd name="connsiteY3-26" fmla="*/ 69925 h 589038"/>
                  <a:gd name="connsiteX4-27" fmla="*/ 0 w 1824037"/>
                  <a:gd name="connsiteY4-28" fmla="*/ 584275 h 589038"/>
                  <a:gd name="connsiteX5-29" fmla="*/ 233362 w 1824037"/>
                  <a:gd name="connsiteY5-30" fmla="*/ 503313 h 589038"/>
                  <a:gd name="connsiteX6-31" fmla="*/ 842962 w 1824037"/>
                  <a:gd name="connsiteY6-32" fmla="*/ 541413 h 589038"/>
                  <a:gd name="connsiteX7-33" fmla="*/ 1614487 w 1824037"/>
                  <a:gd name="connsiteY7-34" fmla="*/ 589038 h 589038"/>
                  <a:gd name="connsiteX8-35" fmla="*/ 1824037 w 1824037"/>
                  <a:gd name="connsiteY8-36" fmla="*/ 303288 h 589038"/>
                  <a:gd name="connsiteX0-37" fmla="*/ 1824037 w 1824037"/>
                  <a:gd name="connsiteY0-38" fmla="*/ 303288 h 589038"/>
                  <a:gd name="connsiteX1-39" fmla="*/ 1590675 w 1824037"/>
                  <a:gd name="connsiteY1-40" fmla="*/ 74688 h 589038"/>
                  <a:gd name="connsiteX2-41" fmla="*/ 500062 w 1824037"/>
                  <a:gd name="connsiteY2-42" fmla="*/ 3250 h 589038"/>
                  <a:gd name="connsiteX3-43" fmla="*/ 9525 w 1824037"/>
                  <a:gd name="connsiteY3-44" fmla="*/ 69925 h 589038"/>
                  <a:gd name="connsiteX4-45" fmla="*/ 0 w 1824037"/>
                  <a:gd name="connsiteY4-46" fmla="*/ 584275 h 589038"/>
                  <a:gd name="connsiteX5-47" fmla="*/ 233362 w 1824037"/>
                  <a:gd name="connsiteY5-48" fmla="*/ 503313 h 589038"/>
                  <a:gd name="connsiteX6-49" fmla="*/ 842962 w 1824037"/>
                  <a:gd name="connsiteY6-50" fmla="*/ 541413 h 589038"/>
                  <a:gd name="connsiteX7-51" fmla="*/ 1614487 w 1824037"/>
                  <a:gd name="connsiteY7-52" fmla="*/ 589038 h 589038"/>
                  <a:gd name="connsiteX8-53" fmla="*/ 1824037 w 1824037"/>
                  <a:gd name="connsiteY8-54" fmla="*/ 303288 h 589038"/>
                  <a:gd name="connsiteX0-55" fmla="*/ 1824037 w 1824037"/>
                  <a:gd name="connsiteY0-56" fmla="*/ 303288 h 589038"/>
                  <a:gd name="connsiteX1-57" fmla="*/ 1590675 w 1824037"/>
                  <a:gd name="connsiteY1-58" fmla="*/ 74688 h 589038"/>
                  <a:gd name="connsiteX2-59" fmla="*/ 500062 w 1824037"/>
                  <a:gd name="connsiteY2-60" fmla="*/ 3250 h 589038"/>
                  <a:gd name="connsiteX3-61" fmla="*/ 9525 w 1824037"/>
                  <a:gd name="connsiteY3-62" fmla="*/ 69925 h 589038"/>
                  <a:gd name="connsiteX4-63" fmla="*/ 0 w 1824037"/>
                  <a:gd name="connsiteY4-64" fmla="*/ 584275 h 589038"/>
                  <a:gd name="connsiteX5-65" fmla="*/ 233362 w 1824037"/>
                  <a:gd name="connsiteY5-66" fmla="*/ 503313 h 589038"/>
                  <a:gd name="connsiteX6-67" fmla="*/ 842962 w 1824037"/>
                  <a:gd name="connsiteY6-68" fmla="*/ 541413 h 589038"/>
                  <a:gd name="connsiteX7-69" fmla="*/ 1614487 w 1824037"/>
                  <a:gd name="connsiteY7-70" fmla="*/ 589038 h 589038"/>
                  <a:gd name="connsiteX8-71" fmla="*/ 1824037 w 1824037"/>
                  <a:gd name="connsiteY8-72" fmla="*/ 303288 h 589038"/>
                  <a:gd name="connsiteX0-73" fmla="*/ 1824037 w 1824037"/>
                  <a:gd name="connsiteY0-74" fmla="*/ 303288 h 589038"/>
                  <a:gd name="connsiteX1-75" fmla="*/ 1590675 w 1824037"/>
                  <a:gd name="connsiteY1-76" fmla="*/ 74688 h 589038"/>
                  <a:gd name="connsiteX2-77" fmla="*/ 500062 w 1824037"/>
                  <a:gd name="connsiteY2-78" fmla="*/ 3250 h 589038"/>
                  <a:gd name="connsiteX3-79" fmla="*/ 9525 w 1824037"/>
                  <a:gd name="connsiteY3-80" fmla="*/ 69925 h 589038"/>
                  <a:gd name="connsiteX4-81" fmla="*/ 0 w 1824037"/>
                  <a:gd name="connsiteY4-82" fmla="*/ 577131 h 589038"/>
                  <a:gd name="connsiteX5-83" fmla="*/ 233362 w 1824037"/>
                  <a:gd name="connsiteY5-84" fmla="*/ 503313 h 589038"/>
                  <a:gd name="connsiteX6-85" fmla="*/ 842962 w 1824037"/>
                  <a:gd name="connsiteY6-86" fmla="*/ 541413 h 589038"/>
                  <a:gd name="connsiteX7-87" fmla="*/ 1614487 w 1824037"/>
                  <a:gd name="connsiteY7-88" fmla="*/ 589038 h 589038"/>
                  <a:gd name="connsiteX8-89" fmla="*/ 1824037 w 1824037"/>
                  <a:gd name="connsiteY8-90" fmla="*/ 303288 h 589038"/>
                  <a:gd name="connsiteX0-91" fmla="*/ 1824037 w 1824037"/>
                  <a:gd name="connsiteY0-92" fmla="*/ 303288 h 589038"/>
                  <a:gd name="connsiteX1-93" fmla="*/ 1590675 w 1824037"/>
                  <a:gd name="connsiteY1-94" fmla="*/ 74688 h 589038"/>
                  <a:gd name="connsiteX2-95" fmla="*/ 500062 w 1824037"/>
                  <a:gd name="connsiteY2-96" fmla="*/ 3250 h 589038"/>
                  <a:gd name="connsiteX3-97" fmla="*/ 9525 w 1824037"/>
                  <a:gd name="connsiteY3-98" fmla="*/ 69925 h 589038"/>
                  <a:gd name="connsiteX4-99" fmla="*/ 0 w 1824037"/>
                  <a:gd name="connsiteY4-100" fmla="*/ 577131 h 589038"/>
                  <a:gd name="connsiteX5-101" fmla="*/ 233362 w 1824037"/>
                  <a:gd name="connsiteY5-102" fmla="*/ 503313 h 589038"/>
                  <a:gd name="connsiteX6-103" fmla="*/ 842962 w 1824037"/>
                  <a:gd name="connsiteY6-104" fmla="*/ 541413 h 589038"/>
                  <a:gd name="connsiteX7-105" fmla="*/ 1614487 w 1824037"/>
                  <a:gd name="connsiteY7-106" fmla="*/ 589038 h 589038"/>
                  <a:gd name="connsiteX8-107" fmla="*/ 1824037 w 1824037"/>
                  <a:gd name="connsiteY8-108" fmla="*/ 303288 h 589038"/>
                  <a:gd name="connsiteX0-109" fmla="*/ 1824037 w 1824037"/>
                  <a:gd name="connsiteY0-110" fmla="*/ 303288 h 584276"/>
                  <a:gd name="connsiteX1-111" fmla="*/ 1590675 w 1824037"/>
                  <a:gd name="connsiteY1-112" fmla="*/ 74688 h 584276"/>
                  <a:gd name="connsiteX2-113" fmla="*/ 500062 w 1824037"/>
                  <a:gd name="connsiteY2-114" fmla="*/ 3250 h 584276"/>
                  <a:gd name="connsiteX3-115" fmla="*/ 9525 w 1824037"/>
                  <a:gd name="connsiteY3-116" fmla="*/ 69925 h 584276"/>
                  <a:gd name="connsiteX4-117" fmla="*/ 0 w 1824037"/>
                  <a:gd name="connsiteY4-118" fmla="*/ 577131 h 584276"/>
                  <a:gd name="connsiteX5-119" fmla="*/ 233362 w 1824037"/>
                  <a:gd name="connsiteY5-120" fmla="*/ 503313 h 584276"/>
                  <a:gd name="connsiteX6-121" fmla="*/ 842962 w 1824037"/>
                  <a:gd name="connsiteY6-122" fmla="*/ 541413 h 584276"/>
                  <a:gd name="connsiteX7-123" fmla="*/ 1604962 w 1824037"/>
                  <a:gd name="connsiteY7-124" fmla="*/ 584276 h 584276"/>
                  <a:gd name="connsiteX8-125" fmla="*/ 1824037 w 1824037"/>
                  <a:gd name="connsiteY8-126" fmla="*/ 303288 h 584276"/>
                  <a:gd name="connsiteX0-127" fmla="*/ 1824037 w 1824037"/>
                  <a:gd name="connsiteY0-128" fmla="*/ 303288 h 584276"/>
                  <a:gd name="connsiteX1-129" fmla="*/ 1590675 w 1824037"/>
                  <a:gd name="connsiteY1-130" fmla="*/ 74688 h 584276"/>
                  <a:gd name="connsiteX2-131" fmla="*/ 500062 w 1824037"/>
                  <a:gd name="connsiteY2-132" fmla="*/ 3250 h 584276"/>
                  <a:gd name="connsiteX3-133" fmla="*/ 9525 w 1824037"/>
                  <a:gd name="connsiteY3-134" fmla="*/ 69925 h 584276"/>
                  <a:gd name="connsiteX4-135" fmla="*/ 0 w 1824037"/>
                  <a:gd name="connsiteY4-136" fmla="*/ 577131 h 584276"/>
                  <a:gd name="connsiteX5-137" fmla="*/ 233362 w 1824037"/>
                  <a:gd name="connsiteY5-138" fmla="*/ 503313 h 584276"/>
                  <a:gd name="connsiteX6-139" fmla="*/ 842962 w 1824037"/>
                  <a:gd name="connsiteY6-140" fmla="*/ 541413 h 584276"/>
                  <a:gd name="connsiteX7-141" fmla="*/ 1604962 w 1824037"/>
                  <a:gd name="connsiteY7-142" fmla="*/ 584276 h 584276"/>
                  <a:gd name="connsiteX8-143" fmla="*/ 1824037 w 1824037"/>
                  <a:gd name="connsiteY8-144" fmla="*/ 303288 h 584276"/>
                  <a:gd name="connsiteX0-145" fmla="*/ 1824037 w 1824037"/>
                  <a:gd name="connsiteY0-146" fmla="*/ 303288 h 584276"/>
                  <a:gd name="connsiteX1-147" fmla="*/ 1590675 w 1824037"/>
                  <a:gd name="connsiteY1-148" fmla="*/ 74688 h 584276"/>
                  <a:gd name="connsiteX2-149" fmla="*/ 500062 w 1824037"/>
                  <a:gd name="connsiteY2-150" fmla="*/ 3250 h 584276"/>
                  <a:gd name="connsiteX3-151" fmla="*/ 9525 w 1824037"/>
                  <a:gd name="connsiteY3-152" fmla="*/ 69925 h 584276"/>
                  <a:gd name="connsiteX4-153" fmla="*/ 0 w 1824037"/>
                  <a:gd name="connsiteY4-154" fmla="*/ 577131 h 584276"/>
                  <a:gd name="connsiteX5-155" fmla="*/ 233362 w 1824037"/>
                  <a:gd name="connsiteY5-156" fmla="*/ 503313 h 584276"/>
                  <a:gd name="connsiteX6-157" fmla="*/ 842962 w 1824037"/>
                  <a:gd name="connsiteY6-158" fmla="*/ 541413 h 584276"/>
                  <a:gd name="connsiteX7-159" fmla="*/ 1604962 w 1824037"/>
                  <a:gd name="connsiteY7-160" fmla="*/ 584276 h 584276"/>
                  <a:gd name="connsiteX8-161" fmla="*/ 1824037 w 1824037"/>
                  <a:gd name="connsiteY8-162" fmla="*/ 303288 h 584276"/>
                  <a:gd name="connsiteX0-163" fmla="*/ 1824037 w 1824037"/>
                  <a:gd name="connsiteY0-164" fmla="*/ 303288 h 584276"/>
                  <a:gd name="connsiteX1-165" fmla="*/ 1590675 w 1824037"/>
                  <a:gd name="connsiteY1-166" fmla="*/ 74688 h 584276"/>
                  <a:gd name="connsiteX2-167" fmla="*/ 500062 w 1824037"/>
                  <a:gd name="connsiteY2-168" fmla="*/ 3250 h 584276"/>
                  <a:gd name="connsiteX3-169" fmla="*/ 9525 w 1824037"/>
                  <a:gd name="connsiteY3-170" fmla="*/ 69925 h 584276"/>
                  <a:gd name="connsiteX4-171" fmla="*/ 0 w 1824037"/>
                  <a:gd name="connsiteY4-172" fmla="*/ 577131 h 584276"/>
                  <a:gd name="connsiteX5-173" fmla="*/ 233362 w 1824037"/>
                  <a:gd name="connsiteY5-174" fmla="*/ 503313 h 584276"/>
                  <a:gd name="connsiteX6-175" fmla="*/ 842962 w 1824037"/>
                  <a:gd name="connsiteY6-176" fmla="*/ 541413 h 584276"/>
                  <a:gd name="connsiteX7-177" fmla="*/ 1604962 w 1824037"/>
                  <a:gd name="connsiteY7-178" fmla="*/ 584276 h 584276"/>
                  <a:gd name="connsiteX8-179" fmla="*/ 1824037 w 1824037"/>
                  <a:gd name="connsiteY8-180" fmla="*/ 303288 h 584276"/>
                  <a:gd name="connsiteX0-181" fmla="*/ 1824037 w 1824037"/>
                  <a:gd name="connsiteY0-182" fmla="*/ 303288 h 584276"/>
                  <a:gd name="connsiteX1-183" fmla="*/ 1604962 w 1824037"/>
                  <a:gd name="connsiteY1-184" fmla="*/ 74688 h 584276"/>
                  <a:gd name="connsiteX2-185" fmla="*/ 500062 w 1824037"/>
                  <a:gd name="connsiteY2-186" fmla="*/ 3250 h 584276"/>
                  <a:gd name="connsiteX3-187" fmla="*/ 9525 w 1824037"/>
                  <a:gd name="connsiteY3-188" fmla="*/ 69925 h 584276"/>
                  <a:gd name="connsiteX4-189" fmla="*/ 0 w 1824037"/>
                  <a:gd name="connsiteY4-190" fmla="*/ 577131 h 584276"/>
                  <a:gd name="connsiteX5-191" fmla="*/ 233362 w 1824037"/>
                  <a:gd name="connsiteY5-192" fmla="*/ 503313 h 584276"/>
                  <a:gd name="connsiteX6-193" fmla="*/ 842962 w 1824037"/>
                  <a:gd name="connsiteY6-194" fmla="*/ 541413 h 584276"/>
                  <a:gd name="connsiteX7-195" fmla="*/ 1604962 w 1824037"/>
                  <a:gd name="connsiteY7-196" fmla="*/ 584276 h 584276"/>
                  <a:gd name="connsiteX8-197" fmla="*/ 1824037 w 1824037"/>
                  <a:gd name="connsiteY8-198" fmla="*/ 303288 h 584276"/>
                  <a:gd name="connsiteX0-199" fmla="*/ 1819275 w 1819275"/>
                  <a:gd name="connsiteY0-200" fmla="*/ 312813 h 584276"/>
                  <a:gd name="connsiteX1-201" fmla="*/ 1604962 w 1819275"/>
                  <a:gd name="connsiteY1-202" fmla="*/ 74688 h 584276"/>
                  <a:gd name="connsiteX2-203" fmla="*/ 500062 w 1819275"/>
                  <a:gd name="connsiteY2-204" fmla="*/ 3250 h 584276"/>
                  <a:gd name="connsiteX3-205" fmla="*/ 9525 w 1819275"/>
                  <a:gd name="connsiteY3-206" fmla="*/ 69925 h 584276"/>
                  <a:gd name="connsiteX4-207" fmla="*/ 0 w 1819275"/>
                  <a:gd name="connsiteY4-208" fmla="*/ 577131 h 584276"/>
                  <a:gd name="connsiteX5-209" fmla="*/ 233362 w 1819275"/>
                  <a:gd name="connsiteY5-210" fmla="*/ 503313 h 584276"/>
                  <a:gd name="connsiteX6-211" fmla="*/ 842962 w 1819275"/>
                  <a:gd name="connsiteY6-212" fmla="*/ 541413 h 584276"/>
                  <a:gd name="connsiteX7-213" fmla="*/ 1604962 w 1819275"/>
                  <a:gd name="connsiteY7-214" fmla="*/ 584276 h 584276"/>
                  <a:gd name="connsiteX8-215" fmla="*/ 1819275 w 1819275"/>
                  <a:gd name="connsiteY8-216" fmla="*/ 312813 h 584276"/>
                  <a:gd name="connsiteX0-217" fmla="*/ 1819275 w 1819275"/>
                  <a:gd name="connsiteY0-218" fmla="*/ 312813 h 584276"/>
                  <a:gd name="connsiteX1-219" fmla="*/ 1604962 w 1819275"/>
                  <a:gd name="connsiteY1-220" fmla="*/ 74688 h 584276"/>
                  <a:gd name="connsiteX2-221" fmla="*/ 500062 w 1819275"/>
                  <a:gd name="connsiteY2-222" fmla="*/ 3250 h 584276"/>
                  <a:gd name="connsiteX3-223" fmla="*/ 9525 w 1819275"/>
                  <a:gd name="connsiteY3-224" fmla="*/ 69925 h 584276"/>
                  <a:gd name="connsiteX4-225" fmla="*/ 0 w 1819275"/>
                  <a:gd name="connsiteY4-226" fmla="*/ 577131 h 584276"/>
                  <a:gd name="connsiteX5-227" fmla="*/ 233362 w 1819275"/>
                  <a:gd name="connsiteY5-228" fmla="*/ 503313 h 584276"/>
                  <a:gd name="connsiteX6-229" fmla="*/ 842962 w 1819275"/>
                  <a:gd name="connsiteY6-230" fmla="*/ 541413 h 584276"/>
                  <a:gd name="connsiteX7-231" fmla="*/ 1604962 w 1819275"/>
                  <a:gd name="connsiteY7-232" fmla="*/ 584276 h 584276"/>
                  <a:gd name="connsiteX8-233" fmla="*/ 1819275 w 1819275"/>
                  <a:gd name="connsiteY8-234" fmla="*/ 312813 h 584276"/>
                  <a:gd name="connsiteX0-235" fmla="*/ 1819275 w 1819275"/>
                  <a:gd name="connsiteY0-236" fmla="*/ 312813 h 584276"/>
                  <a:gd name="connsiteX1-237" fmla="*/ 1604962 w 1819275"/>
                  <a:gd name="connsiteY1-238" fmla="*/ 74688 h 584276"/>
                  <a:gd name="connsiteX2-239" fmla="*/ 500062 w 1819275"/>
                  <a:gd name="connsiteY2-240" fmla="*/ 3250 h 584276"/>
                  <a:gd name="connsiteX3-241" fmla="*/ 9525 w 1819275"/>
                  <a:gd name="connsiteY3-242" fmla="*/ 69925 h 584276"/>
                  <a:gd name="connsiteX4-243" fmla="*/ 0 w 1819275"/>
                  <a:gd name="connsiteY4-244" fmla="*/ 577131 h 584276"/>
                  <a:gd name="connsiteX5-245" fmla="*/ 233362 w 1819275"/>
                  <a:gd name="connsiteY5-246" fmla="*/ 503313 h 584276"/>
                  <a:gd name="connsiteX6-247" fmla="*/ 842962 w 1819275"/>
                  <a:gd name="connsiteY6-248" fmla="*/ 541413 h 584276"/>
                  <a:gd name="connsiteX7-249" fmla="*/ 1604962 w 1819275"/>
                  <a:gd name="connsiteY7-250" fmla="*/ 584276 h 584276"/>
                  <a:gd name="connsiteX8-251" fmla="*/ 1819275 w 1819275"/>
                  <a:gd name="connsiteY8-252" fmla="*/ 312813 h 5842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9DCA0D"/>
                  </a:gs>
                  <a:gs pos="0">
                    <a:srgbClr val="9DCA0D">
                      <a:lumMod val="95000"/>
                      <a:lumOff val="5000"/>
                    </a:srgbClr>
                  </a:gs>
                  <a:gs pos="49000">
                    <a:srgbClr val="9DCA0D">
                      <a:lumMod val="90000"/>
                    </a:srgbClr>
                  </a:gs>
                  <a:gs pos="60000">
                    <a:srgbClr val="9DCA0D"/>
                  </a:gs>
                  <a:gs pos="100000">
                    <a:srgbClr val="9DCA0D">
                      <a:lumMod val="80000"/>
                    </a:srgbClr>
                  </a:gs>
                  <a:gs pos="84000">
                    <a:srgbClr val="9DCA0D">
                      <a:lumMod val="50000"/>
                      <a:lumOff val="50000"/>
                    </a:srgbClr>
                  </a:gs>
                  <a:gs pos="80000">
                    <a:srgbClr val="9DCA0D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Freeform 95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-1" fmla="*/ 235743 w 245268"/>
                  <a:gd name="connsiteY0-2" fmla="*/ 138113 h 138113"/>
                  <a:gd name="connsiteX1-3" fmla="*/ 245268 w 245268"/>
                  <a:gd name="connsiteY1-4" fmla="*/ 0 h 138113"/>
                  <a:gd name="connsiteX2-5" fmla="*/ 0 w 245268"/>
                  <a:gd name="connsiteY2-6" fmla="*/ 78581 h 138113"/>
                  <a:gd name="connsiteX3-7" fmla="*/ 235743 w 245268"/>
                  <a:gd name="connsiteY3-8" fmla="*/ 138113 h 138113"/>
                  <a:gd name="connsiteX0-9" fmla="*/ 235743 w 245268"/>
                  <a:gd name="connsiteY0-10" fmla="*/ 138113 h 138113"/>
                  <a:gd name="connsiteX1-11" fmla="*/ 245268 w 245268"/>
                  <a:gd name="connsiteY1-12" fmla="*/ 0 h 138113"/>
                  <a:gd name="connsiteX2-13" fmla="*/ 0 w 245268"/>
                  <a:gd name="connsiteY2-14" fmla="*/ 78581 h 138113"/>
                  <a:gd name="connsiteX3-15" fmla="*/ 235743 w 245268"/>
                  <a:gd name="connsiteY3-16" fmla="*/ 138113 h 138113"/>
                  <a:gd name="connsiteX0-17" fmla="*/ 240506 w 245268"/>
                  <a:gd name="connsiteY0-18" fmla="*/ 159545 h 159545"/>
                  <a:gd name="connsiteX1-19" fmla="*/ 245268 w 245268"/>
                  <a:gd name="connsiteY1-20" fmla="*/ 0 h 159545"/>
                  <a:gd name="connsiteX2-21" fmla="*/ 0 w 245268"/>
                  <a:gd name="connsiteY2-22" fmla="*/ 78581 h 159545"/>
                  <a:gd name="connsiteX3-23" fmla="*/ 240506 w 245268"/>
                  <a:gd name="connsiteY3-24" fmla="*/ 159545 h 159545"/>
                  <a:gd name="connsiteX0-25" fmla="*/ 240506 w 245268"/>
                  <a:gd name="connsiteY0-26" fmla="*/ 159545 h 159545"/>
                  <a:gd name="connsiteX1-27" fmla="*/ 245268 w 245268"/>
                  <a:gd name="connsiteY1-28" fmla="*/ 0 h 159545"/>
                  <a:gd name="connsiteX2-29" fmla="*/ 0 w 245268"/>
                  <a:gd name="connsiteY2-30" fmla="*/ 78581 h 159545"/>
                  <a:gd name="connsiteX3-31" fmla="*/ 240506 w 245268"/>
                  <a:gd name="connsiteY3-32" fmla="*/ 159545 h 159545"/>
                  <a:gd name="connsiteX0-33" fmla="*/ 240506 w 245268"/>
                  <a:gd name="connsiteY0-34" fmla="*/ 159545 h 159545"/>
                  <a:gd name="connsiteX1-35" fmla="*/ 245268 w 245268"/>
                  <a:gd name="connsiteY1-36" fmla="*/ 0 h 159545"/>
                  <a:gd name="connsiteX2-37" fmla="*/ 0 w 245268"/>
                  <a:gd name="connsiteY2-38" fmla="*/ 78581 h 159545"/>
                  <a:gd name="connsiteX3-39" fmla="*/ 240506 w 245268"/>
                  <a:gd name="connsiteY3-40" fmla="*/ 159545 h 159545"/>
                  <a:gd name="connsiteX0-41" fmla="*/ 240506 w 245268"/>
                  <a:gd name="connsiteY0-42" fmla="*/ 159545 h 159545"/>
                  <a:gd name="connsiteX1-43" fmla="*/ 245268 w 245268"/>
                  <a:gd name="connsiteY1-44" fmla="*/ 0 h 159545"/>
                  <a:gd name="connsiteX2-45" fmla="*/ 0 w 245268"/>
                  <a:gd name="connsiteY2-46" fmla="*/ 78581 h 159545"/>
                  <a:gd name="connsiteX3-47" fmla="*/ 240506 w 245268"/>
                  <a:gd name="connsiteY3-48" fmla="*/ 159545 h 159545"/>
                  <a:gd name="connsiteX0-49" fmla="*/ 240506 w 245268"/>
                  <a:gd name="connsiteY0-50" fmla="*/ 159545 h 159545"/>
                  <a:gd name="connsiteX1-51" fmla="*/ 245268 w 245268"/>
                  <a:gd name="connsiteY1-52" fmla="*/ 0 h 159545"/>
                  <a:gd name="connsiteX2-53" fmla="*/ 0 w 245268"/>
                  <a:gd name="connsiteY2-54" fmla="*/ 78581 h 159545"/>
                  <a:gd name="connsiteX3-55" fmla="*/ 240506 w 245268"/>
                  <a:gd name="connsiteY3-56" fmla="*/ 159545 h 159545"/>
                  <a:gd name="connsiteX0-57" fmla="*/ 240506 w 245268"/>
                  <a:gd name="connsiteY0-58" fmla="*/ 159545 h 159545"/>
                  <a:gd name="connsiteX1-59" fmla="*/ 245268 w 245268"/>
                  <a:gd name="connsiteY1-60" fmla="*/ 0 h 159545"/>
                  <a:gd name="connsiteX2-61" fmla="*/ 0 w 245268"/>
                  <a:gd name="connsiteY2-62" fmla="*/ 78581 h 159545"/>
                  <a:gd name="connsiteX3-63" fmla="*/ 240506 w 245268"/>
                  <a:gd name="connsiteY3-64" fmla="*/ 159545 h 159545"/>
                  <a:gd name="connsiteX0-65" fmla="*/ 240506 w 245268"/>
                  <a:gd name="connsiteY0-66" fmla="*/ 159545 h 159545"/>
                  <a:gd name="connsiteX1-67" fmla="*/ 245268 w 245268"/>
                  <a:gd name="connsiteY1-68" fmla="*/ 0 h 159545"/>
                  <a:gd name="connsiteX2-69" fmla="*/ 0 w 245268"/>
                  <a:gd name="connsiteY2-70" fmla="*/ 78581 h 159545"/>
                  <a:gd name="connsiteX3-71" fmla="*/ 240506 w 245268"/>
                  <a:gd name="connsiteY3-72" fmla="*/ 159545 h 159545"/>
                  <a:gd name="connsiteX0-73" fmla="*/ 240506 w 242887"/>
                  <a:gd name="connsiteY0-74" fmla="*/ 147639 h 147639"/>
                  <a:gd name="connsiteX1-75" fmla="*/ 242887 w 242887"/>
                  <a:gd name="connsiteY1-76" fmla="*/ 0 h 147639"/>
                  <a:gd name="connsiteX2-77" fmla="*/ 0 w 242887"/>
                  <a:gd name="connsiteY2-78" fmla="*/ 66675 h 147639"/>
                  <a:gd name="connsiteX3-79" fmla="*/ 240506 w 242887"/>
                  <a:gd name="connsiteY3-80" fmla="*/ 147639 h 147639"/>
                  <a:gd name="connsiteX0-81" fmla="*/ 240506 w 245268"/>
                  <a:gd name="connsiteY0-82" fmla="*/ 154783 h 154783"/>
                  <a:gd name="connsiteX1-83" fmla="*/ 245268 w 245268"/>
                  <a:gd name="connsiteY1-84" fmla="*/ 0 h 154783"/>
                  <a:gd name="connsiteX2-85" fmla="*/ 0 w 245268"/>
                  <a:gd name="connsiteY2-86" fmla="*/ 73819 h 154783"/>
                  <a:gd name="connsiteX3-87" fmla="*/ 240506 w 245268"/>
                  <a:gd name="connsiteY3-88" fmla="*/ 154783 h 154783"/>
                  <a:gd name="connsiteX0-89" fmla="*/ 247650 w 247755"/>
                  <a:gd name="connsiteY0-90" fmla="*/ 157165 h 157165"/>
                  <a:gd name="connsiteX1-91" fmla="*/ 245268 w 247755"/>
                  <a:gd name="connsiteY1-92" fmla="*/ 0 h 157165"/>
                  <a:gd name="connsiteX2-93" fmla="*/ 0 w 247755"/>
                  <a:gd name="connsiteY2-94" fmla="*/ 73819 h 157165"/>
                  <a:gd name="connsiteX3-95" fmla="*/ 247650 w 247755"/>
                  <a:gd name="connsiteY3-96" fmla="*/ 157165 h 15716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7B9E0A"/>
              </a:solidFill>
              <a:ln w="317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3752173" y="4002178"/>
              <a:ext cx="1143001" cy="43479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>
                    <a:glow rad="127000">
                      <a:srgbClr val="526907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127000">
                    <a:srgbClr val="526907">
                      <a:alpha val="8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095E8-2140-CF49-9D60-EC1E6CD149F8}"/>
              </a:ext>
            </a:extLst>
          </p:cNvPr>
          <p:cNvGrpSpPr/>
          <p:nvPr/>
        </p:nvGrpSpPr>
        <p:grpSpPr>
          <a:xfrm>
            <a:off x="-87518" y="1428972"/>
            <a:ext cx="7251032" cy="1290668"/>
            <a:chOff x="2781300" y="2259013"/>
            <a:chExt cx="7678153" cy="1219200"/>
          </a:xfrm>
        </p:grpSpPr>
        <p:grpSp>
          <p:nvGrpSpPr>
            <p:cNvPr id="60" name="Group 80"/>
            <p:cNvGrpSpPr/>
            <p:nvPr/>
          </p:nvGrpSpPr>
          <p:grpSpPr bwMode="auto">
            <a:xfrm>
              <a:off x="2781300" y="2630488"/>
              <a:ext cx="1047750" cy="493712"/>
              <a:chOff x="1714500" y="3094038"/>
              <a:chExt cx="1047750" cy="551111"/>
            </a:xfrm>
          </p:grpSpPr>
          <p:sp>
            <p:nvSpPr>
              <p:cNvPr id="61" name="Freeform 60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  <a:gd name="connsiteX0-921" fmla="*/ 793 w 5761832"/>
                  <a:gd name="connsiteY0-922" fmla="*/ 7938 h 559049"/>
                  <a:gd name="connsiteX1-923" fmla="*/ 374650 w 5761832"/>
                  <a:gd name="connsiteY1-924" fmla="*/ 31750 h 559049"/>
                  <a:gd name="connsiteX2-925" fmla="*/ 916782 w 5761832"/>
                  <a:gd name="connsiteY2-926" fmla="*/ 19050 h 559049"/>
                  <a:gd name="connsiteX3-927" fmla="*/ 1047750 w 5761832"/>
                  <a:gd name="connsiteY3-928" fmla="*/ 14288 h 559049"/>
                  <a:gd name="connsiteX4-929" fmla="*/ 4862512 w 5761832"/>
                  <a:gd name="connsiteY4-930" fmla="*/ 19050 h 559049"/>
                  <a:gd name="connsiteX5-931" fmla="*/ 5076032 w 5761832"/>
                  <a:gd name="connsiteY5-932" fmla="*/ 26988 h 559049"/>
                  <a:gd name="connsiteX6-933" fmla="*/ 5759450 w 5761832"/>
                  <a:gd name="connsiteY6-934" fmla="*/ 0 h 559049"/>
                  <a:gd name="connsiteX7-935" fmla="*/ 5577681 w 5761832"/>
                  <a:gd name="connsiteY7-936" fmla="*/ 273050 h 559049"/>
                  <a:gd name="connsiteX8-937" fmla="*/ 5761832 w 5761832"/>
                  <a:gd name="connsiteY8-938" fmla="*/ 522287 h 559049"/>
                  <a:gd name="connsiteX9-939" fmla="*/ 5251450 w 5761832"/>
                  <a:gd name="connsiteY9-940" fmla="*/ 558800 h 559049"/>
                  <a:gd name="connsiteX10-941" fmla="*/ 919163 w 5761832"/>
                  <a:gd name="connsiteY10-942" fmla="*/ 550068 h 559049"/>
                  <a:gd name="connsiteX11-943" fmla="*/ 661194 w 5761832"/>
                  <a:gd name="connsiteY11-944" fmla="*/ 553244 h 559049"/>
                  <a:gd name="connsiteX12-945" fmla="*/ 0 w 5761832"/>
                  <a:gd name="connsiteY12-946" fmla="*/ 527050 h 559049"/>
                  <a:gd name="connsiteX13-947" fmla="*/ 200025 w 5761832"/>
                  <a:gd name="connsiteY13-948" fmla="*/ 271463 h 559049"/>
                  <a:gd name="connsiteX14" fmla="*/ 793 w 5761832"/>
                  <a:gd name="connsiteY14" fmla="*/ 7938 h 559049"/>
                  <a:gd name="connsiteX0-949" fmla="*/ 793 w 5761832"/>
                  <a:gd name="connsiteY0-950" fmla="*/ 7938 h 559049"/>
                  <a:gd name="connsiteX1-951" fmla="*/ 374650 w 5761832"/>
                  <a:gd name="connsiteY1-952" fmla="*/ 31750 h 559049"/>
                  <a:gd name="connsiteX2-953" fmla="*/ 916782 w 5761832"/>
                  <a:gd name="connsiteY2-954" fmla="*/ 19050 h 559049"/>
                  <a:gd name="connsiteX3-955" fmla="*/ 1047750 w 5761832"/>
                  <a:gd name="connsiteY3-956" fmla="*/ 14288 h 559049"/>
                  <a:gd name="connsiteX4-957" fmla="*/ 4862512 w 5761832"/>
                  <a:gd name="connsiteY4-958" fmla="*/ 19050 h 559049"/>
                  <a:gd name="connsiteX5-959" fmla="*/ 5076032 w 5761832"/>
                  <a:gd name="connsiteY5-960" fmla="*/ 26988 h 559049"/>
                  <a:gd name="connsiteX6-961" fmla="*/ 5759450 w 5761832"/>
                  <a:gd name="connsiteY6-962" fmla="*/ 0 h 559049"/>
                  <a:gd name="connsiteX7-963" fmla="*/ 5577681 w 5761832"/>
                  <a:gd name="connsiteY7-964" fmla="*/ 273050 h 559049"/>
                  <a:gd name="connsiteX8-965" fmla="*/ 5761832 w 5761832"/>
                  <a:gd name="connsiteY8-966" fmla="*/ 522287 h 559049"/>
                  <a:gd name="connsiteX9-967" fmla="*/ 5251450 w 5761832"/>
                  <a:gd name="connsiteY9-968" fmla="*/ 558800 h 559049"/>
                  <a:gd name="connsiteX10-969" fmla="*/ 1042988 w 5761832"/>
                  <a:gd name="connsiteY10-970" fmla="*/ 547688 h 559049"/>
                  <a:gd name="connsiteX11-971" fmla="*/ 919163 w 5761832"/>
                  <a:gd name="connsiteY11-972" fmla="*/ 550068 h 559049"/>
                  <a:gd name="connsiteX12-973" fmla="*/ 661194 w 5761832"/>
                  <a:gd name="connsiteY12-974" fmla="*/ 553244 h 559049"/>
                  <a:gd name="connsiteX13-975" fmla="*/ 0 w 5761832"/>
                  <a:gd name="connsiteY13-976" fmla="*/ 527050 h 559049"/>
                  <a:gd name="connsiteX14-977" fmla="*/ 200025 w 5761832"/>
                  <a:gd name="connsiteY14-978" fmla="*/ 271463 h 559049"/>
                  <a:gd name="connsiteX15" fmla="*/ 793 w 5761832"/>
                  <a:gd name="connsiteY15" fmla="*/ 7938 h 559049"/>
                  <a:gd name="connsiteX0-979" fmla="*/ 793 w 5761832"/>
                  <a:gd name="connsiteY0-980" fmla="*/ 7938 h 559049"/>
                  <a:gd name="connsiteX1-981" fmla="*/ 374650 w 5761832"/>
                  <a:gd name="connsiteY1-982" fmla="*/ 31750 h 559049"/>
                  <a:gd name="connsiteX2-983" fmla="*/ 916782 w 5761832"/>
                  <a:gd name="connsiteY2-984" fmla="*/ 19050 h 559049"/>
                  <a:gd name="connsiteX3-985" fmla="*/ 1047750 w 5761832"/>
                  <a:gd name="connsiteY3-986" fmla="*/ 14288 h 559049"/>
                  <a:gd name="connsiteX4-987" fmla="*/ 5076032 w 5761832"/>
                  <a:gd name="connsiteY4-988" fmla="*/ 26988 h 559049"/>
                  <a:gd name="connsiteX5-989" fmla="*/ 5759450 w 5761832"/>
                  <a:gd name="connsiteY5-990" fmla="*/ 0 h 559049"/>
                  <a:gd name="connsiteX6-991" fmla="*/ 5577681 w 5761832"/>
                  <a:gd name="connsiteY6-992" fmla="*/ 273050 h 559049"/>
                  <a:gd name="connsiteX7-993" fmla="*/ 5761832 w 5761832"/>
                  <a:gd name="connsiteY7-994" fmla="*/ 522287 h 559049"/>
                  <a:gd name="connsiteX8-995" fmla="*/ 5251450 w 5761832"/>
                  <a:gd name="connsiteY8-996" fmla="*/ 558800 h 559049"/>
                  <a:gd name="connsiteX9-997" fmla="*/ 1042988 w 5761832"/>
                  <a:gd name="connsiteY9-998" fmla="*/ 547688 h 559049"/>
                  <a:gd name="connsiteX10-999" fmla="*/ 919163 w 5761832"/>
                  <a:gd name="connsiteY10-1000" fmla="*/ 550068 h 559049"/>
                  <a:gd name="connsiteX11-1001" fmla="*/ 661194 w 5761832"/>
                  <a:gd name="connsiteY11-1002" fmla="*/ 553244 h 559049"/>
                  <a:gd name="connsiteX12-1003" fmla="*/ 0 w 5761832"/>
                  <a:gd name="connsiteY12-1004" fmla="*/ 527050 h 559049"/>
                  <a:gd name="connsiteX13-1005" fmla="*/ 200025 w 5761832"/>
                  <a:gd name="connsiteY13-1006" fmla="*/ 271463 h 559049"/>
                  <a:gd name="connsiteX14-1007" fmla="*/ 793 w 5761832"/>
                  <a:gd name="connsiteY14-1008" fmla="*/ 7938 h 559049"/>
                  <a:gd name="connsiteX0-1009" fmla="*/ 793 w 5761832"/>
                  <a:gd name="connsiteY0-1010" fmla="*/ 7938 h 559049"/>
                  <a:gd name="connsiteX1-1011" fmla="*/ 374650 w 5761832"/>
                  <a:gd name="connsiteY1-1012" fmla="*/ 31750 h 559049"/>
                  <a:gd name="connsiteX2-1013" fmla="*/ 916782 w 5761832"/>
                  <a:gd name="connsiteY2-1014" fmla="*/ 19050 h 559049"/>
                  <a:gd name="connsiteX3-1015" fmla="*/ 1047750 w 5761832"/>
                  <a:gd name="connsiteY3-1016" fmla="*/ 14288 h 559049"/>
                  <a:gd name="connsiteX4-1017" fmla="*/ 5759450 w 5761832"/>
                  <a:gd name="connsiteY4-1018" fmla="*/ 0 h 559049"/>
                  <a:gd name="connsiteX5-1019" fmla="*/ 5577681 w 5761832"/>
                  <a:gd name="connsiteY5-1020" fmla="*/ 273050 h 559049"/>
                  <a:gd name="connsiteX6-1021" fmla="*/ 5761832 w 5761832"/>
                  <a:gd name="connsiteY6-1022" fmla="*/ 522287 h 559049"/>
                  <a:gd name="connsiteX7-1023" fmla="*/ 5251450 w 5761832"/>
                  <a:gd name="connsiteY7-1024" fmla="*/ 558800 h 559049"/>
                  <a:gd name="connsiteX8-1025" fmla="*/ 1042988 w 5761832"/>
                  <a:gd name="connsiteY8-1026" fmla="*/ 547688 h 559049"/>
                  <a:gd name="connsiteX9-1027" fmla="*/ 919163 w 5761832"/>
                  <a:gd name="connsiteY9-1028" fmla="*/ 550068 h 559049"/>
                  <a:gd name="connsiteX10-1029" fmla="*/ 661194 w 5761832"/>
                  <a:gd name="connsiteY10-1030" fmla="*/ 553244 h 559049"/>
                  <a:gd name="connsiteX11-1031" fmla="*/ 0 w 5761832"/>
                  <a:gd name="connsiteY11-1032" fmla="*/ 527050 h 559049"/>
                  <a:gd name="connsiteX12-1033" fmla="*/ 200025 w 5761832"/>
                  <a:gd name="connsiteY12-1034" fmla="*/ 271463 h 559049"/>
                  <a:gd name="connsiteX13-1035" fmla="*/ 793 w 5761832"/>
                  <a:gd name="connsiteY13-1036" fmla="*/ 7938 h 559049"/>
                  <a:gd name="connsiteX0-1037" fmla="*/ 793 w 5761832"/>
                  <a:gd name="connsiteY0-1038" fmla="*/ 0 h 551111"/>
                  <a:gd name="connsiteX1-1039" fmla="*/ 374650 w 5761832"/>
                  <a:gd name="connsiteY1-1040" fmla="*/ 23812 h 551111"/>
                  <a:gd name="connsiteX2-1041" fmla="*/ 916782 w 5761832"/>
                  <a:gd name="connsiteY2-1042" fmla="*/ 11112 h 551111"/>
                  <a:gd name="connsiteX3-1043" fmla="*/ 1047750 w 5761832"/>
                  <a:gd name="connsiteY3-1044" fmla="*/ 6350 h 551111"/>
                  <a:gd name="connsiteX4-1045" fmla="*/ 5577681 w 5761832"/>
                  <a:gd name="connsiteY4-1046" fmla="*/ 265112 h 551111"/>
                  <a:gd name="connsiteX5-1047" fmla="*/ 5761832 w 5761832"/>
                  <a:gd name="connsiteY5-1048" fmla="*/ 514349 h 551111"/>
                  <a:gd name="connsiteX6-1049" fmla="*/ 5251450 w 5761832"/>
                  <a:gd name="connsiteY6-1050" fmla="*/ 550862 h 551111"/>
                  <a:gd name="connsiteX7-1051" fmla="*/ 1042988 w 5761832"/>
                  <a:gd name="connsiteY7-1052" fmla="*/ 539750 h 551111"/>
                  <a:gd name="connsiteX8-1053" fmla="*/ 919163 w 5761832"/>
                  <a:gd name="connsiteY8-1054" fmla="*/ 542130 h 551111"/>
                  <a:gd name="connsiteX9-1055" fmla="*/ 661194 w 5761832"/>
                  <a:gd name="connsiteY9-1056" fmla="*/ 545306 h 551111"/>
                  <a:gd name="connsiteX10-1057" fmla="*/ 0 w 5761832"/>
                  <a:gd name="connsiteY10-1058" fmla="*/ 519112 h 551111"/>
                  <a:gd name="connsiteX11-1059" fmla="*/ 200025 w 5761832"/>
                  <a:gd name="connsiteY11-1060" fmla="*/ 263525 h 551111"/>
                  <a:gd name="connsiteX12-1061" fmla="*/ 793 w 5761832"/>
                  <a:gd name="connsiteY12-1062" fmla="*/ 0 h 551111"/>
                  <a:gd name="connsiteX0-1063" fmla="*/ 793 w 5761832"/>
                  <a:gd name="connsiteY0-1064" fmla="*/ 0 h 551111"/>
                  <a:gd name="connsiteX1-1065" fmla="*/ 374650 w 5761832"/>
                  <a:gd name="connsiteY1-1066" fmla="*/ 23812 h 551111"/>
                  <a:gd name="connsiteX2-1067" fmla="*/ 916782 w 5761832"/>
                  <a:gd name="connsiteY2-1068" fmla="*/ 11112 h 551111"/>
                  <a:gd name="connsiteX3-1069" fmla="*/ 1047750 w 5761832"/>
                  <a:gd name="connsiteY3-1070" fmla="*/ 6350 h 551111"/>
                  <a:gd name="connsiteX4-1071" fmla="*/ 5761832 w 5761832"/>
                  <a:gd name="connsiteY4-1072" fmla="*/ 514349 h 551111"/>
                  <a:gd name="connsiteX5-1073" fmla="*/ 5251450 w 5761832"/>
                  <a:gd name="connsiteY5-1074" fmla="*/ 550862 h 551111"/>
                  <a:gd name="connsiteX6-1075" fmla="*/ 1042988 w 5761832"/>
                  <a:gd name="connsiteY6-1076" fmla="*/ 539750 h 551111"/>
                  <a:gd name="connsiteX7-1077" fmla="*/ 919163 w 5761832"/>
                  <a:gd name="connsiteY7-1078" fmla="*/ 542130 h 551111"/>
                  <a:gd name="connsiteX8-1079" fmla="*/ 661194 w 5761832"/>
                  <a:gd name="connsiteY8-1080" fmla="*/ 545306 h 551111"/>
                  <a:gd name="connsiteX9-1081" fmla="*/ 0 w 5761832"/>
                  <a:gd name="connsiteY9-1082" fmla="*/ 519112 h 551111"/>
                  <a:gd name="connsiteX10-1083" fmla="*/ 200025 w 5761832"/>
                  <a:gd name="connsiteY10-1084" fmla="*/ 263525 h 551111"/>
                  <a:gd name="connsiteX11-1085" fmla="*/ 793 w 5761832"/>
                  <a:gd name="connsiteY11-1086" fmla="*/ 0 h 551111"/>
                  <a:gd name="connsiteX0-1087" fmla="*/ 793 w 5251450"/>
                  <a:gd name="connsiteY0-1088" fmla="*/ 0 h 551111"/>
                  <a:gd name="connsiteX1-1089" fmla="*/ 374650 w 5251450"/>
                  <a:gd name="connsiteY1-1090" fmla="*/ 23812 h 551111"/>
                  <a:gd name="connsiteX2-1091" fmla="*/ 916782 w 5251450"/>
                  <a:gd name="connsiteY2-1092" fmla="*/ 11112 h 551111"/>
                  <a:gd name="connsiteX3-1093" fmla="*/ 1047750 w 5251450"/>
                  <a:gd name="connsiteY3-1094" fmla="*/ 6350 h 551111"/>
                  <a:gd name="connsiteX4-1095" fmla="*/ 5251450 w 5251450"/>
                  <a:gd name="connsiteY4-1096" fmla="*/ 550862 h 551111"/>
                  <a:gd name="connsiteX5-1097" fmla="*/ 1042988 w 5251450"/>
                  <a:gd name="connsiteY5-1098" fmla="*/ 539750 h 551111"/>
                  <a:gd name="connsiteX6-1099" fmla="*/ 919163 w 5251450"/>
                  <a:gd name="connsiteY6-1100" fmla="*/ 542130 h 551111"/>
                  <a:gd name="connsiteX7-1101" fmla="*/ 661194 w 5251450"/>
                  <a:gd name="connsiteY7-1102" fmla="*/ 545306 h 551111"/>
                  <a:gd name="connsiteX8-1103" fmla="*/ 0 w 5251450"/>
                  <a:gd name="connsiteY8-1104" fmla="*/ 519112 h 551111"/>
                  <a:gd name="connsiteX9-1105" fmla="*/ 200025 w 5251450"/>
                  <a:gd name="connsiteY9-1106" fmla="*/ 263525 h 551111"/>
                  <a:gd name="connsiteX10-1107" fmla="*/ 793 w 5251450"/>
                  <a:gd name="connsiteY10-1108" fmla="*/ 0 h 551111"/>
                  <a:gd name="connsiteX0-1109" fmla="*/ 793 w 1047750"/>
                  <a:gd name="connsiteY0-1110" fmla="*/ 0 h 551111"/>
                  <a:gd name="connsiteX1-1111" fmla="*/ 374650 w 1047750"/>
                  <a:gd name="connsiteY1-1112" fmla="*/ 23812 h 551111"/>
                  <a:gd name="connsiteX2-1113" fmla="*/ 916782 w 1047750"/>
                  <a:gd name="connsiteY2-1114" fmla="*/ 11112 h 551111"/>
                  <a:gd name="connsiteX3-1115" fmla="*/ 1047750 w 1047750"/>
                  <a:gd name="connsiteY3-1116" fmla="*/ 6350 h 551111"/>
                  <a:gd name="connsiteX4-1117" fmla="*/ 1042988 w 1047750"/>
                  <a:gd name="connsiteY4-1118" fmla="*/ 539750 h 551111"/>
                  <a:gd name="connsiteX5-1119" fmla="*/ 919163 w 1047750"/>
                  <a:gd name="connsiteY5-1120" fmla="*/ 542130 h 551111"/>
                  <a:gd name="connsiteX6-1121" fmla="*/ 661194 w 1047750"/>
                  <a:gd name="connsiteY6-1122" fmla="*/ 545306 h 551111"/>
                  <a:gd name="connsiteX7-1123" fmla="*/ 0 w 1047750"/>
                  <a:gd name="connsiteY7-1124" fmla="*/ 519112 h 551111"/>
                  <a:gd name="connsiteX8-1125" fmla="*/ 200025 w 1047750"/>
                  <a:gd name="connsiteY8-1126" fmla="*/ 263525 h 551111"/>
                  <a:gd name="connsiteX9-1127" fmla="*/ 793 w 1047750"/>
                  <a:gd name="connsiteY9-1128" fmla="*/ 0 h 5511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DCA0D">
                      <a:lumMod val="95000"/>
                      <a:lumOff val="5000"/>
                    </a:srgbClr>
                  </a:gs>
                  <a:gs pos="21000">
                    <a:srgbClr val="9DCA0D">
                      <a:lumMod val="85000"/>
                    </a:srgbClr>
                  </a:gs>
                  <a:gs pos="52000">
                    <a:srgbClr val="9DCA0D">
                      <a:lumMod val="90000"/>
                    </a:srgbClr>
                  </a:gs>
                  <a:gs pos="100000">
                    <a:srgbClr val="9DCA0D">
                      <a:lumMod val="77000"/>
                    </a:srgbClr>
                  </a:gs>
                  <a:gs pos="86000">
                    <a:srgbClr val="9DCA0D">
                      <a:lumMod val="85000"/>
                    </a:srgbClr>
                  </a:gs>
                </a:gsLst>
                <a:lin ang="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1816100" y="3152516"/>
                <a:ext cx="919163" cy="437700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  <a:gd name="connsiteX0-921" fmla="*/ 793 w 5761832"/>
                  <a:gd name="connsiteY0-922" fmla="*/ 7938 h 559049"/>
                  <a:gd name="connsiteX1-923" fmla="*/ 374650 w 5761832"/>
                  <a:gd name="connsiteY1-924" fmla="*/ 31750 h 559049"/>
                  <a:gd name="connsiteX2-925" fmla="*/ 916782 w 5761832"/>
                  <a:gd name="connsiteY2-926" fmla="*/ 19050 h 559049"/>
                  <a:gd name="connsiteX3-927" fmla="*/ 945507 w 5761832"/>
                  <a:gd name="connsiteY3-928" fmla="*/ 20131 h 559049"/>
                  <a:gd name="connsiteX4-929" fmla="*/ 4862512 w 5761832"/>
                  <a:gd name="connsiteY4-930" fmla="*/ 19050 h 559049"/>
                  <a:gd name="connsiteX5-931" fmla="*/ 5076032 w 5761832"/>
                  <a:gd name="connsiteY5-932" fmla="*/ 26988 h 559049"/>
                  <a:gd name="connsiteX6-933" fmla="*/ 5759450 w 5761832"/>
                  <a:gd name="connsiteY6-934" fmla="*/ 0 h 559049"/>
                  <a:gd name="connsiteX7-935" fmla="*/ 5577681 w 5761832"/>
                  <a:gd name="connsiteY7-936" fmla="*/ 273050 h 559049"/>
                  <a:gd name="connsiteX8-937" fmla="*/ 5761832 w 5761832"/>
                  <a:gd name="connsiteY8-938" fmla="*/ 522287 h 559049"/>
                  <a:gd name="connsiteX9-939" fmla="*/ 5251450 w 5761832"/>
                  <a:gd name="connsiteY9-940" fmla="*/ 558800 h 559049"/>
                  <a:gd name="connsiteX10-941" fmla="*/ 919163 w 5761832"/>
                  <a:gd name="connsiteY10-942" fmla="*/ 550068 h 559049"/>
                  <a:gd name="connsiteX11-943" fmla="*/ 661194 w 5761832"/>
                  <a:gd name="connsiteY11-944" fmla="*/ 553244 h 559049"/>
                  <a:gd name="connsiteX12-945" fmla="*/ 0 w 5761832"/>
                  <a:gd name="connsiteY12-946" fmla="*/ 527050 h 559049"/>
                  <a:gd name="connsiteX13-947" fmla="*/ 200025 w 5761832"/>
                  <a:gd name="connsiteY13-948" fmla="*/ 271463 h 559049"/>
                  <a:gd name="connsiteX14" fmla="*/ 793 w 5761832"/>
                  <a:gd name="connsiteY14" fmla="*/ 7938 h 559049"/>
                  <a:gd name="connsiteX0-949" fmla="*/ 793 w 5761832"/>
                  <a:gd name="connsiteY0-950" fmla="*/ 7938 h 559049"/>
                  <a:gd name="connsiteX1-951" fmla="*/ 374650 w 5761832"/>
                  <a:gd name="connsiteY1-952" fmla="*/ 31750 h 559049"/>
                  <a:gd name="connsiteX2-953" fmla="*/ 916782 w 5761832"/>
                  <a:gd name="connsiteY2-954" fmla="*/ 19050 h 559049"/>
                  <a:gd name="connsiteX3-955" fmla="*/ 945507 w 5761832"/>
                  <a:gd name="connsiteY3-956" fmla="*/ 20131 h 559049"/>
                  <a:gd name="connsiteX4-957" fmla="*/ 4862512 w 5761832"/>
                  <a:gd name="connsiteY4-958" fmla="*/ 19050 h 559049"/>
                  <a:gd name="connsiteX5-959" fmla="*/ 5076032 w 5761832"/>
                  <a:gd name="connsiteY5-960" fmla="*/ 26988 h 559049"/>
                  <a:gd name="connsiteX6-961" fmla="*/ 5759450 w 5761832"/>
                  <a:gd name="connsiteY6-962" fmla="*/ 0 h 559049"/>
                  <a:gd name="connsiteX7-963" fmla="*/ 5577681 w 5761832"/>
                  <a:gd name="connsiteY7-964" fmla="*/ 273050 h 559049"/>
                  <a:gd name="connsiteX8-965" fmla="*/ 5761832 w 5761832"/>
                  <a:gd name="connsiteY8-966" fmla="*/ 522287 h 559049"/>
                  <a:gd name="connsiteX9-967" fmla="*/ 5251450 w 5761832"/>
                  <a:gd name="connsiteY9-968" fmla="*/ 558800 h 559049"/>
                  <a:gd name="connsiteX10-969" fmla="*/ 952905 w 5761832"/>
                  <a:gd name="connsiteY10-970" fmla="*/ 546396 h 559049"/>
                  <a:gd name="connsiteX11-971" fmla="*/ 919163 w 5761832"/>
                  <a:gd name="connsiteY11-972" fmla="*/ 550068 h 559049"/>
                  <a:gd name="connsiteX12-973" fmla="*/ 661194 w 5761832"/>
                  <a:gd name="connsiteY12-974" fmla="*/ 553244 h 559049"/>
                  <a:gd name="connsiteX13-975" fmla="*/ 0 w 5761832"/>
                  <a:gd name="connsiteY13-976" fmla="*/ 527050 h 559049"/>
                  <a:gd name="connsiteX14-977" fmla="*/ 200025 w 5761832"/>
                  <a:gd name="connsiteY14-978" fmla="*/ 271463 h 559049"/>
                  <a:gd name="connsiteX15" fmla="*/ 793 w 5761832"/>
                  <a:gd name="connsiteY15" fmla="*/ 7938 h 559049"/>
                  <a:gd name="connsiteX0-979" fmla="*/ 793 w 5835542"/>
                  <a:gd name="connsiteY0-980" fmla="*/ 7938 h 559049"/>
                  <a:gd name="connsiteX1-981" fmla="*/ 374650 w 5835542"/>
                  <a:gd name="connsiteY1-982" fmla="*/ 31750 h 559049"/>
                  <a:gd name="connsiteX2-983" fmla="*/ 916782 w 5835542"/>
                  <a:gd name="connsiteY2-984" fmla="*/ 19050 h 559049"/>
                  <a:gd name="connsiteX3-985" fmla="*/ 945507 w 5835542"/>
                  <a:gd name="connsiteY3-986" fmla="*/ 20131 h 559049"/>
                  <a:gd name="connsiteX4-987" fmla="*/ 4862512 w 5835542"/>
                  <a:gd name="connsiteY4-988" fmla="*/ 19050 h 559049"/>
                  <a:gd name="connsiteX5-989" fmla="*/ 5076032 w 5835542"/>
                  <a:gd name="connsiteY5-990" fmla="*/ 26988 h 559049"/>
                  <a:gd name="connsiteX6-991" fmla="*/ 5759450 w 5835542"/>
                  <a:gd name="connsiteY6-992" fmla="*/ 0 h 559049"/>
                  <a:gd name="connsiteX7-993" fmla="*/ 5761832 w 5835542"/>
                  <a:gd name="connsiteY7-994" fmla="*/ 522287 h 559049"/>
                  <a:gd name="connsiteX8-995" fmla="*/ 5251450 w 5835542"/>
                  <a:gd name="connsiteY8-996" fmla="*/ 558800 h 559049"/>
                  <a:gd name="connsiteX9-997" fmla="*/ 952905 w 5835542"/>
                  <a:gd name="connsiteY9-998" fmla="*/ 546396 h 559049"/>
                  <a:gd name="connsiteX10-999" fmla="*/ 919163 w 5835542"/>
                  <a:gd name="connsiteY10-1000" fmla="*/ 550068 h 559049"/>
                  <a:gd name="connsiteX11-1001" fmla="*/ 661194 w 5835542"/>
                  <a:gd name="connsiteY11-1002" fmla="*/ 553244 h 559049"/>
                  <a:gd name="connsiteX12-1003" fmla="*/ 0 w 5835542"/>
                  <a:gd name="connsiteY12-1004" fmla="*/ 527050 h 559049"/>
                  <a:gd name="connsiteX13-1005" fmla="*/ 200025 w 5835542"/>
                  <a:gd name="connsiteY13-1006" fmla="*/ 271463 h 559049"/>
                  <a:gd name="connsiteX14-1007" fmla="*/ 793 w 5835542"/>
                  <a:gd name="connsiteY14-1008" fmla="*/ 7938 h 559049"/>
                  <a:gd name="connsiteX0-1009" fmla="*/ 793 w 5761832"/>
                  <a:gd name="connsiteY0-1010" fmla="*/ 0 h 551111"/>
                  <a:gd name="connsiteX1-1011" fmla="*/ 374650 w 5761832"/>
                  <a:gd name="connsiteY1-1012" fmla="*/ 23812 h 551111"/>
                  <a:gd name="connsiteX2-1013" fmla="*/ 916782 w 5761832"/>
                  <a:gd name="connsiteY2-1014" fmla="*/ 11112 h 551111"/>
                  <a:gd name="connsiteX3-1015" fmla="*/ 945507 w 5761832"/>
                  <a:gd name="connsiteY3-1016" fmla="*/ 12193 h 551111"/>
                  <a:gd name="connsiteX4-1017" fmla="*/ 4862512 w 5761832"/>
                  <a:gd name="connsiteY4-1018" fmla="*/ 11112 h 551111"/>
                  <a:gd name="connsiteX5-1019" fmla="*/ 5076032 w 5761832"/>
                  <a:gd name="connsiteY5-1020" fmla="*/ 19050 h 551111"/>
                  <a:gd name="connsiteX6-1021" fmla="*/ 5761832 w 5761832"/>
                  <a:gd name="connsiteY6-1022" fmla="*/ 514349 h 551111"/>
                  <a:gd name="connsiteX7-1023" fmla="*/ 5251450 w 5761832"/>
                  <a:gd name="connsiteY7-1024" fmla="*/ 550862 h 551111"/>
                  <a:gd name="connsiteX8-1025" fmla="*/ 952905 w 5761832"/>
                  <a:gd name="connsiteY8-1026" fmla="*/ 538458 h 551111"/>
                  <a:gd name="connsiteX9-1027" fmla="*/ 919163 w 5761832"/>
                  <a:gd name="connsiteY9-1028" fmla="*/ 542130 h 551111"/>
                  <a:gd name="connsiteX10-1029" fmla="*/ 661194 w 5761832"/>
                  <a:gd name="connsiteY10-1030" fmla="*/ 545306 h 551111"/>
                  <a:gd name="connsiteX11-1031" fmla="*/ 0 w 5761832"/>
                  <a:gd name="connsiteY11-1032" fmla="*/ 519112 h 551111"/>
                  <a:gd name="connsiteX12-1033" fmla="*/ 200025 w 5761832"/>
                  <a:gd name="connsiteY12-1034" fmla="*/ 263525 h 551111"/>
                  <a:gd name="connsiteX13-1035" fmla="*/ 793 w 5761832"/>
                  <a:gd name="connsiteY13-1036" fmla="*/ 0 h 551111"/>
                  <a:gd name="connsiteX0-1037" fmla="*/ 793 w 5528877"/>
                  <a:gd name="connsiteY0-1038" fmla="*/ 0 h 551111"/>
                  <a:gd name="connsiteX1-1039" fmla="*/ 374650 w 5528877"/>
                  <a:gd name="connsiteY1-1040" fmla="*/ 23812 h 551111"/>
                  <a:gd name="connsiteX2-1041" fmla="*/ 916782 w 5528877"/>
                  <a:gd name="connsiteY2-1042" fmla="*/ 11112 h 551111"/>
                  <a:gd name="connsiteX3-1043" fmla="*/ 945507 w 5528877"/>
                  <a:gd name="connsiteY3-1044" fmla="*/ 12193 h 551111"/>
                  <a:gd name="connsiteX4-1045" fmla="*/ 4862512 w 5528877"/>
                  <a:gd name="connsiteY4-1046" fmla="*/ 11112 h 551111"/>
                  <a:gd name="connsiteX5-1047" fmla="*/ 5076032 w 5528877"/>
                  <a:gd name="connsiteY5-1048" fmla="*/ 19050 h 551111"/>
                  <a:gd name="connsiteX6-1049" fmla="*/ 5251450 w 5528877"/>
                  <a:gd name="connsiteY6-1050" fmla="*/ 550862 h 551111"/>
                  <a:gd name="connsiteX7-1051" fmla="*/ 952905 w 5528877"/>
                  <a:gd name="connsiteY7-1052" fmla="*/ 538458 h 551111"/>
                  <a:gd name="connsiteX8-1053" fmla="*/ 919163 w 5528877"/>
                  <a:gd name="connsiteY8-1054" fmla="*/ 542130 h 551111"/>
                  <a:gd name="connsiteX9-1055" fmla="*/ 661194 w 5528877"/>
                  <a:gd name="connsiteY9-1056" fmla="*/ 545306 h 551111"/>
                  <a:gd name="connsiteX10-1057" fmla="*/ 0 w 5528877"/>
                  <a:gd name="connsiteY10-1058" fmla="*/ 519112 h 551111"/>
                  <a:gd name="connsiteX11-1059" fmla="*/ 200025 w 5528877"/>
                  <a:gd name="connsiteY11-1060" fmla="*/ 263525 h 551111"/>
                  <a:gd name="connsiteX12-1061" fmla="*/ 793 w 5528877"/>
                  <a:gd name="connsiteY12-1062" fmla="*/ 0 h 551111"/>
                  <a:gd name="connsiteX0-1063" fmla="*/ 793 w 5528877"/>
                  <a:gd name="connsiteY0-1064" fmla="*/ 0 h 551111"/>
                  <a:gd name="connsiteX1-1065" fmla="*/ 374650 w 5528877"/>
                  <a:gd name="connsiteY1-1066" fmla="*/ 23812 h 551111"/>
                  <a:gd name="connsiteX2-1067" fmla="*/ 916782 w 5528877"/>
                  <a:gd name="connsiteY2-1068" fmla="*/ 11112 h 551111"/>
                  <a:gd name="connsiteX3-1069" fmla="*/ 945507 w 5528877"/>
                  <a:gd name="connsiteY3-1070" fmla="*/ 12193 h 551111"/>
                  <a:gd name="connsiteX4-1071" fmla="*/ 5076032 w 5528877"/>
                  <a:gd name="connsiteY4-1072" fmla="*/ 19050 h 551111"/>
                  <a:gd name="connsiteX5-1073" fmla="*/ 5251450 w 5528877"/>
                  <a:gd name="connsiteY5-1074" fmla="*/ 550862 h 551111"/>
                  <a:gd name="connsiteX6-1075" fmla="*/ 952905 w 5528877"/>
                  <a:gd name="connsiteY6-1076" fmla="*/ 538458 h 551111"/>
                  <a:gd name="connsiteX7-1077" fmla="*/ 919163 w 5528877"/>
                  <a:gd name="connsiteY7-1078" fmla="*/ 542130 h 551111"/>
                  <a:gd name="connsiteX8-1079" fmla="*/ 661194 w 5528877"/>
                  <a:gd name="connsiteY8-1080" fmla="*/ 545306 h 551111"/>
                  <a:gd name="connsiteX9-1081" fmla="*/ 0 w 5528877"/>
                  <a:gd name="connsiteY9-1082" fmla="*/ 519112 h 551111"/>
                  <a:gd name="connsiteX10-1083" fmla="*/ 200025 w 5528877"/>
                  <a:gd name="connsiteY10-1084" fmla="*/ 263525 h 551111"/>
                  <a:gd name="connsiteX11-1085" fmla="*/ 793 w 5528877"/>
                  <a:gd name="connsiteY11-1086" fmla="*/ 0 h 551111"/>
                  <a:gd name="connsiteX0-1087" fmla="*/ 793 w 5251450"/>
                  <a:gd name="connsiteY0-1088" fmla="*/ 0 h 551111"/>
                  <a:gd name="connsiteX1-1089" fmla="*/ 374650 w 5251450"/>
                  <a:gd name="connsiteY1-1090" fmla="*/ 23812 h 551111"/>
                  <a:gd name="connsiteX2-1091" fmla="*/ 916782 w 5251450"/>
                  <a:gd name="connsiteY2-1092" fmla="*/ 11112 h 551111"/>
                  <a:gd name="connsiteX3-1093" fmla="*/ 945507 w 5251450"/>
                  <a:gd name="connsiteY3-1094" fmla="*/ 12193 h 551111"/>
                  <a:gd name="connsiteX4-1095" fmla="*/ 5251450 w 5251450"/>
                  <a:gd name="connsiteY4-1096" fmla="*/ 550862 h 551111"/>
                  <a:gd name="connsiteX5-1097" fmla="*/ 952905 w 5251450"/>
                  <a:gd name="connsiteY5-1098" fmla="*/ 538458 h 551111"/>
                  <a:gd name="connsiteX6-1099" fmla="*/ 919163 w 5251450"/>
                  <a:gd name="connsiteY6-1100" fmla="*/ 542130 h 551111"/>
                  <a:gd name="connsiteX7-1101" fmla="*/ 661194 w 5251450"/>
                  <a:gd name="connsiteY7-1102" fmla="*/ 545306 h 551111"/>
                  <a:gd name="connsiteX8-1103" fmla="*/ 0 w 5251450"/>
                  <a:gd name="connsiteY8-1104" fmla="*/ 519112 h 551111"/>
                  <a:gd name="connsiteX9-1105" fmla="*/ 200025 w 5251450"/>
                  <a:gd name="connsiteY9-1106" fmla="*/ 263525 h 551111"/>
                  <a:gd name="connsiteX10-1107" fmla="*/ 793 w 5251450"/>
                  <a:gd name="connsiteY10-1108" fmla="*/ 0 h 551111"/>
                  <a:gd name="connsiteX0-1109" fmla="*/ 793 w 952905"/>
                  <a:gd name="connsiteY0-1110" fmla="*/ 0 h 551111"/>
                  <a:gd name="connsiteX1-1111" fmla="*/ 374650 w 952905"/>
                  <a:gd name="connsiteY1-1112" fmla="*/ 23812 h 551111"/>
                  <a:gd name="connsiteX2-1113" fmla="*/ 916782 w 952905"/>
                  <a:gd name="connsiteY2-1114" fmla="*/ 11112 h 551111"/>
                  <a:gd name="connsiteX3-1115" fmla="*/ 945507 w 952905"/>
                  <a:gd name="connsiteY3-1116" fmla="*/ 12193 h 551111"/>
                  <a:gd name="connsiteX4-1117" fmla="*/ 952905 w 952905"/>
                  <a:gd name="connsiteY4-1118" fmla="*/ 538458 h 551111"/>
                  <a:gd name="connsiteX5-1119" fmla="*/ 919163 w 952905"/>
                  <a:gd name="connsiteY5-1120" fmla="*/ 542130 h 551111"/>
                  <a:gd name="connsiteX6-1121" fmla="*/ 661194 w 952905"/>
                  <a:gd name="connsiteY6-1122" fmla="*/ 545306 h 551111"/>
                  <a:gd name="connsiteX7-1123" fmla="*/ 0 w 952905"/>
                  <a:gd name="connsiteY7-1124" fmla="*/ 519112 h 551111"/>
                  <a:gd name="connsiteX8-1125" fmla="*/ 200025 w 952905"/>
                  <a:gd name="connsiteY8-1126" fmla="*/ 263525 h 551111"/>
                  <a:gd name="connsiteX9-1127" fmla="*/ 793 w 952905"/>
                  <a:gd name="connsiteY9-1128" fmla="*/ 0 h 5511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rgbClr val="CBF34B"/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3" name="Group 3"/>
            <p:cNvGrpSpPr/>
            <p:nvPr/>
          </p:nvGrpSpPr>
          <p:grpSpPr bwMode="auto">
            <a:xfrm>
              <a:off x="3702051" y="2259013"/>
              <a:ext cx="6757402" cy="1219200"/>
              <a:chOff x="2530645" y="2460171"/>
              <a:chExt cx="4651820" cy="1219014"/>
            </a:xfrm>
          </p:grpSpPr>
          <p:pic>
            <p:nvPicPr>
              <p:cNvPr id="6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3"/>
              <a:srcRect l="14159"/>
              <a:stretch>
                <a:fillRect/>
              </a:stretch>
            </p:blipFill>
            <p:spPr bwMode="auto">
              <a:xfrm>
                <a:off x="3233624" y="3433093"/>
                <a:ext cx="3744118" cy="246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5" name="Group 5"/>
              <p:cNvGrpSpPr/>
              <p:nvPr/>
            </p:nvGrpSpPr>
            <p:grpSpPr bwMode="auto">
              <a:xfrm>
                <a:off x="2530645" y="2460171"/>
                <a:ext cx="4651820" cy="1011238"/>
                <a:chOff x="2671148" y="1311915"/>
                <a:chExt cx="3938587" cy="1011238"/>
              </a:xfrm>
            </p:grpSpPr>
            <p:pic>
              <p:nvPicPr>
                <p:cNvPr id="66" name="Picture 3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671148" y="1311915"/>
                  <a:ext cx="3938587" cy="1011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67" name="Rounded Rectangle 66"/>
                <p:cNvSpPr/>
                <p:nvPr/>
              </p:nvSpPr>
              <p:spPr>
                <a:xfrm>
                  <a:off x="2762555" y="1386516"/>
                  <a:ext cx="3777280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 cap="flat" cmpd="sng" algn="ctr">
                  <a:solidFill>
                    <a:srgbClr val="996633"/>
                  </a:solidFill>
                  <a:prstDash val="dash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84" name="Rectangle 24"/>
            <p:cNvSpPr>
              <a:spLocks noChangeArrowheads="1"/>
            </p:cNvSpPr>
            <p:nvPr/>
          </p:nvSpPr>
          <p:spPr bwMode="auto">
            <a:xfrm>
              <a:off x="4580394" y="2547190"/>
              <a:ext cx="5582655" cy="40464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anchor="ctr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D7181F"/>
                </a:buClr>
              </a:pPr>
              <a:r>
                <a:rPr lang="en-US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Lê </a:t>
              </a:r>
              <a:r>
                <a:rPr lang="en-US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endPara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8" name="Group 86"/>
            <p:cNvGrpSpPr/>
            <p:nvPr/>
          </p:nvGrpSpPr>
          <p:grpSpPr bwMode="auto">
            <a:xfrm>
              <a:off x="3505201" y="2438401"/>
              <a:ext cx="1119670" cy="663575"/>
              <a:chOff x="2452688" y="2863775"/>
              <a:chExt cx="1119670" cy="662858"/>
            </a:xfrm>
          </p:grpSpPr>
          <p:sp>
            <p:nvSpPr>
              <p:cNvPr id="89" name="Freeform 88"/>
              <p:cNvSpPr/>
              <p:nvPr/>
            </p:nvSpPr>
            <p:spPr>
              <a:xfrm>
                <a:off x="2452689" y="2863775"/>
                <a:ext cx="1119669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-1" fmla="*/ 1824037 w 1824037"/>
                  <a:gd name="connsiteY0-2" fmla="*/ 300038 h 585788"/>
                  <a:gd name="connsiteX1-3" fmla="*/ 1590675 w 1824037"/>
                  <a:gd name="connsiteY1-4" fmla="*/ 71438 h 585788"/>
                  <a:gd name="connsiteX2-5" fmla="*/ 500062 w 1824037"/>
                  <a:gd name="connsiteY2-6" fmla="*/ 0 h 585788"/>
                  <a:gd name="connsiteX3-7" fmla="*/ 9525 w 1824037"/>
                  <a:gd name="connsiteY3-8" fmla="*/ 66675 h 585788"/>
                  <a:gd name="connsiteX4-9" fmla="*/ 0 w 1824037"/>
                  <a:gd name="connsiteY4-10" fmla="*/ 581025 h 585788"/>
                  <a:gd name="connsiteX5-11" fmla="*/ 233362 w 1824037"/>
                  <a:gd name="connsiteY5-12" fmla="*/ 500063 h 585788"/>
                  <a:gd name="connsiteX6-13" fmla="*/ 842962 w 1824037"/>
                  <a:gd name="connsiteY6-14" fmla="*/ 538163 h 585788"/>
                  <a:gd name="connsiteX7-15" fmla="*/ 1614487 w 1824037"/>
                  <a:gd name="connsiteY7-16" fmla="*/ 585788 h 585788"/>
                  <a:gd name="connsiteX8-17" fmla="*/ 1824037 w 1824037"/>
                  <a:gd name="connsiteY8-18" fmla="*/ 300038 h 585788"/>
                  <a:gd name="connsiteX0-19" fmla="*/ 1824037 w 1824037"/>
                  <a:gd name="connsiteY0-20" fmla="*/ 303288 h 589038"/>
                  <a:gd name="connsiteX1-21" fmla="*/ 1590675 w 1824037"/>
                  <a:gd name="connsiteY1-22" fmla="*/ 74688 h 589038"/>
                  <a:gd name="connsiteX2-23" fmla="*/ 500062 w 1824037"/>
                  <a:gd name="connsiteY2-24" fmla="*/ 3250 h 589038"/>
                  <a:gd name="connsiteX3-25" fmla="*/ 9525 w 1824037"/>
                  <a:gd name="connsiteY3-26" fmla="*/ 69925 h 589038"/>
                  <a:gd name="connsiteX4-27" fmla="*/ 0 w 1824037"/>
                  <a:gd name="connsiteY4-28" fmla="*/ 584275 h 589038"/>
                  <a:gd name="connsiteX5-29" fmla="*/ 233362 w 1824037"/>
                  <a:gd name="connsiteY5-30" fmla="*/ 503313 h 589038"/>
                  <a:gd name="connsiteX6-31" fmla="*/ 842962 w 1824037"/>
                  <a:gd name="connsiteY6-32" fmla="*/ 541413 h 589038"/>
                  <a:gd name="connsiteX7-33" fmla="*/ 1614487 w 1824037"/>
                  <a:gd name="connsiteY7-34" fmla="*/ 589038 h 589038"/>
                  <a:gd name="connsiteX8-35" fmla="*/ 1824037 w 1824037"/>
                  <a:gd name="connsiteY8-36" fmla="*/ 303288 h 589038"/>
                  <a:gd name="connsiteX0-37" fmla="*/ 1824037 w 1824037"/>
                  <a:gd name="connsiteY0-38" fmla="*/ 303288 h 589038"/>
                  <a:gd name="connsiteX1-39" fmla="*/ 1590675 w 1824037"/>
                  <a:gd name="connsiteY1-40" fmla="*/ 74688 h 589038"/>
                  <a:gd name="connsiteX2-41" fmla="*/ 500062 w 1824037"/>
                  <a:gd name="connsiteY2-42" fmla="*/ 3250 h 589038"/>
                  <a:gd name="connsiteX3-43" fmla="*/ 9525 w 1824037"/>
                  <a:gd name="connsiteY3-44" fmla="*/ 69925 h 589038"/>
                  <a:gd name="connsiteX4-45" fmla="*/ 0 w 1824037"/>
                  <a:gd name="connsiteY4-46" fmla="*/ 584275 h 589038"/>
                  <a:gd name="connsiteX5-47" fmla="*/ 233362 w 1824037"/>
                  <a:gd name="connsiteY5-48" fmla="*/ 503313 h 589038"/>
                  <a:gd name="connsiteX6-49" fmla="*/ 842962 w 1824037"/>
                  <a:gd name="connsiteY6-50" fmla="*/ 541413 h 589038"/>
                  <a:gd name="connsiteX7-51" fmla="*/ 1614487 w 1824037"/>
                  <a:gd name="connsiteY7-52" fmla="*/ 589038 h 589038"/>
                  <a:gd name="connsiteX8-53" fmla="*/ 1824037 w 1824037"/>
                  <a:gd name="connsiteY8-54" fmla="*/ 303288 h 589038"/>
                  <a:gd name="connsiteX0-55" fmla="*/ 1824037 w 1824037"/>
                  <a:gd name="connsiteY0-56" fmla="*/ 303288 h 589038"/>
                  <a:gd name="connsiteX1-57" fmla="*/ 1590675 w 1824037"/>
                  <a:gd name="connsiteY1-58" fmla="*/ 74688 h 589038"/>
                  <a:gd name="connsiteX2-59" fmla="*/ 500062 w 1824037"/>
                  <a:gd name="connsiteY2-60" fmla="*/ 3250 h 589038"/>
                  <a:gd name="connsiteX3-61" fmla="*/ 9525 w 1824037"/>
                  <a:gd name="connsiteY3-62" fmla="*/ 69925 h 589038"/>
                  <a:gd name="connsiteX4-63" fmla="*/ 0 w 1824037"/>
                  <a:gd name="connsiteY4-64" fmla="*/ 584275 h 589038"/>
                  <a:gd name="connsiteX5-65" fmla="*/ 233362 w 1824037"/>
                  <a:gd name="connsiteY5-66" fmla="*/ 503313 h 589038"/>
                  <a:gd name="connsiteX6-67" fmla="*/ 842962 w 1824037"/>
                  <a:gd name="connsiteY6-68" fmla="*/ 541413 h 589038"/>
                  <a:gd name="connsiteX7-69" fmla="*/ 1614487 w 1824037"/>
                  <a:gd name="connsiteY7-70" fmla="*/ 589038 h 589038"/>
                  <a:gd name="connsiteX8-71" fmla="*/ 1824037 w 1824037"/>
                  <a:gd name="connsiteY8-72" fmla="*/ 303288 h 589038"/>
                  <a:gd name="connsiteX0-73" fmla="*/ 1824037 w 1824037"/>
                  <a:gd name="connsiteY0-74" fmla="*/ 303288 h 589038"/>
                  <a:gd name="connsiteX1-75" fmla="*/ 1590675 w 1824037"/>
                  <a:gd name="connsiteY1-76" fmla="*/ 74688 h 589038"/>
                  <a:gd name="connsiteX2-77" fmla="*/ 500062 w 1824037"/>
                  <a:gd name="connsiteY2-78" fmla="*/ 3250 h 589038"/>
                  <a:gd name="connsiteX3-79" fmla="*/ 9525 w 1824037"/>
                  <a:gd name="connsiteY3-80" fmla="*/ 69925 h 589038"/>
                  <a:gd name="connsiteX4-81" fmla="*/ 0 w 1824037"/>
                  <a:gd name="connsiteY4-82" fmla="*/ 577131 h 589038"/>
                  <a:gd name="connsiteX5-83" fmla="*/ 233362 w 1824037"/>
                  <a:gd name="connsiteY5-84" fmla="*/ 503313 h 589038"/>
                  <a:gd name="connsiteX6-85" fmla="*/ 842962 w 1824037"/>
                  <a:gd name="connsiteY6-86" fmla="*/ 541413 h 589038"/>
                  <a:gd name="connsiteX7-87" fmla="*/ 1614487 w 1824037"/>
                  <a:gd name="connsiteY7-88" fmla="*/ 589038 h 589038"/>
                  <a:gd name="connsiteX8-89" fmla="*/ 1824037 w 1824037"/>
                  <a:gd name="connsiteY8-90" fmla="*/ 303288 h 589038"/>
                  <a:gd name="connsiteX0-91" fmla="*/ 1824037 w 1824037"/>
                  <a:gd name="connsiteY0-92" fmla="*/ 303288 h 589038"/>
                  <a:gd name="connsiteX1-93" fmla="*/ 1590675 w 1824037"/>
                  <a:gd name="connsiteY1-94" fmla="*/ 74688 h 589038"/>
                  <a:gd name="connsiteX2-95" fmla="*/ 500062 w 1824037"/>
                  <a:gd name="connsiteY2-96" fmla="*/ 3250 h 589038"/>
                  <a:gd name="connsiteX3-97" fmla="*/ 9525 w 1824037"/>
                  <a:gd name="connsiteY3-98" fmla="*/ 69925 h 589038"/>
                  <a:gd name="connsiteX4-99" fmla="*/ 0 w 1824037"/>
                  <a:gd name="connsiteY4-100" fmla="*/ 577131 h 589038"/>
                  <a:gd name="connsiteX5-101" fmla="*/ 233362 w 1824037"/>
                  <a:gd name="connsiteY5-102" fmla="*/ 503313 h 589038"/>
                  <a:gd name="connsiteX6-103" fmla="*/ 842962 w 1824037"/>
                  <a:gd name="connsiteY6-104" fmla="*/ 541413 h 589038"/>
                  <a:gd name="connsiteX7-105" fmla="*/ 1614487 w 1824037"/>
                  <a:gd name="connsiteY7-106" fmla="*/ 589038 h 589038"/>
                  <a:gd name="connsiteX8-107" fmla="*/ 1824037 w 1824037"/>
                  <a:gd name="connsiteY8-108" fmla="*/ 303288 h 589038"/>
                  <a:gd name="connsiteX0-109" fmla="*/ 1824037 w 1824037"/>
                  <a:gd name="connsiteY0-110" fmla="*/ 303288 h 584276"/>
                  <a:gd name="connsiteX1-111" fmla="*/ 1590675 w 1824037"/>
                  <a:gd name="connsiteY1-112" fmla="*/ 74688 h 584276"/>
                  <a:gd name="connsiteX2-113" fmla="*/ 500062 w 1824037"/>
                  <a:gd name="connsiteY2-114" fmla="*/ 3250 h 584276"/>
                  <a:gd name="connsiteX3-115" fmla="*/ 9525 w 1824037"/>
                  <a:gd name="connsiteY3-116" fmla="*/ 69925 h 584276"/>
                  <a:gd name="connsiteX4-117" fmla="*/ 0 w 1824037"/>
                  <a:gd name="connsiteY4-118" fmla="*/ 577131 h 584276"/>
                  <a:gd name="connsiteX5-119" fmla="*/ 233362 w 1824037"/>
                  <a:gd name="connsiteY5-120" fmla="*/ 503313 h 584276"/>
                  <a:gd name="connsiteX6-121" fmla="*/ 842962 w 1824037"/>
                  <a:gd name="connsiteY6-122" fmla="*/ 541413 h 584276"/>
                  <a:gd name="connsiteX7-123" fmla="*/ 1604962 w 1824037"/>
                  <a:gd name="connsiteY7-124" fmla="*/ 584276 h 584276"/>
                  <a:gd name="connsiteX8-125" fmla="*/ 1824037 w 1824037"/>
                  <a:gd name="connsiteY8-126" fmla="*/ 303288 h 584276"/>
                  <a:gd name="connsiteX0-127" fmla="*/ 1824037 w 1824037"/>
                  <a:gd name="connsiteY0-128" fmla="*/ 303288 h 584276"/>
                  <a:gd name="connsiteX1-129" fmla="*/ 1590675 w 1824037"/>
                  <a:gd name="connsiteY1-130" fmla="*/ 74688 h 584276"/>
                  <a:gd name="connsiteX2-131" fmla="*/ 500062 w 1824037"/>
                  <a:gd name="connsiteY2-132" fmla="*/ 3250 h 584276"/>
                  <a:gd name="connsiteX3-133" fmla="*/ 9525 w 1824037"/>
                  <a:gd name="connsiteY3-134" fmla="*/ 69925 h 584276"/>
                  <a:gd name="connsiteX4-135" fmla="*/ 0 w 1824037"/>
                  <a:gd name="connsiteY4-136" fmla="*/ 577131 h 584276"/>
                  <a:gd name="connsiteX5-137" fmla="*/ 233362 w 1824037"/>
                  <a:gd name="connsiteY5-138" fmla="*/ 503313 h 584276"/>
                  <a:gd name="connsiteX6-139" fmla="*/ 842962 w 1824037"/>
                  <a:gd name="connsiteY6-140" fmla="*/ 541413 h 584276"/>
                  <a:gd name="connsiteX7-141" fmla="*/ 1604962 w 1824037"/>
                  <a:gd name="connsiteY7-142" fmla="*/ 584276 h 584276"/>
                  <a:gd name="connsiteX8-143" fmla="*/ 1824037 w 1824037"/>
                  <a:gd name="connsiteY8-144" fmla="*/ 303288 h 584276"/>
                  <a:gd name="connsiteX0-145" fmla="*/ 1824037 w 1824037"/>
                  <a:gd name="connsiteY0-146" fmla="*/ 303288 h 584276"/>
                  <a:gd name="connsiteX1-147" fmla="*/ 1590675 w 1824037"/>
                  <a:gd name="connsiteY1-148" fmla="*/ 74688 h 584276"/>
                  <a:gd name="connsiteX2-149" fmla="*/ 500062 w 1824037"/>
                  <a:gd name="connsiteY2-150" fmla="*/ 3250 h 584276"/>
                  <a:gd name="connsiteX3-151" fmla="*/ 9525 w 1824037"/>
                  <a:gd name="connsiteY3-152" fmla="*/ 69925 h 584276"/>
                  <a:gd name="connsiteX4-153" fmla="*/ 0 w 1824037"/>
                  <a:gd name="connsiteY4-154" fmla="*/ 577131 h 584276"/>
                  <a:gd name="connsiteX5-155" fmla="*/ 233362 w 1824037"/>
                  <a:gd name="connsiteY5-156" fmla="*/ 503313 h 584276"/>
                  <a:gd name="connsiteX6-157" fmla="*/ 842962 w 1824037"/>
                  <a:gd name="connsiteY6-158" fmla="*/ 541413 h 584276"/>
                  <a:gd name="connsiteX7-159" fmla="*/ 1604962 w 1824037"/>
                  <a:gd name="connsiteY7-160" fmla="*/ 584276 h 584276"/>
                  <a:gd name="connsiteX8-161" fmla="*/ 1824037 w 1824037"/>
                  <a:gd name="connsiteY8-162" fmla="*/ 303288 h 584276"/>
                  <a:gd name="connsiteX0-163" fmla="*/ 1824037 w 1824037"/>
                  <a:gd name="connsiteY0-164" fmla="*/ 303288 h 584276"/>
                  <a:gd name="connsiteX1-165" fmla="*/ 1590675 w 1824037"/>
                  <a:gd name="connsiteY1-166" fmla="*/ 74688 h 584276"/>
                  <a:gd name="connsiteX2-167" fmla="*/ 500062 w 1824037"/>
                  <a:gd name="connsiteY2-168" fmla="*/ 3250 h 584276"/>
                  <a:gd name="connsiteX3-169" fmla="*/ 9525 w 1824037"/>
                  <a:gd name="connsiteY3-170" fmla="*/ 69925 h 584276"/>
                  <a:gd name="connsiteX4-171" fmla="*/ 0 w 1824037"/>
                  <a:gd name="connsiteY4-172" fmla="*/ 577131 h 584276"/>
                  <a:gd name="connsiteX5-173" fmla="*/ 233362 w 1824037"/>
                  <a:gd name="connsiteY5-174" fmla="*/ 503313 h 584276"/>
                  <a:gd name="connsiteX6-175" fmla="*/ 842962 w 1824037"/>
                  <a:gd name="connsiteY6-176" fmla="*/ 541413 h 584276"/>
                  <a:gd name="connsiteX7-177" fmla="*/ 1604962 w 1824037"/>
                  <a:gd name="connsiteY7-178" fmla="*/ 584276 h 584276"/>
                  <a:gd name="connsiteX8-179" fmla="*/ 1824037 w 1824037"/>
                  <a:gd name="connsiteY8-180" fmla="*/ 303288 h 584276"/>
                  <a:gd name="connsiteX0-181" fmla="*/ 1824037 w 1824037"/>
                  <a:gd name="connsiteY0-182" fmla="*/ 303288 h 584276"/>
                  <a:gd name="connsiteX1-183" fmla="*/ 1604962 w 1824037"/>
                  <a:gd name="connsiteY1-184" fmla="*/ 74688 h 584276"/>
                  <a:gd name="connsiteX2-185" fmla="*/ 500062 w 1824037"/>
                  <a:gd name="connsiteY2-186" fmla="*/ 3250 h 584276"/>
                  <a:gd name="connsiteX3-187" fmla="*/ 9525 w 1824037"/>
                  <a:gd name="connsiteY3-188" fmla="*/ 69925 h 584276"/>
                  <a:gd name="connsiteX4-189" fmla="*/ 0 w 1824037"/>
                  <a:gd name="connsiteY4-190" fmla="*/ 577131 h 584276"/>
                  <a:gd name="connsiteX5-191" fmla="*/ 233362 w 1824037"/>
                  <a:gd name="connsiteY5-192" fmla="*/ 503313 h 584276"/>
                  <a:gd name="connsiteX6-193" fmla="*/ 842962 w 1824037"/>
                  <a:gd name="connsiteY6-194" fmla="*/ 541413 h 584276"/>
                  <a:gd name="connsiteX7-195" fmla="*/ 1604962 w 1824037"/>
                  <a:gd name="connsiteY7-196" fmla="*/ 584276 h 584276"/>
                  <a:gd name="connsiteX8-197" fmla="*/ 1824037 w 1824037"/>
                  <a:gd name="connsiteY8-198" fmla="*/ 303288 h 584276"/>
                  <a:gd name="connsiteX0-199" fmla="*/ 1819275 w 1819275"/>
                  <a:gd name="connsiteY0-200" fmla="*/ 312813 h 584276"/>
                  <a:gd name="connsiteX1-201" fmla="*/ 1604962 w 1819275"/>
                  <a:gd name="connsiteY1-202" fmla="*/ 74688 h 584276"/>
                  <a:gd name="connsiteX2-203" fmla="*/ 500062 w 1819275"/>
                  <a:gd name="connsiteY2-204" fmla="*/ 3250 h 584276"/>
                  <a:gd name="connsiteX3-205" fmla="*/ 9525 w 1819275"/>
                  <a:gd name="connsiteY3-206" fmla="*/ 69925 h 584276"/>
                  <a:gd name="connsiteX4-207" fmla="*/ 0 w 1819275"/>
                  <a:gd name="connsiteY4-208" fmla="*/ 577131 h 584276"/>
                  <a:gd name="connsiteX5-209" fmla="*/ 233362 w 1819275"/>
                  <a:gd name="connsiteY5-210" fmla="*/ 503313 h 584276"/>
                  <a:gd name="connsiteX6-211" fmla="*/ 842962 w 1819275"/>
                  <a:gd name="connsiteY6-212" fmla="*/ 541413 h 584276"/>
                  <a:gd name="connsiteX7-213" fmla="*/ 1604962 w 1819275"/>
                  <a:gd name="connsiteY7-214" fmla="*/ 584276 h 584276"/>
                  <a:gd name="connsiteX8-215" fmla="*/ 1819275 w 1819275"/>
                  <a:gd name="connsiteY8-216" fmla="*/ 312813 h 584276"/>
                  <a:gd name="connsiteX0-217" fmla="*/ 1819275 w 1819275"/>
                  <a:gd name="connsiteY0-218" fmla="*/ 312813 h 584276"/>
                  <a:gd name="connsiteX1-219" fmla="*/ 1604962 w 1819275"/>
                  <a:gd name="connsiteY1-220" fmla="*/ 74688 h 584276"/>
                  <a:gd name="connsiteX2-221" fmla="*/ 500062 w 1819275"/>
                  <a:gd name="connsiteY2-222" fmla="*/ 3250 h 584276"/>
                  <a:gd name="connsiteX3-223" fmla="*/ 9525 w 1819275"/>
                  <a:gd name="connsiteY3-224" fmla="*/ 69925 h 584276"/>
                  <a:gd name="connsiteX4-225" fmla="*/ 0 w 1819275"/>
                  <a:gd name="connsiteY4-226" fmla="*/ 577131 h 584276"/>
                  <a:gd name="connsiteX5-227" fmla="*/ 233362 w 1819275"/>
                  <a:gd name="connsiteY5-228" fmla="*/ 503313 h 584276"/>
                  <a:gd name="connsiteX6-229" fmla="*/ 842962 w 1819275"/>
                  <a:gd name="connsiteY6-230" fmla="*/ 541413 h 584276"/>
                  <a:gd name="connsiteX7-231" fmla="*/ 1604962 w 1819275"/>
                  <a:gd name="connsiteY7-232" fmla="*/ 584276 h 584276"/>
                  <a:gd name="connsiteX8-233" fmla="*/ 1819275 w 1819275"/>
                  <a:gd name="connsiteY8-234" fmla="*/ 312813 h 584276"/>
                  <a:gd name="connsiteX0-235" fmla="*/ 1819275 w 1819275"/>
                  <a:gd name="connsiteY0-236" fmla="*/ 312813 h 584276"/>
                  <a:gd name="connsiteX1-237" fmla="*/ 1604962 w 1819275"/>
                  <a:gd name="connsiteY1-238" fmla="*/ 74688 h 584276"/>
                  <a:gd name="connsiteX2-239" fmla="*/ 500062 w 1819275"/>
                  <a:gd name="connsiteY2-240" fmla="*/ 3250 h 584276"/>
                  <a:gd name="connsiteX3-241" fmla="*/ 9525 w 1819275"/>
                  <a:gd name="connsiteY3-242" fmla="*/ 69925 h 584276"/>
                  <a:gd name="connsiteX4-243" fmla="*/ 0 w 1819275"/>
                  <a:gd name="connsiteY4-244" fmla="*/ 577131 h 584276"/>
                  <a:gd name="connsiteX5-245" fmla="*/ 233362 w 1819275"/>
                  <a:gd name="connsiteY5-246" fmla="*/ 503313 h 584276"/>
                  <a:gd name="connsiteX6-247" fmla="*/ 842962 w 1819275"/>
                  <a:gd name="connsiteY6-248" fmla="*/ 541413 h 584276"/>
                  <a:gd name="connsiteX7-249" fmla="*/ 1604962 w 1819275"/>
                  <a:gd name="connsiteY7-250" fmla="*/ 584276 h 584276"/>
                  <a:gd name="connsiteX8-251" fmla="*/ 1819275 w 1819275"/>
                  <a:gd name="connsiteY8-252" fmla="*/ 312813 h 5842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9DCA0D"/>
                  </a:gs>
                  <a:gs pos="0">
                    <a:srgbClr val="9DCA0D">
                      <a:lumMod val="95000"/>
                      <a:lumOff val="5000"/>
                    </a:srgbClr>
                  </a:gs>
                  <a:gs pos="49000">
                    <a:srgbClr val="9DCA0D">
                      <a:lumMod val="90000"/>
                    </a:srgbClr>
                  </a:gs>
                  <a:gs pos="60000">
                    <a:srgbClr val="9DCA0D"/>
                  </a:gs>
                  <a:gs pos="100000">
                    <a:srgbClr val="9DCA0D">
                      <a:lumMod val="80000"/>
                    </a:srgbClr>
                  </a:gs>
                  <a:gs pos="84000">
                    <a:srgbClr val="9DCA0D">
                      <a:lumMod val="50000"/>
                      <a:lumOff val="50000"/>
                    </a:srgbClr>
                  </a:gs>
                  <a:gs pos="80000">
                    <a:srgbClr val="9DCA0D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-1" fmla="*/ 235743 w 245268"/>
                  <a:gd name="connsiteY0-2" fmla="*/ 138113 h 138113"/>
                  <a:gd name="connsiteX1-3" fmla="*/ 245268 w 245268"/>
                  <a:gd name="connsiteY1-4" fmla="*/ 0 h 138113"/>
                  <a:gd name="connsiteX2-5" fmla="*/ 0 w 245268"/>
                  <a:gd name="connsiteY2-6" fmla="*/ 78581 h 138113"/>
                  <a:gd name="connsiteX3-7" fmla="*/ 235743 w 245268"/>
                  <a:gd name="connsiteY3-8" fmla="*/ 138113 h 138113"/>
                  <a:gd name="connsiteX0-9" fmla="*/ 235743 w 245268"/>
                  <a:gd name="connsiteY0-10" fmla="*/ 138113 h 138113"/>
                  <a:gd name="connsiteX1-11" fmla="*/ 245268 w 245268"/>
                  <a:gd name="connsiteY1-12" fmla="*/ 0 h 138113"/>
                  <a:gd name="connsiteX2-13" fmla="*/ 0 w 245268"/>
                  <a:gd name="connsiteY2-14" fmla="*/ 78581 h 138113"/>
                  <a:gd name="connsiteX3-15" fmla="*/ 235743 w 245268"/>
                  <a:gd name="connsiteY3-16" fmla="*/ 138113 h 138113"/>
                  <a:gd name="connsiteX0-17" fmla="*/ 240506 w 245268"/>
                  <a:gd name="connsiteY0-18" fmla="*/ 159545 h 159545"/>
                  <a:gd name="connsiteX1-19" fmla="*/ 245268 w 245268"/>
                  <a:gd name="connsiteY1-20" fmla="*/ 0 h 159545"/>
                  <a:gd name="connsiteX2-21" fmla="*/ 0 w 245268"/>
                  <a:gd name="connsiteY2-22" fmla="*/ 78581 h 159545"/>
                  <a:gd name="connsiteX3-23" fmla="*/ 240506 w 245268"/>
                  <a:gd name="connsiteY3-24" fmla="*/ 159545 h 159545"/>
                  <a:gd name="connsiteX0-25" fmla="*/ 240506 w 245268"/>
                  <a:gd name="connsiteY0-26" fmla="*/ 159545 h 159545"/>
                  <a:gd name="connsiteX1-27" fmla="*/ 245268 w 245268"/>
                  <a:gd name="connsiteY1-28" fmla="*/ 0 h 159545"/>
                  <a:gd name="connsiteX2-29" fmla="*/ 0 w 245268"/>
                  <a:gd name="connsiteY2-30" fmla="*/ 78581 h 159545"/>
                  <a:gd name="connsiteX3-31" fmla="*/ 240506 w 245268"/>
                  <a:gd name="connsiteY3-32" fmla="*/ 159545 h 159545"/>
                  <a:gd name="connsiteX0-33" fmla="*/ 240506 w 245268"/>
                  <a:gd name="connsiteY0-34" fmla="*/ 159545 h 159545"/>
                  <a:gd name="connsiteX1-35" fmla="*/ 245268 w 245268"/>
                  <a:gd name="connsiteY1-36" fmla="*/ 0 h 159545"/>
                  <a:gd name="connsiteX2-37" fmla="*/ 0 w 245268"/>
                  <a:gd name="connsiteY2-38" fmla="*/ 78581 h 159545"/>
                  <a:gd name="connsiteX3-39" fmla="*/ 240506 w 245268"/>
                  <a:gd name="connsiteY3-40" fmla="*/ 159545 h 159545"/>
                  <a:gd name="connsiteX0-41" fmla="*/ 240506 w 245268"/>
                  <a:gd name="connsiteY0-42" fmla="*/ 159545 h 159545"/>
                  <a:gd name="connsiteX1-43" fmla="*/ 245268 w 245268"/>
                  <a:gd name="connsiteY1-44" fmla="*/ 0 h 159545"/>
                  <a:gd name="connsiteX2-45" fmla="*/ 0 w 245268"/>
                  <a:gd name="connsiteY2-46" fmla="*/ 78581 h 159545"/>
                  <a:gd name="connsiteX3-47" fmla="*/ 240506 w 245268"/>
                  <a:gd name="connsiteY3-48" fmla="*/ 159545 h 159545"/>
                  <a:gd name="connsiteX0-49" fmla="*/ 240506 w 245268"/>
                  <a:gd name="connsiteY0-50" fmla="*/ 159545 h 159545"/>
                  <a:gd name="connsiteX1-51" fmla="*/ 245268 w 245268"/>
                  <a:gd name="connsiteY1-52" fmla="*/ 0 h 159545"/>
                  <a:gd name="connsiteX2-53" fmla="*/ 0 w 245268"/>
                  <a:gd name="connsiteY2-54" fmla="*/ 78581 h 159545"/>
                  <a:gd name="connsiteX3-55" fmla="*/ 240506 w 245268"/>
                  <a:gd name="connsiteY3-56" fmla="*/ 159545 h 159545"/>
                  <a:gd name="connsiteX0-57" fmla="*/ 240506 w 245268"/>
                  <a:gd name="connsiteY0-58" fmla="*/ 159545 h 159545"/>
                  <a:gd name="connsiteX1-59" fmla="*/ 245268 w 245268"/>
                  <a:gd name="connsiteY1-60" fmla="*/ 0 h 159545"/>
                  <a:gd name="connsiteX2-61" fmla="*/ 0 w 245268"/>
                  <a:gd name="connsiteY2-62" fmla="*/ 78581 h 159545"/>
                  <a:gd name="connsiteX3-63" fmla="*/ 240506 w 245268"/>
                  <a:gd name="connsiteY3-64" fmla="*/ 159545 h 159545"/>
                  <a:gd name="connsiteX0-65" fmla="*/ 240506 w 245268"/>
                  <a:gd name="connsiteY0-66" fmla="*/ 159545 h 159545"/>
                  <a:gd name="connsiteX1-67" fmla="*/ 245268 w 245268"/>
                  <a:gd name="connsiteY1-68" fmla="*/ 0 h 159545"/>
                  <a:gd name="connsiteX2-69" fmla="*/ 0 w 245268"/>
                  <a:gd name="connsiteY2-70" fmla="*/ 78581 h 159545"/>
                  <a:gd name="connsiteX3-71" fmla="*/ 240506 w 245268"/>
                  <a:gd name="connsiteY3-72" fmla="*/ 159545 h 159545"/>
                  <a:gd name="connsiteX0-73" fmla="*/ 240506 w 242887"/>
                  <a:gd name="connsiteY0-74" fmla="*/ 147639 h 147639"/>
                  <a:gd name="connsiteX1-75" fmla="*/ 242887 w 242887"/>
                  <a:gd name="connsiteY1-76" fmla="*/ 0 h 147639"/>
                  <a:gd name="connsiteX2-77" fmla="*/ 0 w 242887"/>
                  <a:gd name="connsiteY2-78" fmla="*/ 66675 h 147639"/>
                  <a:gd name="connsiteX3-79" fmla="*/ 240506 w 242887"/>
                  <a:gd name="connsiteY3-80" fmla="*/ 147639 h 147639"/>
                  <a:gd name="connsiteX0-81" fmla="*/ 240506 w 245268"/>
                  <a:gd name="connsiteY0-82" fmla="*/ 154783 h 154783"/>
                  <a:gd name="connsiteX1-83" fmla="*/ 245268 w 245268"/>
                  <a:gd name="connsiteY1-84" fmla="*/ 0 h 154783"/>
                  <a:gd name="connsiteX2-85" fmla="*/ 0 w 245268"/>
                  <a:gd name="connsiteY2-86" fmla="*/ 73819 h 154783"/>
                  <a:gd name="connsiteX3-87" fmla="*/ 240506 w 245268"/>
                  <a:gd name="connsiteY3-88" fmla="*/ 154783 h 154783"/>
                  <a:gd name="connsiteX0-89" fmla="*/ 247650 w 247755"/>
                  <a:gd name="connsiteY0-90" fmla="*/ 157165 h 157165"/>
                  <a:gd name="connsiteX1-91" fmla="*/ 245268 w 247755"/>
                  <a:gd name="connsiteY1-92" fmla="*/ 0 h 157165"/>
                  <a:gd name="connsiteX2-93" fmla="*/ 0 w 247755"/>
                  <a:gd name="connsiteY2-94" fmla="*/ 73819 h 157165"/>
                  <a:gd name="connsiteX3-95" fmla="*/ 247650 w 247755"/>
                  <a:gd name="connsiteY3-96" fmla="*/ 157165 h 15716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7B9E0A"/>
              </a:solidFill>
              <a:ln w="317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8" name="Rectangle 97"/>
            <p:cNvSpPr/>
            <p:nvPr/>
          </p:nvSpPr>
          <p:spPr>
            <a:xfrm>
              <a:off x="3374295" y="2521777"/>
              <a:ext cx="1491447" cy="404641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>
                    <a:glow rad="127000">
                      <a:srgbClr val="526907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7250BB4-4AF5-8A68-1BAD-C30FBE397BFB}"/>
              </a:ext>
            </a:extLst>
          </p:cNvPr>
          <p:cNvGrpSpPr/>
          <p:nvPr/>
        </p:nvGrpSpPr>
        <p:grpSpPr>
          <a:xfrm>
            <a:off x="3950838" y="5503920"/>
            <a:ext cx="8109470" cy="1110420"/>
            <a:chOff x="3463926" y="3707054"/>
            <a:chExt cx="5813424" cy="1264997"/>
          </a:xfrm>
        </p:grpSpPr>
        <p:grpSp>
          <p:nvGrpSpPr>
            <p:cNvPr id="42" name="Group 50">
              <a:extLst>
                <a:ext uri="{FF2B5EF4-FFF2-40B4-BE49-F238E27FC236}">
                  <a16:creationId xmlns:a16="http://schemas.microsoft.com/office/drawing/2014/main" id="{05CBFD24-5E59-C751-EF71-E1F07D8F8F1B}"/>
                </a:ext>
              </a:extLst>
            </p:cNvPr>
            <p:cNvGrpSpPr/>
            <p:nvPr/>
          </p:nvGrpSpPr>
          <p:grpSpPr bwMode="auto">
            <a:xfrm flipH="1">
              <a:off x="8229600" y="3990975"/>
              <a:ext cx="1047750" cy="495300"/>
              <a:chOff x="1714500" y="3094038"/>
              <a:chExt cx="1047750" cy="551111"/>
            </a:xfrm>
          </p:grpSpPr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id="{DD0C3100-732A-E58B-5617-18007647153C}"/>
                  </a:ext>
                </a:extLst>
              </p:cNvPr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  <a:gd name="connsiteX0-921" fmla="*/ 793 w 5761832"/>
                  <a:gd name="connsiteY0-922" fmla="*/ 7938 h 559049"/>
                  <a:gd name="connsiteX1-923" fmla="*/ 374650 w 5761832"/>
                  <a:gd name="connsiteY1-924" fmla="*/ 31750 h 559049"/>
                  <a:gd name="connsiteX2-925" fmla="*/ 916782 w 5761832"/>
                  <a:gd name="connsiteY2-926" fmla="*/ 19050 h 559049"/>
                  <a:gd name="connsiteX3-927" fmla="*/ 1047750 w 5761832"/>
                  <a:gd name="connsiteY3-928" fmla="*/ 14288 h 559049"/>
                  <a:gd name="connsiteX4-929" fmla="*/ 4862512 w 5761832"/>
                  <a:gd name="connsiteY4-930" fmla="*/ 19050 h 559049"/>
                  <a:gd name="connsiteX5-931" fmla="*/ 5076032 w 5761832"/>
                  <a:gd name="connsiteY5-932" fmla="*/ 26988 h 559049"/>
                  <a:gd name="connsiteX6-933" fmla="*/ 5759450 w 5761832"/>
                  <a:gd name="connsiteY6-934" fmla="*/ 0 h 559049"/>
                  <a:gd name="connsiteX7-935" fmla="*/ 5577681 w 5761832"/>
                  <a:gd name="connsiteY7-936" fmla="*/ 273050 h 559049"/>
                  <a:gd name="connsiteX8-937" fmla="*/ 5761832 w 5761832"/>
                  <a:gd name="connsiteY8-938" fmla="*/ 522287 h 559049"/>
                  <a:gd name="connsiteX9-939" fmla="*/ 5251450 w 5761832"/>
                  <a:gd name="connsiteY9-940" fmla="*/ 558800 h 559049"/>
                  <a:gd name="connsiteX10-941" fmla="*/ 919163 w 5761832"/>
                  <a:gd name="connsiteY10-942" fmla="*/ 550068 h 559049"/>
                  <a:gd name="connsiteX11-943" fmla="*/ 661194 w 5761832"/>
                  <a:gd name="connsiteY11-944" fmla="*/ 553244 h 559049"/>
                  <a:gd name="connsiteX12-945" fmla="*/ 0 w 5761832"/>
                  <a:gd name="connsiteY12-946" fmla="*/ 527050 h 559049"/>
                  <a:gd name="connsiteX13-947" fmla="*/ 200025 w 5761832"/>
                  <a:gd name="connsiteY13-948" fmla="*/ 271463 h 559049"/>
                  <a:gd name="connsiteX14" fmla="*/ 793 w 5761832"/>
                  <a:gd name="connsiteY14" fmla="*/ 7938 h 559049"/>
                  <a:gd name="connsiteX0-949" fmla="*/ 793 w 5761832"/>
                  <a:gd name="connsiteY0-950" fmla="*/ 7938 h 559049"/>
                  <a:gd name="connsiteX1-951" fmla="*/ 374650 w 5761832"/>
                  <a:gd name="connsiteY1-952" fmla="*/ 31750 h 559049"/>
                  <a:gd name="connsiteX2-953" fmla="*/ 916782 w 5761832"/>
                  <a:gd name="connsiteY2-954" fmla="*/ 19050 h 559049"/>
                  <a:gd name="connsiteX3-955" fmla="*/ 1047750 w 5761832"/>
                  <a:gd name="connsiteY3-956" fmla="*/ 14288 h 559049"/>
                  <a:gd name="connsiteX4-957" fmla="*/ 4862512 w 5761832"/>
                  <a:gd name="connsiteY4-958" fmla="*/ 19050 h 559049"/>
                  <a:gd name="connsiteX5-959" fmla="*/ 5076032 w 5761832"/>
                  <a:gd name="connsiteY5-960" fmla="*/ 26988 h 559049"/>
                  <a:gd name="connsiteX6-961" fmla="*/ 5759450 w 5761832"/>
                  <a:gd name="connsiteY6-962" fmla="*/ 0 h 559049"/>
                  <a:gd name="connsiteX7-963" fmla="*/ 5577681 w 5761832"/>
                  <a:gd name="connsiteY7-964" fmla="*/ 273050 h 559049"/>
                  <a:gd name="connsiteX8-965" fmla="*/ 5761832 w 5761832"/>
                  <a:gd name="connsiteY8-966" fmla="*/ 522287 h 559049"/>
                  <a:gd name="connsiteX9-967" fmla="*/ 5251450 w 5761832"/>
                  <a:gd name="connsiteY9-968" fmla="*/ 558800 h 559049"/>
                  <a:gd name="connsiteX10-969" fmla="*/ 1042988 w 5761832"/>
                  <a:gd name="connsiteY10-970" fmla="*/ 547688 h 559049"/>
                  <a:gd name="connsiteX11-971" fmla="*/ 919163 w 5761832"/>
                  <a:gd name="connsiteY11-972" fmla="*/ 550068 h 559049"/>
                  <a:gd name="connsiteX12-973" fmla="*/ 661194 w 5761832"/>
                  <a:gd name="connsiteY12-974" fmla="*/ 553244 h 559049"/>
                  <a:gd name="connsiteX13-975" fmla="*/ 0 w 5761832"/>
                  <a:gd name="connsiteY13-976" fmla="*/ 527050 h 559049"/>
                  <a:gd name="connsiteX14-977" fmla="*/ 200025 w 5761832"/>
                  <a:gd name="connsiteY14-978" fmla="*/ 271463 h 559049"/>
                  <a:gd name="connsiteX15" fmla="*/ 793 w 5761832"/>
                  <a:gd name="connsiteY15" fmla="*/ 7938 h 559049"/>
                  <a:gd name="connsiteX0-979" fmla="*/ 793 w 5761832"/>
                  <a:gd name="connsiteY0-980" fmla="*/ 7938 h 559049"/>
                  <a:gd name="connsiteX1-981" fmla="*/ 374650 w 5761832"/>
                  <a:gd name="connsiteY1-982" fmla="*/ 31750 h 559049"/>
                  <a:gd name="connsiteX2-983" fmla="*/ 916782 w 5761832"/>
                  <a:gd name="connsiteY2-984" fmla="*/ 19050 h 559049"/>
                  <a:gd name="connsiteX3-985" fmla="*/ 1047750 w 5761832"/>
                  <a:gd name="connsiteY3-986" fmla="*/ 14288 h 559049"/>
                  <a:gd name="connsiteX4-987" fmla="*/ 5076032 w 5761832"/>
                  <a:gd name="connsiteY4-988" fmla="*/ 26988 h 559049"/>
                  <a:gd name="connsiteX5-989" fmla="*/ 5759450 w 5761832"/>
                  <a:gd name="connsiteY5-990" fmla="*/ 0 h 559049"/>
                  <a:gd name="connsiteX6-991" fmla="*/ 5577681 w 5761832"/>
                  <a:gd name="connsiteY6-992" fmla="*/ 273050 h 559049"/>
                  <a:gd name="connsiteX7-993" fmla="*/ 5761832 w 5761832"/>
                  <a:gd name="connsiteY7-994" fmla="*/ 522287 h 559049"/>
                  <a:gd name="connsiteX8-995" fmla="*/ 5251450 w 5761832"/>
                  <a:gd name="connsiteY8-996" fmla="*/ 558800 h 559049"/>
                  <a:gd name="connsiteX9-997" fmla="*/ 1042988 w 5761832"/>
                  <a:gd name="connsiteY9-998" fmla="*/ 547688 h 559049"/>
                  <a:gd name="connsiteX10-999" fmla="*/ 919163 w 5761832"/>
                  <a:gd name="connsiteY10-1000" fmla="*/ 550068 h 559049"/>
                  <a:gd name="connsiteX11-1001" fmla="*/ 661194 w 5761832"/>
                  <a:gd name="connsiteY11-1002" fmla="*/ 553244 h 559049"/>
                  <a:gd name="connsiteX12-1003" fmla="*/ 0 w 5761832"/>
                  <a:gd name="connsiteY12-1004" fmla="*/ 527050 h 559049"/>
                  <a:gd name="connsiteX13-1005" fmla="*/ 200025 w 5761832"/>
                  <a:gd name="connsiteY13-1006" fmla="*/ 271463 h 559049"/>
                  <a:gd name="connsiteX14-1007" fmla="*/ 793 w 5761832"/>
                  <a:gd name="connsiteY14-1008" fmla="*/ 7938 h 559049"/>
                  <a:gd name="connsiteX0-1009" fmla="*/ 793 w 5761832"/>
                  <a:gd name="connsiteY0-1010" fmla="*/ 7938 h 559049"/>
                  <a:gd name="connsiteX1-1011" fmla="*/ 374650 w 5761832"/>
                  <a:gd name="connsiteY1-1012" fmla="*/ 31750 h 559049"/>
                  <a:gd name="connsiteX2-1013" fmla="*/ 916782 w 5761832"/>
                  <a:gd name="connsiteY2-1014" fmla="*/ 19050 h 559049"/>
                  <a:gd name="connsiteX3-1015" fmla="*/ 1047750 w 5761832"/>
                  <a:gd name="connsiteY3-1016" fmla="*/ 14288 h 559049"/>
                  <a:gd name="connsiteX4-1017" fmla="*/ 5759450 w 5761832"/>
                  <a:gd name="connsiteY4-1018" fmla="*/ 0 h 559049"/>
                  <a:gd name="connsiteX5-1019" fmla="*/ 5577681 w 5761832"/>
                  <a:gd name="connsiteY5-1020" fmla="*/ 273050 h 559049"/>
                  <a:gd name="connsiteX6-1021" fmla="*/ 5761832 w 5761832"/>
                  <a:gd name="connsiteY6-1022" fmla="*/ 522287 h 559049"/>
                  <a:gd name="connsiteX7-1023" fmla="*/ 5251450 w 5761832"/>
                  <a:gd name="connsiteY7-1024" fmla="*/ 558800 h 559049"/>
                  <a:gd name="connsiteX8-1025" fmla="*/ 1042988 w 5761832"/>
                  <a:gd name="connsiteY8-1026" fmla="*/ 547688 h 559049"/>
                  <a:gd name="connsiteX9-1027" fmla="*/ 919163 w 5761832"/>
                  <a:gd name="connsiteY9-1028" fmla="*/ 550068 h 559049"/>
                  <a:gd name="connsiteX10-1029" fmla="*/ 661194 w 5761832"/>
                  <a:gd name="connsiteY10-1030" fmla="*/ 553244 h 559049"/>
                  <a:gd name="connsiteX11-1031" fmla="*/ 0 w 5761832"/>
                  <a:gd name="connsiteY11-1032" fmla="*/ 527050 h 559049"/>
                  <a:gd name="connsiteX12-1033" fmla="*/ 200025 w 5761832"/>
                  <a:gd name="connsiteY12-1034" fmla="*/ 271463 h 559049"/>
                  <a:gd name="connsiteX13-1035" fmla="*/ 793 w 5761832"/>
                  <a:gd name="connsiteY13-1036" fmla="*/ 7938 h 559049"/>
                  <a:gd name="connsiteX0-1037" fmla="*/ 793 w 5761832"/>
                  <a:gd name="connsiteY0-1038" fmla="*/ 0 h 551111"/>
                  <a:gd name="connsiteX1-1039" fmla="*/ 374650 w 5761832"/>
                  <a:gd name="connsiteY1-1040" fmla="*/ 23812 h 551111"/>
                  <a:gd name="connsiteX2-1041" fmla="*/ 916782 w 5761832"/>
                  <a:gd name="connsiteY2-1042" fmla="*/ 11112 h 551111"/>
                  <a:gd name="connsiteX3-1043" fmla="*/ 1047750 w 5761832"/>
                  <a:gd name="connsiteY3-1044" fmla="*/ 6350 h 551111"/>
                  <a:gd name="connsiteX4-1045" fmla="*/ 5577681 w 5761832"/>
                  <a:gd name="connsiteY4-1046" fmla="*/ 265112 h 551111"/>
                  <a:gd name="connsiteX5-1047" fmla="*/ 5761832 w 5761832"/>
                  <a:gd name="connsiteY5-1048" fmla="*/ 514349 h 551111"/>
                  <a:gd name="connsiteX6-1049" fmla="*/ 5251450 w 5761832"/>
                  <a:gd name="connsiteY6-1050" fmla="*/ 550862 h 551111"/>
                  <a:gd name="connsiteX7-1051" fmla="*/ 1042988 w 5761832"/>
                  <a:gd name="connsiteY7-1052" fmla="*/ 539750 h 551111"/>
                  <a:gd name="connsiteX8-1053" fmla="*/ 919163 w 5761832"/>
                  <a:gd name="connsiteY8-1054" fmla="*/ 542130 h 551111"/>
                  <a:gd name="connsiteX9-1055" fmla="*/ 661194 w 5761832"/>
                  <a:gd name="connsiteY9-1056" fmla="*/ 545306 h 551111"/>
                  <a:gd name="connsiteX10-1057" fmla="*/ 0 w 5761832"/>
                  <a:gd name="connsiteY10-1058" fmla="*/ 519112 h 551111"/>
                  <a:gd name="connsiteX11-1059" fmla="*/ 200025 w 5761832"/>
                  <a:gd name="connsiteY11-1060" fmla="*/ 263525 h 551111"/>
                  <a:gd name="connsiteX12-1061" fmla="*/ 793 w 5761832"/>
                  <a:gd name="connsiteY12-1062" fmla="*/ 0 h 551111"/>
                  <a:gd name="connsiteX0-1063" fmla="*/ 793 w 5761832"/>
                  <a:gd name="connsiteY0-1064" fmla="*/ 0 h 551111"/>
                  <a:gd name="connsiteX1-1065" fmla="*/ 374650 w 5761832"/>
                  <a:gd name="connsiteY1-1066" fmla="*/ 23812 h 551111"/>
                  <a:gd name="connsiteX2-1067" fmla="*/ 916782 w 5761832"/>
                  <a:gd name="connsiteY2-1068" fmla="*/ 11112 h 551111"/>
                  <a:gd name="connsiteX3-1069" fmla="*/ 1047750 w 5761832"/>
                  <a:gd name="connsiteY3-1070" fmla="*/ 6350 h 551111"/>
                  <a:gd name="connsiteX4-1071" fmla="*/ 5761832 w 5761832"/>
                  <a:gd name="connsiteY4-1072" fmla="*/ 514349 h 551111"/>
                  <a:gd name="connsiteX5-1073" fmla="*/ 5251450 w 5761832"/>
                  <a:gd name="connsiteY5-1074" fmla="*/ 550862 h 551111"/>
                  <a:gd name="connsiteX6-1075" fmla="*/ 1042988 w 5761832"/>
                  <a:gd name="connsiteY6-1076" fmla="*/ 539750 h 551111"/>
                  <a:gd name="connsiteX7-1077" fmla="*/ 919163 w 5761832"/>
                  <a:gd name="connsiteY7-1078" fmla="*/ 542130 h 551111"/>
                  <a:gd name="connsiteX8-1079" fmla="*/ 661194 w 5761832"/>
                  <a:gd name="connsiteY8-1080" fmla="*/ 545306 h 551111"/>
                  <a:gd name="connsiteX9-1081" fmla="*/ 0 w 5761832"/>
                  <a:gd name="connsiteY9-1082" fmla="*/ 519112 h 551111"/>
                  <a:gd name="connsiteX10-1083" fmla="*/ 200025 w 5761832"/>
                  <a:gd name="connsiteY10-1084" fmla="*/ 263525 h 551111"/>
                  <a:gd name="connsiteX11-1085" fmla="*/ 793 w 5761832"/>
                  <a:gd name="connsiteY11-1086" fmla="*/ 0 h 551111"/>
                  <a:gd name="connsiteX0-1087" fmla="*/ 793 w 5251450"/>
                  <a:gd name="connsiteY0-1088" fmla="*/ 0 h 551111"/>
                  <a:gd name="connsiteX1-1089" fmla="*/ 374650 w 5251450"/>
                  <a:gd name="connsiteY1-1090" fmla="*/ 23812 h 551111"/>
                  <a:gd name="connsiteX2-1091" fmla="*/ 916782 w 5251450"/>
                  <a:gd name="connsiteY2-1092" fmla="*/ 11112 h 551111"/>
                  <a:gd name="connsiteX3-1093" fmla="*/ 1047750 w 5251450"/>
                  <a:gd name="connsiteY3-1094" fmla="*/ 6350 h 551111"/>
                  <a:gd name="connsiteX4-1095" fmla="*/ 5251450 w 5251450"/>
                  <a:gd name="connsiteY4-1096" fmla="*/ 550862 h 551111"/>
                  <a:gd name="connsiteX5-1097" fmla="*/ 1042988 w 5251450"/>
                  <a:gd name="connsiteY5-1098" fmla="*/ 539750 h 551111"/>
                  <a:gd name="connsiteX6-1099" fmla="*/ 919163 w 5251450"/>
                  <a:gd name="connsiteY6-1100" fmla="*/ 542130 h 551111"/>
                  <a:gd name="connsiteX7-1101" fmla="*/ 661194 w 5251450"/>
                  <a:gd name="connsiteY7-1102" fmla="*/ 545306 h 551111"/>
                  <a:gd name="connsiteX8-1103" fmla="*/ 0 w 5251450"/>
                  <a:gd name="connsiteY8-1104" fmla="*/ 519112 h 551111"/>
                  <a:gd name="connsiteX9-1105" fmla="*/ 200025 w 5251450"/>
                  <a:gd name="connsiteY9-1106" fmla="*/ 263525 h 551111"/>
                  <a:gd name="connsiteX10-1107" fmla="*/ 793 w 5251450"/>
                  <a:gd name="connsiteY10-1108" fmla="*/ 0 h 551111"/>
                  <a:gd name="connsiteX0-1109" fmla="*/ 793 w 1047750"/>
                  <a:gd name="connsiteY0-1110" fmla="*/ 0 h 551111"/>
                  <a:gd name="connsiteX1-1111" fmla="*/ 374650 w 1047750"/>
                  <a:gd name="connsiteY1-1112" fmla="*/ 23812 h 551111"/>
                  <a:gd name="connsiteX2-1113" fmla="*/ 916782 w 1047750"/>
                  <a:gd name="connsiteY2-1114" fmla="*/ 11112 h 551111"/>
                  <a:gd name="connsiteX3-1115" fmla="*/ 1047750 w 1047750"/>
                  <a:gd name="connsiteY3-1116" fmla="*/ 6350 h 551111"/>
                  <a:gd name="connsiteX4-1117" fmla="*/ 1042988 w 1047750"/>
                  <a:gd name="connsiteY4-1118" fmla="*/ 539750 h 551111"/>
                  <a:gd name="connsiteX5-1119" fmla="*/ 919163 w 1047750"/>
                  <a:gd name="connsiteY5-1120" fmla="*/ 542130 h 551111"/>
                  <a:gd name="connsiteX6-1121" fmla="*/ 661194 w 1047750"/>
                  <a:gd name="connsiteY6-1122" fmla="*/ 545306 h 551111"/>
                  <a:gd name="connsiteX7-1123" fmla="*/ 0 w 1047750"/>
                  <a:gd name="connsiteY7-1124" fmla="*/ 519112 h 551111"/>
                  <a:gd name="connsiteX8-1125" fmla="*/ 200025 w 1047750"/>
                  <a:gd name="connsiteY8-1126" fmla="*/ 263525 h 551111"/>
                  <a:gd name="connsiteX9-1127" fmla="*/ 793 w 1047750"/>
                  <a:gd name="connsiteY9-1128" fmla="*/ 0 h 5511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DCA0D">
                      <a:lumMod val="95000"/>
                      <a:lumOff val="5000"/>
                    </a:srgbClr>
                  </a:gs>
                  <a:gs pos="21000">
                    <a:srgbClr val="9DCA0D">
                      <a:lumMod val="85000"/>
                    </a:srgbClr>
                  </a:gs>
                  <a:gs pos="52000">
                    <a:srgbClr val="9DCA0D">
                      <a:lumMod val="90000"/>
                    </a:srgbClr>
                  </a:gs>
                  <a:gs pos="100000">
                    <a:srgbClr val="9DCA0D">
                      <a:lumMod val="77000"/>
                    </a:srgbClr>
                  </a:gs>
                  <a:gs pos="86000">
                    <a:srgbClr val="9DCA0D">
                      <a:lumMod val="85000"/>
                    </a:srgbClr>
                  </a:gs>
                </a:gsLst>
                <a:lin ang="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Freeform 58">
                <a:extLst>
                  <a:ext uri="{FF2B5EF4-FFF2-40B4-BE49-F238E27FC236}">
                    <a16:creationId xmlns:a16="http://schemas.microsoft.com/office/drawing/2014/main" id="{EB4253EA-BBA7-9CBE-30E7-C632AA03A87D}"/>
                  </a:ext>
                </a:extLst>
              </p:cNvPr>
              <p:cNvSpPr/>
              <p:nvPr/>
            </p:nvSpPr>
            <p:spPr>
              <a:xfrm>
                <a:off x="1816100" y="3154095"/>
                <a:ext cx="919162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  <a:gd name="connsiteX0-921" fmla="*/ 793 w 5761832"/>
                  <a:gd name="connsiteY0-922" fmla="*/ 7938 h 559049"/>
                  <a:gd name="connsiteX1-923" fmla="*/ 374650 w 5761832"/>
                  <a:gd name="connsiteY1-924" fmla="*/ 31750 h 559049"/>
                  <a:gd name="connsiteX2-925" fmla="*/ 916782 w 5761832"/>
                  <a:gd name="connsiteY2-926" fmla="*/ 19050 h 559049"/>
                  <a:gd name="connsiteX3-927" fmla="*/ 945507 w 5761832"/>
                  <a:gd name="connsiteY3-928" fmla="*/ 20131 h 559049"/>
                  <a:gd name="connsiteX4-929" fmla="*/ 4862512 w 5761832"/>
                  <a:gd name="connsiteY4-930" fmla="*/ 19050 h 559049"/>
                  <a:gd name="connsiteX5-931" fmla="*/ 5076032 w 5761832"/>
                  <a:gd name="connsiteY5-932" fmla="*/ 26988 h 559049"/>
                  <a:gd name="connsiteX6-933" fmla="*/ 5759450 w 5761832"/>
                  <a:gd name="connsiteY6-934" fmla="*/ 0 h 559049"/>
                  <a:gd name="connsiteX7-935" fmla="*/ 5577681 w 5761832"/>
                  <a:gd name="connsiteY7-936" fmla="*/ 273050 h 559049"/>
                  <a:gd name="connsiteX8-937" fmla="*/ 5761832 w 5761832"/>
                  <a:gd name="connsiteY8-938" fmla="*/ 522287 h 559049"/>
                  <a:gd name="connsiteX9-939" fmla="*/ 5251450 w 5761832"/>
                  <a:gd name="connsiteY9-940" fmla="*/ 558800 h 559049"/>
                  <a:gd name="connsiteX10-941" fmla="*/ 919163 w 5761832"/>
                  <a:gd name="connsiteY10-942" fmla="*/ 550068 h 559049"/>
                  <a:gd name="connsiteX11-943" fmla="*/ 661194 w 5761832"/>
                  <a:gd name="connsiteY11-944" fmla="*/ 553244 h 559049"/>
                  <a:gd name="connsiteX12-945" fmla="*/ 0 w 5761832"/>
                  <a:gd name="connsiteY12-946" fmla="*/ 527050 h 559049"/>
                  <a:gd name="connsiteX13-947" fmla="*/ 200025 w 5761832"/>
                  <a:gd name="connsiteY13-948" fmla="*/ 271463 h 559049"/>
                  <a:gd name="connsiteX14" fmla="*/ 793 w 5761832"/>
                  <a:gd name="connsiteY14" fmla="*/ 7938 h 559049"/>
                  <a:gd name="connsiteX0-949" fmla="*/ 793 w 5761832"/>
                  <a:gd name="connsiteY0-950" fmla="*/ 7938 h 559049"/>
                  <a:gd name="connsiteX1-951" fmla="*/ 374650 w 5761832"/>
                  <a:gd name="connsiteY1-952" fmla="*/ 31750 h 559049"/>
                  <a:gd name="connsiteX2-953" fmla="*/ 916782 w 5761832"/>
                  <a:gd name="connsiteY2-954" fmla="*/ 19050 h 559049"/>
                  <a:gd name="connsiteX3-955" fmla="*/ 945507 w 5761832"/>
                  <a:gd name="connsiteY3-956" fmla="*/ 20131 h 559049"/>
                  <a:gd name="connsiteX4-957" fmla="*/ 4862512 w 5761832"/>
                  <a:gd name="connsiteY4-958" fmla="*/ 19050 h 559049"/>
                  <a:gd name="connsiteX5-959" fmla="*/ 5076032 w 5761832"/>
                  <a:gd name="connsiteY5-960" fmla="*/ 26988 h 559049"/>
                  <a:gd name="connsiteX6-961" fmla="*/ 5759450 w 5761832"/>
                  <a:gd name="connsiteY6-962" fmla="*/ 0 h 559049"/>
                  <a:gd name="connsiteX7-963" fmla="*/ 5577681 w 5761832"/>
                  <a:gd name="connsiteY7-964" fmla="*/ 273050 h 559049"/>
                  <a:gd name="connsiteX8-965" fmla="*/ 5761832 w 5761832"/>
                  <a:gd name="connsiteY8-966" fmla="*/ 522287 h 559049"/>
                  <a:gd name="connsiteX9-967" fmla="*/ 5251450 w 5761832"/>
                  <a:gd name="connsiteY9-968" fmla="*/ 558800 h 559049"/>
                  <a:gd name="connsiteX10-969" fmla="*/ 952905 w 5761832"/>
                  <a:gd name="connsiteY10-970" fmla="*/ 546396 h 559049"/>
                  <a:gd name="connsiteX11-971" fmla="*/ 919163 w 5761832"/>
                  <a:gd name="connsiteY11-972" fmla="*/ 550068 h 559049"/>
                  <a:gd name="connsiteX12-973" fmla="*/ 661194 w 5761832"/>
                  <a:gd name="connsiteY12-974" fmla="*/ 553244 h 559049"/>
                  <a:gd name="connsiteX13-975" fmla="*/ 0 w 5761832"/>
                  <a:gd name="connsiteY13-976" fmla="*/ 527050 h 559049"/>
                  <a:gd name="connsiteX14-977" fmla="*/ 200025 w 5761832"/>
                  <a:gd name="connsiteY14-978" fmla="*/ 271463 h 559049"/>
                  <a:gd name="connsiteX15" fmla="*/ 793 w 5761832"/>
                  <a:gd name="connsiteY15" fmla="*/ 7938 h 559049"/>
                  <a:gd name="connsiteX0-979" fmla="*/ 793 w 5835542"/>
                  <a:gd name="connsiteY0-980" fmla="*/ 7938 h 559049"/>
                  <a:gd name="connsiteX1-981" fmla="*/ 374650 w 5835542"/>
                  <a:gd name="connsiteY1-982" fmla="*/ 31750 h 559049"/>
                  <a:gd name="connsiteX2-983" fmla="*/ 916782 w 5835542"/>
                  <a:gd name="connsiteY2-984" fmla="*/ 19050 h 559049"/>
                  <a:gd name="connsiteX3-985" fmla="*/ 945507 w 5835542"/>
                  <a:gd name="connsiteY3-986" fmla="*/ 20131 h 559049"/>
                  <a:gd name="connsiteX4-987" fmla="*/ 4862512 w 5835542"/>
                  <a:gd name="connsiteY4-988" fmla="*/ 19050 h 559049"/>
                  <a:gd name="connsiteX5-989" fmla="*/ 5076032 w 5835542"/>
                  <a:gd name="connsiteY5-990" fmla="*/ 26988 h 559049"/>
                  <a:gd name="connsiteX6-991" fmla="*/ 5759450 w 5835542"/>
                  <a:gd name="connsiteY6-992" fmla="*/ 0 h 559049"/>
                  <a:gd name="connsiteX7-993" fmla="*/ 5761832 w 5835542"/>
                  <a:gd name="connsiteY7-994" fmla="*/ 522287 h 559049"/>
                  <a:gd name="connsiteX8-995" fmla="*/ 5251450 w 5835542"/>
                  <a:gd name="connsiteY8-996" fmla="*/ 558800 h 559049"/>
                  <a:gd name="connsiteX9-997" fmla="*/ 952905 w 5835542"/>
                  <a:gd name="connsiteY9-998" fmla="*/ 546396 h 559049"/>
                  <a:gd name="connsiteX10-999" fmla="*/ 919163 w 5835542"/>
                  <a:gd name="connsiteY10-1000" fmla="*/ 550068 h 559049"/>
                  <a:gd name="connsiteX11-1001" fmla="*/ 661194 w 5835542"/>
                  <a:gd name="connsiteY11-1002" fmla="*/ 553244 h 559049"/>
                  <a:gd name="connsiteX12-1003" fmla="*/ 0 w 5835542"/>
                  <a:gd name="connsiteY12-1004" fmla="*/ 527050 h 559049"/>
                  <a:gd name="connsiteX13-1005" fmla="*/ 200025 w 5835542"/>
                  <a:gd name="connsiteY13-1006" fmla="*/ 271463 h 559049"/>
                  <a:gd name="connsiteX14-1007" fmla="*/ 793 w 5835542"/>
                  <a:gd name="connsiteY14-1008" fmla="*/ 7938 h 559049"/>
                  <a:gd name="connsiteX0-1009" fmla="*/ 793 w 5761832"/>
                  <a:gd name="connsiteY0-1010" fmla="*/ 0 h 551111"/>
                  <a:gd name="connsiteX1-1011" fmla="*/ 374650 w 5761832"/>
                  <a:gd name="connsiteY1-1012" fmla="*/ 23812 h 551111"/>
                  <a:gd name="connsiteX2-1013" fmla="*/ 916782 w 5761832"/>
                  <a:gd name="connsiteY2-1014" fmla="*/ 11112 h 551111"/>
                  <a:gd name="connsiteX3-1015" fmla="*/ 945507 w 5761832"/>
                  <a:gd name="connsiteY3-1016" fmla="*/ 12193 h 551111"/>
                  <a:gd name="connsiteX4-1017" fmla="*/ 4862512 w 5761832"/>
                  <a:gd name="connsiteY4-1018" fmla="*/ 11112 h 551111"/>
                  <a:gd name="connsiteX5-1019" fmla="*/ 5076032 w 5761832"/>
                  <a:gd name="connsiteY5-1020" fmla="*/ 19050 h 551111"/>
                  <a:gd name="connsiteX6-1021" fmla="*/ 5761832 w 5761832"/>
                  <a:gd name="connsiteY6-1022" fmla="*/ 514349 h 551111"/>
                  <a:gd name="connsiteX7-1023" fmla="*/ 5251450 w 5761832"/>
                  <a:gd name="connsiteY7-1024" fmla="*/ 550862 h 551111"/>
                  <a:gd name="connsiteX8-1025" fmla="*/ 952905 w 5761832"/>
                  <a:gd name="connsiteY8-1026" fmla="*/ 538458 h 551111"/>
                  <a:gd name="connsiteX9-1027" fmla="*/ 919163 w 5761832"/>
                  <a:gd name="connsiteY9-1028" fmla="*/ 542130 h 551111"/>
                  <a:gd name="connsiteX10-1029" fmla="*/ 661194 w 5761832"/>
                  <a:gd name="connsiteY10-1030" fmla="*/ 545306 h 551111"/>
                  <a:gd name="connsiteX11-1031" fmla="*/ 0 w 5761832"/>
                  <a:gd name="connsiteY11-1032" fmla="*/ 519112 h 551111"/>
                  <a:gd name="connsiteX12-1033" fmla="*/ 200025 w 5761832"/>
                  <a:gd name="connsiteY12-1034" fmla="*/ 263525 h 551111"/>
                  <a:gd name="connsiteX13-1035" fmla="*/ 793 w 5761832"/>
                  <a:gd name="connsiteY13-1036" fmla="*/ 0 h 551111"/>
                  <a:gd name="connsiteX0-1037" fmla="*/ 793 w 5528877"/>
                  <a:gd name="connsiteY0-1038" fmla="*/ 0 h 551111"/>
                  <a:gd name="connsiteX1-1039" fmla="*/ 374650 w 5528877"/>
                  <a:gd name="connsiteY1-1040" fmla="*/ 23812 h 551111"/>
                  <a:gd name="connsiteX2-1041" fmla="*/ 916782 w 5528877"/>
                  <a:gd name="connsiteY2-1042" fmla="*/ 11112 h 551111"/>
                  <a:gd name="connsiteX3-1043" fmla="*/ 945507 w 5528877"/>
                  <a:gd name="connsiteY3-1044" fmla="*/ 12193 h 551111"/>
                  <a:gd name="connsiteX4-1045" fmla="*/ 4862512 w 5528877"/>
                  <a:gd name="connsiteY4-1046" fmla="*/ 11112 h 551111"/>
                  <a:gd name="connsiteX5-1047" fmla="*/ 5076032 w 5528877"/>
                  <a:gd name="connsiteY5-1048" fmla="*/ 19050 h 551111"/>
                  <a:gd name="connsiteX6-1049" fmla="*/ 5251450 w 5528877"/>
                  <a:gd name="connsiteY6-1050" fmla="*/ 550862 h 551111"/>
                  <a:gd name="connsiteX7-1051" fmla="*/ 952905 w 5528877"/>
                  <a:gd name="connsiteY7-1052" fmla="*/ 538458 h 551111"/>
                  <a:gd name="connsiteX8-1053" fmla="*/ 919163 w 5528877"/>
                  <a:gd name="connsiteY8-1054" fmla="*/ 542130 h 551111"/>
                  <a:gd name="connsiteX9-1055" fmla="*/ 661194 w 5528877"/>
                  <a:gd name="connsiteY9-1056" fmla="*/ 545306 h 551111"/>
                  <a:gd name="connsiteX10-1057" fmla="*/ 0 w 5528877"/>
                  <a:gd name="connsiteY10-1058" fmla="*/ 519112 h 551111"/>
                  <a:gd name="connsiteX11-1059" fmla="*/ 200025 w 5528877"/>
                  <a:gd name="connsiteY11-1060" fmla="*/ 263525 h 551111"/>
                  <a:gd name="connsiteX12-1061" fmla="*/ 793 w 5528877"/>
                  <a:gd name="connsiteY12-1062" fmla="*/ 0 h 551111"/>
                  <a:gd name="connsiteX0-1063" fmla="*/ 793 w 5528877"/>
                  <a:gd name="connsiteY0-1064" fmla="*/ 0 h 551111"/>
                  <a:gd name="connsiteX1-1065" fmla="*/ 374650 w 5528877"/>
                  <a:gd name="connsiteY1-1066" fmla="*/ 23812 h 551111"/>
                  <a:gd name="connsiteX2-1067" fmla="*/ 916782 w 5528877"/>
                  <a:gd name="connsiteY2-1068" fmla="*/ 11112 h 551111"/>
                  <a:gd name="connsiteX3-1069" fmla="*/ 945507 w 5528877"/>
                  <a:gd name="connsiteY3-1070" fmla="*/ 12193 h 551111"/>
                  <a:gd name="connsiteX4-1071" fmla="*/ 5076032 w 5528877"/>
                  <a:gd name="connsiteY4-1072" fmla="*/ 19050 h 551111"/>
                  <a:gd name="connsiteX5-1073" fmla="*/ 5251450 w 5528877"/>
                  <a:gd name="connsiteY5-1074" fmla="*/ 550862 h 551111"/>
                  <a:gd name="connsiteX6-1075" fmla="*/ 952905 w 5528877"/>
                  <a:gd name="connsiteY6-1076" fmla="*/ 538458 h 551111"/>
                  <a:gd name="connsiteX7-1077" fmla="*/ 919163 w 5528877"/>
                  <a:gd name="connsiteY7-1078" fmla="*/ 542130 h 551111"/>
                  <a:gd name="connsiteX8-1079" fmla="*/ 661194 w 5528877"/>
                  <a:gd name="connsiteY8-1080" fmla="*/ 545306 h 551111"/>
                  <a:gd name="connsiteX9-1081" fmla="*/ 0 w 5528877"/>
                  <a:gd name="connsiteY9-1082" fmla="*/ 519112 h 551111"/>
                  <a:gd name="connsiteX10-1083" fmla="*/ 200025 w 5528877"/>
                  <a:gd name="connsiteY10-1084" fmla="*/ 263525 h 551111"/>
                  <a:gd name="connsiteX11-1085" fmla="*/ 793 w 5528877"/>
                  <a:gd name="connsiteY11-1086" fmla="*/ 0 h 551111"/>
                  <a:gd name="connsiteX0-1087" fmla="*/ 793 w 5251450"/>
                  <a:gd name="connsiteY0-1088" fmla="*/ 0 h 551111"/>
                  <a:gd name="connsiteX1-1089" fmla="*/ 374650 w 5251450"/>
                  <a:gd name="connsiteY1-1090" fmla="*/ 23812 h 551111"/>
                  <a:gd name="connsiteX2-1091" fmla="*/ 916782 w 5251450"/>
                  <a:gd name="connsiteY2-1092" fmla="*/ 11112 h 551111"/>
                  <a:gd name="connsiteX3-1093" fmla="*/ 945507 w 5251450"/>
                  <a:gd name="connsiteY3-1094" fmla="*/ 12193 h 551111"/>
                  <a:gd name="connsiteX4-1095" fmla="*/ 5251450 w 5251450"/>
                  <a:gd name="connsiteY4-1096" fmla="*/ 550862 h 551111"/>
                  <a:gd name="connsiteX5-1097" fmla="*/ 952905 w 5251450"/>
                  <a:gd name="connsiteY5-1098" fmla="*/ 538458 h 551111"/>
                  <a:gd name="connsiteX6-1099" fmla="*/ 919163 w 5251450"/>
                  <a:gd name="connsiteY6-1100" fmla="*/ 542130 h 551111"/>
                  <a:gd name="connsiteX7-1101" fmla="*/ 661194 w 5251450"/>
                  <a:gd name="connsiteY7-1102" fmla="*/ 545306 h 551111"/>
                  <a:gd name="connsiteX8-1103" fmla="*/ 0 w 5251450"/>
                  <a:gd name="connsiteY8-1104" fmla="*/ 519112 h 551111"/>
                  <a:gd name="connsiteX9-1105" fmla="*/ 200025 w 5251450"/>
                  <a:gd name="connsiteY9-1106" fmla="*/ 263525 h 551111"/>
                  <a:gd name="connsiteX10-1107" fmla="*/ 793 w 5251450"/>
                  <a:gd name="connsiteY10-1108" fmla="*/ 0 h 551111"/>
                  <a:gd name="connsiteX0-1109" fmla="*/ 793 w 952905"/>
                  <a:gd name="connsiteY0-1110" fmla="*/ 0 h 551111"/>
                  <a:gd name="connsiteX1-1111" fmla="*/ 374650 w 952905"/>
                  <a:gd name="connsiteY1-1112" fmla="*/ 23812 h 551111"/>
                  <a:gd name="connsiteX2-1113" fmla="*/ 916782 w 952905"/>
                  <a:gd name="connsiteY2-1114" fmla="*/ 11112 h 551111"/>
                  <a:gd name="connsiteX3-1115" fmla="*/ 945507 w 952905"/>
                  <a:gd name="connsiteY3-1116" fmla="*/ 12193 h 551111"/>
                  <a:gd name="connsiteX4-1117" fmla="*/ 952905 w 952905"/>
                  <a:gd name="connsiteY4-1118" fmla="*/ 538458 h 551111"/>
                  <a:gd name="connsiteX5-1119" fmla="*/ 919163 w 952905"/>
                  <a:gd name="connsiteY5-1120" fmla="*/ 542130 h 551111"/>
                  <a:gd name="connsiteX6-1121" fmla="*/ 661194 w 952905"/>
                  <a:gd name="connsiteY6-1122" fmla="*/ 545306 h 551111"/>
                  <a:gd name="connsiteX7-1123" fmla="*/ 0 w 952905"/>
                  <a:gd name="connsiteY7-1124" fmla="*/ 519112 h 551111"/>
                  <a:gd name="connsiteX8-1125" fmla="*/ 200025 w 952905"/>
                  <a:gd name="connsiteY8-1126" fmla="*/ 263525 h 551111"/>
                  <a:gd name="connsiteX9-1127" fmla="*/ 793 w 952905"/>
                  <a:gd name="connsiteY9-1128" fmla="*/ 0 h 5511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rgbClr val="CBF34B"/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3" name="Group 13">
              <a:extLst>
                <a:ext uri="{FF2B5EF4-FFF2-40B4-BE49-F238E27FC236}">
                  <a16:creationId xmlns:a16="http://schemas.microsoft.com/office/drawing/2014/main" id="{E085829A-BF93-6B36-DE00-03AC25F57136}"/>
                </a:ext>
              </a:extLst>
            </p:cNvPr>
            <p:cNvGrpSpPr/>
            <p:nvPr/>
          </p:nvGrpSpPr>
          <p:grpSpPr bwMode="auto">
            <a:xfrm>
              <a:off x="3702051" y="3732214"/>
              <a:ext cx="4651375" cy="1239837"/>
              <a:chOff x="2530645" y="3933371"/>
              <a:chExt cx="4651820" cy="1238901"/>
            </a:xfrm>
          </p:grpSpPr>
          <p:pic>
            <p:nvPicPr>
              <p:cNvPr id="49" name="Picture 4" descr="C:\Users\dell\Desktop\Icon sale page\Icon tĩnh\200wide.jpg">
                <a:extLst>
                  <a:ext uri="{FF2B5EF4-FFF2-40B4-BE49-F238E27FC236}">
                    <a16:creationId xmlns:a16="http://schemas.microsoft.com/office/drawing/2014/main" id="{E7A435CC-EEB5-AE15-2362-91A74D7D32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14159"/>
              <a:stretch>
                <a:fillRect/>
              </a:stretch>
            </p:blipFill>
            <p:spPr bwMode="auto">
              <a:xfrm flipH="1">
                <a:off x="2656682" y="4926180"/>
                <a:ext cx="3744118" cy="246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0" name="Group 15">
                <a:extLst>
                  <a:ext uri="{FF2B5EF4-FFF2-40B4-BE49-F238E27FC236}">
                    <a16:creationId xmlns:a16="http://schemas.microsoft.com/office/drawing/2014/main" id="{8BFBE46B-230C-B4CB-F2F4-60B04FFBA9C9}"/>
                  </a:ext>
                </a:extLst>
              </p:cNvPr>
              <p:cNvGrpSpPr/>
              <p:nvPr/>
            </p:nvGrpSpPr>
            <p:grpSpPr bwMode="auto">
              <a:xfrm>
                <a:off x="2530645" y="3933371"/>
                <a:ext cx="4651820" cy="1011238"/>
                <a:chOff x="2671148" y="1311915"/>
                <a:chExt cx="3938587" cy="1011238"/>
              </a:xfrm>
            </p:grpSpPr>
            <p:pic>
              <p:nvPicPr>
                <p:cNvPr id="54" name="Picture 3">
                  <a:extLst>
                    <a:ext uri="{FF2B5EF4-FFF2-40B4-BE49-F238E27FC236}">
                      <a16:creationId xmlns:a16="http://schemas.microsoft.com/office/drawing/2014/main" id="{74388C3A-D2EF-5EC9-80DC-6C4C2646D9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671148" y="1311915"/>
                  <a:ext cx="3938587" cy="1011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55" name="Rounded Rectangle 76">
                  <a:extLst>
                    <a:ext uri="{FF2B5EF4-FFF2-40B4-BE49-F238E27FC236}">
                      <a16:creationId xmlns:a16="http://schemas.microsoft.com/office/drawing/2014/main" id="{7F0AA3A0-642F-23B1-4B45-786C0F4FCF20}"/>
                    </a:ext>
                  </a:extLst>
                </p:cNvPr>
                <p:cNvSpPr/>
                <p:nvPr/>
              </p:nvSpPr>
              <p:spPr>
                <a:xfrm>
                  <a:off x="2762555" y="1386471"/>
                  <a:ext cx="3777280" cy="861362"/>
                </a:xfrm>
                <a:prstGeom prst="roundRect">
                  <a:avLst>
                    <a:gd name="adj" fmla="val 12108"/>
                  </a:avLst>
                </a:prstGeom>
                <a:noFill/>
                <a:ln w="19050" cap="flat" cmpd="sng" algn="ctr">
                  <a:solidFill>
                    <a:srgbClr val="996633"/>
                  </a:solidFill>
                  <a:prstDash val="dash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BBE3281F-A73C-29A0-079F-209B4422095C}"/>
                </a:ext>
              </a:extLst>
            </p:cNvPr>
            <p:cNvSpPr/>
            <p:nvPr/>
          </p:nvSpPr>
          <p:spPr>
            <a:xfrm>
              <a:off x="4853456" y="3707054"/>
              <a:ext cx="3033377" cy="108692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endParaRPr lang="en-US" sz="2800" b="1" kern="0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5" name="Group 92">
              <a:extLst>
                <a:ext uri="{FF2B5EF4-FFF2-40B4-BE49-F238E27FC236}">
                  <a16:creationId xmlns:a16="http://schemas.microsoft.com/office/drawing/2014/main" id="{8E6B8452-3C80-1E3D-3B7C-94095FD87201}"/>
                </a:ext>
              </a:extLst>
            </p:cNvPr>
            <p:cNvGrpSpPr/>
            <p:nvPr/>
          </p:nvGrpSpPr>
          <p:grpSpPr bwMode="auto">
            <a:xfrm>
              <a:off x="3463926" y="3927476"/>
              <a:ext cx="1489075" cy="663575"/>
              <a:chOff x="2452688" y="2863775"/>
              <a:chExt cx="1819275" cy="662858"/>
            </a:xfrm>
          </p:grpSpPr>
          <p:sp>
            <p:nvSpPr>
              <p:cNvPr id="47" name="Freeform 94">
                <a:extLst>
                  <a:ext uri="{FF2B5EF4-FFF2-40B4-BE49-F238E27FC236}">
                    <a16:creationId xmlns:a16="http://schemas.microsoft.com/office/drawing/2014/main" id="{F9C17840-2637-22BE-B67F-82908C45560E}"/>
                  </a:ext>
                </a:extLst>
              </p:cNvPr>
              <p:cNvSpPr/>
              <p:nvPr/>
            </p:nvSpPr>
            <p:spPr>
              <a:xfrm>
                <a:off x="2452688" y="2863775"/>
                <a:ext cx="1819275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-1" fmla="*/ 1824037 w 1824037"/>
                  <a:gd name="connsiteY0-2" fmla="*/ 300038 h 585788"/>
                  <a:gd name="connsiteX1-3" fmla="*/ 1590675 w 1824037"/>
                  <a:gd name="connsiteY1-4" fmla="*/ 71438 h 585788"/>
                  <a:gd name="connsiteX2-5" fmla="*/ 500062 w 1824037"/>
                  <a:gd name="connsiteY2-6" fmla="*/ 0 h 585788"/>
                  <a:gd name="connsiteX3-7" fmla="*/ 9525 w 1824037"/>
                  <a:gd name="connsiteY3-8" fmla="*/ 66675 h 585788"/>
                  <a:gd name="connsiteX4-9" fmla="*/ 0 w 1824037"/>
                  <a:gd name="connsiteY4-10" fmla="*/ 581025 h 585788"/>
                  <a:gd name="connsiteX5-11" fmla="*/ 233362 w 1824037"/>
                  <a:gd name="connsiteY5-12" fmla="*/ 500063 h 585788"/>
                  <a:gd name="connsiteX6-13" fmla="*/ 842962 w 1824037"/>
                  <a:gd name="connsiteY6-14" fmla="*/ 538163 h 585788"/>
                  <a:gd name="connsiteX7-15" fmla="*/ 1614487 w 1824037"/>
                  <a:gd name="connsiteY7-16" fmla="*/ 585788 h 585788"/>
                  <a:gd name="connsiteX8-17" fmla="*/ 1824037 w 1824037"/>
                  <a:gd name="connsiteY8-18" fmla="*/ 300038 h 585788"/>
                  <a:gd name="connsiteX0-19" fmla="*/ 1824037 w 1824037"/>
                  <a:gd name="connsiteY0-20" fmla="*/ 303288 h 589038"/>
                  <a:gd name="connsiteX1-21" fmla="*/ 1590675 w 1824037"/>
                  <a:gd name="connsiteY1-22" fmla="*/ 74688 h 589038"/>
                  <a:gd name="connsiteX2-23" fmla="*/ 500062 w 1824037"/>
                  <a:gd name="connsiteY2-24" fmla="*/ 3250 h 589038"/>
                  <a:gd name="connsiteX3-25" fmla="*/ 9525 w 1824037"/>
                  <a:gd name="connsiteY3-26" fmla="*/ 69925 h 589038"/>
                  <a:gd name="connsiteX4-27" fmla="*/ 0 w 1824037"/>
                  <a:gd name="connsiteY4-28" fmla="*/ 584275 h 589038"/>
                  <a:gd name="connsiteX5-29" fmla="*/ 233362 w 1824037"/>
                  <a:gd name="connsiteY5-30" fmla="*/ 503313 h 589038"/>
                  <a:gd name="connsiteX6-31" fmla="*/ 842962 w 1824037"/>
                  <a:gd name="connsiteY6-32" fmla="*/ 541413 h 589038"/>
                  <a:gd name="connsiteX7-33" fmla="*/ 1614487 w 1824037"/>
                  <a:gd name="connsiteY7-34" fmla="*/ 589038 h 589038"/>
                  <a:gd name="connsiteX8-35" fmla="*/ 1824037 w 1824037"/>
                  <a:gd name="connsiteY8-36" fmla="*/ 303288 h 589038"/>
                  <a:gd name="connsiteX0-37" fmla="*/ 1824037 w 1824037"/>
                  <a:gd name="connsiteY0-38" fmla="*/ 303288 h 589038"/>
                  <a:gd name="connsiteX1-39" fmla="*/ 1590675 w 1824037"/>
                  <a:gd name="connsiteY1-40" fmla="*/ 74688 h 589038"/>
                  <a:gd name="connsiteX2-41" fmla="*/ 500062 w 1824037"/>
                  <a:gd name="connsiteY2-42" fmla="*/ 3250 h 589038"/>
                  <a:gd name="connsiteX3-43" fmla="*/ 9525 w 1824037"/>
                  <a:gd name="connsiteY3-44" fmla="*/ 69925 h 589038"/>
                  <a:gd name="connsiteX4-45" fmla="*/ 0 w 1824037"/>
                  <a:gd name="connsiteY4-46" fmla="*/ 584275 h 589038"/>
                  <a:gd name="connsiteX5-47" fmla="*/ 233362 w 1824037"/>
                  <a:gd name="connsiteY5-48" fmla="*/ 503313 h 589038"/>
                  <a:gd name="connsiteX6-49" fmla="*/ 842962 w 1824037"/>
                  <a:gd name="connsiteY6-50" fmla="*/ 541413 h 589038"/>
                  <a:gd name="connsiteX7-51" fmla="*/ 1614487 w 1824037"/>
                  <a:gd name="connsiteY7-52" fmla="*/ 589038 h 589038"/>
                  <a:gd name="connsiteX8-53" fmla="*/ 1824037 w 1824037"/>
                  <a:gd name="connsiteY8-54" fmla="*/ 303288 h 589038"/>
                  <a:gd name="connsiteX0-55" fmla="*/ 1824037 w 1824037"/>
                  <a:gd name="connsiteY0-56" fmla="*/ 303288 h 589038"/>
                  <a:gd name="connsiteX1-57" fmla="*/ 1590675 w 1824037"/>
                  <a:gd name="connsiteY1-58" fmla="*/ 74688 h 589038"/>
                  <a:gd name="connsiteX2-59" fmla="*/ 500062 w 1824037"/>
                  <a:gd name="connsiteY2-60" fmla="*/ 3250 h 589038"/>
                  <a:gd name="connsiteX3-61" fmla="*/ 9525 w 1824037"/>
                  <a:gd name="connsiteY3-62" fmla="*/ 69925 h 589038"/>
                  <a:gd name="connsiteX4-63" fmla="*/ 0 w 1824037"/>
                  <a:gd name="connsiteY4-64" fmla="*/ 584275 h 589038"/>
                  <a:gd name="connsiteX5-65" fmla="*/ 233362 w 1824037"/>
                  <a:gd name="connsiteY5-66" fmla="*/ 503313 h 589038"/>
                  <a:gd name="connsiteX6-67" fmla="*/ 842962 w 1824037"/>
                  <a:gd name="connsiteY6-68" fmla="*/ 541413 h 589038"/>
                  <a:gd name="connsiteX7-69" fmla="*/ 1614487 w 1824037"/>
                  <a:gd name="connsiteY7-70" fmla="*/ 589038 h 589038"/>
                  <a:gd name="connsiteX8-71" fmla="*/ 1824037 w 1824037"/>
                  <a:gd name="connsiteY8-72" fmla="*/ 303288 h 589038"/>
                  <a:gd name="connsiteX0-73" fmla="*/ 1824037 w 1824037"/>
                  <a:gd name="connsiteY0-74" fmla="*/ 303288 h 589038"/>
                  <a:gd name="connsiteX1-75" fmla="*/ 1590675 w 1824037"/>
                  <a:gd name="connsiteY1-76" fmla="*/ 74688 h 589038"/>
                  <a:gd name="connsiteX2-77" fmla="*/ 500062 w 1824037"/>
                  <a:gd name="connsiteY2-78" fmla="*/ 3250 h 589038"/>
                  <a:gd name="connsiteX3-79" fmla="*/ 9525 w 1824037"/>
                  <a:gd name="connsiteY3-80" fmla="*/ 69925 h 589038"/>
                  <a:gd name="connsiteX4-81" fmla="*/ 0 w 1824037"/>
                  <a:gd name="connsiteY4-82" fmla="*/ 577131 h 589038"/>
                  <a:gd name="connsiteX5-83" fmla="*/ 233362 w 1824037"/>
                  <a:gd name="connsiteY5-84" fmla="*/ 503313 h 589038"/>
                  <a:gd name="connsiteX6-85" fmla="*/ 842962 w 1824037"/>
                  <a:gd name="connsiteY6-86" fmla="*/ 541413 h 589038"/>
                  <a:gd name="connsiteX7-87" fmla="*/ 1614487 w 1824037"/>
                  <a:gd name="connsiteY7-88" fmla="*/ 589038 h 589038"/>
                  <a:gd name="connsiteX8-89" fmla="*/ 1824037 w 1824037"/>
                  <a:gd name="connsiteY8-90" fmla="*/ 303288 h 589038"/>
                  <a:gd name="connsiteX0-91" fmla="*/ 1824037 w 1824037"/>
                  <a:gd name="connsiteY0-92" fmla="*/ 303288 h 589038"/>
                  <a:gd name="connsiteX1-93" fmla="*/ 1590675 w 1824037"/>
                  <a:gd name="connsiteY1-94" fmla="*/ 74688 h 589038"/>
                  <a:gd name="connsiteX2-95" fmla="*/ 500062 w 1824037"/>
                  <a:gd name="connsiteY2-96" fmla="*/ 3250 h 589038"/>
                  <a:gd name="connsiteX3-97" fmla="*/ 9525 w 1824037"/>
                  <a:gd name="connsiteY3-98" fmla="*/ 69925 h 589038"/>
                  <a:gd name="connsiteX4-99" fmla="*/ 0 w 1824037"/>
                  <a:gd name="connsiteY4-100" fmla="*/ 577131 h 589038"/>
                  <a:gd name="connsiteX5-101" fmla="*/ 233362 w 1824037"/>
                  <a:gd name="connsiteY5-102" fmla="*/ 503313 h 589038"/>
                  <a:gd name="connsiteX6-103" fmla="*/ 842962 w 1824037"/>
                  <a:gd name="connsiteY6-104" fmla="*/ 541413 h 589038"/>
                  <a:gd name="connsiteX7-105" fmla="*/ 1614487 w 1824037"/>
                  <a:gd name="connsiteY7-106" fmla="*/ 589038 h 589038"/>
                  <a:gd name="connsiteX8-107" fmla="*/ 1824037 w 1824037"/>
                  <a:gd name="connsiteY8-108" fmla="*/ 303288 h 589038"/>
                  <a:gd name="connsiteX0-109" fmla="*/ 1824037 w 1824037"/>
                  <a:gd name="connsiteY0-110" fmla="*/ 303288 h 584276"/>
                  <a:gd name="connsiteX1-111" fmla="*/ 1590675 w 1824037"/>
                  <a:gd name="connsiteY1-112" fmla="*/ 74688 h 584276"/>
                  <a:gd name="connsiteX2-113" fmla="*/ 500062 w 1824037"/>
                  <a:gd name="connsiteY2-114" fmla="*/ 3250 h 584276"/>
                  <a:gd name="connsiteX3-115" fmla="*/ 9525 w 1824037"/>
                  <a:gd name="connsiteY3-116" fmla="*/ 69925 h 584276"/>
                  <a:gd name="connsiteX4-117" fmla="*/ 0 w 1824037"/>
                  <a:gd name="connsiteY4-118" fmla="*/ 577131 h 584276"/>
                  <a:gd name="connsiteX5-119" fmla="*/ 233362 w 1824037"/>
                  <a:gd name="connsiteY5-120" fmla="*/ 503313 h 584276"/>
                  <a:gd name="connsiteX6-121" fmla="*/ 842962 w 1824037"/>
                  <a:gd name="connsiteY6-122" fmla="*/ 541413 h 584276"/>
                  <a:gd name="connsiteX7-123" fmla="*/ 1604962 w 1824037"/>
                  <a:gd name="connsiteY7-124" fmla="*/ 584276 h 584276"/>
                  <a:gd name="connsiteX8-125" fmla="*/ 1824037 w 1824037"/>
                  <a:gd name="connsiteY8-126" fmla="*/ 303288 h 584276"/>
                  <a:gd name="connsiteX0-127" fmla="*/ 1824037 w 1824037"/>
                  <a:gd name="connsiteY0-128" fmla="*/ 303288 h 584276"/>
                  <a:gd name="connsiteX1-129" fmla="*/ 1590675 w 1824037"/>
                  <a:gd name="connsiteY1-130" fmla="*/ 74688 h 584276"/>
                  <a:gd name="connsiteX2-131" fmla="*/ 500062 w 1824037"/>
                  <a:gd name="connsiteY2-132" fmla="*/ 3250 h 584276"/>
                  <a:gd name="connsiteX3-133" fmla="*/ 9525 w 1824037"/>
                  <a:gd name="connsiteY3-134" fmla="*/ 69925 h 584276"/>
                  <a:gd name="connsiteX4-135" fmla="*/ 0 w 1824037"/>
                  <a:gd name="connsiteY4-136" fmla="*/ 577131 h 584276"/>
                  <a:gd name="connsiteX5-137" fmla="*/ 233362 w 1824037"/>
                  <a:gd name="connsiteY5-138" fmla="*/ 503313 h 584276"/>
                  <a:gd name="connsiteX6-139" fmla="*/ 842962 w 1824037"/>
                  <a:gd name="connsiteY6-140" fmla="*/ 541413 h 584276"/>
                  <a:gd name="connsiteX7-141" fmla="*/ 1604962 w 1824037"/>
                  <a:gd name="connsiteY7-142" fmla="*/ 584276 h 584276"/>
                  <a:gd name="connsiteX8-143" fmla="*/ 1824037 w 1824037"/>
                  <a:gd name="connsiteY8-144" fmla="*/ 303288 h 584276"/>
                  <a:gd name="connsiteX0-145" fmla="*/ 1824037 w 1824037"/>
                  <a:gd name="connsiteY0-146" fmla="*/ 303288 h 584276"/>
                  <a:gd name="connsiteX1-147" fmla="*/ 1590675 w 1824037"/>
                  <a:gd name="connsiteY1-148" fmla="*/ 74688 h 584276"/>
                  <a:gd name="connsiteX2-149" fmla="*/ 500062 w 1824037"/>
                  <a:gd name="connsiteY2-150" fmla="*/ 3250 h 584276"/>
                  <a:gd name="connsiteX3-151" fmla="*/ 9525 w 1824037"/>
                  <a:gd name="connsiteY3-152" fmla="*/ 69925 h 584276"/>
                  <a:gd name="connsiteX4-153" fmla="*/ 0 w 1824037"/>
                  <a:gd name="connsiteY4-154" fmla="*/ 577131 h 584276"/>
                  <a:gd name="connsiteX5-155" fmla="*/ 233362 w 1824037"/>
                  <a:gd name="connsiteY5-156" fmla="*/ 503313 h 584276"/>
                  <a:gd name="connsiteX6-157" fmla="*/ 842962 w 1824037"/>
                  <a:gd name="connsiteY6-158" fmla="*/ 541413 h 584276"/>
                  <a:gd name="connsiteX7-159" fmla="*/ 1604962 w 1824037"/>
                  <a:gd name="connsiteY7-160" fmla="*/ 584276 h 584276"/>
                  <a:gd name="connsiteX8-161" fmla="*/ 1824037 w 1824037"/>
                  <a:gd name="connsiteY8-162" fmla="*/ 303288 h 584276"/>
                  <a:gd name="connsiteX0-163" fmla="*/ 1824037 w 1824037"/>
                  <a:gd name="connsiteY0-164" fmla="*/ 303288 h 584276"/>
                  <a:gd name="connsiteX1-165" fmla="*/ 1590675 w 1824037"/>
                  <a:gd name="connsiteY1-166" fmla="*/ 74688 h 584276"/>
                  <a:gd name="connsiteX2-167" fmla="*/ 500062 w 1824037"/>
                  <a:gd name="connsiteY2-168" fmla="*/ 3250 h 584276"/>
                  <a:gd name="connsiteX3-169" fmla="*/ 9525 w 1824037"/>
                  <a:gd name="connsiteY3-170" fmla="*/ 69925 h 584276"/>
                  <a:gd name="connsiteX4-171" fmla="*/ 0 w 1824037"/>
                  <a:gd name="connsiteY4-172" fmla="*/ 577131 h 584276"/>
                  <a:gd name="connsiteX5-173" fmla="*/ 233362 w 1824037"/>
                  <a:gd name="connsiteY5-174" fmla="*/ 503313 h 584276"/>
                  <a:gd name="connsiteX6-175" fmla="*/ 842962 w 1824037"/>
                  <a:gd name="connsiteY6-176" fmla="*/ 541413 h 584276"/>
                  <a:gd name="connsiteX7-177" fmla="*/ 1604962 w 1824037"/>
                  <a:gd name="connsiteY7-178" fmla="*/ 584276 h 584276"/>
                  <a:gd name="connsiteX8-179" fmla="*/ 1824037 w 1824037"/>
                  <a:gd name="connsiteY8-180" fmla="*/ 303288 h 584276"/>
                  <a:gd name="connsiteX0-181" fmla="*/ 1824037 w 1824037"/>
                  <a:gd name="connsiteY0-182" fmla="*/ 303288 h 584276"/>
                  <a:gd name="connsiteX1-183" fmla="*/ 1604962 w 1824037"/>
                  <a:gd name="connsiteY1-184" fmla="*/ 74688 h 584276"/>
                  <a:gd name="connsiteX2-185" fmla="*/ 500062 w 1824037"/>
                  <a:gd name="connsiteY2-186" fmla="*/ 3250 h 584276"/>
                  <a:gd name="connsiteX3-187" fmla="*/ 9525 w 1824037"/>
                  <a:gd name="connsiteY3-188" fmla="*/ 69925 h 584276"/>
                  <a:gd name="connsiteX4-189" fmla="*/ 0 w 1824037"/>
                  <a:gd name="connsiteY4-190" fmla="*/ 577131 h 584276"/>
                  <a:gd name="connsiteX5-191" fmla="*/ 233362 w 1824037"/>
                  <a:gd name="connsiteY5-192" fmla="*/ 503313 h 584276"/>
                  <a:gd name="connsiteX6-193" fmla="*/ 842962 w 1824037"/>
                  <a:gd name="connsiteY6-194" fmla="*/ 541413 h 584276"/>
                  <a:gd name="connsiteX7-195" fmla="*/ 1604962 w 1824037"/>
                  <a:gd name="connsiteY7-196" fmla="*/ 584276 h 584276"/>
                  <a:gd name="connsiteX8-197" fmla="*/ 1824037 w 1824037"/>
                  <a:gd name="connsiteY8-198" fmla="*/ 303288 h 584276"/>
                  <a:gd name="connsiteX0-199" fmla="*/ 1819275 w 1819275"/>
                  <a:gd name="connsiteY0-200" fmla="*/ 312813 h 584276"/>
                  <a:gd name="connsiteX1-201" fmla="*/ 1604962 w 1819275"/>
                  <a:gd name="connsiteY1-202" fmla="*/ 74688 h 584276"/>
                  <a:gd name="connsiteX2-203" fmla="*/ 500062 w 1819275"/>
                  <a:gd name="connsiteY2-204" fmla="*/ 3250 h 584276"/>
                  <a:gd name="connsiteX3-205" fmla="*/ 9525 w 1819275"/>
                  <a:gd name="connsiteY3-206" fmla="*/ 69925 h 584276"/>
                  <a:gd name="connsiteX4-207" fmla="*/ 0 w 1819275"/>
                  <a:gd name="connsiteY4-208" fmla="*/ 577131 h 584276"/>
                  <a:gd name="connsiteX5-209" fmla="*/ 233362 w 1819275"/>
                  <a:gd name="connsiteY5-210" fmla="*/ 503313 h 584276"/>
                  <a:gd name="connsiteX6-211" fmla="*/ 842962 w 1819275"/>
                  <a:gd name="connsiteY6-212" fmla="*/ 541413 h 584276"/>
                  <a:gd name="connsiteX7-213" fmla="*/ 1604962 w 1819275"/>
                  <a:gd name="connsiteY7-214" fmla="*/ 584276 h 584276"/>
                  <a:gd name="connsiteX8-215" fmla="*/ 1819275 w 1819275"/>
                  <a:gd name="connsiteY8-216" fmla="*/ 312813 h 584276"/>
                  <a:gd name="connsiteX0-217" fmla="*/ 1819275 w 1819275"/>
                  <a:gd name="connsiteY0-218" fmla="*/ 312813 h 584276"/>
                  <a:gd name="connsiteX1-219" fmla="*/ 1604962 w 1819275"/>
                  <a:gd name="connsiteY1-220" fmla="*/ 74688 h 584276"/>
                  <a:gd name="connsiteX2-221" fmla="*/ 500062 w 1819275"/>
                  <a:gd name="connsiteY2-222" fmla="*/ 3250 h 584276"/>
                  <a:gd name="connsiteX3-223" fmla="*/ 9525 w 1819275"/>
                  <a:gd name="connsiteY3-224" fmla="*/ 69925 h 584276"/>
                  <a:gd name="connsiteX4-225" fmla="*/ 0 w 1819275"/>
                  <a:gd name="connsiteY4-226" fmla="*/ 577131 h 584276"/>
                  <a:gd name="connsiteX5-227" fmla="*/ 233362 w 1819275"/>
                  <a:gd name="connsiteY5-228" fmla="*/ 503313 h 584276"/>
                  <a:gd name="connsiteX6-229" fmla="*/ 842962 w 1819275"/>
                  <a:gd name="connsiteY6-230" fmla="*/ 541413 h 584276"/>
                  <a:gd name="connsiteX7-231" fmla="*/ 1604962 w 1819275"/>
                  <a:gd name="connsiteY7-232" fmla="*/ 584276 h 584276"/>
                  <a:gd name="connsiteX8-233" fmla="*/ 1819275 w 1819275"/>
                  <a:gd name="connsiteY8-234" fmla="*/ 312813 h 584276"/>
                  <a:gd name="connsiteX0-235" fmla="*/ 1819275 w 1819275"/>
                  <a:gd name="connsiteY0-236" fmla="*/ 312813 h 584276"/>
                  <a:gd name="connsiteX1-237" fmla="*/ 1604962 w 1819275"/>
                  <a:gd name="connsiteY1-238" fmla="*/ 74688 h 584276"/>
                  <a:gd name="connsiteX2-239" fmla="*/ 500062 w 1819275"/>
                  <a:gd name="connsiteY2-240" fmla="*/ 3250 h 584276"/>
                  <a:gd name="connsiteX3-241" fmla="*/ 9525 w 1819275"/>
                  <a:gd name="connsiteY3-242" fmla="*/ 69925 h 584276"/>
                  <a:gd name="connsiteX4-243" fmla="*/ 0 w 1819275"/>
                  <a:gd name="connsiteY4-244" fmla="*/ 577131 h 584276"/>
                  <a:gd name="connsiteX5-245" fmla="*/ 233362 w 1819275"/>
                  <a:gd name="connsiteY5-246" fmla="*/ 503313 h 584276"/>
                  <a:gd name="connsiteX6-247" fmla="*/ 842962 w 1819275"/>
                  <a:gd name="connsiteY6-248" fmla="*/ 541413 h 584276"/>
                  <a:gd name="connsiteX7-249" fmla="*/ 1604962 w 1819275"/>
                  <a:gd name="connsiteY7-250" fmla="*/ 584276 h 584276"/>
                  <a:gd name="connsiteX8-251" fmla="*/ 1819275 w 1819275"/>
                  <a:gd name="connsiteY8-252" fmla="*/ 312813 h 5842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9DCA0D"/>
                  </a:gs>
                  <a:gs pos="0">
                    <a:srgbClr val="9DCA0D">
                      <a:lumMod val="95000"/>
                      <a:lumOff val="5000"/>
                    </a:srgbClr>
                  </a:gs>
                  <a:gs pos="49000">
                    <a:srgbClr val="9DCA0D">
                      <a:lumMod val="90000"/>
                    </a:srgbClr>
                  </a:gs>
                  <a:gs pos="60000">
                    <a:srgbClr val="9DCA0D"/>
                  </a:gs>
                  <a:gs pos="100000">
                    <a:srgbClr val="9DCA0D">
                      <a:lumMod val="80000"/>
                    </a:srgbClr>
                  </a:gs>
                  <a:gs pos="84000">
                    <a:srgbClr val="9DCA0D">
                      <a:lumMod val="50000"/>
                      <a:lumOff val="50000"/>
                    </a:srgbClr>
                  </a:gs>
                  <a:gs pos="80000">
                    <a:srgbClr val="9DCA0D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Freeform 95">
                <a:extLst>
                  <a:ext uri="{FF2B5EF4-FFF2-40B4-BE49-F238E27FC236}">
                    <a16:creationId xmlns:a16="http://schemas.microsoft.com/office/drawing/2014/main" id="{589884F2-FC38-C631-8D66-48EBD8A02B9F}"/>
                  </a:ext>
                </a:extLst>
              </p:cNvPr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-1" fmla="*/ 235743 w 245268"/>
                  <a:gd name="connsiteY0-2" fmla="*/ 138113 h 138113"/>
                  <a:gd name="connsiteX1-3" fmla="*/ 245268 w 245268"/>
                  <a:gd name="connsiteY1-4" fmla="*/ 0 h 138113"/>
                  <a:gd name="connsiteX2-5" fmla="*/ 0 w 245268"/>
                  <a:gd name="connsiteY2-6" fmla="*/ 78581 h 138113"/>
                  <a:gd name="connsiteX3-7" fmla="*/ 235743 w 245268"/>
                  <a:gd name="connsiteY3-8" fmla="*/ 138113 h 138113"/>
                  <a:gd name="connsiteX0-9" fmla="*/ 235743 w 245268"/>
                  <a:gd name="connsiteY0-10" fmla="*/ 138113 h 138113"/>
                  <a:gd name="connsiteX1-11" fmla="*/ 245268 w 245268"/>
                  <a:gd name="connsiteY1-12" fmla="*/ 0 h 138113"/>
                  <a:gd name="connsiteX2-13" fmla="*/ 0 w 245268"/>
                  <a:gd name="connsiteY2-14" fmla="*/ 78581 h 138113"/>
                  <a:gd name="connsiteX3-15" fmla="*/ 235743 w 245268"/>
                  <a:gd name="connsiteY3-16" fmla="*/ 138113 h 138113"/>
                  <a:gd name="connsiteX0-17" fmla="*/ 240506 w 245268"/>
                  <a:gd name="connsiteY0-18" fmla="*/ 159545 h 159545"/>
                  <a:gd name="connsiteX1-19" fmla="*/ 245268 w 245268"/>
                  <a:gd name="connsiteY1-20" fmla="*/ 0 h 159545"/>
                  <a:gd name="connsiteX2-21" fmla="*/ 0 w 245268"/>
                  <a:gd name="connsiteY2-22" fmla="*/ 78581 h 159545"/>
                  <a:gd name="connsiteX3-23" fmla="*/ 240506 w 245268"/>
                  <a:gd name="connsiteY3-24" fmla="*/ 159545 h 159545"/>
                  <a:gd name="connsiteX0-25" fmla="*/ 240506 w 245268"/>
                  <a:gd name="connsiteY0-26" fmla="*/ 159545 h 159545"/>
                  <a:gd name="connsiteX1-27" fmla="*/ 245268 w 245268"/>
                  <a:gd name="connsiteY1-28" fmla="*/ 0 h 159545"/>
                  <a:gd name="connsiteX2-29" fmla="*/ 0 w 245268"/>
                  <a:gd name="connsiteY2-30" fmla="*/ 78581 h 159545"/>
                  <a:gd name="connsiteX3-31" fmla="*/ 240506 w 245268"/>
                  <a:gd name="connsiteY3-32" fmla="*/ 159545 h 159545"/>
                  <a:gd name="connsiteX0-33" fmla="*/ 240506 w 245268"/>
                  <a:gd name="connsiteY0-34" fmla="*/ 159545 h 159545"/>
                  <a:gd name="connsiteX1-35" fmla="*/ 245268 w 245268"/>
                  <a:gd name="connsiteY1-36" fmla="*/ 0 h 159545"/>
                  <a:gd name="connsiteX2-37" fmla="*/ 0 w 245268"/>
                  <a:gd name="connsiteY2-38" fmla="*/ 78581 h 159545"/>
                  <a:gd name="connsiteX3-39" fmla="*/ 240506 w 245268"/>
                  <a:gd name="connsiteY3-40" fmla="*/ 159545 h 159545"/>
                  <a:gd name="connsiteX0-41" fmla="*/ 240506 w 245268"/>
                  <a:gd name="connsiteY0-42" fmla="*/ 159545 h 159545"/>
                  <a:gd name="connsiteX1-43" fmla="*/ 245268 w 245268"/>
                  <a:gd name="connsiteY1-44" fmla="*/ 0 h 159545"/>
                  <a:gd name="connsiteX2-45" fmla="*/ 0 w 245268"/>
                  <a:gd name="connsiteY2-46" fmla="*/ 78581 h 159545"/>
                  <a:gd name="connsiteX3-47" fmla="*/ 240506 w 245268"/>
                  <a:gd name="connsiteY3-48" fmla="*/ 159545 h 159545"/>
                  <a:gd name="connsiteX0-49" fmla="*/ 240506 w 245268"/>
                  <a:gd name="connsiteY0-50" fmla="*/ 159545 h 159545"/>
                  <a:gd name="connsiteX1-51" fmla="*/ 245268 w 245268"/>
                  <a:gd name="connsiteY1-52" fmla="*/ 0 h 159545"/>
                  <a:gd name="connsiteX2-53" fmla="*/ 0 w 245268"/>
                  <a:gd name="connsiteY2-54" fmla="*/ 78581 h 159545"/>
                  <a:gd name="connsiteX3-55" fmla="*/ 240506 w 245268"/>
                  <a:gd name="connsiteY3-56" fmla="*/ 159545 h 159545"/>
                  <a:gd name="connsiteX0-57" fmla="*/ 240506 w 245268"/>
                  <a:gd name="connsiteY0-58" fmla="*/ 159545 h 159545"/>
                  <a:gd name="connsiteX1-59" fmla="*/ 245268 w 245268"/>
                  <a:gd name="connsiteY1-60" fmla="*/ 0 h 159545"/>
                  <a:gd name="connsiteX2-61" fmla="*/ 0 w 245268"/>
                  <a:gd name="connsiteY2-62" fmla="*/ 78581 h 159545"/>
                  <a:gd name="connsiteX3-63" fmla="*/ 240506 w 245268"/>
                  <a:gd name="connsiteY3-64" fmla="*/ 159545 h 159545"/>
                  <a:gd name="connsiteX0-65" fmla="*/ 240506 w 245268"/>
                  <a:gd name="connsiteY0-66" fmla="*/ 159545 h 159545"/>
                  <a:gd name="connsiteX1-67" fmla="*/ 245268 w 245268"/>
                  <a:gd name="connsiteY1-68" fmla="*/ 0 h 159545"/>
                  <a:gd name="connsiteX2-69" fmla="*/ 0 w 245268"/>
                  <a:gd name="connsiteY2-70" fmla="*/ 78581 h 159545"/>
                  <a:gd name="connsiteX3-71" fmla="*/ 240506 w 245268"/>
                  <a:gd name="connsiteY3-72" fmla="*/ 159545 h 159545"/>
                  <a:gd name="connsiteX0-73" fmla="*/ 240506 w 242887"/>
                  <a:gd name="connsiteY0-74" fmla="*/ 147639 h 147639"/>
                  <a:gd name="connsiteX1-75" fmla="*/ 242887 w 242887"/>
                  <a:gd name="connsiteY1-76" fmla="*/ 0 h 147639"/>
                  <a:gd name="connsiteX2-77" fmla="*/ 0 w 242887"/>
                  <a:gd name="connsiteY2-78" fmla="*/ 66675 h 147639"/>
                  <a:gd name="connsiteX3-79" fmla="*/ 240506 w 242887"/>
                  <a:gd name="connsiteY3-80" fmla="*/ 147639 h 147639"/>
                  <a:gd name="connsiteX0-81" fmla="*/ 240506 w 245268"/>
                  <a:gd name="connsiteY0-82" fmla="*/ 154783 h 154783"/>
                  <a:gd name="connsiteX1-83" fmla="*/ 245268 w 245268"/>
                  <a:gd name="connsiteY1-84" fmla="*/ 0 h 154783"/>
                  <a:gd name="connsiteX2-85" fmla="*/ 0 w 245268"/>
                  <a:gd name="connsiteY2-86" fmla="*/ 73819 h 154783"/>
                  <a:gd name="connsiteX3-87" fmla="*/ 240506 w 245268"/>
                  <a:gd name="connsiteY3-88" fmla="*/ 154783 h 154783"/>
                  <a:gd name="connsiteX0-89" fmla="*/ 247650 w 247755"/>
                  <a:gd name="connsiteY0-90" fmla="*/ 157165 h 157165"/>
                  <a:gd name="connsiteX1-91" fmla="*/ 245268 w 247755"/>
                  <a:gd name="connsiteY1-92" fmla="*/ 0 h 157165"/>
                  <a:gd name="connsiteX2-93" fmla="*/ 0 w 247755"/>
                  <a:gd name="connsiteY2-94" fmla="*/ 73819 h 157165"/>
                  <a:gd name="connsiteX3-95" fmla="*/ 247650 w 247755"/>
                  <a:gd name="connsiteY3-96" fmla="*/ 157165 h 15716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7B9E0A"/>
              </a:solidFill>
              <a:ln w="317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CCB2DCB-181F-95D2-D058-16CCE2B30104}"/>
                </a:ext>
              </a:extLst>
            </p:cNvPr>
            <p:cNvSpPr/>
            <p:nvPr/>
          </p:nvSpPr>
          <p:spPr>
            <a:xfrm>
              <a:off x="3752173" y="4002178"/>
              <a:ext cx="1143001" cy="43479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>
                    <a:glow rad="127000">
                      <a:srgbClr val="526907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127000">
                    <a:srgbClr val="526907">
                      <a:alpha val="8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B2D7A08-C95B-433A-12A9-D3D0AF86641E}"/>
              </a:ext>
            </a:extLst>
          </p:cNvPr>
          <p:cNvGrpSpPr/>
          <p:nvPr/>
        </p:nvGrpSpPr>
        <p:grpSpPr>
          <a:xfrm>
            <a:off x="2827934" y="4161986"/>
            <a:ext cx="8109470" cy="1242419"/>
            <a:chOff x="3463926" y="3732214"/>
            <a:chExt cx="5813424" cy="1239837"/>
          </a:xfrm>
        </p:grpSpPr>
        <p:grpSp>
          <p:nvGrpSpPr>
            <p:cNvPr id="80" name="Group 50">
              <a:extLst>
                <a:ext uri="{FF2B5EF4-FFF2-40B4-BE49-F238E27FC236}">
                  <a16:creationId xmlns:a16="http://schemas.microsoft.com/office/drawing/2014/main" id="{580DC6CA-040F-5044-EFBF-974994A73A1B}"/>
                </a:ext>
              </a:extLst>
            </p:cNvPr>
            <p:cNvGrpSpPr/>
            <p:nvPr/>
          </p:nvGrpSpPr>
          <p:grpSpPr bwMode="auto">
            <a:xfrm flipH="1">
              <a:off x="8229600" y="3990975"/>
              <a:ext cx="1047750" cy="495300"/>
              <a:chOff x="1714500" y="3094038"/>
              <a:chExt cx="1047750" cy="551111"/>
            </a:xfrm>
          </p:grpSpPr>
          <p:sp>
            <p:nvSpPr>
              <p:cNvPr id="102" name="Freeform 57">
                <a:extLst>
                  <a:ext uri="{FF2B5EF4-FFF2-40B4-BE49-F238E27FC236}">
                    <a16:creationId xmlns:a16="http://schemas.microsoft.com/office/drawing/2014/main" id="{F682D15E-7848-7257-F73D-B63794E64E08}"/>
                  </a:ext>
                </a:extLst>
              </p:cNvPr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  <a:gd name="connsiteX0-921" fmla="*/ 793 w 5761832"/>
                  <a:gd name="connsiteY0-922" fmla="*/ 7938 h 559049"/>
                  <a:gd name="connsiteX1-923" fmla="*/ 374650 w 5761832"/>
                  <a:gd name="connsiteY1-924" fmla="*/ 31750 h 559049"/>
                  <a:gd name="connsiteX2-925" fmla="*/ 916782 w 5761832"/>
                  <a:gd name="connsiteY2-926" fmla="*/ 19050 h 559049"/>
                  <a:gd name="connsiteX3-927" fmla="*/ 1047750 w 5761832"/>
                  <a:gd name="connsiteY3-928" fmla="*/ 14288 h 559049"/>
                  <a:gd name="connsiteX4-929" fmla="*/ 4862512 w 5761832"/>
                  <a:gd name="connsiteY4-930" fmla="*/ 19050 h 559049"/>
                  <a:gd name="connsiteX5-931" fmla="*/ 5076032 w 5761832"/>
                  <a:gd name="connsiteY5-932" fmla="*/ 26988 h 559049"/>
                  <a:gd name="connsiteX6-933" fmla="*/ 5759450 w 5761832"/>
                  <a:gd name="connsiteY6-934" fmla="*/ 0 h 559049"/>
                  <a:gd name="connsiteX7-935" fmla="*/ 5577681 w 5761832"/>
                  <a:gd name="connsiteY7-936" fmla="*/ 273050 h 559049"/>
                  <a:gd name="connsiteX8-937" fmla="*/ 5761832 w 5761832"/>
                  <a:gd name="connsiteY8-938" fmla="*/ 522287 h 559049"/>
                  <a:gd name="connsiteX9-939" fmla="*/ 5251450 w 5761832"/>
                  <a:gd name="connsiteY9-940" fmla="*/ 558800 h 559049"/>
                  <a:gd name="connsiteX10-941" fmla="*/ 919163 w 5761832"/>
                  <a:gd name="connsiteY10-942" fmla="*/ 550068 h 559049"/>
                  <a:gd name="connsiteX11-943" fmla="*/ 661194 w 5761832"/>
                  <a:gd name="connsiteY11-944" fmla="*/ 553244 h 559049"/>
                  <a:gd name="connsiteX12-945" fmla="*/ 0 w 5761832"/>
                  <a:gd name="connsiteY12-946" fmla="*/ 527050 h 559049"/>
                  <a:gd name="connsiteX13-947" fmla="*/ 200025 w 5761832"/>
                  <a:gd name="connsiteY13-948" fmla="*/ 271463 h 559049"/>
                  <a:gd name="connsiteX14" fmla="*/ 793 w 5761832"/>
                  <a:gd name="connsiteY14" fmla="*/ 7938 h 559049"/>
                  <a:gd name="connsiteX0-949" fmla="*/ 793 w 5761832"/>
                  <a:gd name="connsiteY0-950" fmla="*/ 7938 h 559049"/>
                  <a:gd name="connsiteX1-951" fmla="*/ 374650 w 5761832"/>
                  <a:gd name="connsiteY1-952" fmla="*/ 31750 h 559049"/>
                  <a:gd name="connsiteX2-953" fmla="*/ 916782 w 5761832"/>
                  <a:gd name="connsiteY2-954" fmla="*/ 19050 h 559049"/>
                  <a:gd name="connsiteX3-955" fmla="*/ 1047750 w 5761832"/>
                  <a:gd name="connsiteY3-956" fmla="*/ 14288 h 559049"/>
                  <a:gd name="connsiteX4-957" fmla="*/ 4862512 w 5761832"/>
                  <a:gd name="connsiteY4-958" fmla="*/ 19050 h 559049"/>
                  <a:gd name="connsiteX5-959" fmla="*/ 5076032 w 5761832"/>
                  <a:gd name="connsiteY5-960" fmla="*/ 26988 h 559049"/>
                  <a:gd name="connsiteX6-961" fmla="*/ 5759450 w 5761832"/>
                  <a:gd name="connsiteY6-962" fmla="*/ 0 h 559049"/>
                  <a:gd name="connsiteX7-963" fmla="*/ 5577681 w 5761832"/>
                  <a:gd name="connsiteY7-964" fmla="*/ 273050 h 559049"/>
                  <a:gd name="connsiteX8-965" fmla="*/ 5761832 w 5761832"/>
                  <a:gd name="connsiteY8-966" fmla="*/ 522287 h 559049"/>
                  <a:gd name="connsiteX9-967" fmla="*/ 5251450 w 5761832"/>
                  <a:gd name="connsiteY9-968" fmla="*/ 558800 h 559049"/>
                  <a:gd name="connsiteX10-969" fmla="*/ 1042988 w 5761832"/>
                  <a:gd name="connsiteY10-970" fmla="*/ 547688 h 559049"/>
                  <a:gd name="connsiteX11-971" fmla="*/ 919163 w 5761832"/>
                  <a:gd name="connsiteY11-972" fmla="*/ 550068 h 559049"/>
                  <a:gd name="connsiteX12-973" fmla="*/ 661194 w 5761832"/>
                  <a:gd name="connsiteY12-974" fmla="*/ 553244 h 559049"/>
                  <a:gd name="connsiteX13-975" fmla="*/ 0 w 5761832"/>
                  <a:gd name="connsiteY13-976" fmla="*/ 527050 h 559049"/>
                  <a:gd name="connsiteX14-977" fmla="*/ 200025 w 5761832"/>
                  <a:gd name="connsiteY14-978" fmla="*/ 271463 h 559049"/>
                  <a:gd name="connsiteX15" fmla="*/ 793 w 5761832"/>
                  <a:gd name="connsiteY15" fmla="*/ 7938 h 559049"/>
                  <a:gd name="connsiteX0-979" fmla="*/ 793 w 5761832"/>
                  <a:gd name="connsiteY0-980" fmla="*/ 7938 h 559049"/>
                  <a:gd name="connsiteX1-981" fmla="*/ 374650 w 5761832"/>
                  <a:gd name="connsiteY1-982" fmla="*/ 31750 h 559049"/>
                  <a:gd name="connsiteX2-983" fmla="*/ 916782 w 5761832"/>
                  <a:gd name="connsiteY2-984" fmla="*/ 19050 h 559049"/>
                  <a:gd name="connsiteX3-985" fmla="*/ 1047750 w 5761832"/>
                  <a:gd name="connsiteY3-986" fmla="*/ 14288 h 559049"/>
                  <a:gd name="connsiteX4-987" fmla="*/ 5076032 w 5761832"/>
                  <a:gd name="connsiteY4-988" fmla="*/ 26988 h 559049"/>
                  <a:gd name="connsiteX5-989" fmla="*/ 5759450 w 5761832"/>
                  <a:gd name="connsiteY5-990" fmla="*/ 0 h 559049"/>
                  <a:gd name="connsiteX6-991" fmla="*/ 5577681 w 5761832"/>
                  <a:gd name="connsiteY6-992" fmla="*/ 273050 h 559049"/>
                  <a:gd name="connsiteX7-993" fmla="*/ 5761832 w 5761832"/>
                  <a:gd name="connsiteY7-994" fmla="*/ 522287 h 559049"/>
                  <a:gd name="connsiteX8-995" fmla="*/ 5251450 w 5761832"/>
                  <a:gd name="connsiteY8-996" fmla="*/ 558800 h 559049"/>
                  <a:gd name="connsiteX9-997" fmla="*/ 1042988 w 5761832"/>
                  <a:gd name="connsiteY9-998" fmla="*/ 547688 h 559049"/>
                  <a:gd name="connsiteX10-999" fmla="*/ 919163 w 5761832"/>
                  <a:gd name="connsiteY10-1000" fmla="*/ 550068 h 559049"/>
                  <a:gd name="connsiteX11-1001" fmla="*/ 661194 w 5761832"/>
                  <a:gd name="connsiteY11-1002" fmla="*/ 553244 h 559049"/>
                  <a:gd name="connsiteX12-1003" fmla="*/ 0 w 5761832"/>
                  <a:gd name="connsiteY12-1004" fmla="*/ 527050 h 559049"/>
                  <a:gd name="connsiteX13-1005" fmla="*/ 200025 w 5761832"/>
                  <a:gd name="connsiteY13-1006" fmla="*/ 271463 h 559049"/>
                  <a:gd name="connsiteX14-1007" fmla="*/ 793 w 5761832"/>
                  <a:gd name="connsiteY14-1008" fmla="*/ 7938 h 559049"/>
                  <a:gd name="connsiteX0-1009" fmla="*/ 793 w 5761832"/>
                  <a:gd name="connsiteY0-1010" fmla="*/ 7938 h 559049"/>
                  <a:gd name="connsiteX1-1011" fmla="*/ 374650 w 5761832"/>
                  <a:gd name="connsiteY1-1012" fmla="*/ 31750 h 559049"/>
                  <a:gd name="connsiteX2-1013" fmla="*/ 916782 w 5761832"/>
                  <a:gd name="connsiteY2-1014" fmla="*/ 19050 h 559049"/>
                  <a:gd name="connsiteX3-1015" fmla="*/ 1047750 w 5761832"/>
                  <a:gd name="connsiteY3-1016" fmla="*/ 14288 h 559049"/>
                  <a:gd name="connsiteX4-1017" fmla="*/ 5759450 w 5761832"/>
                  <a:gd name="connsiteY4-1018" fmla="*/ 0 h 559049"/>
                  <a:gd name="connsiteX5-1019" fmla="*/ 5577681 w 5761832"/>
                  <a:gd name="connsiteY5-1020" fmla="*/ 273050 h 559049"/>
                  <a:gd name="connsiteX6-1021" fmla="*/ 5761832 w 5761832"/>
                  <a:gd name="connsiteY6-1022" fmla="*/ 522287 h 559049"/>
                  <a:gd name="connsiteX7-1023" fmla="*/ 5251450 w 5761832"/>
                  <a:gd name="connsiteY7-1024" fmla="*/ 558800 h 559049"/>
                  <a:gd name="connsiteX8-1025" fmla="*/ 1042988 w 5761832"/>
                  <a:gd name="connsiteY8-1026" fmla="*/ 547688 h 559049"/>
                  <a:gd name="connsiteX9-1027" fmla="*/ 919163 w 5761832"/>
                  <a:gd name="connsiteY9-1028" fmla="*/ 550068 h 559049"/>
                  <a:gd name="connsiteX10-1029" fmla="*/ 661194 w 5761832"/>
                  <a:gd name="connsiteY10-1030" fmla="*/ 553244 h 559049"/>
                  <a:gd name="connsiteX11-1031" fmla="*/ 0 w 5761832"/>
                  <a:gd name="connsiteY11-1032" fmla="*/ 527050 h 559049"/>
                  <a:gd name="connsiteX12-1033" fmla="*/ 200025 w 5761832"/>
                  <a:gd name="connsiteY12-1034" fmla="*/ 271463 h 559049"/>
                  <a:gd name="connsiteX13-1035" fmla="*/ 793 w 5761832"/>
                  <a:gd name="connsiteY13-1036" fmla="*/ 7938 h 559049"/>
                  <a:gd name="connsiteX0-1037" fmla="*/ 793 w 5761832"/>
                  <a:gd name="connsiteY0-1038" fmla="*/ 0 h 551111"/>
                  <a:gd name="connsiteX1-1039" fmla="*/ 374650 w 5761832"/>
                  <a:gd name="connsiteY1-1040" fmla="*/ 23812 h 551111"/>
                  <a:gd name="connsiteX2-1041" fmla="*/ 916782 w 5761832"/>
                  <a:gd name="connsiteY2-1042" fmla="*/ 11112 h 551111"/>
                  <a:gd name="connsiteX3-1043" fmla="*/ 1047750 w 5761832"/>
                  <a:gd name="connsiteY3-1044" fmla="*/ 6350 h 551111"/>
                  <a:gd name="connsiteX4-1045" fmla="*/ 5577681 w 5761832"/>
                  <a:gd name="connsiteY4-1046" fmla="*/ 265112 h 551111"/>
                  <a:gd name="connsiteX5-1047" fmla="*/ 5761832 w 5761832"/>
                  <a:gd name="connsiteY5-1048" fmla="*/ 514349 h 551111"/>
                  <a:gd name="connsiteX6-1049" fmla="*/ 5251450 w 5761832"/>
                  <a:gd name="connsiteY6-1050" fmla="*/ 550862 h 551111"/>
                  <a:gd name="connsiteX7-1051" fmla="*/ 1042988 w 5761832"/>
                  <a:gd name="connsiteY7-1052" fmla="*/ 539750 h 551111"/>
                  <a:gd name="connsiteX8-1053" fmla="*/ 919163 w 5761832"/>
                  <a:gd name="connsiteY8-1054" fmla="*/ 542130 h 551111"/>
                  <a:gd name="connsiteX9-1055" fmla="*/ 661194 w 5761832"/>
                  <a:gd name="connsiteY9-1056" fmla="*/ 545306 h 551111"/>
                  <a:gd name="connsiteX10-1057" fmla="*/ 0 w 5761832"/>
                  <a:gd name="connsiteY10-1058" fmla="*/ 519112 h 551111"/>
                  <a:gd name="connsiteX11-1059" fmla="*/ 200025 w 5761832"/>
                  <a:gd name="connsiteY11-1060" fmla="*/ 263525 h 551111"/>
                  <a:gd name="connsiteX12-1061" fmla="*/ 793 w 5761832"/>
                  <a:gd name="connsiteY12-1062" fmla="*/ 0 h 551111"/>
                  <a:gd name="connsiteX0-1063" fmla="*/ 793 w 5761832"/>
                  <a:gd name="connsiteY0-1064" fmla="*/ 0 h 551111"/>
                  <a:gd name="connsiteX1-1065" fmla="*/ 374650 w 5761832"/>
                  <a:gd name="connsiteY1-1066" fmla="*/ 23812 h 551111"/>
                  <a:gd name="connsiteX2-1067" fmla="*/ 916782 w 5761832"/>
                  <a:gd name="connsiteY2-1068" fmla="*/ 11112 h 551111"/>
                  <a:gd name="connsiteX3-1069" fmla="*/ 1047750 w 5761832"/>
                  <a:gd name="connsiteY3-1070" fmla="*/ 6350 h 551111"/>
                  <a:gd name="connsiteX4-1071" fmla="*/ 5761832 w 5761832"/>
                  <a:gd name="connsiteY4-1072" fmla="*/ 514349 h 551111"/>
                  <a:gd name="connsiteX5-1073" fmla="*/ 5251450 w 5761832"/>
                  <a:gd name="connsiteY5-1074" fmla="*/ 550862 h 551111"/>
                  <a:gd name="connsiteX6-1075" fmla="*/ 1042988 w 5761832"/>
                  <a:gd name="connsiteY6-1076" fmla="*/ 539750 h 551111"/>
                  <a:gd name="connsiteX7-1077" fmla="*/ 919163 w 5761832"/>
                  <a:gd name="connsiteY7-1078" fmla="*/ 542130 h 551111"/>
                  <a:gd name="connsiteX8-1079" fmla="*/ 661194 w 5761832"/>
                  <a:gd name="connsiteY8-1080" fmla="*/ 545306 h 551111"/>
                  <a:gd name="connsiteX9-1081" fmla="*/ 0 w 5761832"/>
                  <a:gd name="connsiteY9-1082" fmla="*/ 519112 h 551111"/>
                  <a:gd name="connsiteX10-1083" fmla="*/ 200025 w 5761832"/>
                  <a:gd name="connsiteY10-1084" fmla="*/ 263525 h 551111"/>
                  <a:gd name="connsiteX11-1085" fmla="*/ 793 w 5761832"/>
                  <a:gd name="connsiteY11-1086" fmla="*/ 0 h 551111"/>
                  <a:gd name="connsiteX0-1087" fmla="*/ 793 w 5251450"/>
                  <a:gd name="connsiteY0-1088" fmla="*/ 0 h 551111"/>
                  <a:gd name="connsiteX1-1089" fmla="*/ 374650 w 5251450"/>
                  <a:gd name="connsiteY1-1090" fmla="*/ 23812 h 551111"/>
                  <a:gd name="connsiteX2-1091" fmla="*/ 916782 w 5251450"/>
                  <a:gd name="connsiteY2-1092" fmla="*/ 11112 h 551111"/>
                  <a:gd name="connsiteX3-1093" fmla="*/ 1047750 w 5251450"/>
                  <a:gd name="connsiteY3-1094" fmla="*/ 6350 h 551111"/>
                  <a:gd name="connsiteX4-1095" fmla="*/ 5251450 w 5251450"/>
                  <a:gd name="connsiteY4-1096" fmla="*/ 550862 h 551111"/>
                  <a:gd name="connsiteX5-1097" fmla="*/ 1042988 w 5251450"/>
                  <a:gd name="connsiteY5-1098" fmla="*/ 539750 h 551111"/>
                  <a:gd name="connsiteX6-1099" fmla="*/ 919163 w 5251450"/>
                  <a:gd name="connsiteY6-1100" fmla="*/ 542130 h 551111"/>
                  <a:gd name="connsiteX7-1101" fmla="*/ 661194 w 5251450"/>
                  <a:gd name="connsiteY7-1102" fmla="*/ 545306 h 551111"/>
                  <a:gd name="connsiteX8-1103" fmla="*/ 0 w 5251450"/>
                  <a:gd name="connsiteY8-1104" fmla="*/ 519112 h 551111"/>
                  <a:gd name="connsiteX9-1105" fmla="*/ 200025 w 5251450"/>
                  <a:gd name="connsiteY9-1106" fmla="*/ 263525 h 551111"/>
                  <a:gd name="connsiteX10-1107" fmla="*/ 793 w 5251450"/>
                  <a:gd name="connsiteY10-1108" fmla="*/ 0 h 551111"/>
                  <a:gd name="connsiteX0-1109" fmla="*/ 793 w 1047750"/>
                  <a:gd name="connsiteY0-1110" fmla="*/ 0 h 551111"/>
                  <a:gd name="connsiteX1-1111" fmla="*/ 374650 w 1047750"/>
                  <a:gd name="connsiteY1-1112" fmla="*/ 23812 h 551111"/>
                  <a:gd name="connsiteX2-1113" fmla="*/ 916782 w 1047750"/>
                  <a:gd name="connsiteY2-1114" fmla="*/ 11112 h 551111"/>
                  <a:gd name="connsiteX3-1115" fmla="*/ 1047750 w 1047750"/>
                  <a:gd name="connsiteY3-1116" fmla="*/ 6350 h 551111"/>
                  <a:gd name="connsiteX4-1117" fmla="*/ 1042988 w 1047750"/>
                  <a:gd name="connsiteY4-1118" fmla="*/ 539750 h 551111"/>
                  <a:gd name="connsiteX5-1119" fmla="*/ 919163 w 1047750"/>
                  <a:gd name="connsiteY5-1120" fmla="*/ 542130 h 551111"/>
                  <a:gd name="connsiteX6-1121" fmla="*/ 661194 w 1047750"/>
                  <a:gd name="connsiteY6-1122" fmla="*/ 545306 h 551111"/>
                  <a:gd name="connsiteX7-1123" fmla="*/ 0 w 1047750"/>
                  <a:gd name="connsiteY7-1124" fmla="*/ 519112 h 551111"/>
                  <a:gd name="connsiteX8-1125" fmla="*/ 200025 w 1047750"/>
                  <a:gd name="connsiteY8-1126" fmla="*/ 263525 h 551111"/>
                  <a:gd name="connsiteX9-1127" fmla="*/ 793 w 1047750"/>
                  <a:gd name="connsiteY9-1128" fmla="*/ 0 h 5511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DCA0D">
                      <a:lumMod val="95000"/>
                      <a:lumOff val="5000"/>
                    </a:srgbClr>
                  </a:gs>
                  <a:gs pos="21000">
                    <a:srgbClr val="9DCA0D">
                      <a:lumMod val="85000"/>
                    </a:srgbClr>
                  </a:gs>
                  <a:gs pos="52000">
                    <a:srgbClr val="9DCA0D">
                      <a:lumMod val="90000"/>
                    </a:srgbClr>
                  </a:gs>
                  <a:gs pos="100000">
                    <a:srgbClr val="9DCA0D">
                      <a:lumMod val="77000"/>
                    </a:srgbClr>
                  </a:gs>
                  <a:gs pos="86000">
                    <a:srgbClr val="9DCA0D">
                      <a:lumMod val="85000"/>
                    </a:srgbClr>
                  </a:gs>
                </a:gsLst>
                <a:lin ang="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Freeform 58">
                <a:extLst>
                  <a:ext uri="{FF2B5EF4-FFF2-40B4-BE49-F238E27FC236}">
                    <a16:creationId xmlns:a16="http://schemas.microsoft.com/office/drawing/2014/main" id="{434364C5-1B89-8096-B3E9-31C22CBF1F63}"/>
                  </a:ext>
                </a:extLst>
              </p:cNvPr>
              <p:cNvSpPr/>
              <p:nvPr/>
            </p:nvSpPr>
            <p:spPr>
              <a:xfrm>
                <a:off x="1816100" y="3154095"/>
                <a:ext cx="919162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  <a:gd name="connsiteX0-921" fmla="*/ 793 w 5761832"/>
                  <a:gd name="connsiteY0-922" fmla="*/ 7938 h 559049"/>
                  <a:gd name="connsiteX1-923" fmla="*/ 374650 w 5761832"/>
                  <a:gd name="connsiteY1-924" fmla="*/ 31750 h 559049"/>
                  <a:gd name="connsiteX2-925" fmla="*/ 916782 w 5761832"/>
                  <a:gd name="connsiteY2-926" fmla="*/ 19050 h 559049"/>
                  <a:gd name="connsiteX3-927" fmla="*/ 945507 w 5761832"/>
                  <a:gd name="connsiteY3-928" fmla="*/ 20131 h 559049"/>
                  <a:gd name="connsiteX4-929" fmla="*/ 4862512 w 5761832"/>
                  <a:gd name="connsiteY4-930" fmla="*/ 19050 h 559049"/>
                  <a:gd name="connsiteX5-931" fmla="*/ 5076032 w 5761832"/>
                  <a:gd name="connsiteY5-932" fmla="*/ 26988 h 559049"/>
                  <a:gd name="connsiteX6-933" fmla="*/ 5759450 w 5761832"/>
                  <a:gd name="connsiteY6-934" fmla="*/ 0 h 559049"/>
                  <a:gd name="connsiteX7-935" fmla="*/ 5577681 w 5761832"/>
                  <a:gd name="connsiteY7-936" fmla="*/ 273050 h 559049"/>
                  <a:gd name="connsiteX8-937" fmla="*/ 5761832 w 5761832"/>
                  <a:gd name="connsiteY8-938" fmla="*/ 522287 h 559049"/>
                  <a:gd name="connsiteX9-939" fmla="*/ 5251450 w 5761832"/>
                  <a:gd name="connsiteY9-940" fmla="*/ 558800 h 559049"/>
                  <a:gd name="connsiteX10-941" fmla="*/ 919163 w 5761832"/>
                  <a:gd name="connsiteY10-942" fmla="*/ 550068 h 559049"/>
                  <a:gd name="connsiteX11-943" fmla="*/ 661194 w 5761832"/>
                  <a:gd name="connsiteY11-944" fmla="*/ 553244 h 559049"/>
                  <a:gd name="connsiteX12-945" fmla="*/ 0 w 5761832"/>
                  <a:gd name="connsiteY12-946" fmla="*/ 527050 h 559049"/>
                  <a:gd name="connsiteX13-947" fmla="*/ 200025 w 5761832"/>
                  <a:gd name="connsiteY13-948" fmla="*/ 271463 h 559049"/>
                  <a:gd name="connsiteX14" fmla="*/ 793 w 5761832"/>
                  <a:gd name="connsiteY14" fmla="*/ 7938 h 559049"/>
                  <a:gd name="connsiteX0-949" fmla="*/ 793 w 5761832"/>
                  <a:gd name="connsiteY0-950" fmla="*/ 7938 h 559049"/>
                  <a:gd name="connsiteX1-951" fmla="*/ 374650 w 5761832"/>
                  <a:gd name="connsiteY1-952" fmla="*/ 31750 h 559049"/>
                  <a:gd name="connsiteX2-953" fmla="*/ 916782 w 5761832"/>
                  <a:gd name="connsiteY2-954" fmla="*/ 19050 h 559049"/>
                  <a:gd name="connsiteX3-955" fmla="*/ 945507 w 5761832"/>
                  <a:gd name="connsiteY3-956" fmla="*/ 20131 h 559049"/>
                  <a:gd name="connsiteX4-957" fmla="*/ 4862512 w 5761832"/>
                  <a:gd name="connsiteY4-958" fmla="*/ 19050 h 559049"/>
                  <a:gd name="connsiteX5-959" fmla="*/ 5076032 w 5761832"/>
                  <a:gd name="connsiteY5-960" fmla="*/ 26988 h 559049"/>
                  <a:gd name="connsiteX6-961" fmla="*/ 5759450 w 5761832"/>
                  <a:gd name="connsiteY6-962" fmla="*/ 0 h 559049"/>
                  <a:gd name="connsiteX7-963" fmla="*/ 5577681 w 5761832"/>
                  <a:gd name="connsiteY7-964" fmla="*/ 273050 h 559049"/>
                  <a:gd name="connsiteX8-965" fmla="*/ 5761832 w 5761832"/>
                  <a:gd name="connsiteY8-966" fmla="*/ 522287 h 559049"/>
                  <a:gd name="connsiteX9-967" fmla="*/ 5251450 w 5761832"/>
                  <a:gd name="connsiteY9-968" fmla="*/ 558800 h 559049"/>
                  <a:gd name="connsiteX10-969" fmla="*/ 952905 w 5761832"/>
                  <a:gd name="connsiteY10-970" fmla="*/ 546396 h 559049"/>
                  <a:gd name="connsiteX11-971" fmla="*/ 919163 w 5761832"/>
                  <a:gd name="connsiteY11-972" fmla="*/ 550068 h 559049"/>
                  <a:gd name="connsiteX12-973" fmla="*/ 661194 w 5761832"/>
                  <a:gd name="connsiteY12-974" fmla="*/ 553244 h 559049"/>
                  <a:gd name="connsiteX13-975" fmla="*/ 0 w 5761832"/>
                  <a:gd name="connsiteY13-976" fmla="*/ 527050 h 559049"/>
                  <a:gd name="connsiteX14-977" fmla="*/ 200025 w 5761832"/>
                  <a:gd name="connsiteY14-978" fmla="*/ 271463 h 559049"/>
                  <a:gd name="connsiteX15" fmla="*/ 793 w 5761832"/>
                  <a:gd name="connsiteY15" fmla="*/ 7938 h 559049"/>
                  <a:gd name="connsiteX0-979" fmla="*/ 793 w 5835542"/>
                  <a:gd name="connsiteY0-980" fmla="*/ 7938 h 559049"/>
                  <a:gd name="connsiteX1-981" fmla="*/ 374650 w 5835542"/>
                  <a:gd name="connsiteY1-982" fmla="*/ 31750 h 559049"/>
                  <a:gd name="connsiteX2-983" fmla="*/ 916782 w 5835542"/>
                  <a:gd name="connsiteY2-984" fmla="*/ 19050 h 559049"/>
                  <a:gd name="connsiteX3-985" fmla="*/ 945507 w 5835542"/>
                  <a:gd name="connsiteY3-986" fmla="*/ 20131 h 559049"/>
                  <a:gd name="connsiteX4-987" fmla="*/ 4862512 w 5835542"/>
                  <a:gd name="connsiteY4-988" fmla="*/ 19050 h 559049"/>
                  <a:gd name="connsiteX5-989" fmla="*/ 5076032 w 5835542"/>
                  <a:gd name="connsiteY5-990" fmla="*/ 26988 h 559049"/>
                  <a:gd name="connsiteX6-991" fmla="*/ 5759450 w 5835542"/>
                  <a:gd name="connsiteY6-992" fmla="*/ 0 h 559049"/>
                  <a:gd name="connsiteX7-993" fmla="*/ 5761832 w 5835542"/>
                  <a:gd name="connsiteY7-994" fmla="*/ 522287 h 559049"/>
                  <a:gd name="connsiteX8-995" fmla="*/ 5251450 w 5835542"/>
                  <a:gd name="connsiteY8-996" fmla="*/ 558800 h 559049"/>
                  <a:gd name="connsiteX9-997" fmla="*/ 952905 w 5835542"/>
                  <a:gd name="connsiteY9-998" fmla="*/ 546396 h 559049"/>
                  <a:gd name="connsiteX10-999" fmla="*/ 919163 w 5835542"/>
                  <a:gd name="connsiteY10-1000" fmla="*/ 550068 h 559049"/>
                  <a:gd name="connsiteX11-1001" fmla="*/ 661194 w 5835542"/>
                  <a:gd name="connsiteY11-1002" fmla="*/ 553244 h 559049"/>
                  <a:gd name="connsiteX12-1003" fmla="*/ 0 w 5835542"/>
                  <a:gd name="connsiteY12-1004" fmla="*/ 527050 h 559049"/>
                  <a:gd name="connsiteX13-1005" fmla="*/ 200025 w 5835542"/>
                  <a:gd name="connsiteY13-1006" fmla="*/ 271463 h 559049"/>
                  <a:gd name="connsiteX14-1007" fmla="*/ 793 w 5835542"/>
                  <a:gd name="connsiteY14-1008" fmla="*/ 7938 h 559049"/>
                  <a:gd name="connsiteX0-1009" fmla="*/ 793 w 5761832"/>
                  <a:gd name="connsiteY0-1010" fmla="*/ 0 h 551111"/>
                  <a:gd name="connsiteX1-1011" fmla="*/ 374650 w 5761832"/>
                  <a:gd name="connsiteY1-1012" fmla="*/ 23812 h 551111"/>
                  <a:gd name="connsiteX2-1013" fmla="*/ 916782 w 5761832"/>
                  <a:gd name="connsiteY2-1014" fmla="*/ 11112 h 551111"/>
                  <a:gd name="connsiteX3-1015" fmla="*/ 945507 w 5761832"/>
                  <a:gd name="connsiteY3-1016" fmla="*/ 12193 h 551111"/>
                  <a:gd name="connsiteX4-1017" fmla="*/ 4862512 w 5761832"/>
                  <a:gd name="connsiteY4-1018" fmla="*/ 11112 h 551111"/>
                  <a:gd name="connsiteX5-1019" fmla="*/ 5076032 w 5761832"/>
                  <a:gd name="connsiteY5-1020" fmla="*/ 19050 h 551111"/>
                  <a:gd name="connsiteX6-1021" fmla="*/ 5761832 w 5761832"/>
                  <a:gd name="connsiteY6-1022" fmla="*/ 514349 h 551111"/>
                  <a:gd name="connsiteX7-1023" fmla="*/ 5251450 w 5761832"/>
                  <a:gd name="connsiteY7-1024" fmla="*/ 550862 h 551111"/>
                  <a:gd name="connsiteX8-1025" fmla="*/ 952905 w 5761832"/>
                  <a:gd name="connsiteY8-1026" fmla="*/ 538458 h 551111"/>
                  <a:gd name="connsiteX9-1027" fmla="*/ 919163 w 5761832"/>
                  <a:gd name="connsiteY9-1028" fmla="*/ 542130 h 551111"/>
                  <a:gd name="connsiteX10-1029" fmla="*/ 661194 w 5761832"/>
                  <a:gd name="connsiteY10-1030" fmla="*/ 545306 h 551111"/>
                  <a:gd name="connsiteX11-1031" fmla="*/ 0 w 5761832"/>
                  <a:gd name="connsiteY11-1032" fmla="*/ 519112 h 551111"/>
                  <a:gd name="connsiteX12-1033" fmla="*/ 200025 w 5761832"/>
                  <a:gd name="connsiteY12-1034" fmla="*/ 263525 h 551111"/>
                  <a:gd name="connsiteX13-1035" fmla="*/ 793 w 5761832"/>
                  <a:gd name="connsiteY13-1036" fmla="*/ 0 h 551111"/>
                  <a:gd name="connsiteX0-1037" fmla="*/ 793 w 5528877"/>
                  <a:gd name="connsiteY0-1038" fmla="*/ 0 h 551111"/>
                  <a:gd name="connsiteX1-1039" fmla="*/ 374650 w 5528877"/>
                  <a:gd name="connsiteY1-1040" fmla="*/ 23812 h 551111"/>
                  <a:gd name="connsiteX2-1041" fmla="*/ 916782 w 5528877"/>
                  <a:gd name="connsiteY2-1042" fmla="*/ 11112 h 551111"/>
                  <a:gd name="connsiteX3-1043" fmla="*/ 945507 w 5528877"/>
                  <a:gd name="connsiteY3-1044" fmla="*/ 12193 h 551111"/>
                  <a:gd name="connsiteX4-1045" fmla="*/ 4862512 w 5528877"/>
                  <a:gd name="connsiteY4-1046" fmla="*/ 11112 h 551111"/>
                  <a:gd name="connsiteX5-1047" fmla="*/ 5076032 w 5528877"/>
                  <a:gd name="connsiteY5-1048" fmla="*/ 19050 h 551111"/>
                  <a:gd name="connsiteX6-1049" fmla="*/ 5251450 w 5528877"/>
                  <a:gd name="connsiteY6-1050" fmla="*/ 550862 h 551111"/>
                  <a:gd name="connsiteX7-1051" fmla="*/ 952905 w 5528877"/>
                  <a:gd name="connsiteY7-1052" fmla="*/ 538458 h 551111"/>
                  <a:gd name="connsiteX8-1053" fmla="*/ 919163 w 5528877"/>
                  <a:gd name="connsiteY8-1054" fmla="*/ 542130 h 551111"/>
                  <a:gd name="connsiteX9-1055" fmla="*/ 661194 w 5528877"/>
                  <a:gd name="connsiteY9-1056" fmla="*/ 545306 h 551111"/>
                  <a:gd name="connsiteX10-1057" fmla="*/ 0 w 5528877"/>
                  <a:gd name="connsiteY10-1058" fmla="*/ 519112 h 551111"/>
                  <a:gd name="connsiteX11-1059" fmla="*/ 200025 w 5528877"/>
                  <a:gd name="connsiteY11-1060" fmla="*/ 263525 h 551111"/>
                  <a:gd name="connsiteX12-1061" fmla="*/ 793 w 5528877"/>
                  <a:gd name="connsiteY12-1062" fmla="*/ 0 h 551111"/>
                  <a:gd name="connsiteX0-1063" fmla="*/ 793 w 5528877"/>
                  <a:gd name="connsiteY0-1064" fmla="*/ 0 h 551111"/>
                  <a:gd name="connsiteX1-1065" fmla="*/ 374650 w 5528877"/>
                  <a:gd name="connsiteY1-1066" fmla="*/ 23812 h 551111"/>
                  <a:gd name="connsiteX2-1067" fmla="*/ 916782 w 5528877"/>
                  <a:gd name="connsiteY2-1068" fmla="*/ 11112 h 551111"/>
                  <a:gd name="connsiteX3-1069" fmla="*/ 945507 w 5528877"/>
                  <a:gd name="connsiteY3-1070" fmla="*/ 12193 h 551111"/>
                  <a:gd name="connsiteX4-1071" fmla="*/ 5076032 w 5528877"/>
                  <a:gd name="connsiteY4-1072" fmla="*/ 19050 h 551111"/>
                  <a:gd name="connsiteX5-1073" fmla="*/ 5251450 w 5528877"/>
                  <a:gd name="connsiteY5-1074" fmla="*/ 550862 h 551111"/>
                  <a:gd name="connsiteX6-1075" fmla="*/ 952905 w 5528877"/>
                  <a:gd name="connsiteY6-1076" fmla="*/ 538458 h 551111"/>
                  <a:gd name="connsiteX7-1077" fmla="*/ 919163 w 5528877"/>
                  <a:gd name="connsiteY7-1078" fmla="*/ 542130 h 551111"/>
                  <a:gd name="connsiteX8-1079" fmla="*/ 661194 w 5528877"/>
                  <a:gd name="connsiteY8-1080" fmla="*/ 545306 h 551111"/>
                  <a:gd name="connsiteX9-1081" fmla="*/ 0 w 5528877"/>
                  <a:gd name="connsiteY9-1082" fmla="*/ 519112 h 551111"/>
                  <a:gd name="connsiteX10-1083" fmla="*/ 200025 w 5528877"/>
                  <a:gd name="connsiteY10-1084" fmla="*/ 263525 h 551111"/>
                  <a:gd name="connsiteX11-1085" fmla="*/ 793 w 5528877"/>
                  <a:gd name="connsiteY11-1086" fmla="*/ 0 h 551111"/>
                  <a:gd name="connsiteX0-1087" fmla="*/ 793 w 5251450"/>
                  <a:gd name="connsiteY0-1088" fmla="*/ 0 h 551111"/>
                  <a:gd name="connsiteX1-1089" fmla="*/ 374650 w 5251450"/>
                  <a:gd name="connsiteY1-1090" fmla="*/ 23812 h 551111"/>
                  <a:gd name="connsiteX2-1091" fmla="*/ 916782 w 5251450"/>
                  <a:gd name="connsiteY2-1092" fmla="*/ 11112 h 551111"/>
                  <a:gd name="connsiteX3-1093" fmla="*/ 945507 w 5251450"/>
                  <a:gd name="connsiteY3-1094" fmla="*/ 12193 h 551111"/>
                  <a:gd name="connsiteX4-1095" fmla="*/ 5251450 w 5251450"/>
                  <a:gd name="connsiteY4-1096" fmla="*/ 550862 h 551111"/>
                  <a:gd name="connsiteX5-1097" fmla="*/ 952905 w 5251450"/>
                  <a:gd name="connsiteY5-1098" fmla="*/ 538458 h 551111"/>
                  <a:gd name="connsiteX6-1099" fmla="*/ 919163 w 5251450"/>
                  <a:gd name="connsiteY6-1100" fmla="*/ 542130 h 551111"/>
                  <a:gd name="connsiteX7-1101" fmla="*/ 661194 w 5251450"/>
                  <a:gd name="connsiteY7-1102" fmla="*/ 545306 h 551111"/>
                  <a:gd name="connsiteX8-1103" fmla="*/ 0 w 5251450"/>
                  <a:gd name="connsiteY8-1104" fmla="*/ 519112 h 551111"/>
                  <a:gd name="connsiteX9-1105" fmla="*/ 200025 w 5251450"/>
                  <a:gd name="connsiteY9-1106" fmla="*/ 263525 h 551111"/>
                  <a:gd name="connsiteX10-1107" fmla="*/ 793 w 5251450"/>
                  <a:gd name="connsiteY10-1108" fmla="*/ 0 h 551111"/>
                  <a:gd name="connsiteX0-1109" fmla="*/ 793 w 952905"/>
                  <a:gd name="connsiteY0-1110" fmla="*/ 0 h 551111"/>
                  <a:gd name="connsiteX1-1111" fmla="*/ 374650 w 952905"/>
                  <a:gd name="connsiteY1-1112" fmla="*/ 23812 h 551111"/>
                  <a:gd name="connsiteX2-1113" fmla="*/ 916782 w 952905"/>
                  <a:gd name="connsiteY2-1114" fmla="*/ 11112 h 551111"/>
                  <a:gd name="connsiteX3-1115" fmla="*/ 945507 w 952905"/>
                  <a:gd name="connsiteY3-1116" fmla="*/ 12193 h 551111"/>
                  <a:gd name="connsiteX4-1117" fmla="*/ 952905 w 952905"/>
                  <a:gd name="connsiteY4-1118" fmla="*/ 538458 h 551111"/>
                  <a:gd name="connsiteX5-1119" fmla="*/ 919163 w 952905"/>
                  <a:gd name="connsiteY5-1120" fmla="*/ 542130 h 551111"/>
                  <a:gd name="connsiteX6-1121" fmla="*/ 661194 w 952905"/>
                  <a:gd name="connsiteY6-1122" fmla="*/ 545306 h 551111"/>
                  <a:gd name="connsiteX7-1123" fmla="*/ 0 w 952905"/>
                  <a:gd name="connsiteY7-1124" fmla="*/ 519112 h 551111"/>
                  <a:gd name="connsiteX8-1125" fmla="*/ 200025 w 952905"/>
                  <a:gd name="connsiteY8-1126" fmla="*/ 263525 h 551111"/>
                  <a:gd name="connsiteX9-1127" fmla="*/ 793 w 952905"/>
                  <a:gd name="connsiteY9-1128" fmla="*/ 0 h 5511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rgbClr val="CBF34B"/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1" name="Group 13">
              <a:extLst>
                <a:ext uri="{FF2B5EF4-FFF2-40B4-BE49-F238E27FC236}">
                  <a16:creationId xmlns:a16="http://schemas.microsoft.com/office/drawing/2014/main" id="{249DC511-18FE-4CD3-C5CC-56394CF8D43A}"/>
                </a:ext>
              </a:extLst>
            </p:cNvPr>
            <p:cNvGrpSpPr/>
            <p:nvPr/>
          </p:nvGrpSpPr>
          <p:grpSpPr bwMode="auto">
            <a:xfrm>
              <a:off x="3702051" y="3732214"/>
              <a:ext cx="4651375" cy="1239837"/>
              <a:chOff x="2530645" y="3933371"/>
              <a:chExt cx="4651820" cy="1238901"/>
            </a:xfrm>
          </p:grpSpPr>
          <p:pic>
            <p:nvPicPr>
              <p:cNvPr id="93" name="Picture 4" descr="C:\Users\dell\Desktop\Icon sale page\Icon tĩnh\200wide.jpg">
                <a:extLst>
                  <a:ext uri="{FF2B5EF4-FFF2-40B4-BE49-F238E27FC236}">
                    <a16:creationId xmlns:a16="http://schemas.microsoft.com/office/drawing/2014/main" id="{509AC3E4-6928-328E-E17E-3CAD31FDF5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14159"/>
              <a:stretch>
                <a:fillRect/>
              </a:stretch>
            </p:blipFill>
            <p:spPr bwMode="auto">
              <a:xfrm flipH="1">
                <a:off x="2656682" y="4926180"/>
                <a:ext cx="3744118" cy="246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99" name="Group 15">
                <a:extLst>
                  <a:ext uri="{FF2B5EF4-FFF2-40B4-BE49-F238E27FC236}">
                    <a16:creationId xmlns:a16="http://schemas.microsoft.com/office/drawing/2014/main" id="{332793A1-AD9D-BEBB-5AE5-2D6949A92442}"/>
                  </a:ext>
                </a:extLst>
              </p:cNvPr>
              <p:cNvGrpSpPr/>
              <p:nvPr/>
            </p:nvGrpSpPr>
            <p:grpSpPr bwMode="auto">
              <a:xfrm>
                <a:off x="2530645" y="3933371"/>
                <a:ext cx="4651820" cy="1011238"/>
                <a:chOff x="2671148" y="1311915"/>
                <a:chExt cx="3938587" cy="1011238"/>
              </a:xfrm>
            </p:grpSpPr>
            <p:pic>
              <p:nvPicPr>
                <p:cNvPr id="100" name="Picture 3">
                  <a:extLst>
                    <a:ext uri="{FF2B5EF4-FFF2-40B4-BE49-F238E27FC236}">
                      <a16:creationId xmlns:a16="http://schemas.microsoft.com/office/drawing/2014/main" id="{92D7FB28-BEB9-CA87-92C2-87F3CE989A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671148" y="1311915"/>
                  <a:ext cx="3938587" cy="1011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01" name="Rounded Rectangle 76">
                  <a:extLst>
                    <a:ext uri="{FF2B5EF4-FFF2-40B4-BE49-F238E27FC236}">
                      <a16:creationId xmlns:a16="http://schemas.microsoft.com/office/drawing/2014/main" id="{DFCE48F5-C9EE-F622-8D75-E86DA301C0E2}"/>
                    </a:ext>
                  </a:extLst>
                </p:cNvPr>
                <p:cNvSpPr/>
                <p:nvPr/>
              </p:nvSpPr>
              <p:spPr>
                <a:xfrm>
                  <a:off x="2762555" y="1386471"/>
                  <a:ext cx="3777280" cy="861362"/>
                </a:xfrm>
                <a:prstGeom prst="roundRect">
                  <a:avLst>
                    <a:gd name="adj" fmla="val 12108"/>
                  </a:avLst>
                </a:prstGeom>
                <a:noFill/>
                <a:ln w="19050" cap="flat" cmpd="sng" algn="ctr">
                  <a:solidFill>
                    <a:srgbClr val="996633"/>
                  </a:solidFill>
                  <a:prstDash val="dash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82" name="Rectangle 25">
              <a:extLst>
                <a:ext uri="{FF2B5EF4-FFF2-40B4-BE49-F238E27FC236}">
                  <a16:creationId xmlns:a16="http://schemas.microsoft.com/office/drawing/2014/main" id="{88999357-99E9-8534-5A1C-80D2777EBB76}"/>
                </a:ext>
              </a:extLst>
            </p:cNvPr>
            <p:cNvSpPr/>
            <p:nvPr/>
          </p:nvSpPr>
          <p:spPr>
            <a:xfrm>
              <a:off x="4853456" y="3854088"/>
              <a:ext cx="3358475" cy="79285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b="1" kern="0" dirty="0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endParaRPr lang="en-US" sz="2800" b="1" kern="0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6" name="Group 92">
              <a:extLst>
                <a:ext uri="{FF2B5EF4-FFF2-40B4-BE49-F238E27FC236}">
                  <a16:creationId xmlns:a16="http://schemas.microsoft.com/office/drawing/2014/main" id="{D652D4D0-0D01-BA67-A8BA-4F7071C62A2F}"/>
                </a:ext>
              </a:extLst>
            </p:cNvPr>
            <p:cNvGrpSpPr/>
            <p:nvPr/>
          </p:nvGrpSpPr>
          <p:grpSpPr bwMode="auto">
            <a:xfrm>
              <a:off x="3463926" y="3927476"/>
              <a:ext cx="1489075" cy="663575"/>
              <a:chOff x="2452688" y="2863775"/>
              <a:chExt cx="1819275" cy="662858"/>
            </a:xfrm>
          </p:grpSpPr>
          <p:sp>
            <p:nvSpPr>
              <p:cNvPr id="91" name="Freeform 94">
                <a:extLst>
                  <a:ext uri="{FF2B5EF4-FFF2-40B4-BE49-F238E27FC236}">
                    <a16:creationId xmlns:a16="http://schemas.microsoft.com/office/drawing/2014/main" id="{CBEC4037-6CB4-9915-1051-23F21E21A2A1}"/>
                  </a:ext>
                </a:extLst>
              </p:cNvPr>
              <p:cNvSpPr/>
              <p:nvPr/>
            </p:nvSpPr>
            <p:spPr>
              <a:xfrm>
                <a:off x="2452688" y="2863775"/>
                <a:ext cx="1819275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-1" fmla="*/ 1824037 w 1824037"/>
                  <a:gd name="connsiteY0-2" fmla="*/ 300038 h 585788"/>
                  <a:gd name="connsiteX1-3" fmla="*/ 1590675 w 1824037"/>
                  <a:gd name="connsiteY1-4" fmla="*/ 71438 h 585788"/>
                  <a:gd name="connsiteX2-5" fmla="*/ 500062 w 1824037"/>
                  <a:gd name="connsiteY2-6" fmla="*/ 0 h 585788"/>
                  <a:gd name="connsiteX3-7" fmla="*/ 9525 w 1824037"/>
                  <a:gd name="connsiteY3-8" fmla="*/ 66675 h 585788"/>
                  <a:gd name="connsiteX4-9" fmla="*/ 0 w 1824037"/>
                  <a:gd name="connsiteY4-10" fmla="*/ 581025 h 585788"/>
                  <a:gd name="connsiteX5-11" fmla="*/ 233362 w 1824037"/>
                  <a:gd name="connsiteY5-12" fmla="*/ 500063 h 585788"/>
                  <a:gd name="connsiteX6-13" fmla="*/ 842962 w 1824037"/>
                  <a:gd name="connsiteY6-14" fmla="*/ 538163 h 585788"/>
                  <a:gd name="connsiteX7-15" fmla="*/ 1614487 w 1824037"/>
                  <a:gd name="connsiteY7-16" fmla="*/ 585788 h 585788"/>
                  <a:gd name="connsiteX8-17" fmla="*/ 1824037 w 1824037"/>
                  <a:gd name="connsiteY8-18" fmla="*/ 300038 h 585788"/>
                  <a:gd name="connsiteX0-19" fmla="*/ 1824037 w 1824037"/>
                  <a:gd name="connsiteY0-20" fmla="*/ 303288 h 589038"/>
                  <a:gd name="connsiteX1-21" fmla="*/ 1590675 w 1824037"/>
                  <a:gd name="connsiteY1-22" fmla="*/ 74688 h 589038"/>
                  <a:gd name="connsiteX2-23" fmla="*/ 500062 w 1824037"/>
                  <a:gd name="connsiteY2-24" fmla="*/ 3250 h 589038"/>
                  <a:gd name="connsiteX3-25" fmla="*/ 9525 w 1824037"/>
                  <a:gd name="connsiteY3-26" fmla="*/ 69925 h 589038"/>
                  <a:gd name="connsiteX4-27" fmla="*/ 0 w 1824037"/>
                  <a:gd name="connsiteY4-28" fmla="*/ 584275 h 589038"/>
                  <a:gd name="connsiteX5-29" fmla="*/ 233362 w 1824037"/>
                  <a:gd name="connsiteY5-30" fmla="*/ 503313 h 589038"/>
                  <a:gd name="connsiteX6-31" fmla="*/ 842962 w 1824037"/>
                  <a:gd name="connsiteY6-32" fmla="*/ 541413 h 589038"/>
                  <a:gd name="connsiteX7-33" fmla="*/ 1614487 w 1824037"/>
                  <a:gd name="connsiteY7-34" fmla="*/ 589038 h 589038"/>
                  <a:gd name="connsiteX8-35" fmla="*/ 1824037 w 1824037"/>
                  <a:gd name="connsiteY8-36" fmla="*/ 303288 h 589038"/>
                  <a:gd name="connsiteX0-37" fmla="*/ 1824037 w 1824037"/>
                  <a:gd name="connsiteY0-38" fmla="*/ 303288 h 589038"/>
                  <a:gd name="connsiteX1-39" fmla="*/ 1590675 w 1824037"/>
                  <a:gd name="connsiteY1-40" fmla="*/ 74688 h 589038"/>
                  <a:gd name="connsiteX2-41" fmla="*/ 500062 w 1824037"/>
                  <a:gd name="connsiteY2-42" fmla="*/ 3250 h 589038"/>
                  <a:gd name="connsiteX3-43" fmla="*/ 9525 w 1824037"/>
                  <a:gd name="connsiteY3-44" fmla="*/ 69925 h 589038"/>
                  <a:gd name="connsiteX4-45" fmla="*/ 0 w 1824037"/>
                  <a:gd name="connsiteY4-46" fmla="*/ 584275 h 589038"/>
                  <a:gd name="connsiteX5-47" fmla="*/ 233362 w 1824037"/>
                  <a:gd name="connsiteY5-48" fmla="*/ 503313 h 589038"/>
                  <a:gd name="connsiteX6-49" fmla="*/ 842962 w 1824037"/>
                  <a:gd name="connsiteY6-50" fmla="*/ 541413 h 589038"/>
                  <a:gd name="connsiteX7-51" fmla="*/ 1614487 w 1824037"/>
                  <a:gd name="connsiteY7-52" fmla="*/ 589038 h 589038"/>
                  <a:gd name="connsiteX8-53" fmla="*/ 1824037 w 1824037"/>
                  <a:gd name="connsiteY8-54" fmla="*/ 303288 h 589038"/>
                  <a:gd name="connsiteX0-55" fmla="*/ 1824037 w 1824037"/>
                  <a:gd name="connsiteY0-56" fmla="*/ 303288 h 589038"/>
                  <a:gd name="connsiteX1-57" fmla="*/ 1590675 w 1824037"/>
                  <a:gd name="connsiteY1-58" fmla="*/ 74688 h 589038"/>
                  <a:gd name="connsiteX2-59" fmla="*/ 500062 w 1824037"/>
                  <a:gd name="connsiteY2-60" fmla="*/ 3250 h 589038"/>
                  <a:gd name="connsiteX3-61" fmla="*/ 9525 w 1824037"/>
                  <a:gd name="connsiteY3-62" fmla="*/ 69925 h 589038"/>
                  <a:gd name="connsiteX4-63" fmla="*/ 0 w 1824037"/>
                  <a:gd name="connsiteY4-64" fmla="*/ 584275 h 589038"/>
                  <a:gd name="connsiteX5-65" fmla="*/ 233362 w 1824037"/>
                  <a:gd name="connsiteY5-66" fmla="*/ 503313 h 589038"/>
                  <a:gd name="connsiteX6-67" fmla="*/ 842962 w 1824037"/>
                  <a:gd name="connsiteY6-68" fmla="*/ 541413 h 589038"/>
                  <a:gd name="connsiteX7-69" fmla="*/ 1614487 w 1824037"/>
                  <a:gd name="connsiteY7-70" fmla="*/ 589038 h 589038"/>
                  <a:gd name="connsiteX8-71" fmla="*/ 1824037 w 1824037"/>
                  <a:gd name="connsiteY8-72" fmla="*/ 303288 h 589038"/>
                  <a:gd name="connsiteX0-73" fmla="*/ 1824037 w 1824037"/>
                  <a:gd name="connsiteY0-74" fmla="*/ 303288 h 589038"/>
                  <a:gd name="connsiteX1-75" fmla="*/ 1590675 w 1824037"/>
                  <a:gd name="connsiteY1-76" fmla="*/ 74688 h 589038"/>
                  <a:gd name="connsiteX2-77" fmla="*/ 500062 w 1824037"/>
                  <a:gd name="connsiteY2-78" fmla="*/ 3250 h 589038"/>
                  <a:gd name="connsiteX3-79" fmla="*/ 9525 w 1824037"/>
                  <a:gd name="connsiteY3-80" fmla="*/ 69925 h 589038"/>
                  <a:gd name="connsiteX4-81" fmla="*/ 0 w 1824037"/>
                  <a:gd name="connsiteY4-82" fmla="*/ 577131 h 589038"/>
                  <a:gd name="connsiteX5-83" fmla="*/ 233362 w 1824037"/>
                  <a:gd name="connsiteY5-84" fmla="*/ 503313 h 589038"/>
                  <a:gd name="connsiteX6-85" fmla="*/ 842962 w 1824037"/>
                  <a:gd name="connsiteY6-86" fmla="*/ 541413 h 589038"/>
                  <a:gd name="connsiteX7-87" fmla="*/ 1614487 w 1824037"/>
                  <a:gd name="connsiteY7-88" fmla="*/ 589038 h 589038"/>
                  <a:gd name="connsiteX8-89" fmla="*/ 1824037 w 1824037"/>
                  <a:gd name="connsiteY8-90" fmla="*/ 303288 h 589038"/>
                  <a:gd name="connsiteX0-91" fmla="*/ 1824037 w 1824037"/>
                  <a:gd name="connsiteY0-92" fmla="*/ 303288 h 589038"/>
                  <a:gd name="connsiteX1-93" fmla="*/ 1590675 w 1824037"/>
                  <a:gd name="connsiteY1-94" fmla="*/ 74688 h 589038"/>
                  <a:gd name="connsiteX2-95" fmla="*/ 500062 w 1824037"/>
                  <a:gd name="connsiteY2-96" fmla="*/ 3250 h 589038"/>
                  <a:gd name="connsiteX3-97" fmla="*/ 9525 w 1824037"/>
                  <a:gd name="connsiteY3-98" fmla="*/ 69925 h 589038"/>
                  <a:gd name="connsiteX4-99" fmla="*/ 0 w 1824037"/>
                  <a:gd name="connsiteY4-100" fmla="*/ 577131 h 589038"/>
                  <a:gd name="connsiteX5-101" fmla="*/ 233362 w 1824037"/>
                  <a:gd name="connsiteY5-102" fmla="*/ 503313 h 589038"/>
                  <a:gd name="connsiteX6-103" fmla="*/ 842962 w 1824037"/>
                  <a:gd name="connsiteY6-104" fmla="*/ 541413 h 589038"/>
                  <a:gd name="connsiteX7-105" fmla="*/ 1614487 w 1824037"/>
                  <a:gd name="connsiteY7-106" fmla="*/ 589038 h 589038"/>
                  <a:gd name="connsiteX8-107" fmla="*/ 1824037 w 1824037"/>
                  <a:gd name="connsiteY8-108" fmla="*/ 303288 h 589038"/>
                  <a:gd name="connsiteX0-109" fmla="*/ 1824037 w 1824037"/>
                  <a:gd name="connsiteY0-110" fmla="*/ 303288 h 584276"/>
                  <a:gd name="connsiteX1-111" fmla="*/ 1590675 w 1824037"/>
                  <a:gd name="connsiteY1-112" fmla="*/ 74688 h 584276"/>
                  <a:gd name="connsiteX2-113" fmla="*/ 500062 w 1824037"/>
                  <a:gd name="connsiteY2-114" fmla="*/ 3250 h 584276"/>
                  <a:gd name="connsiteX3-115" fmla="*/ 9525 w 1824037"/>
                  <a:gd name="connsiteY3-116" fmla="*/ 69925 h 584276"/>
                  <a:gd name="connsiteX4-117" fmla="*/ 0 w 1824037"/>
                  <a:gd name="connsiteY4-118" fmla="*/ 577131 h 584276"/>
                  <a:gd name="connsiteX5-119" fmla="*/ 233362 w 1824037"/>
                  <a:gd name="connsiteY5-120" fmla="*/ 503313 h 584276"/>
                  <a:gd name="connsiteX6-121" fmla="*/ 842962 w 1824037"/>
                  <a:gd name="connsiteY6-122" fmla="*/ 541413 h 584276"/>
                  <a:gd name="connsiteX7-123" fmla="*/ 1604962 w 1824037"/>
                  <a:gd name="connsiteY7-124" fmla="*/ 584276 h 584276"/>
                  <a:gd name="connsiteX8-125" fmla="*/ 1824037 w 1824037"/>
                  <a:gd name="connsiteY8-126" fmla="*/ 303288 h 584276"/>
                  <a:gd name="connsiteX0-127" fmla="*/ 1824037 w 1824037"/>
                  <a:gd name="connsiteY0-128" fmla="*/ 303288 h 584276"/>
                  <a:gd name="connsiteX1-129" fmla="*/ 1590675 w 1824037"/>
                  <a:gd name="connsiteY1-130" fmla="*/ 74688 h 584276"/>
                  <a:gd name="connsiteX2-131" fmla="*/ 500062 w 1824037"/>
                  <a:gd name="connsiteY2-132" fmla="*/ 3250 h 584276"/>
                  <a:gd name="connsiteX3-133" fmla="*/ 9525 w 1824037"/>
                  <a:gd name="connsiteY3-134" fmla="*/ 69925 h 584276"/>
                  <a:gd name="connsiteX4-135" fmla="*/ 0 w 1824037"/>
                  <a:gd name="connsiteY4-136" fmla="*/ 577131 h 584276"/>
                  <a:gd name="connsiteX5-137" fmla="*/ 233362 w 1824037"/>
                  <a:gd name="connsiteY5-138" fmla="*/ 503313 h 584276"/>
                  <a:gd name="connsiteX6-139" fmla="*/ 842962 w 1824037"/>
                  <a:gd name="connsiteY6-140" fmla="*/ 541413 h 584276"/>
                  <a:gd name="connsiteX7-141" fmla="*/ 1604962 w 1824037"/>
                  <a:gd name="connsiteY7-142" fmla="*/ 584276 h 584276"/>
                  <a:gd name="connsiteX8-143" fmla="*/ 1824037 w 1824037"/>
                  <a:gd name="connsiteY8-144" fmla="*/ 303288 h 584276"/>
                  <a:gd name="connsiteX0-145" fmla="*/ 1824037 w 1824037"/>
                  <a:gd name="connsiteY0-146" fmla="*/ 303288 h 584276"/>
                  <a:gd name="connsiteX1-147" fmla="*/ 1590675 w 1824037"/>
                  <a:gd name="connsiteY1-148" fmla="*/ 74688 h 584276"/>
                  <a:gd name="connsiteX2-149" fmla="*/ 500062 w 1824037"/>
                  <a:gd name="connsiteY2-150" fmla="*/ 3250 h 584276"/>
                  <a:gd name="connsiteX3-151" fmla="*/ 9525 w 1824037"/>
                  <a:gd name="connsiteY3-152" fmla="*/ 69925 h 584276"/>
                  <a:gd name="connsiteX4-153" fmla="*/ 0 w 1824037"/>
                  <a:gd name="connsiteY4-154" fmla="*/ 577131 h 584276"/>
                  <a:gd name="connsiteX5-155" fmla="*/ 233362 w 1824037"/>
                  <a:gd name="connsiteY5-156" fmla="*/ 503313 h 584276"/>
                  <a:gd name="connsiteX6-157" fmla="*/ 842962 w 1824037"/>
                  <a:gd name="connsiteY6-158" fmla="*/ 541413 h 584276"/>
                  <a:gd name="connsiteX7-159" fmla="*/ 1604962 w 1824037"/>
                  <a:gd name="connsiteY7-160" fmla="*/ 584276 h 584276"/>
                  <a:gd name="connsiteX8-161" fmla="*/ 1824037 w 1824037"/>
                  <a:gd name="connsiteY8-162" fmla="*/ 303288 h 584276"/>
                  <a:gd name="connsiteX0-163" fmla="*/ 1824037 w 1824037"/>
                  <a:gd name="connsiteY0-164" fmla="*/ 303288 h 584276"/>
                  <a:gd name="connsiteX1-165" fmla="*/ 1590675 w 1824037"/>
                  <a:gd name="connsiteY1-166" fmla="*/ 74688 h 584276"/>
                  <a:gd name="connsiteX2-167" fmla="*/ 500062 w 1824037"/>
                  <a:gd name="connsiteY2-168" fmla="*/ 3250 h 584276"/>
                  <a:gd name="connsiteX3-169" fmla="*/ 9525 w 1824037"/>
                  <a:gd name="connsiteY3-170" fmla="*/ 69925 h 584276"/>
                  <a:gd name="connsiteX4-171" fmla="*/ 0 w 1824037"/>
                  <a:gd name="connsiteY4-172" fmla="*/ 577131 h 584276"/>
                  <a:gd name="connsiteX5-173" fmla="*/ 233362 w 1824037"/>
                  <a:gd name="connsiteY5-174" fmla="*/ 503313 h 584276"/>
                  <a:gd name="connsiteX6-175" fmla="*/ 842962 w 1824037"/>
                  <a:gd name="connsiteY6-176" fmla="*/ 541413 h 584276"/>
                  <a:gd name="connsiteX7-177" fmla="*/ 1604962 w 1824037"/>
                  <a:gd name="connsiteY7-178" fmla="*/ 584276 h 584276"/>
                  <a:gd name="connsiteX8-179" fmla="*/ 1824037 w 1824037"/>
                  <a:gd name="connsiteY8-180" fmla="*/ 303288 h 584276"/>
                  <a:gd name="connsiteX0-181" fmla="*/ 1824037 w 1824037"/>
                  <a:gd name="connsiteY0-182" fmla="*/ 303288 h 584276"/>
                  <a:gd name="connsiteX1-183" fmla="*/ 1604962 w 1824037"/>
                  <a:gd name="connsiteY1-184" fmla="*/ 74688 h 584276"/>
                  <a:gd name="connsiteX2-185" fmla="*/ 500062 w 1824037"/>
                  <a:gd name="connsiteY2-186" fmla="*/ 3250 h 584276"/>
                  <a:gd name="connsiteX3-187" fmla="*/ 9525 w 1824037"/>
                  <a:gd name="connsiteY3-188" fmla="*/ 69925 h 584276"/>
                  <a:gd name="connsiteX4-189" fmla="*/ 0 w 1824037"/>
                  <a:gd name="connsiteY4-190" fmla="*/ 577131 h 584276"/>
                  <a:gd name="connsiteX5-191" fmla="*/ 233362 w 1824037"/>
                  <a:gd name="connsiteY5-192" fmla="*/ 503313 h 584276"/>
                  <a:gd name="connsiteX6-193" fmla="*/ 842962 w 1824037"/>
                  <a:gd name="connsiteY6-194" fmla="*/ 541413 h 584276"/>
                  <a:gd name="connsiteX7-195" fmla="*/ 1604962 w 1824037"/>
                  <a:gd name="connsiteY7-196" fmla="*/ 584276 h 584276"/>
                  <a:gd name="connsiteX8-197" fmla="*/ 1824037 w 1824037"/>
                  <a:gd name="connsiteY8-198" fmla="*/ 303288 h 584276"/>
                  <a:gd name="connsiteX0-199" fmla="*/ 1819275 w 1819275"/>
                  <a:gd name="connsiteY0-200" fmla="*/ 312813 h 584276"/>
                  <a:gd name="connsiteX1-201" fmla="*/ 1604962 w 1819275"/>
                  <a:gd name="connsiteY1-202" fmla="*/ 74688 h 584276"/>
                  <a:gd name="connsiteX2-203" fmla="*/ 500062 w 1819275"/>
                  <a:gd name="connsiteY2-204" fmla="*/ 3250 h 584276"/>
                  <a:gd name="connsiteX3-205" fmla="*/ 9525 w 1819275"/>
                  <a:gd name="connsiteY3-206" fmla="*/ 69925 h 584276"/>
                  <a:gd name="connsiteX4-207" fmla="*/ 0 w 1819275"/>
                  <a:gd name="connsiteY4-208" fmla="*/ 577131 h 584276"/>
                  <a:gd name="connsiteX5-209" fmla="*/ 233362 w 1819275"/>
                  <a:gd name="connsiteY5-210" fmla="*/ 503313 h 584276"/>
                  <a:gd name="connsiteX6-211" fmla="*/ 842962 w 1819275"/>
                  <a:gd name="connsiteY6-212" fmla="*/ 541413 h 584276"/>
                  <a:gd name="connsiteX7-213" fmla="*/ 1604962 w 1819275"/>
                  <a:gd name="connsiteY7-214" fmla="*/ 584276 h 584276"/>
                  <a:gd name="connsiteX8-215" fmla="*/ 1819275 w 1819275"/>
                  <a:gd name="connsiteY8-216" fmla="*/ 312813 h 584276"/>
                  <a:gd name="connsiteX0-217" fmla="*/ 1819275 w 1819275"/>
                  <a:gd name="connsiteY0-218" fmla="*/ 312813 h 584276"/>
                  <a:gd name="connsiteX1-219" fmla="*/ 1604962 w 1819275"/>
                  <a:gd name="connsiteY1-220" fmla="*/ 74688 h 584276"/>
                  <a:gd name="connsiteX2-221" fmla="*/ 500062 w 1819275"/>
                  <a:gd name="connsiteY2-222" fmla="*/ 3250 h 584276"/>
                  <a:gd name="connsiteX3-223" fmla="*/ 9525 w 1819275"/>
                  <a:gd name="connsiteY3-224" fmla="*/ 69925 h 584276"/>
                  <a:gd name="connsiteX4-225" fmla="*/ 0 w 1819275"/>
                  <a:gd name="connsiteY4-226" fmla="*/ 577131 h 584276"/>
                  <a:gd name="connsiteX5-227" fmla="*/ 233362 w 1819275"/>
                  <a:gd name="connsiteY5-228" fmla="*/ 503313 h 584276"/>
                  <a:gd name="connsiteX6-229" fmla="*/ 842962 w 1819275"/>
                  <a:gd name="connsiteY6-230" fmla="*/ 541413 h 584276"/>
                  <a:gd name="connsiteX7-231" fmla="*/ 1604962 w 1819275"/>
                  <a:gd name="connsiteY7-232" fmla="*/ 584276 h 584276"/>
                  <a:gd name="connsiteX8-233" fmla="*/ 1819275 w 1819275"/>
                  <a:gd name="connsiteY8-234" fmla="*/ 312813 h 584276"/>
                  <a:gd name="connsiteX0-235" fmla="*/ 1819275 w 1819275"/>
                  <a:gd name="connsiteY0-236" fmla="*/ 312813 h 584276"/>
                  <a:gd name="connsiteX1-237" fmla="*/ 1604962 w 1819275"/>
                  <a:gd name="connsiteY1-238" fmla="*/ 74688 h 584276"/>
                  <a:gd name="connsiteX2-239" fmla="*/ 500062 w 1819275"/>
                  <a:gd name="connsiteY2-240" fmla="*/ 3250 h 584276"/>
                  <a:gd name="connsiteX3-241" fmla="*/ 9525 w 1819275"/>
                  <a:gd name="connsiteY3-242" fmla="*/ 69925 h 584276"/>
                  <a:gd name="connsiteX4-243" fmla="*/ 0 w 1819275"/>
                  <a:gd name="connsiteY4-244" fmla="*/ 577131 h 584276"/>
                  <a:gd name="connsiteX5-245" fmla="*/ 233362 w 1819275"/>
                  <a:gd name="connsiteY5-246" fmla="*/ 503313 h 584276"/>
                  <a:gd name="connsiteX6-247" fmla="*/ 842962 w 1819275"/>
                  <a:gd name="connsiteY6-248" fmla="*/ 541413 h 584276"/>
                  <a:gd name="connsiteX7-249" fmla="*/ 1604962 w 1819275"/>
                  <a:gd name="connsiteY7-250" fmla="*/ 584276 h 584276"/>
                  <a:gd name="connsiteX8-251" fmla="*/ 1819275 w 1819275"/>
                  <a:gd name="connsiteY8-252" fmla="*/ 312813 h 5842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9DCA0D"/>
                  </a:gs>
                  <a:gs pos="0">
                    <a:srgbClr val="9DCA0D">
                      <a:lumMod val="95000"/>
                      <a:lumOff val="5000"/>
                    </a:srgbClr>
                  </a:gs>
                  <a:gs pos="49000">
                    <a:srgbClr val="9DCA0D">
                      <a:lumMod val="90000"/>
                    </a:srgbClr>
                  </a:gs>
                  <a:gs pos="60000">
                    <a:srgbClr val="9DCA0D"/>
                  </a:gs>
                  <a:gs pos="100000">
                    <a:srgbClr val="9DCA0D">
                      <a:lumMod val="80000"/>
                    </a:srgbClr>
                  </a:gs>
                  <a:gs pos="84000">
                    <a:srgbClr val="9DCA0D">
                      <a:lumMod val="50000"/>
                      <a:lumOff val="50000"/>
                    </a:srgbClr>
                  </a:gs>
                  <a:gs pos="80000">
                    <a:srgbClr val="9DCA0D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Freeform 95">
                <a:extLst>
                  <a:ext uri="{FF2B5EF4-FFF2-40B4-BE49-F238E27FC236}">
                    <a16:creationId xmlns:a16="http://schemas.microsoft.com/office/drawing/2014/main" id="{9216C3D1-20CA-6DEC-D594-29BC676CB31B}"/>
                  </a:ext>
                </a:extLst>
              </p:cNvPr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-1" fmla="*/ 235743 w 245268"/>
                  <a:gd name="connsiteY0-2" fmla="*/ 138113 h 138113"/>
                  <a:gd name="connsiteX1-3" fmla="*/ 245268 w 245268"/>
                  <a:gd name="connsiteY1-4" fmla="*/ 0 h 138113"/>
                  <a:gd name="connsiteX2-5" fmla="*/ 0 w 245268"/>
                  <a:gd name="connsiteY2-6" fmla="*/ 78581 h 138113"/>
                  <a:gd name="connsiteX3-7" fmla="*/ 235743 w 245268"/>
                  <a:gd name="connsiteY3-8" fmla="*/ 138113 h 138113"/>
                  <a:gd name="connsiteX0-9" fmla="*/ 235743 w 245268"/>
                  <a:gd name="connsiteY0-10" fmla="*/ 138113 h 138113"/>
                  <a:gd name="connsiteX1-11" fmla="*/ 245268 w 245268"/>
                  <a:gd name="connsiteY1-12" fmla="*/ 0 h 138113"/>
                  <a:gd name="connsiteX2-13" fmla="*/ 0 w 245268"/>
                  <a:gd name="connsiteY2-14" fmla="*/ 78581 h 138113"/>
                  <a:gd name="connsiteX3-15" fmla="*/ 235743 w 245268"/>
                  <a:gd name="connsiteY3-16" fmla="*/ 138113 h 138113"/>
                  <a:gd name="connsiteX0-17" fmla="*/ 240506 w 245268"/>
                  <a:gd name="connsiteY0-18" fmla="*/ 159545 h 159545"/>
                  <a:gd name="connsiteX1-19" fmla="*/ 245268 w 245268"/>
                  <a:gd name="connsiteY1-20" fmla="*/ 0 h 159545"/>
                  <a:gd name="connsiteX2-21" fmla="*/ 0 w 245268"/>
                  <a:gd name="connsiteY2-22" fmla="*/ 78581 h 159545"/>
                  <a:gd name="connsiteX3-23" fmla="*/ 240506 w 245268"/>
                  <a:gd name="connsiteY3-24" fmla="*/ 159545 h 159545"/>
                  <a:gd name="connsiteX0-25" fmla="*/ 240506 w 245268"/>
                  <a:gd name="connsiteY0-26" fmla="*/ 159545 h 159545"/>
                  <a:gd name="connsiteX1-27" fmla="*/ 245268 w 245268"/>
                  <a:gd name="connsiteY1-28" fmla="*/ 0 h 159545"/>
                  <a:gd name="connsiteX2-29" fmla="*/ 0 w 245268"/>
                  <a:gd name="connsiteY2-30" fmla="*/ 78581 h 159545"/>
                  <a:gd name="connsiteX3-31" fmla="*/ 240506 w 245268"/>
                  <a:gd name="connsiteY3-32" fmla="*/ 159545 h 159545"/>
                  <a:gd name="connsiteX0-33" fmla="*/ 240506 w 245268"/>
                  <a:gd name="connsiteY0-34" fmla="*/ 159545 h 159545"/>
                  <a:gd name="connsiteX1-35" fmla="*/ 245268 w 245268"/>
                  <a:gd name="connsiteY1-36" fmla="*/ 0 h 159545"/>
                  <a:gd name="connsiteX2-37" fmla="*/ 0 w 245268"/>
                  <a:gd name="connsiteY2-38" fmla="*/ 78581 h 159545"/>
                  <a:gd name="connsiteX3-39" fmla="*/ 240506 w 245268"/>
                  <a:gd name="connsiteY3-40" fmla="*/ 159545 h 159545"/>
                  <a:gd name="connsiteX0-41" fmla="*/ 240506 w 245268"/>
                  <a:gd name="connsiteY0-42" fmla="*/ 159545 h 159545"/>
                  <a:gd name="connsiteX1-43" fmla="*/ 245268 w 245268"/>
                  <a:gd name="connsiteY1-44" fmla="*/ 0 h 159545"/>
                  <a:gd name="connsiteX2-45" fmla="*/ 0 w 245268"/>
                  <a:gd name="connsiteY2-46" fmla="*/ 78581 h 159545"/>
                  <a:gd name="connsiteX3-47" fmla="*/ 240506 w 245268"/>
                  <a:gd name="connsiteY3-48" fmla="*/ 159545 h 159545"/>
                  <a:gd name="connsiteX0-49" fmla="*/ 240506 w 245268"/>
                  <a:gd name="connsiteY0-50" fmla="*/ 159545 h 159545"/>
                  <a:gd name="connsiteX1-51" fmla="*/ 245268 w 245268"/>
                  <a:gd name="connsiteY1-52" fmla="*/ 0 h 159545"/>
                  <a:gd name="connsiteX2-53" fmla="*/ 0 w 245268"/>
                  <a:gd name="connsiteY2-54" fmla="*/ 78581 h 159545"/>
                  <a:gd name="connsiteX3-55" fmla="*/ 240506 w 245268"/>
                  <a:gd name="connsiteY3-56" fmla="*/ 159545 h 159545"/>
                  <a:gd name="connsiteX0-57" fmla="*/ 240506 w 245268"/>
                  <a:gd name="connsiteY0-58" fmla="*/ 159545 h 159545"/>
                  <a:gd name="connsiteX1-59" fmla="*/ 245268 w 245268"/>
                  <a:gd name="connsiteY1-60" fmla="*/ 0 h 159545"/>
                  <a:gd name="connsiteX2-61" fmla="*/ 0 w 245268"/>
                  <a:gd name="connsiteY2-62" fmla="*/ 78581 h 159545"/>
                  <a:gd name="connsiteX3-63" fmla="*/ 240506 w 245268"/>
                  <a:gd name="connsiteY3-64" fmla="*/ 159545 h 159545"/>
                  <a:gd name="connsiteX0-65" fmla="*/ 240506 w 245268"/>
                  <a:gd name="connsiteY0-66" fmla="*/ 159545 h 159545"/>
                  <a:gd name="connsiteX1-67" fmla="*/ 245268 w 245268"/>
                  <a:gd name="connsiteY1-68" fmla="*/ 0 h 159545"/>
                  <a:gd name="connsiteX2-69" fmla="*/ 0 w 245268"/>
                  <a:gd name="connsiteY2-70" fmla="*/ 78581 h 159545"/>
                  <a:gd name="connsiteX3-71" fmla="*/ 240506 w 245268"/>
                  <a:gd name="connsiteY3-72" fmla="*/ 159545 h 159545"/>
                  <a:gd name="connsiteX0-73" fmla="*/ 240506 w 242887"/>
                  <a:gd name="connsiteY0-74" fmla="*/ 147639 h 147639"/>
                  <a:gd name="connsiteX1-75" fmla="*/ 242887 w 242887"/>
                  <a:gd name="connsiteY1-76" fmla="*/ 0 h 147639"/>
                  <a:gd name="connsiteX2-77" fmla="*/ 0 w 242887"/>
                  <a:gd name="connsiteY2-78" fmla="*/ 66675 h 147639"/>
                  <a:gd name="connsiteX3-79" fmla="*/ 240506 w 242887"/>
                  <a:gd name="connsiteY3-80" fmla="*/ 147639 h 147639"/>
                  <a:gd name="connsiteX0-81" fmla="*/ 240506 w 245268"/>
                  <a:gd name="connsiteY0-82" fmla="*/ 154783 h 154783"/>
                  <a:gd name="connsiteX1-83" fmla="*/ 245268 w 245268"/>
                  <a:gd name="connsiteY1-84" fmla="*/ 0 h 154783"/>
                  <a:gd name="connsiteX2-85" fmla="*/ 0 w 245268"/>
                  <a:gd name="connsiteY2-86" fmla="*/ 73819 h 154783"/>
                  <a:gd name="connsiteX3-87" fmla="*/ 240506 w 245268"/>
                  <a:gd name="connsiteY3-88" fmla="*/ 154783 h 154783"/>
                  <a:gd name="connsiteX0-89" fmla="*/ 247650 w 247755"/>
                  <a:gd name="connsiteY0-90" fmla="*/ 157165 h 157165"/>
                  <a:gd name="connsiteX1-91" fmla="*/ 245268 w 247755"/>
                  <a:gd name="connsiteY1-92" fmla="*/ 0 h 157165"/>
                  <a:gd name="connsiteX2-93" fmla="*/ 0 w 247755"/>
                  <a:gd name="connsiteY2-94" fmla="*/ 73819 h 157165"/>
                  <a:gd name="connsiteX3-95" fmla="*/ 247650 w 247755"/>
                  <a:gd name="connsiteY3-96" fmla="*/ 157165 h 15716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7B9E0A"/>
              </a:solidFill>
              <a:ln w="317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A27B3FC-9812-028F-3DC3-DDE5627E5D9B}"/>
                </a:ext>
              </a:extLst>
            </p:cNvPr>
            <p:cNvSpPr/>
            <p:nvPr/>
          </p:nvSpPr>
          <p:spPr>
            <a:xfrm>
              <a:off x="3752173" y="4002178"/>
              <a:ext cx="1143001" cy="43479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>
                    <a:glow rad="127000">
                      <a:srgbClr val="526907">
                        <a:alpha val="8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glow rad="127000">
                    <a:srgbClr val="526907">
                      <a:alpha val="8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973126-21E0-7A46-A7EC-C528AC9ED69E}"/>
              </a:ext>
            </a:extLst>
          </p:cNvPr>
          <p:cNvSpPr/>
          <p:nvPr/>
        </p:nvSpPr>
        <p:spPr>
          <a:xfrm>
            <a:off x="730515" y="108488"/>
            <a:ext cx="10730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VIỆT THỜI LÊ SƠ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CF565D-139F-FA45-AEB1-6D9B9E5B05CF}"/>
              </a:ext>
            </a:extLst>
          </p:cNvPr>
          <p:cNvSpPr/>
          <p:nvPr/>
        </p:nvSpPr>
        <p:spPr>
          <a:xfrm>
            <a:off x="0" y="1610415"/>
            <a:ext cx="520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498610-56D9-1608-8D1E-3A460B83C278}"/>
              </a:ext>
            </a:extLst>
          </p:cNvPr>
          <p:cNvSpPr/>
          <p:nvPr/>
        </p:nvSpPr>
        <p:spPr>
          <a:xfrm>
            <a:off x="0" y="921007"/>
            <a:ext cx="56789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thành lập Vương triều Lê sơ</a:t>
            </a:r>
          </a:p>
        </p:txBody>
      </p:sp>
    </p:spTree>
    <p:extLst>
      <p:ext uri="{BB962C8B-B14F-4D97-AF65-F5344CB8AC3E}">
        <p14:creationId xmlns:p14="http://schemas.microsoft.com/office/powerpoint/2010/main" val="10665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" name="Freeform 123"/>
          <p:cNvSpPr/>
          <p:nvPr/>
        </p:nvSpPr>
        <p:spPr>
          <a:xfrm rot="5008751">
            <a:off x="6211342" y="5890763"/>
            <a:ext cx="736162" cy="1278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361"/>
                </a:moveTo>
                <a:cubicBezTo>
                  <a:pt x="0" y="6942"/>
                  <a:pt x="6892" y="3046"/>
                  <a:pt x="17374" y="745"/>
                </a:cubicBezTo>
                <a:lnTo>
                  <a:pt x="21600" y="0"/>
                </a:lnTo>
                <a:lnTo>
                  <a:pt x="15969" y="21600"/>
                </a:lnTo>
                <a:lnTo>
                  <a:pt x="11542" y="20413"/>
                </a:lnTo>
                <a:cubicBezTo>
                  <a:pt x="4411" y="18097"/>
                  <a:pt x="0" y="14896"/>
                  <a:pt x="0" y="11361"/>
                </a:cubicBezTo>
                <a:close/>
              </a:path>
            </a:pathLst>
          </a:cu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4299" name="Freeform 51"/>
          <p:cNvSpPr/>
          <p:nvPr/>
        </p:nvSpPr>
        <p:spPr>
          <a:xfrm>
            <a:off x="9970948" y="5847144"/>
            <a:ext cx="2133601" cy="981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84" y="0"/>
                </a:moveTo>
                <a:cubicBezTo>
                  <a:pt x="20092" y="0"/>
                  <a:pt x="20784" y="156"/>
                  <a:pt x="21452" y="453"/>
                </a:cubicBezTo>
                <a:lnTo>
                  <a:pt x="21600" y="553"/>
                </a:lnTo>
                <a:lnTo>
                  <a:pt x="21600" y="21600"/>
                </a:lnTo>
                <a:lnTo>
                  <a:pt x="0" y="21600"/>
                </a:lnTo>
                <a:lnTo>
                  <a:pt x="776" y="19558"/>
                </a:lnTo>
                <a:cubicBezTo>
                  <a:pt x="2539" y="15727"/>
                  <a:pt x="4975" y="13357"/>
                  <a:pt x="7666" y="13357"/>
                </a:cubicBezTo>
                <a:cubicBezTo>
                  <a:pt x="8339" y="13357"/>
                  <a:pt x="8996" y="13505"/>
                  <a:pt x="9630" y="13787"/>
                </a:cubicBezTo>
                <a:lnTo>
                  <a:pt x="9880" y="13956"/>
                </a:lnTo>
                <a:lnTo>
                  <a:pt x="9928" y="13616"/>
                </a:lnTo>
                <a:cubicBezTo>
                  <a:pt x="11486" y="5614"/>
                  <a:pt x="15133" y="0"/>
                  <a:pt x="19384" y="0"/>
                </a:cubicBezTo>
                <a:close/>
              </a:path>
            </a:pathLst>
          </a:cu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4300" name="Freeform 50"/>
          <p:cNvSpPr/>
          <p:nvPr/>
        </p:nvSpPr>
        <p:spPr>
          <a:xfrm rot="20318027">
            <a:off x="2032218" y="5752441"/>
            <a:ext cx="4241878" cy="1897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85" y="8180"/>
                </a:moveTo>
                <a:cubicBezTo>
                  <a:pt x="19244" y="10319"/>
                  <a:pt x="21016" y="14849"/>
                  <a:pt x="21541" y="20354"/>
                </a:cubicBezTo>
                <a:lnTo>
                  <a:pt x="21600" y="21600"/>
                </a:lnTo>
                <a:lnTo>
                  <a:pt x="0" y="3471"/>
                </a:lnTo>
                <a:lnTo>
                  <a:pt x="329" y="2888"/>
                </a:lnTo>
                <a:cubicBezTo>
                  <a:pt x="1588" y="1065"/>
                  <a:pt x="3106" y="0"/>
                  <a:pt x="4739" y="0"/>
                </a:cubicBezTo>
                <a:cubicBezTo>
                  <a:pt x="7462" y="0"/>
                  <a:pt x="9862" y="2958"/>
                  <a:pt x="11279" y="7456"/>
                </a:cubicBezTo>
                <a:lnTo>
                  <a:pt x="11359" y="7771"/>
                </a:lnTo>
                <a:lnTo>
                  <a:pt x="12225" y="7194"/>
                </a:lnTo>
                <a:cubicBezTo>
                  <a:pt x="12739" y="6969"/>
                  <a:pt x="13270" y="6851"/>
                  <a:pt x="13815" y="6851"/>
                </a:cubicBezTo>
                <a:cubicBezTo>
                  <a:pt x="14904" y="6851"/>
                  <a:pt x="15941" y="7324"/>
                  <a:pt x="16885" y="8180"/>
                </a:cubicBezTo>
                <a:close/>
              </a:path>
            </a:pathLst>
          </a:cu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4301" name="Freeform 55"/>
          <p:cNvSpPr/>
          <p:nvPr/>
        </p:nvSpPr>
        <p:spPr>
          <a:xfrm>
            <a:off x="-1" y="4897477"/>
            <a:ext cx="2577947" cy="1931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22" y="766"/>
                </a:lnTo>
                <a:cubicBezTo>
                  <a:pt x="3133" y="2039"/>
                  <a:pt x="4593" y="3862"/>
                  <a:pt x="5678" y="6061"/>
                </a:cubicBezTo>
                <a:lnTo>
                  <a:pt x="5800" y="6368"/>
                </a:lnTo>
                <a:lnTo>
                  <a:pt x="7126" y="5804"/>
                </a:lnTo>
                <a:cubicBezTo>
                  <a:pt x="7912" y="5584"/>
                  <a:pt x="8725" y="5469"/>
                  <a:pt x="9559" y="5469"/>
                </a:cubicBezTo>
                <a:cubicBezTo>
                  <a:pt x="15392" y="5469"/>
                  <a:pt x="20259" y="11136"/>
                  <a:pt x="21384" y="18671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4302" name="Freeform 63"/>
          <p:cNvSpPr/>
          <p:nvPr/>
        </p:nvSpPr>
        <p:spPr>
          <a:xfrm rot="5109406">
            <a:off x="775983" y="5532276"/>
            <a:ext cx="669862" cy="2060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361"/>
                </a:moveTo>
                <a:cubicBezTo>
                  <a:pt x="0" y="6942"/>
                  <a:pt x="6892" y="3046"/>
                  <a:pt x="17374" y="745"/>
                </a:cubicBezTo>
                <a:lnTo>
                  <a:pt x="21600" y="0"/>
                </a:lnTo>
                <a:lnTo>
                  <a:pt x="15969" y="21600"/>
                </a:lnTo>
                <a:lnTo>
                  <a:pt x="11542" y="20413"/>
                </a:lnTo>
                <a:cubicBezTo>
                  <a:pt x="4411" y="18097"/>
                  <a:pt x="0" y="14896"/>
                  <a:pt x="0" y="11361"/>
                </a:cubicBezTo>
                <a:close/>
              </a:path>
            </a:pathLst>
          </a:cu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676B24-74C1-85F4-FBD0-BAEAB3ED7A30}"/>
              </a:ext>
            </a:extLst>
          </p:cNvPr>
          <p:cNvGrpSpPr/>
          <p:nvPr/>
        </p:nvGrpSpPr>
        <p:grpSpPr>
          <a:xfrm>
            <a:off x="2390370" y="4584110"/>
            <a:ext cx="7333643" cy="1213939"/>
            <a:chOff x="2895954" y="3362156"/>
            <a:chExt cx="6924298" cy="1038180"/>
          </a:xfrm>
        </p:grpSpPr>
        <p:sp>
          <p:nvSpPr>
            <p:cNvPr id="4257" name="Rounded Rectangle"/>
            <p:cNvSpPr/>
            <p:nvPr/>
          </p:nvSpPr>
          <p:spPr>
            <a:xfrm>
              <a:off x="2895954" y="3362156"/>
              <a:ext cx="6924298" cy="1038180"/>
            </a:xfrm>
            <a:prstGeom prst="roundRect">
              <a:avLst>
                <a:gd name="adj" fmla="val 18349"/>
              </a:avLst>
            </a:prstGeom>
            <a:gradFill>
              <a:gsLst>
                <a:gs pos="0">
                  <a:srgbClr val="FFC203"/>
                </a:gs>
                <a:gs pos="36657">
                  <a:srgbClr val="FF7D25"/>
                </a:gs>
                <a:gs pos="77153">
                  <a:srgbClr val="FF3847"/>
                </a:gs>
              </a:gsLst>
            </a:gra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296" name="Circle"/>
            <p:cNvSpPr/>
            <p:nvPr/>
          </p:nvSpPr>
          <p:spPr>
            <a:xfrm>
              <a:off x="8899344" y="3426589"/>
              <a:ext cx="888231" cy="888231"/>
            </a:xfrm>
            <a:prstGeom prst="ellipse">
              <a:avLst/>
            </a:prstGeom>
            <a:ln w="38100">
              <a:solidFill>
                <a:srgbClr val="FFFFFF"/>
              </a:solidFill>
              <a:miter/>
            </a:ln>
            <a:effectLst>
              <a:outerShdw blurRad="12700" dist="18984" dir="2794067" rotWithShape="0">
                <a:srgbClr val="000000">
                  <a:alpha val="2899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297" name="TextBox 36"/>
            <p:cNvSpPr txBox="1"/>
            <p:nvPr/>
          </p:nvSpPr>
          <p:spPr>
            <a:xfrm>
              <a:off x="8980542" y="3538957"/>
              <a:ext cx="694190" cy="6463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/>
                  <a:sym typeface="Impact"/>
                </a:rPr>
                <a:t>5,6</a:t>
              </a: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sym typeface="Impact"/>
              </a:endParaRPr>
            </a:p>
          </p:txBody>
        </p:sp>
        <p:sp>
          <p:nvSpPr>
            <p:cNvPr id="4307" name="TextBox 52"/>
            <p:cNvSpPr txBox="1"/>
            <p:nvPr/>
          </p:nvSpPr>
          <p:spPr>
            <a:xfrm>
              <a:off x="3495698" y="3455207"/>
              <a:ext cx="5097320" cy="8159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Lê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72F9A3-C62E-9A5E-214E-2B615BB4B103}"/>
              </a:ext>
            </a:extLst>
          </p:cNvPr>
          <p:cNvGrpSpPr/>
          <p:nvPr/>
        </p:nvGrpSpPr>
        <p:grpSpPr>
          <a:xfrm>
            <a:off x="1823352" y="2610971"/>
            <a:ext cx="7333643" cy="2510307"/>
            <a:chOff x="2611738" y="1987795"/>
            <a:chExt cx="6188393" cy="1822740"/>
          </a:xfrm>
        </p:grpSpPr>
        <p:sp>
          <p:nvSpPr>
            <p:cNvPr id="4256" name="Rounded Rectangle"/>
            <p:cNvSpPr/>
            <p:nvPr/>
          </p:nvSpPr>
          <p:spPr>
            <a:xfrm>
              <a:off x="2611738" y="1987795"/>
              <a:ext cx="6188393" cy="1219956"/>
            </a:xfrm>
            <a:prstGeom prst="roundRect">
              <a:avLst>
                <a:gd name="adj" fmla="val 18349"/>
              </a:avLst>
            </a:prstGeom>
            <a:gradFill>
              <a:gsLst>
                <a:gs pos="849">
                  <a:srgbClr val="FF00A2"/>
                </a:gs>
                <a:gs pos="62946">
                  <a:srgbClr val="FF0071"/>
                </a:gs>
                <a:gs pos="97627">
                  <a:srgbClr val="FF0040"/>
                </a:gs>
              </a:gsLst>
            </a:gra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290" name="Circle"/>
            <p:cNvSpPr/>
            <p:nvPr/>
          </p:nvSpPr>
          <p:spPr>
            <a:xfrm>
              <a:off x="7826591" y="2166150"/>
              <a:ext cx="888231" cy="888231"/>
            </a:xfrm>
            <a:prstGeom prst="ellipse">
              <a:avLst/>
            </a:prstGeom>
            <a:ln w="38100">
              <a:solidFill>
                <a:srgbClr val="FFFFFF"/>
              </a:solidFill>
              <a:miter/>
            </a:ln>
            <a:effectLst>
              <a:outerShdw blurRad="12700" dist="18984" dir="2794067" rotWithShape="0">
                <a:srgbClr val="000000">
                  <a:alpha val="2899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291" name="TextBox 36"/>
            <p:cNvSpPr txBox="1"/>
            <p:nvPr/>
          </p:nvSpPr>
          <p:spPr>
            <a:xfrm>
              <a:off x="7902941" y="2342559"/>
              <a:ext cx="686851" cy="6463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/>
                  <a:sym typeface="Impact"/>
                </a:rPr>
                <a:t>3,4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sym typeface="Impact"/>
              </a:endParaRPr>
            </a:p>
          </p:txBody>
        </p:sp>
        <p:sp>
          <p:nvSpPr>
            <p:cNvPr id="4309" name="TextBox 52"/>
            <p:cNvSpPr txBox="1"/>
            <p:nvPr/>
          </p:nvSpPr>
          <p:spPr>
            <a:xfrm>
              <a:off x="3264899" y="1994657"/>
              <a:ext cx="4621634" cy="18158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hiểu về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Lê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kê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05C1392-3CF6-3CE8-9E59-0148FFC37563}"/>
              </a:ext>
            </a:extLst>
          </p:cNvPr>
          <p:cNvGrpSpPr/>
          <p:nvPr/>
        </p:nvGrpSpPr>
        <p:grpSpPr>
          <a:xfrm>
            <a:off x="2127216" y="692394"/>
            <a:ext cx="6675801" cy="2454965"/>
            <a:chOff x="1580936" y="613438"/>
            <a:chExt cx="3754021" cy="1542025"/>
          </a:xfrm>
        </p:grpSpPr>
        <p:sp>
          <p:nvSpPr>
            <p:cNvPr id="4258" name="Rounded Rectangle"/>
            <p:cNvSpPr/>
            <p:nvPr/>
          </p:nvSpPr>
          <p:spPr>
            <a:xfrm>
              <a:off x="1580936" y="613438"/>
              <a:ext cx="3754021" cy="1038179"/>
            </a:xfrm>
            <a:prstGeom prst="roundRect">
              <a:avLst>
                <a:gd name="adj" fmla="val 18349"/>
              </a:avLst>
            </a:prstGeom>
            <a:gradFill>
              <a:gsLst>
                <a:gs pos="924">
                  <a:srgbClr val="C3EA03"/>
                </a:gs>
                <a:gs pos="53178">
                  <a:srgbClr val="67CE02"/>
                </a:gs>
                <a:gs pos="100000">
                  <a:srgbClr val="0CB100"/>
                </a:gs>
              </a:gsLst>
            </a:gra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284" name="Circle"/>
            <p:cNvSpPr/>
            <p:nvPr/>
          </p:nvSpPr>
          <p:spPr>
            <a:xfrm>
              <a:off x="4365140" y="788783"/>
              <a:ext cx="828103" cy="784130"/>
            </a:xfrm>
            <a:prstGeom prst="ellipse">
              <a:avLst/>
            </a:prstGeom>
            <a:ln w="38100">
              <a:solidFill>
                <a:srgbClr val="FFFFFF"/>
              </a:solidFill>
              <a:miter/>
            </a:ln>
            <a:effectLst>
              <a:outerShdw blurRad="12700" dist="18984" dir="2794067" rotWithShape="0">
                <a:srgbClr val="000000">
                  <a:alpha val="28996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285" name="TextBox 36"/>
            <p:cNvSpPr txBox="1"/>
            <p:nvPr/>
          </p:nvSpPr>
          <p:spPr>
            <a:xfrm>
              <a:off x="4365140" y="927646"/>
              <a:ext cx="785340" cy="5321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/>
                  <a:sym typeface="Impact"/>
                </a:rPr>
                <a:t>1, 2</a:t>
              </a: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/>
                <a:sym typeface="Impact"/>
              </a:endParaRPr>
            </a:p>
          </p:txBody>
        </p:sp>
        <p:sp>
          <p:nvSpPr>
            <p:cNvPr id="4311" name="TextBox 52"/>
            <p:cNvSpPr txBox="1"/>
            <p:nvPr/>
          </p:nvSpPr>
          <p:spPr>
            <a:xfrm>
              <a:off x="1930894" y="660268"/>
              <a:ext cx="2300118" cy="14951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Lê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0853D56-A529-34C7-CC6C-69E476B883E3}"/>
              </a:ext>
            </a:extLst>
          </p:cNvPr>
          <p:cNvGrpSpPr/>
          <p:nvPr/>
        </p:nvGrpSpPr>
        <p:grpSpPr>
          <a:xfrm>
            <a:off x="111271" y="441932"/>
            <a:ext cx="2908556" cy="6444513"/>
            <a:chOff x="767550" y="242037"/>
            <a:chExt cx="2908556" cy="6057577"/>
          </a:xfrm>
        </p:grpSpPr>
        <p:grpSp>
          <p:nvGrpSpPr>
            <p:cNvPr id="4262" name="Group"/>
            <p:cNvGrpSpPr/>
            <p:nvPr/>
          </p:nvGrpSpPr>
          <p:grpSpPr>
            <a:xfrm>
              <a:off x="2228283" y="5248729"/>
              <a:ext cx="468461" cy="1050885"/>
              <a:chOff x="-20" y="0"/>
              <a:chExt cx="468460" cy="1050883"/>
            </a:xfrm>
          </p:grpSpPr>
          <p:sp>
            <p:nvSpPr>
              <p:cNvPr id="4259" name="Shape"/>
              <p:cNvSpPr/>
              <p:nvPr/>
            </p:nvSpPr>
            <p:spPr>
              <a:xfrm flipH="1">
                <a:off x="-21" y="4567"/>
                <a:ext cx="468461" cy="10463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2" h="21600" extrusionOk="0">
                    <a:moveTo>
                      <a:pt x="5294" y="0"/>
                    </a:moveTo>
                    <a:cubicBezTo>
                      <a:pt x="3093" y="763"/>
                      <a:pt x="1463" y="1816"/>
                      <a:pt x="628" y="3016"/>
                    </a:cubicBezTo>
                    <a:cubicBezTo>
                      <a:pt x="-174" y="4167"/>
                      <a:pt x="-208" y="5400"/>
                      <a:pt x="530" y="6559"/>
                    </a:cubicBezTo>
                    <a:lnTo>
                      <a:pt x="4858" y="5480"/>
                    </a:lnTo>
                    <a:cubicBezTo>
                      <a:pt x="4423" y="6684"/>
                      <a:pt x="4362" y="7909"/>
                      <a:pt x="4678" y="9120"/>
                    </a:cubicBezTo>
                    <a:cubicBezTo>
                      <a:pt x="5222" y="11201"/>
                      <a:pt x="6850" y="13172"/>
                      <a:pt x="8236" y="15157"/>
                    </a:cubicBezTo>
                    <a:cubicBezTo>
                      <a:pt x="9709" y="17267"/>
                      <a:pt x="10927" y="19418"/>
                      <a:pt x="11881" y="21600"/>
                    </a:cubicBezTo>
                    <a:cubicBezTo>
                      <a:pt x="12429" y="19952"/>
                      <a:pt x="13131" y="18316"/>
                      <a:pt x="13984" y="16695"/>
                    </a:cubicBezTo>
                    <a:cubicBezTo>
                      <a:pt x="14803" y="15138"/>
                      <a:pt x="15763" y="13596"/>
                      <a:pt x="16400" y="12021"/>
                    </a:cubicBezTo>
                    <a:cubicBezTo>
                      <a:pt x="17114" y="10258"/>
                      <a:pt x="17420" y="8467"/>
                      <a:pt x="17314" y="6675"/>
                    </a:cubicBezTo>
                    <a:lnTo>
                      <a:pt x="20853" y="9113"/>
                    </a:lnTo>
                    <a:cubicBezTo>
                      <a:pt x="21333" y="7620"/>
                      <a:pt x="21392" y="6105"/>
                      <a:pt x="21027" y="4605"/>
                    </a:cubicBezTo>
                    <a:cubicBezTo>
                      <a:pt x="20650" y="3053"/>
                      <a:pt x="19823" y="1530"/>
                      <a:pt x="18567" y="77"/>
                    </a:cubicBezTo>
                    <a:lnTo>
                      <a:pt x="5294" y="0"/>
                    </a:lnTo>
                    <a:close/>
                  </a:path>
                </a:pathLst>
              </a:custGeom>
              <a:solidFill>
                <a:srgbClr val="FF80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4260" name="Shape"/>
              <p:cNvSpPr/>
              <p:nvPr/>
            </p:nvSpPr>
            <p:spPr>
              <a:xfrm flipH="1">
                <a:off x="25493" y="-1"/>
                <a:ext cx="397293" cy="88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extrusionOk="0">
                    <a:moveTo>
                      <a:pt x="7862" y="42"/>
                    </a:moveTo>
                    <a:cubicBezTo>
                      <a:pt x="5689" y="877"/>
                      <a:pt x="3844" y="1871"/>
                      <a:pt x="2404" y="2982"/>
                    </a:cubicBezTo>
                    <a:cubicBezTo>
                      <a:pt x="1385" y="3770"/>
                      <a:pt x="577" y="4610"/>
                      <a:pt x="0" y="5484"/>
                    </a:cubicBezTo>
                    <a:lnTo>
                      <a:pt x="7091" y="5426"/>
                    </a:lnTo>
                    <a:cubicBezTo>
                      <a:pt x="6178" y="7011"/>
                      <a:pt x="5806" y="8651"/>
                      <a:pt x="5987" y="10287"/>
                    </a:cubicBezTo>
                    <a:cubicBezTo>
                      <a:pt x="6198" y="12186"/>
                      <a:pt x="7149" y="14045"/>
                      <a:pt x="8139" y="15891"/>
                    </a:cubicBezTo>
                    <a:cubicBezTo>
                      <a:pt x="9161" y="17799"/>
                      <a:pt x="10227" y="19702"/>
                      <a:pt x="11338" y="21600"/>
                    </a:cubicBezTo>
                    <a:cubicBezTo>
                      <a:pt x="11897" y="20651"/>
                      <a:pt x="12423" y="19699"/>
                      <a:pt x="12915" y="18743"/>
                    </a:cubicBezTo>
                    <a:cubicBezTo>
                      <a:pt x="14053" y="16529"/>
                      <a:pt x="15008" y="14295"/>
                      <a:pt x="15663" y="12042"/>
                    </a:cubicBezTo>
                    <a:cubicBezTo>
                      <a:pt x="16203" y="10185"/>
                      <a:pt x="16538" y="8317"/>
                      <a:pt x="16667" y="6445"/>
                    </a:cubicBezTo>
                    <a:lnTo>
                      <a:pt x="21219" y="8403"/>
                    </a:lnTo>
                    <a:cubicBezTo>
                      <a:pt x="21600" y="7251"/>
                      <a:pt x="21562" y="6078"/>
                      <a:pt x="21106" y="4930"/>
                    </a:cubicBezTo>
                    <a:cubicBezTo>
                      <a:pt x="20387" y="3120"/>
                      <a:pt x="18653" y="1422"/>
                      <a:pt x="16069" y="0"/>
                    </a:cubicBezTo>
                    <a:lnTo>
                      <a:pt x="7862" y="42"/>
                    </a:lnTo>
                    <a:close/>
                  </a:path>
                </a:pathLst>
              </a:custGeom>
              <a:solidFill>
                <a:srgbClr val="FFBB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4261" name="Shape"/>
              <p:cNvSpPr/>
              <p:nvPr/>
            </p:nvSpPr>
            <p:spPr>
              <a:xfrm flipH="1">
                <a:off x="111076" y="59074"/>
                <a:ext cx="150923" cy="611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2" h="21600" extrusionOk="0">
                    <a:moveTo>
                      <a:pt x="100" y="0"/>
                    </a:moveTo>
                    <a:cubicBezTo>
                      <a:pt x="3102" y="680"/>
                      <a:pt x="6934" y="1089"/>
                      <a:pt x="10983" y="1163"/>
                    </a:cubicBezTo>
                    <a:cubicBezTo>
                      <a:pt x="14633" y="1228"/>
                      <a:pt x="18277" y="1017"/>
                      <a:pt x="21432" y="556"/>
                    </a:cubicBezTo>
                    <a:cubicBezTo>
                      <a:pt x="17764" y="3920"/>
                      <a:pt x="14654" y="7320"/>
                      <a:pt x="12111" y="10748"/>
                    </a:cubicBezTo>
                    <a:cubicBezTo>
                      <a:pt x="9445" y="14341"/>
                      <a:pt x="7404" y="17962"/>
                      <a:pt x="5994" y="21600"/>
                    </a:cubicBezTo>
                    <a:cubicBezTo>
                      <a:pt x="3560" y="17741"/>
                      <a:pt x="1865" y="13856"/>
                      <a:pt x="913" y="9958"/>
                    </a:cubicBezTo>
                    <a:cubicBezTo>
                      <a:pt x="103" y="6642"/>
                      <a:pt x="-168" y="3321"/>
                      <a:pt x="100" y="0"/>
                    </a:cubicBezTo>
                    <a:close/>
                  </a:path>
                </a:pathLst>
              </a:custGeom>
              <a:solidFill>
                <a:srgbClr val="F3ED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  <p:grpSp>
          <p:nvGrpSpPr>
            <p:cNvPr id="4266" name="Group"/>
            <p:cNvGrpSpPr/>
            <p:nvPr/>
          </p:nvGrpSpPr>
          <p:grpSpPr>
            <a:xfrm>
              <a:off x="1742891" y="5248727"/>
              <a:ext cx="468461" cy="1050887"/>
              <a:chOff x="9" y="0"/>
              <a:chExt cx="468460" cy="1050885"/>
            </a:xfrm>
          </p:grpSpPr>
          <p:sp>
            <p:nvSpPr>
              <p:cNvPr id="4263" name="Shape"/>
              <p:cNvSpPr/>
              <p:nvPr/>
            </p:nvSpPr>
            <p:spPr>
              <a:xfrm>
                <a:off x="9" y="4568"/>
                <a:ext cx="468461" cy="1046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2" h="21600" extrusionOk="0">
                    <a:moveTo>
                      <a:pt x="5294" y="0"/>
                    </a:moveTo>
                    <a:cubicBezTo>
                      <a:pt x="3093" y="763"/>
                      <a:pt x="1463" y="1816"/>
                      <a:pt x="628" y="3016"/>
                    </a:cubicBezTo>
                    <a:cubicBezTo>
                      <a:pt x="-174" y="4167"/>
                      <a:pt x="-208" y="5400"/>
                      <a:pt x="530" y="6559"/>
                    </a:cubicBezTo>
                    <a:lnTo>
                      <a:pt x="4858" y="5480"/>
                    </a:lnTo>
                    <a:cubicBezTo>
                      <a:pt x="4423" y="6684"/>
                      <a:pt x="4362" y="7909"/>
                      <a:pt x="4678" y="9120"/>
                    </a:cubicBezTo>
                    <a:cubicBezTo>
                      <a:pt x="5222" y="11201"/>
                      <a:pt x="6850" y="13172"/>
                      <a:pt x="8236" y="15157"/>
                    </a:cubicBezTo>
                    <a:cubicBezTo>
                      <a:pt x="9709" y="17267"/>
                      <a:pt x="10927" y="19418"/>
                      <a:pt x="11881" y="21600"/>
                    </a:cubicBezTo>
                    <a:cubicBezTo>
                      <a:pt x="12429" y="19952"/>
                      <a:pt x="13131" y="18316"/>
                      <a:pt x="13984" y="16695"/>
                    </a:cubicBezTo>
                    <a:cubicBezTo>
                      <a:pt x="14803" y="15138"/>
                      <a:pt x="15763" y="13596"/>
                      <a:pt x="16400" y="12021"/>
                    </a:cubicBezTo>
                    <a:cubicBezTo>
                      <a:pt x="17114" y="10258"/>
                      <a:pt x="17420" y="8467"/>
                      <a:pt x="17314" y="6675"/>
                    </a:cubicBezTo>
                    <a:lnTo>
                      <a:pt x="20853" y="9113"/>
                    </a:lnTo>
                    <a:cubicBezTo>
                      <a:pt x="21333" y="7620"/>
                      <a:pt x="21392" y="6105"/>
                      <a:pt x="21027" y="4605"/>
                    </a:cubicBezTo>
                    <a:cubicBezTo>
                      <a:pt x="20650" y="3053"/>
                      <a:pt x="19823" y="1530"/>
                      <a:pt x="18567" y="77"/>
                    </a:cubicBezTo>
                    <a:lnTo>
                      <a:pt x="5294" y="0"/>
                    </a:lnTo>
                    <a:close/>
                  </a:path>
                </a:pathLst>
              </a:custGeom>
              <a:solidFill>
                <a:srgbClr val="FF80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4264" name="Shape"/>
              <p:cNvSpPr/>
              <p:nvPr/>
            </p:nvSpPr>
            <p:spPr>
              <a:xfrm>
                <a:off x="45663" y="-1"/>
                <a:ext cx="397294" cy="884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extrusionOk="0">
                    <a:moveTo>
                      <a:pt x="7862" y="42"/>
                    </a:moveTo>
                    <a:cubicBezTo>
                      <a:pt x="5689" y="877"/>
                      <a:pt x="3844" y="1871"/>
                      <a:pt x="2404" y="2982"/>
                    </a:cubicBezTo>
                    <a:cubicBezTo>
                      <a:pt x="1385" y="3770"/>
                      <a:pt x="577" y="4610"/>
                      <a:pt x="0" y="5484"/>
                    </a:cubicBezTo>
                    <a:lnTo>
                      <a:pt x="7091" y="5426"/>
                    </a:lnTo>
                    <a:cubicBezTo>
                      <a:pt x="6178" y="7011"/>
                      <a:pt x="5806" y="8651"/>
                      <a:pt x="5987" y="10287"/>
                    </a:cubicBezTo>
                    <a:cubicBezTo>
                      <a:pt x="6198" y="12186"/>
                      <a:pt x="7149" y="14045"/>
                      <a:pt x="8139" y="15891"/>
                    </a:cubicBezTo>
                    <a:cubicBezTo>
                      <a:pt x="9161" y="17799"/>
                      <a:pt x="10227" y="19702"/>
                      <a:pt x="11338" y="21600"/>
                    </a:cubicBezTo>
                    <a:cubicBezTo>
                      <a:pt x="11897" y="20651"/>
                      <a:pt x="12423" y="19699"/>
                      <a:pt x="12915" y="18743"/>
                    </a:cubicBezTo>
                    <a:cubicBezTo>
                      <a:pt x="14053" y="16529"/>
                      <a:pt x="15008" y="14295"/>
                      <a:pt x="15663" y="12042"/>
                    </a:cubicBezTo>
                    <a:cubicBezTo>
                      <a:pt x="16203" y="10185"/>
                      <a:pt x="16538" y="8317"/>
                      <a:pt x="16667" y="6445"/>
                    </a:cubicBezTo>
                    <a:lnTo>
                      <a:pt x="21219" y="8403"/>
                    </a:lnTo>
                    <a:cubicBezTo>
                      <a:pt x="21600" y="7251"/>
                      <a:pt x="21562" y="6078"/>
                      <a:pt x="21106" y="4930"/>
                    </a:cubicBezTo>
                    <a:cubicBezTo>
                      <a:pt x="20387" y="3120"/>
                      <a:pt x="18653" y="1422"/>
                      <a:pt x="16069" y="0"/>
                    </a:cubicBezTo>
                    <a:lnTo>
                      <a:pt x="7862" y="42"/>
                    </a:lnTo>
                    <a:close/>
                  </a:path>
                </a:pathLst>
              </a:custGeom>
              <a:solidFill>
                <a:srgbClr val="FFBB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4265" name="Shape"/>
              <p:cNvSpPr/>
              <p:nvPr/>
            </p:nvSpPr>
            <p:spPr>
              <a:xfrm>
                <a:off x="206450" y="59075"/>
                <a:ext cx="150923" cy="611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2" h="21600" extrusionOk="0">
                    <a:moveTo>
                      <a:pt x="100" y="0"/>
                    </a:moveTo>
                    <a:cubicBezTo>
                      <a:pt x="3102" y="680"/>
                      <a:pt x="6934" y="1089"/>
                      <a:pt x="10983" y="1163"/>
                    </a:cubicBezTo>
                    <a:cubicBezTo>
                      <a:pt x="14633" y="1228"/>
                      <a:pt x="18277" y="1017"/>
                      <a:pt x="21432" y="556"/>
                    </a:cubicBezTo>
                    <a:cubicBezTo>
                      <a:pt x="17764" y="3920"/>
                      <a:pt x="14654" y="7320"/>
                      <a:pt x="12111" y="10748"/>
                    </a:cubicBezTo>
                    <a:cubicBezTo>
                      <a:pt x="9445" y="14341"/>
                      <a:pt x="7404" y="17962"/>
                      <a:pt x="5994" y="21600"/>
                    </a:cubicBezTo>
                    <a:cubicBezTo>
                      <a:pt x="3560" y="17741"/>
                      <a:pt x="1865" y="13856"/>
                      <a:pt x="913" y="9958"/>
                    </a:cubicBezTo>
                    <a:cubicBezTo>
                      <a:pt x="103" y="6642"/>
                      <a:pt x="-168" y="3321"/>
                      <a:pt x="100" y="0"/>
                    </a:cubicBezTo>
                    <a:close/>
                  </a:path>
                </a:pathLst>
              </a:custGeom>
              <a:solidFill>
                <a:srgbClr val="F3ED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  <p:grpSp>
          <p:nvGrpSpPr>
            <p:cNvPr id="4280" name="Group"/>
            <p:cNvGrpSpPr/>
            <p:nvPr/>
          </p:nvGrpSpPr>
          <p:grpSpPr>
            <a:xfrm>
              <a:off x="767550" y="242037"/>
              <a:ext cx="2908556" cy="5044390"/>
              <a:chOff x="6" y="-3"/>
              <a:chExt cx="2908554" cy="5044388"/>
            </a:xfrm>
          </p:grpSpPr>
          <p:grpSp>
            <p:nvGrpSpPr>
              <p:cNvPr id="4278" name="Group"/>
              <p:cNvGrpSpPr/>
              <p:nvPr/>
            </p:nvGrpSpPr>
            <p:grpSpPr>
              <a:xfrm>
                <a:off x="6" y="-4"/>
                <a:ext cx="2908556" cy="5044390"/>
                <a:chOff x="6" y="-2"/>
                <a:chExt cx="2908554" cy="5044388"/>
              </a:xfrm>
            </p:grpSpPr>
            <p:sp>
              <p:nvSpPr>
                <p:cNvPr id="4267" name="Shape"/>
                <p:cNvSpPr/>
                <p:nvPr/>
              </p:nvSpPr>
              <p:spPr>
                <a:xfrm flipH="1">
                  <a:off x="2374882" y="3365314"/>
                  <a:ext cx="533680" cy="16297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extrusionOk="0">
                      <a:moveTo>
                        <a:pt x="16923" y="0"/>
                      </a:moveTo>
                      <a:cubicBezTo>
                        <a:pt x="13270" y="586"/>
                        <a:pt x="10130" y="1453"/>
                        <a:pt x="7752" y="2518"/>
                      </a:cubicBezTo>
                      <a:cubicBezTo>
                        <a:pt x="5294" y="3619"/>
                        <a:pt x="3711" y="4904"/>
                        <a:pt x="2608" y="6237"/>
                      </a:cubicBezTo>
                      <a:cubicBezTo>
                        <a:pt x="585" y="8681"/>
                        <a:pt x="194" y="11204"/>
                        <a:pt x="56" y="13695"/>
                      </a:cubicBezTo>
                      <a:cubicBezTo>
                        <a:pt x="-89" y="16313"/>
                        <a:pt x="48" y="18949"/>
                        <a:pt x="478" y="21600"/>
                      </a:cubicBezTo>
                      <a:cubicBezTo>
                        <a:pt x="1931" y="19915"/>
                        <a:pt x="4232" y="18331"/>
                        <a:pt x="7264" y="16911"/>
                      </a:cubicBezTo>
                      <a:cubicBezTo>
                        <a:pt x="8707" y="16235"/>
                        <a:pt x="10323" y="15592"/>
                        <a:pt x="12263" y="15053"/>
                      </a:cubicBezTo>
                      <a:cubicBezTo>
                        <a:pt x="14929" y="14312"/>
                        <a:pt x="18103" y="13797"/>
                        <a:pt x="21511" y="13552"/>
                      </a:cubicBezTo>
                      <a:lnTo>
                        <a:pt x="1692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105">
                      <a:srgbClr val="B32D2D"/>
                    </a:gs>
                    <a:gs pos="99650">
                      <a:srgbClr val="FF1C1A"/>
                    </a:gs>
                  </a:gsLst>
                  <a:path path="circle">
                    <a:fillToRect l="119636" t="37721" r="-19636" b="62278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solidFill>
                        <a:srgbClr val="FFFFFF"/>
                      </a:solidFill>
                    </a:defRPr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268" name="Shape"/>
                <p:cNvSpPr/>
                <p:nvPr/>
              </p:nvSpPr>
              <p:spPr>
                <a:xfrm>
                  <a:off x="6" y="3365314"/>
                  <a:ext cx="533680" cy="16297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extrusionOk="0">
                      <a:moveTo>
                        <a:pt x="16923" y="0"/>
                      </a:moveTo>
                      <a:cubicBezTo>
                        <a:pt x="13270" y="586"/>
                        <a:pt x="10130" y="1453"/>
                        <a:pt x="7752" y="2518"/>
                      </a:cubicBezTo>
                      <a:cubicBezTo>
                        <a:pt x="5294" y="3619"/>
                        <a:pt x="3711" y="4904"/>
                        <a:pt x="2608" y="6237"/>
                      </a:cubicBezTo>
                      <a:cubicBezTo>
                        <a:pt x="585" y="8681"/>
                        <a:pt x="194" y="11204"/>
                        <a:pt x="56" y="13695"/>
                      </a:cubicBezTo>
                      <a:cubicBezTo>
                        <a:pt x="-89" y="16313"/>
                        <a:pt x="48" y="18949"/>
                        <a:pt x="478" y="21600"/>
                      </a:cubicBezTo>
                      <a:cubicBezTo>
                        <a:pt x="1931" y="19915"/>
                        <a:pt x="4232" y="18331"/>
                        <a:pt x="7264" y="16911"/>
                      </a:cubicBezTo>
                      <a:cubicBezTo>
                        <a:pt x="8707" y="16235"/>
                        <a:pt x="10323" y="15592"/>
                        <a:pt x="12263" y="15053"/>
                      </a:cubicBezTo>
                      <a:cubicBezTo>
                        <a:pt x="14929" y="14312"/>
                        <a:pt x="18103" y="13797"/>
                        <a:pt x="21511" y="13552"/>
                      </a:cubicBezTo>
                      <a:lnTo>
                        <a:pt x="1692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105">
                      <a:srgbClr val="B32D2D"/>
                    </a:gs>
                    <a:gs pos="99650">
                      <a:srgbClr val="FF1C1A"/>
                    </a:gs>
                  </a:gsLst>
                  <a:path path="circle">
                    <a:fillToRect l="119636" t="37721" r="-19636" b="62278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solidFill>
                        <a:srgbClr val="FFFFFF"/>
                      </a:solidFill>
                    </a:defRPr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  <p:grpSp>
              <p:nvGrpSpPr>
                <p:cNvPr id="4277" name="Group"/>
                <p:cNvGrpSpPr/>
                <p:nvPr/>
              </p:nvGrpSpPr>
              <p:grpSpPr>
                <a:xfrm>
                  <a:off x="416933" y="-3"/>
                  <a:ext cx="2112379" cy="5044390"/>
                  <a:chOff x="-49" y="-1"/>
                  <a:chExt cx="2112377" cy="5044389"/>
                </a:xfrm>
              </p:grpSpPr>
              <p:sp>
                <p:nvSpPr>
                  <p:cNvPr id="4269" name="Shape"/>
                  <p:cNvSpPr/>
                  <p:nvPr/>
                </p:nvSpPr>
                <p:spPr>
                  <a:xfrm>
                    <a:off x="586578" y="4851480"/>
                    <a:ext cx="910508" cy="1929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368" y="0"/>
                        </a:moveTo>
                        <a:lnTo>
                          <a:pt x="0" y="20245"/>
                        </a:lnTo>
                        <a:lnTo>
                          <a:pt x="21600" y="21600"/>
                        </a:lnTo>
                        <a:lnTo>
                          <a:pt x="21479" y="1656"/>
                        </a:lnTo>
                        <a:lnTo>
                          <a:pt x="368" y="0"/>
                        </a:lnTo>
                        <a:close/>
                      </a:path>
                    </a:pathLst>
                  </a:custGeom>
                  <a:solidFill>
                    <a:srgbClr val="FF1D3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srgbClr val="FFFFFF"/>
                        </a:solidFill>
                      </a:defRPr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/>
                      <a:cs typeface="Helvetica"/>
                    </a:endParaRPr>
                  </a:p>
                </p:txBody>
              </p:sp>
              <p:grpSp>
                <p:nvGrpSpPr>
                  <p:cNvPr id="4276" name="Group"/>
                  <p:cNvGrpSpPr/>
                  <p:nvPr/>
                </p:nvGrpSpPr>
                <p:grpSpPr>
                  <a:xfrm>
                    <a:off x="-50" y="-2"/>
                    <a:ext cx="2112379" cy="4863580"/>
                    <a:chOff x="-48" y="0"/>
                    <a:chExt cx="2112377" cy="4863578"/>
                  </a:xfrm>
                </p:grpSpPr>
                <p:sp>
                  <p:nvSpPr>
                    <p:cNvPr id="4270" name="Shape"/>
                    <p:cNvSpPr/>
                    <p:nvPr/>
                  </p:nvSpPr>
                  <p:spPr>
                    <a:xfrm>
                      <a:off x="376748" y="-1"/>
                      <a:ext cx="1411118" cy="82077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326" extrusionOk="0">
                          <a:moveTo>
                            <a:pt x="0" y="19415"/>
                          </a:moveTo>
                          <a:cubicBezTo>
                            <a:pt x="3532" y="20618"/>
                            <a:pt x="7122" y="21257"/>
                            <a:pt x="10724" y="21321"/>
                          </a:cubicBezTo>
                          <a:cubicBezTo>
                            <a:pt x="14370" y="21386"/>
                            <a:pt x="18012" y="20863"/>
                            <a:pt x="21600" y="19758"/>
                          </a:cubicBezTo>
                          <a:cubicBezTo>
                            <a:pt x="20690" y="14807"/>
                            <a:pt x="19270" y="10386"/>
                            <a:pt x="17475" y="6571"/>
                          </a:cubicBezTo>
                          <a:cubicBezTo>
                            <a:pt x="15819" y="3053"/>
                            <a:pt x="13623" y="-214"/>
                            <a:pt x="10843" y="11"/>
                          </a:cubicBezTo>
                          <a:cubicBezTo>
                            <a:pt x="8342" y="214"/>
                            <a:pt x="6477" y="3091"/>
                            <a:pt x="4957" y="6019"/>
                          </a:cubicBezTo>
                          <a:cubicBezTo>
                            <a:pt x="2946" y="9890"/>
                            <a:pt x="1258" y="14346"/>
                            <a:pt x="0" y="19415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4105">
                          <a:srgbClr val="B32D2D"/>
                        </a:gs>
                        <a:gs pos="99650">
                          <a:srgbClr val="FF1C1A"/>
                        </a:gs>
                      </a:gsLst>
                      <a:path path="circle">
                        <a:fillToRect l="62278" t="119636" r="37721" b="-19636"/>
                      </a:path>
                    </a:gra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8" tIns="45718" rIns="45718" bIns="45718" numCol="1" anchor="ctr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rgbClr val="FFFFFF"/>
                          </a:solidFill>
                        </a:defRPr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grpSp>
                  <p:nvGrpSpPr>
                    <p:cNvPr id="4275" name="Group"/>
                    <p:cNvGrpSpPr/>
                    <p:nvPr/>
                  </p:nvGrpSpPr>
                  <p:grpSpPr>
                    <a:xfrm>
                      <a:off x="-49" y="754894"/>
                      <a:ext cx="2112379" cy="4108685"/>
                      <a:chOff x="-47" y="0"/>
                      <a:chExt cx="2112377" cy="4108683"/>
                    </a:xfrm>
                  </p:grpSpPr>
                  <p:sp>
                    <p:nvSpPr>
                      <p:cNvPr id="4271" name="Shape"/>
                      <p:cNvSpPr/>
                      <p:nvPr/>
                    </p:nvSpPr>
                    <p:spPr>
                      <a:xfrm>
                        <a:off x="-48" y="-1"/>
                        <a:ext cx="2112379" cy="410868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439" h="21600" extrusionOk="0">
                            <a:moveTo>
                              <a:pt x="3821" y="0"/>
                            </a:moveTo>
                            <a:cubicBezTo>
                              <a:pt x="2562" y="1685"/>
                              <a:pt x="1619" y="3426"/>
                              <a:pt x="1002" y="5200"/>
                            </a:cubicBezTo>
                            <a:cubicBezTo>
                              <a:pt x="387" y="6968"/>
                              <a:pt x="97" y="8764"/>
                              <a:pt x="20" y="10564"/>
                            </a:cubicBezTo>
                            <a:cubicBezTo>
                              <a:pt x="-136" y="14249"/>
                              <a:pt x="600" y="17930"/>
                              <a:pt x="2212" y="21520"/>
                            </a:cubicBezTo>
                            <a:lnTo>
                              <a:pt x="18692" y="21600"/>
                            </a:lnTo>
                            <a:cubicBezTo>
                              <a:pt x="20541" y="18006"/>
                              <a:pt x="21464" y="14301"/>
                              <a:pt x="21438" y="10581"/>
                            </a:cubicBezTo>
                            <a:cubicBezTo>
                              <a:pt x="21425" y="8787"/>
                              <a:pt x="21191" y="6996"/>
                              <a:pt x="20655" y="5228"/>
                            </a:cubicBezTo>
                            <a:cubicBezTo>
                              <a:pt x="20123" y="3471"/>
                              <a:pt x="19294" y="1739"/>
                              <a:pt x="18175" y="53"/>
                            </a:cubicBezTo>
                            <a:cubicBezTo>
                              <a:pt x="15777" y="268"/>
                              <a:pt x="13345" y="370"/>
                              <a:pt x="10911" y="359"/>
                            </a:cubicBezTo>
                            <a:cubicBezTo>
                              <a:pt x="8532" y="347"/>
                              <a:pt x="6159" y="227"/>
                              <a:pt x="382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CCB3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8" tIns="45718" rIns="45718" bIns="45718" numCol="1" anchor="ctr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>
                            <a:solidFill>
                              <a:srgbClr val="FFFFFF"/>
                            </a:solidFill>
                          </a:defRPr>
                        </a:pPr>
                        <a:endParaRPr kumimoji="0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4272" name="Shape"/>
                      <p:cNvSpPr/>
                      <p:nvPr/>
                    </p:nvSpPr>
                    <p:spPr>
                      <a:xfrm>
                        <a:off x="1095882" y="5363"/>
                        <a:ext cx="1006167" cy="409854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46" h="21600" extrusionOk="0">
                            <a:moveTo>
                              <a:pt x="14661" y="0"/>
                            </a:moveTo>
                            <a:cubicBezTo>
                              <a:pt x="9817" y="206"/>
                              <a:pt x="4915" y="305"/>
                              <a:pt x="0" y="303"/>
                            </a:cubicBezTo>
                            <a:lnTo>
                              <a:pt x="0" y="21564"/>
                            </a:lnTo>
                            <a:lnTo>
                              <a:pt x="15749" y="21600"/>
                            </a:lnTo>
                            <a:cubicBezTo>
                              <a:pt x="19650" y="17997"/>
                              <a:pt x="21600" y="14283"/>
                              <a:pt x="21545" y="10554"/>
                            </a:cubicBezTo>
                            <a:cubicBezTo>
                              <a:pt x="21518" y="8756"/>
                              <a:pt x="21026" y="6960"/>
                              <a:pt x="19896" y="5187"/>
                            </a:cubicBezTo>
                            <a:cubicBezTo>
                              <a:pt x="18773" y="3426"/>
                              <a:pt x="17021" y="1690"/>
                              <a:pt x="1466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740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8" tIns="45718" rIns="45718" bIns="45718" numCol="1" anchor="ctr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>
                            <a:solidFill>
                              <a:srgbClr val="FFFFFF"/>
                            </a:solidFill>
                          </a:defRPr>
                        </a:pPr>
                        <a:endParaRPr kumimoji="0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4273" name="Shape"/>
                      <p:cNvSpPr/>
                      <p:nvPr/>
                    </p:nvSpPr>
                    <p:spPr>
                      <a:xfrm>
                        <a:off x="168007" y="35712"/>
                        <a:ext cx="841740" cy="406543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941" h="21596" extrusionOk="0">
                            <a:moveTo>
                              <a:pt x="9887" y="1"/>
                            </a:moveTo>
                            <a:cubicBezTo>
                              <a:pt x="3937" y="2869"/>
                              <a:pt x="608" y="5954"/>
                              <a:pt x="76" y="9089"/>
                            </a:cubicBezTo>
                            <a:cubicBezTo>
                              <a:pt x="-659" y="13426"/>
                              <a:pt x="3956" y="17729"/>
                              <a:pt x="13458" y="21566"/>
                            </a:cubicBezTo>
                            <a:lnTo>
                              <a:pt x="20941" y="21596"/>
                            </a:lnTo>
                            <a:cubicBezTo>
                              <a:pt x="13958" y="18026"/>
                              <a:pt x="9933" y="14224"/>
                              <a:pt x="9047" y="10359"/>
                            </a:cubicBezTo>
                            <a:cubicBezTo>
                              <a:pt x="8251" y="6892"/>
                              <a:pt x="9994" y="3420"/>
                              <a:pt x="14212" y="68"/>
                            </a:cubicBezTo>
                            <a:cubicBezTo>
                              <a:pt x="13789" y="53"/>
                              <a:pt x="13364" y="40"/>
                              <a:pt x="12938" y="30"/>
                            </a:cubicBezTo>
                            <a:cubicBezTo>
                              <a:pt x="11925" y="6"/>
                              <a:pt x="10906" y="-4"/>
                              <a:pt x="9887" y="1"/>
                            </a:cubicBezTo>
                            <a:close/>
                          </a:path>
                        </a:pathLst>
                      </a:custGeom>
                      <a:solidFill>
                        <a:srgbClr val="EEDC9B">
                          <a:alpha val="78580"/>
                        </a:srgbClr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8" tIns="45718" rIns="45718" bIns="45718" numCol="1" anchor="ctr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>
                            <a:solidFill>
                              <a:srgbClr val="FFFFFF"/>
                            </a:solidFill>
                          </a:defRPr>
                        </a:pPr>
                        <a:endParaRPr kumimoji="0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4274" name="Shape"/>
                      <p:cNvSpPr/>
                      <p:nvPr/>
                    </p:nvSpPr>
                    <p:spPr>
                      <a:xfrm>
                        <a:off x="1360910" y="784299"/>
                        <a:ext cx="613165" cy="327557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022" h="21600" extrusionOk="0">
                            <a:moveTo>
                              <a:pt x="17154" y="0"/>
                            </a:moveTo>
                            <a:cubicBezTo>
                              <a:pt x="18544" y="3592"/>
                              <a:pt x="17743" y="7203"/>
                              <a:pt x="14768" y="10759"/>
                            </a:cubicBezTo>
                            <a:cubicBezTo>
                              <a:pt x="11864" y="14229"/>
                              <a:pt x="6910" y="17624"/>
                              <a:pt x="0" y="20877"/>
                            </a:cubicBezTo>
                            <a:lnTo>
                              <a:pt x="12126" y="21600"/>
                            </a:lnTo>
                            <a:cubicBezTo>
                              <a:pt x="17032" y="18080"/>
                              <a:pt x="19929" y="14467"/>
                              <a:pt x="20767" y="10826"/>
                            </a:cubicBezTo>
                            <a:cubicBezTo>
                              <a:pt x="21600" y="7203"/>
                              <a:pt x="20389" y="3573"/>
                              <a:pt x="17154" y="0"/>
                            </a:cubicBezTo>
                            <a:close/>
                          </a:path>
                        </a:pathLst>
                      </a:custGeom>
                      <a:solidFill>
                        <a:srgbClr val="EAAF6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8" tIns="45718" rIns="45718" bIns="45718" numCol="1" anchor="ctr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>
                            <a:solidFill>
                              <a:srgbClr val="FFFFFF"/>
                            </a:solidFill>
                          </a:defRPr>
                        </a:pPr>
                        <a:endParaRPr kumimoji="0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4279" name="Shape"/>
              <p:cNvSpPr/>
              <p:nvPr/>
            </p:nvSpPr>
            <p:spPr>
              <a:xfrm>
                <a:off x="554824" y="4450663"/>
                <a:ext cx="1798916" cy="196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1258"/>
                    </a:lnTo>
                    <a:lnTo>
                      <a:pt x="21098" y="21600"/>
                    </a:lnTo>
                    <a:lnTo>
                      <a:pt x="446" y="20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  <p:sp>
          <p:nvSpPr>
            <p:cNvPr id="4281" name="Circle"/>
            <p:cNvSpPr/>
            <p:nvPr/>
          </p:nvSpPr>
          <p:spPr>
            <a:xfrm>
              <a:off x="2093503" y="3686420"/>
              <a:ext cx="346659" cy="346659"/>
            </a:xfrm>
            <a:prstGeom prst="ellipse">
              <a:avLst/>
            </a:prstGeom>
            <a:gradFill>
              <a:gsLst>
                <a:gs pos="35000">
                  <a:srgbClr val="EAEEF1"/>
                </a:gs>
                <a:gs pos="100000">
                  <a:srgbClr val="07C1FF"/>
                </a:gs>
              </a:gsLst>
              <a:path path="circle">
                <a:fillToRect l="62278" t="119636" r="37721" b="-19636"/>
              </a:path>
            </a:gradFill>
            <a:ln w="25400">
              <a:solidFill>
                <a:srgbClr val="FFFFFF"/>
              </a:solidFill>
              <a:miter/>
            </a:ln>
          </p:spPr>
          <p:txBody>
            <a:bodyPr lIns="45718" tIns="45718" rIns="45718" bIns="4571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282" name="Circle"/>
            <p:cNvSpPr/>
            <p:nvPr/>
          </p:nvSpPr>
          <p:spPr>
            <a:xfrm>
              <a:off x="2145548" y="1300931"/>
              <a:ext cx="242565" cy="242565"/>
            </a:xfrm>
            <a:prstGeom prst="ellipse">
              <a:avLst/>
            </a:prstGeom>
            <a:gradFill>
              <a:gsLst>
                <a:gs pos="35000">
                  <a:srgbClr val="EAEEF1"/>
                </a:gs>
                <a:gs pos="100000">
                  <a:srgbClr val="07C1FF"/>
                </a:gs>
              </a:gsLst>
              <a:path path="circle">
                <a:fillToRect l="62278" t="119636" r="37721" b="-19636"/>
              </a:path>
            </a:gradFill>
            <a:ln w="25400">
              <a:solidFill>
                <a:srgbClr val="FFFFFF"/>
              </a:solidFill>
              <a:miter/>
            </a:ln>
          </p:spPr>
          <p:txBody>
            <a:bodyPr lIns="45718" tIns="45718" rIns="45718" bIns="4571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283" name="Circle"/>
            <p:cNvSpPr/>
            <p:nvPr/>
          </p:nvSpPr>
          <p:spPr>
            <a:xfrm>
              <a:off x="2145548" y="4224927"/>
              <a:ext cx="242565" cy="242565"/>
            </a:xfrm>
            <a:prstGeom prst="ellipse">
              <a:avLst/>
            </a:prstGeom>
            <a:gradFill>
              <a:gsLst>
                <a:gs pos="35000">
                  <a:srgbClr val="EAEEF1"/>
                </a:gs>
                <a:gs pos="100000">
                  <a:srgbClr val="07C1FF"/>
                </a:gs>
              </a:gsLst>
              <a:path path="circle">
                <a:fillToRect l="62278" t="119636" r="37721" b="-19636"/>
              </a:path>
            </a:gradFill>
            <a:ln w="25400">
              <a:solidFill>
                <a:srgbClr val="FFFFFF"/>
              </a:solidFill>
              <a:miter/>
            </a:ln>
          </p:spPr>
          <p:txBody>
            <a:bodyPr lIns="45718" tIns="45718" rIns="45718" bIns="4571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314" name="Circle"/>
            <p:cNvSpPr/>
            <p:nvPr/>
          </p:nvSpPr>
          <p:spPr>
            <a:xfrm>
              <a:off x="1508295" y="1792116"/>
              <a:ext cx="1517071" cy="1517071"/>
            </a:xfrm>
            <a:prstGeom prst="ellipse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A9E800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9E8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315" name="Shape"/>
            <p:cNvSpPr/>
            <p:nvPr/>
          </p:nvSpPr>
          <p:spPr>
            <a:xfrm>
              <a:off x="1373673" y="1657701"/>
              <a:ext cx="1785891" cy="178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0594" extrusionOk="0">
                  <a:moveTo>
                    <a:pt x="9839" y="0"/>
                  </a:moveTo>
                  <a:cubicBezTo>
                    <a:pt x="7321" y="0"/>
                    <a:pt x="4803" y="1005"/>
                    <a:pt x="2882" y="3016"/>
                  </a:cubicBezTo>
                  <a:cubicBezTo>
                    <a:pt x="-961" y="7038"/>
                    <a:pt x="-961" y="13556"/>
                    <a:pt x="2882" y="17578"/>
                  </a:cubicBezTo>
                  <a:cubicBezTo>
                    <a:pt x="6725" y="21600"/>
                    <a:pt x="12953" y="21600"/>
                    <a:pt x="16796" y="17578"/>
                  </a:cubicBezTo>
                  <a:cubicBezTo>
                    <a:pt x="20639" y="13556"/>
                    <a:pt x="20639" y="7038"/>
                    <a:pt x="16796" y="3016"/>
                  </a:cubicBezTo>
                  <a:cubicBezTo>
                    <a:pt x="14875" y="1005"/>
                    <a:pt x="12357" y="0"/>
                    <a:pt x="9839" y="0"/>
                  </a:cubicBezTo>
                  <a:close/>
                  <a:moveTo>
                    <a:pt x="9839" y="1927"/>
                  </a:moveTo>
                  <a:cubicBezTo>
                    <a:pt x="11886" y="1927"/>
                    <a:pt x="13935" y="2745"/>
                    <a:pt x="15497" y="4380"/>
                  </a:cubicBezTo>
                  <a:cubicBezTo>
                    <a:pt x="18621" y="7649"/>
                    <a:pt x="18621" y="12950"/>
                    <a:pt x="15497" y="16219"/>
                  </a:cubicBezTo>
                  <a:cubicBezTo>
                    <a:pt x="12373" y="19488"/>
                    <a:pt x="7309" y="19488"/>
                    <a:pt x="4185" y="16219"/>
                  </a:cubicBezTo>
                  <a:cubicBezTo>
                    <a:pt x="1061" y="12950"/>
                    <a:pt x="1061" y="7649"/>
                    <a:pt x="4185" y="4380"/>
                  </a:cubicBezTo>
                  <a:cubicBezTo>
                    <a:pt x="5747" y="2745"/>
                    <a:pt x="7792" y="1927"/>
                    <a:pt x="9839" y="1927"/>
                  </a:cubicBezTo>
                  <a:close/>
                </a:path>
              </a:pathLst>
            </a:custGeom>
            <a:gradFill>
              <a:gsLst>
                <a:gs pos="0">
                  <a:srgbClr val="FEFDFF"/>
                </a:gs>
                <a:gs pos="80051">
                  <a:srgbClr val="F0F0F5"/>
                </a:gs>
                <a:gs pos="100000">
                  <a:srgbClr val="E1E4EB"/>
                </a:gs>
              </a:gsLst>
              <a:path path="circle">
                <a:fillToRect l="119636" t="37721" r="-19636" b="62278"/>
              </a:path>
            </a:gradFill>
            <a:ln w="12700">
              <a:miter lim="400000"/>
            </a:ln>
            <a:effectLst>
              <a:outerShdw blurRad="38100" dist="42318" dir="1594461" rotWithShape="0">
                <a:srgbClr val="000000">
                  <a:alpha val="35307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E3930C0-AA36-4DAE-5383-0FAABF0E3E37}"/>
              </a:ext>
            </a:extLst>
          </p:cNvPr>
          <p:cNvSpPr/>
          <p:nvPr/>
        </p:nvSpPr>
        <p:spPr>
          <a:xfrm>
            <a:off x="9213790" y="404831"/>
            <a:ext cx="296816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58616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3.7037E-6 L -3.95833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5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5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" grpId="0" animBg="1" advAuto="0"/>
      <p:bldP spid="4299" grpId="0" animBg="1" advAuto="0"/>
      <p:bldP spid="4300" grpId="0" animBg="1" advAuto="0"/>
      <p:bldP spid="4301" grpId="0" animBg="1" advAuto="0"/>
      <p:bldP spid="4302" grpId="0" animBg="1" advAuto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575005-9064-724D-B63D-A9B893D1B2FE}"/>
              </a:ext>
            </a:extLst>
          </p:cNvPr>
          <p:cNvGrpSpPr/>
          <p:nvPr/>
        </p:nvGrpSpPr>
        <p:grpSpPr>
          <a:xfrm>
            <a:off x="643731" y="406400"/>
            <a:ext cx="4927729" cy="1286030"/>
            <a:chOff x="0" y="1"/>
            <a:chExt cx="6326089" cy="1286030"/>
          </a:xfrm>
        </p:grpSpPr>
        <p:pic>
          <p:nvPicPr>
            <p:cNvPr id="7" name="Picture 2" descr="Giá Vẽ Khung Hội Đồng Quản Trị - Ảnh miễn phí trên Pixabay">
              <a:extLst>
                <a:ext uri="{FF2B5EF4-FFF2-40B4-BE49-F238E27FC236}">
                  <a16:creationId xmlns:a16="http://schemas.microsoft.com/office/drawing/2014/main" id="{FB120FBB-DD82-3745-942F-D5D7779535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4" t="10050" r="374" b="22841"/>
            <a:stretch/>
          </p:blipFill>
          <p:spPr bwMode="auto">
            <a:xfrm>
              <a:off x="0" y="1"/>
              <a:ext cx="6326089" cy="1286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E1BB90-1236-AC4C-9DB6-1F1DE67A6558}"/>
                </a:ext>
              </a:extLst>
            </p:cNvPr>
            <p:cNvSpPr/>
            <p:nvPr/>
          </p:nvSpPr>
          <p:spPr>
            <a:xfrm>
              <a:off x="432834" y="319850"/>
              <a:ext cx="55028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Nông Nghiệp</a:t>
              </a: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E08E4FA-A791-574F-88B8-6B33613A8137}"/>
              </a:ext>
            </a:extLst>
          </p:cNvPr>
          <p:cNvSpPr/>
          <p:nvPr/>
        </p:nvSpPr>
        <p:spPr>
          <a:xfrm>
            <a:off x="417093" y="2259929"/>
            <a:ext cx="48502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 các chức quan chuyên trách như: Hà đê sứ, đồn điền sứ</a:t>
            </a:r>
          </a:p>
        </p:txBody>
      </p:sp>
      <p:pic>
        <p:nvPicPr>
          <p:cNvPr id="16" name="Picture 3" descr="C:\Users\Ech Con\Downloads\7544c4df0e6672.img.jpg">
            <a:extLst>
              <a:ext uri="{FF2B5EF4-FFF2-40B4-BE49-F238E27FC236}">
                <a16:creationId xmlns:a16="http://schemas.microsoft.com/office/drawing/2014/main" id="{070CD2EB-BFE5-6E49-9427-12CD5E4A3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62" y="517775"/>
            <a:ext cx="5612838" cy="5822450"/>
          </a:xfrm>
          <a:prstGeom prst="roundRect">
            <a:avLst>
              <a:gd name="adj" fmla="val 8378"/>
            </a:avLst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9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575005-9064-724D-B63D-A9B893D1B2FE}"/>
              </a:ext>
            </a:extLst>
          </p:cNvPr>
          <p:cNvGrpSpPr/>
          <p:nvPr/>
        </p:nvGrpSpPr>
        <p:grpSpPr>
          <a:xfrm>
            <a:off x="643731" y="406400"/>
            <a:ext cx="4927729" cy="1286030"/>
            <a:chOff x="0" y="1"/>
            <a:chExt cx="6326089" cy="1286030"/>
          </a:xfrm>
        </p:grpSpPr>
        <p:pic>
          <p:nvPicPr>
            <p:cNvPr id="7" name="Picture 2" descr="Giá Vẽ Khung Hội Đồng Quản Trị - Ảnh miễn phí trên Pixabay">
              <a:extLst>
                <a:ext uri="{FF2B5EF4-FFF2-40B4-BE49-F238E27FC236}">
                  <a16:creationId xmlns:a16="http://schemas.microsoft.com/office/drawing/2014/main" id="{FB120FBB-DD82-3745-942F-D5D7779535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4" t="10050" r="374" b="22841"/>
            <a:stretch/>
          </p:blipFill>
          <p:spPr bwMode="auto">
            <a:xfrm>
              <a:off x="0" y="1"/>
              <a:ext cx="6326089" cy="1286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E1BB90-1236-AC4C-9DB6-1F1DE67A6558}"/>
                </a:ext>
              </a:extLst>
            </p:cNvPr>
            <p:cNvSpPr/>
            <p:nvPr/>
          </p:nvSpPr>
          <p:spPr>
            <a:xfrm>
              <a:off x="432834" y="319850"/>
              <a:ext cx="55028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Nông Nghiệp</a:t>
              </a: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E08E4FA-A791-574F-88B8-6B33613A8137}"/>
              </a:ext>
            </a:extLst>
          </p:cNvPr>
          <p:cNvSpPr/>
          <p:nvPr/>
        </p:nvSpPr>
        <p:spPr>
          <a:xfrm>
            <a:off x="417093" y="2259929"/>
            <a:ext cx="48502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 phép quân điền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2ED046-E07B-EA63-3243-2FE0697D2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406400"/>
            <a:ext cx="5452269" cy="60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8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575005-9064-724D-B63D-A9B893D1B2FE}"/>
              </a:ext>
            </a:extLst>
          </p:cNvPr>
          <p:cNvGrpSpPr/>
          <p:nvPr/>
        </p:nvGrpSpPr>
        <p:grpSpPr>
          <a:xfrm>
            <a:off x="643731" y="406400"/>
            <a:ext cx="4927729" cy="1286030"/>
            <a:chOff x="0" y="1"/>
            <a:chExt cx="6326089" cy="1286030"/>
          </a:xfrm>
        </p:grpSpPr>
        <p:pic>
          <p:nvPicPr>
            <p:cNvPr id="7" name="Picture 2" descr="Giá Vẽ Khung Hội Đồng Quản Trị - Ảnh miễn phí trên Pixabay">
              <a:extLst>
                <a:ext uri="{FF2B5EF4-FFF2-40B4-BE49-F238E27FC236}">
                  <a16:creationId xmlns:a16="http://schemas.microsoft.com/office/drawing/2014/main" id="{FB120FBB-DD82-3745-942F-D5D7779535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4" t="10050" r="374" b="22841"/>
            <a:stretch/>
          </p:blipFill>
          <p:spPr bwMode="auto">
            <a:xfrm>
              <a:off x="0" y="1"/>
              <a:ext cx="6326089" cy="1286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E1BB90-1236-AC4C-9DB6-1F1DE67A6558}"/>
                </a:ext>
              </a:extLst>
            </p:cNvPr>
            <p:cNvSpPr/>
            <p:nvPr/>
          </p:nvSpPr>
          <p:spPr>
            <a:xfrm>
              <a:off x="432834" y="319850"/>
              <a:ext cx="55028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Nông Nghiệp</a:t>
              </a: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E08E4FA-A791-574F-88B8-6B33613A8137}"/>
              </a:ext>
            </a:extLst>
          </p:cNvPr>
          <p:cNvSpPr/>
          <p:nvPr/>
        </p:nvSpPr>
        <p:spPr>
          <a:xfrm>
            <a:off x="417093" y="2259929"/>
            <a:ext cx="48502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ctr"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Cấm để ruộng hoang, đẩy mạnh khai hoang lập đồn điền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B27A28-39E0-F6A9-1FCE-0A21C9551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460" y="647700"/>
            <a:ext cx="5972862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5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39010DC5-6432-4AC7-8135-6C062885ADBC}_1.png&quot;/&gt;&lt;left val=&quot;100&quot;/&gt;&lt;top val=&quot;25&quot;/&gt;&lt;width val=&quot;528&quot;/&gt;&lt;height val=&quot;106&quot;/&gt;&lt;hasText val=&quot;1&quot;/&gt;&lt;/Image&gt;&lt;/ThreeDShapeInfo&gt;"/>
  <p:tag name="PRESENTER_SHAPETEXTINFO" val="&lt;ShapeTextInfo&gt;&lt;TableIndex row=&quot;-1&quot; col=&quot;-1&quot;&gt;&lt;linesCount val=&quot;2&quot;/&gt;&lt;lineCharCount val=&quot;24&quot;/&gt;&lt;lineCharCount val=&quot;36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39010DC5-6432-4AC7-8135-6C062885ADBC}_1.png&quot;/&gt;&lt;left val=&quot;100&quot;/&gt;&lt;top val=&quot;25&quot;/&gt;&lt;width val=&quot;528&quot;/&gt;&lt;height val=&quot;106&quot;/&gt;&lt;hasText val=&quot;1&quot;/&gt;&lt;/Image&gt;&lt;/ThreeDShapeInfo&gt;"/>
  <p:tag name="PRESENTER_SHAPETEXTINFO" val="&lt;ShapeTextInfo&gt;&lt;TableIndex row=&quot;-1&quot; col=&quot;-1&quot;&gt;&lt;linesCount val=&quot;2&quot;/&gt;&lt;lineCharCount val=&quot;24&quot;/&gt;&lt;lineCharCount val=&quot;36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Kawaii Scrapbook for College by Slidesgo">
  <a:themeElements>
    <a:clrScheme name="Simple Light">
      <a:dk1>
        <a:srgbClr val="383838"/>
      </a:dk1>
      <a:lt1>
        <a:srgbClr val="FFFFFF"/>
      </a:lt1>
      <a:dk2>
        <a:srgbClr val="E7597C"/>
      </a:dk2>
      <a:lt2>
        <a:srgbClr val="FDBB45"/>
      </a:lt2>
      <a:accent1>
        <a:srgbClr val="F998B0"/>
      </a:accent1>
      <a:accent2>
        <a:srgbClr val="B7FCF6"/>
      </a:accent2>
      <a:accent3>
        <a:srgbClr val="DBBCFF"/>
      </a:accent3>
      <a:accent4>
        <a:srgbClr val="67C7D0"/>
      </a:accent4>
      <a:accent5>
        <a:srgbClr val="96FF9B"/>
      </a:accent5>
      <a:accent6>
        <a:srgbClr val="FEE567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inyPPT.com">
  <a:themeElements>
    <a:clrScheme name="tinyPPT.c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inyPPT.com">
      <a:majorFont>
        <a:latin typeface="Avenir Next Regular"/>
        <a:ea typeface="Avenir Next Regular"/>
        <a:cs typeface="Avenir Next Regular"/>
      </a:majorFont>
      <a:minorFont>
        <a:latin typeface="Helvetica"/>
        <a:ea typeface="Helvetica"/>
        <a:cs typeface="Helvetica"/>
      </a:minorFont>
    </a:fontScheme>
    <a:fmtScheme name="tinyPPT.c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FFEA03"/>
            </a:gs>
            <a:gs pos="70683">
              <a:srgbClr val="FFBA02"/>
            </a:gs>
            <a:gs pos="97580">
              <a:srgbClr val="FF8A00"/>
            </a:gs>
          </a:gsLst>
          <a:lin ang="0" scaled="0"/>
        </a:gra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1193</Words>
  <Application>Microsoft Office PowerPoint</Application>
  <PresentationFormat>Widescreen</PresentationFormat>
  <Paragraphs>141</Paragraphs>
  <Slides>34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34</vt:i4>
      </vt:variant>
    </vt:vector>
  </HeadingPairs>
  <TitlesOfParts>
    <vt:vector size="76" baseType="lpstr">
      <vt:lpstr>微软雅黑</vt:lpstr>
      <vt:lpstr>#9Slide05 Pattaya</vt:lpstr>
      <vt:lpstr>Anaheim</vt:lpstr>
      <vt:lpstr>Antic</vt:lpstr>
      <vt:lpstr>Arial</vt:lpstr>
      <vt:lpstr>Assistant</vt:lpstr>
      <vt:lpstr>Assistant Medium</vt:lpstr>
      <vt:lpstr>Avenir Next Regular</vt:lpstr>
      <vt:lpstr>Calibri</vt:lpstr>
      <vt:lpstr>Calibri Light</vt:lpstr>
      <vt:lpstr>Century Gothic</vt:lpstr>
      <vt:lpstr>等线</vt:lpstr>
      <vt:lpstr>等线 Light</vt:lpstr>
      <vt:lpstr>Helvetica</vt:lpstr>
      <vt:lpstr>Impact</vt:lpstr>
      <vt:lpstr>Livvic</vt:lpstr>
      <vt:lpstr>Londrina Solid</vt:lpstr>
      <vt:lpstr>Montserrat</vt:lpstr>
      <vt:lpstr>Montserrat Medium</vt:lpstr>
      <vt:lpstr>Neucha</vt:lpstr>
      <vt:lpstr>Nunito</vt:lpstr>
      <vt:lpstr>Open Sans</vt:lpstr>
      <vt:lpstr>PT Serif</vt:lpstr>
      <vt:lpstr>Rajdhani</vt:lpstr>
      <vt:lpstr>Roboto Condensed Light</vt:lpstr>
      <vt:lpstr>Times New Roman</vt:lpstr>
      <vt:lpstr>Verdana</vt:lpstr>
      <vt:lpstr>Wingdings</vt:lpstr>
      <vt:lpstr>华康方圆体W7(P)</vt:lpstr>
      <vt:lpstr>印品丫丫体-D版</vt:lpstr>
      <vt:lpstr>字魂59号-创粗黑</vt:lpstr>
      <vt:lpstr>Kawaii Scrapbook for College by Slidesgo</vt:lpstr>
      <vt:lpstr>2_Office Theme</vt:lpstr>
      <vt:lpstr>Lawn and Garden Month by Slidesgo</vt:lpstr>
      <vt:lpstr>4_Office Theme</vt:lpstr>
      <vt:lpstr>Office 主题​​</vt:lpstr>
      <vt:lpstr>1_Lección de Historia de España by Slidesgo</vt:lpstr>
      <vt:lpstr>1_Lawn and Garden Month by Slidesgo</vt:lpstr>
      <vt:lpstr>tinyPPT.com</vt:lpstr>
      <vt:lpstr>1_Office Theme</vt:lpstr>
      <vt:lpstr>5_Office Theme</vt:lpstr>
      <vt:lpstr>World War II D-Day Invasion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PC</cp:lastModifiedBy>
  <cp:revision>35</cp:revision>
  <dcterms:created xsi:type="dcterms:W3CDTF">2022-01-29T08:32:05Z</dcterms:created>
  <dcterms:modified xsi:type="dcterms:W3CDTF">2024-06-15T06:43:30Z</dcterms:modified>
</cp:coreProperties>
</file>