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1" r:id="rId2"/>
    <p:sldMasterId id="2147483683" r:id="rId3"/>
    <p:sldMasterId id="2147483704" r:id="rId4"/>
    <p:sldMasterId id="2147483715" r:id="rId5"/>
    <p:sldMasterId id="2147483725" r:id="rId6"/>
  </p:sldMasterIdLst>
  <p:notesMasterIdLst>
    <p:notesMasterId r:id="rId40"/>
  </p:notesMasterIdLst>
  <p:sldIdLst>
    <p:sldId id="11088516" r:id="rId7"/>
    <p:sldId id="11088512" r:id="rId8"/>
    <p:sldId id="11088513" r:id="rId9"/>
    <p:sldId id="11088515" r:id="rId10"/>
    <p:sldId id="11088536" r:id="rId11"/>
    <p:sldId id="312" r:id="rId12"/>
    <p:sldId id="11088517" r:id="rId13"/>
    <p:sldId id="11088540" r:id="rId14"/>
    <p:sldId id="11088538" r:id="rId15"/>
    <p:sldId id="268" r:id="rId16"/>
    <p:sldId id="11088528" r:id="rId17"/>
    <p:sldId id="11088549" r:id="rId18"/>
    <p:sldId id="11088551" r:id="rId19"/>
    <p:sldId id="11088553" r:id="rId20"/>
    <p:sldId id="11088554" r:id="rId21"/>
    <p:sldId id="11088531" r:id="rId22"/>
    <p:sldId id="11088543" r:id="rId23"/>
    <p:sldId id="11088545" r:id="rId24"/>
    <p:sldId id="11088544" r:id="rId25"/>
    <p:sldId id="11088555" r:id="rId26"/>
    <p:sldId id="11088556" r:id="rId27"/>
    <p:sldId id="11088539" r:id="rId28"/>
    <p:sldId id="11088547" r:id="rId29"/>
    <p:sldId id="11088525" r:id="rId30"/>
    <p:sldId id="11088557" r:id="rId31"/>
    <p:sldId id="460" r:id="rId32"/>
    <p:sldId id="267" r:id="rId33"/>
    <p:sldId id="458" r:id="rId34"/>
    <p:sldId id="257" r:id="rId35"/>
    <p:sldId id="261" r:id="rId36"/>
    <p:sldId id="455" r:id="rId37"/>
    <p:sldId id="456" r:id="rId38"/>
    <p:sldId id="457" r:id="rId39"/>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41"/>
  </p:normalViewPr>
  <p:slideViewPr>
    <p:cSldViewPr snapToGrid="0">
      <p:cViewPr varScale="1">
        <p:scale>
          <a:sx n="73" d="100"/>
          <a:sy n="73"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BFEB6-7F22-7641-850D-BF6738BD9C5B}" type="datetimeFigureOut">
              <a:t>3/18/2024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E7AC7-7F1D-8441-B0BC-27E33507FB2F}" type="slidenum">
              <a:t>‹#›</a:t>
            </a:fld>
            <a:endParaRPr lang="en-VN"/>
          </a:p>
        </p:txBody>
      </p:sp>
    </p:spTree>
    <p:extLst>
      <p:ext uri="{BB962C8B-B14F-4D97-AF65-F5344CB8AC3E}">
        <p14:creationId xmlns:p14="http://schemas.microsoft.com/office/powerpoint/2010/main" val="1888402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9"/>
        <p:cNvGrpSpPr/>
        <p:nvPr/>
      </p:nvGrpSpPr>
      <p:grpSpPr>
        <a:xfrm>
          <a:off x="0" y="0"/>
          <a:ext cx="0" cy="0"/>
          <a:chOff x="0" y="0"/>
          <a:chExt cx="0" cy="0"/>
        </a:xfrm>
      </p:grpSpPr>
      <p:sp>
        <p:nvSpPr>
          <p:cNvPr id="5920" name="Google Shape;5920;gcc9050bdf8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1" name="Google Shape;5921;gcc9050bdf8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62342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657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8939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8179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6772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318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4946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3838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c30da526c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8c30da526c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982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8d170f10cb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8d170f10cb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8208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字魂59号-创粗黑" panose="00000500000000000000" pitchFamily="2" charset="-122"/>
                <a:ea typeface="宋体" panose="02010600030101010101" pitchFamily="2" charset="-122"/>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宋体" panose="02010600030101010101" pitchFamily="2" charset="-122"/>
              <a:cs typeface="Arial"/>
              <a:sym typeface="Arial"/>
            </a:endParaRPr>
          </a:p>
        </p:txBody>
      </p:sp>
    </p:spTree>
    <p:extLst>
      <p:ext uri="{BB962C8B-B14F-4D97-AF65-F5344CB8AC3E}">
        <p14:creationId xmlns:p14="http://schemas.microsoft.com/office/powerpoint/2010/main" val="412638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f93d9d4ab3_0_1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 name="Google Shape;1299;gf93d9d4ab3_0_1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611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8" name="Google Shape;1478;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81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20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7070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8"/>
        <p:cNvGrpSpPr/>
        <p:nvPr/>
      </p:nvGrpSpPr>
      <p:grpSpPr>
        <a:xfrm>
          <a:off x="0" y="0"/>
          <a:ext cx="0" cy="0"/>
          <a:chOff x="0" y="0"/>
          <a:chExt cx="0" cy="0"/>
        </a:xfrm>
      </p:grpSpPr>
      <p:sp>
        <p:nvSpPr>
          <p:cNvPr id="2379" name="Google Shape;2379;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0" name="Google Shape;2380;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86064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1639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863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0" y="4286200"/>
            <a:ext cx="12191539" cy="4374933"/>
            <a:chOff x="0" y="3214650"/>
            <a:chExt cx="9143654" cy="3281200"/>
          </a:xfrm>
        </p:grpSpPr>
        <p:sp>
          <p:nvSpPr>
            <p:cNvPr id="10" name="Google Shape;10;p2"/>
            <p:cNvSpPr/>
            <p:nvPr/>
          </p:nvSpPr>
          <p:spPr>
            <a:xfrm>
              <a:off x="7800" y="3214650"/>
              <a:ext cx="9129022" cy="1326015"/>
            </a:xfrm>
            <a:custGeom>
              <a:avLst/>
              <a:gdLst/>
              <a:ahLst/>
              <a:cxnLst/>
              <a:rect l="l" t="t" r="r" b="b"/>
              <a:pathLst>
                <a:path w="284504" h="67905" extrusionOk="0">
                  <a:moveTo>
                    <a:pt x="0" y="1"/>
                  </a:moveTo>
                  <a:lnTo>
                    <a:pt x="0" y="64530"/>
                  </a:lnTo>
                  <a:lnTo>
                    <a:pt x="7326" y="67904"/>
                  </a:lnTo>
                  <a:lnTo>
                    <a:pt x="277148" y="67904"/>
                  </a:lnTo>
                  <a:lnTo>
                    <a:pt x="284504" y="65138"/>
                  </a:lnTo>
                  <a:lnTo>
                    <a:pt x="284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798" y="4256425"/>
              <a:ext cx="962657" cy="284225"/>
            </a:xfrm>
            <a:custGeom>
              <a:avLst/>
              <a:gdLst/>
              <a:ahLst/>
              <a:cxnLst/>
              <a:rect l="l" t="t" r="r" b="b"/>
              <a:pathLst>
                <a:path w="30001" h="11369" extrusionOk="0">
                  <a:moveTo>
                    <a:pt x="0" y="0"/>
                  </a:moveTo>
                  <a:lnTo>
                    <a:pt x="0" y="3618"/>
                  </a:lnTo>
                  <a:lnTo>
                    <a:pt x="19636" y="11368"/>
                  </a:lnTo>
                  <a:lnTo>
                    <a:pt x="30001" y="1136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798" y="4144725"/>
              <a:ext cx="1404470" cy="395925"/>
            </a:xfrm>
            <a:custGeom>
              <a:avLst/>
              <a:gdLst/>
              <a:ahLst/>
              <a:cxnLst/>
              <a:rect l="l" t="t" r="r" b="b"/>
              <a:pathLst>
                <a:path w="43770" h="15837" extrusionOk="0">
                  <a:moveTo>
                    <a:pt x="0" y="0"/>
                  </a:moveTo>
                  <a:lnTo>
                    <a:pt x="0" y="1459"/>
                  </a:lnTo>
                  <a:lnTo>
                    <a:pt x="39241" y="15836"/>
                  </a:lnTo>
                  <a:lnTo>
                    <a:pt x="43770" y="15836"/>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173509" y="4256425"/>
              <a:ext cx="963620" cy="284225"/>
            </a:xfrm>
            <a:custGeom>
              <a:avLst/>
              <a:gdLst/>
              <a:ahLst/>
              <a:cxnLst/>
              <a:rect l="l" t="t" r="r" b="b"/>
              <a:pathLst>
                <a:path w="30031" h="11369" extrusionOk="0">
                  <a:moveTo>
                    <a:pt x="30031" y="0"/>
                  </a:moveTo>
                  <a:lnTo>
                    <a:pt x="0" y="11368"/>
                  </a:lnTo>
                  <a:lnTo>
                    <a:pt x="10365" y="11368"/>
                  </a:lnTo>
                  <a:lnTo>
                    <a:pt x="30031" y="3618"/>
                  </a:lnTo>
                  <a:lnTo>
                    <a:pt x="300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7732642" y="4144725"/>
              <a:ext cx="1404470" cy="395925"/>
            </a:xfrm>
            <a:custGeom>
              <a:avLst/>
              <a:gdLst/>
              <a:ahLst/>
              <a:cxnLst/>
              <a:rect l="l" t="t" r="r" b="b"/>
              <a:pathLst>
                <a:path w="43770" h="15837" extrusionOk="0">
                  <a:moveTo>
                    <a:pt x="43770" y="0"/>
                  </a:moveTo>
                  <a:lnTo>
                    <a:pt x="0" y="15836"/>
                  </a:lnTo>
                  <a:lnTo>
                    <a:pt x="4499" y="15836"/>
                  </a:lnTo>
                  <a:lnTo>
                    <a:pt x="43770" y="1459"/>
                  </a:lnTo>
                  <a:lnTo>
                    <a:pt x="4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4770100"/>
              <a:ext cx="9143654" cy="360225"/>
            </a:xfrm>
            <a:custGeom>
              <a:avLst/>
              <a:gdLst/>
              <a:ahLst/>
              <a:cxnLst/>
              <a:rect l="l" t="t" r="r" b="b"/>
              <a:pathLst>
                <a:path w="284960" h="14409" extrusionOk="0">
                  <a:moveTo>
                    <a:pt x="0" y="1"/>
                  </a:moveTo>
                  <a:lnTo>
                    <a:pt x="0" y="14408"/>
                  </a:lnTo>
                  <a:lnTo>
                    <a:pt x="284960" y="14408"/>
                  </a:lnTo>
                  <a:lnTo>
                    <a:pt x="2849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4770100"/>
              <a:ext cx="9143654" cy="180875"/>
            </a:xfrm>
            <a:custGeom>
              <a:avLst/>
              <a:gdLst/>
              <a:ahLst/>
              <a:cxnLst/>
              <a:rect l="l" t="t" r="r" b="b"/>
              <a:pathLst>
                <a:path w="284960" h="7235" extrusionOk="0">
                  <a:moveTo>
                    <a:pt x="0" y="1"/>
                  </a:moveTo>
                  <a:lnTo>
                    <a:pt x="0" y="1825"/>
                  </a:lnTo>
                  <a:lnTo>
                    <a:pt x="284960" y="7235"/>
                  </a:lnTo>
                  <a:lnTo>
                    <a:pt x="284960" y="1"/>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75917" y="4770100"/>
              <a:ext cx="7790909" cy="360225"/>
            </a:xfrm>
            <a:custGeom>
              <a:avLst/>
              <a:gdLst/>
              <a:ahLst/>
              <a:cxnLst/>
              <a:rect l="l" t="t" r="r" b="b"/>
              <a:pathLst>
                <a:path w="242802" h="14409" extrusionOk="0">
                  <a:moveTo>
                    <a:pt x="0" y="1"/>
                  </a:moveTo>
                  <a:lnTo>
                    <a:pt x="19089" y="14408"/>
                  </a:lnTo>
                  <a:lnTo>
                    <a:pt x="223713" y="14408"/>
                  </a:lnTo>
                  <a:cubicBezTo>
                    <a:pt x="229792" y="9819"/>
                    <a:pt x="235658" y="5411"/>
                    <a:pt x="242801" y="1"/>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0" y="4540625"/>
              <a:ext cx="9143654" cy="229500"/>
            </a:xfrm>
            <a:custGeom>
              <a:avLst/>
              <a:gdLst/>
              <a:ahLst/>
              <a:cxnLst/>
              <a:rect l="l" t="t" r="r" b="b"/>
              <a:pathLst>
                <a:path w="284960" h="9180" extrusionOk="0">
                  <a:moveTo>
                    <a:pt x="0" y="0"/>
                  </a:moveTo>
                  <a:lnTo>
                    <a:pt x="0" y="9180"/>
                  </a:lnTo>
                  <a:lnTo>
                    <a:pt x="284960" y="9180"/>
                  </a:lnTo>
                  <a:lnTo>
                    <a:pt x="284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540625"/>
              <a:ext cx="9143654" cy="61575"/>
            </a:xfrm>
            <a:custGeom>
              <a:avLst/>
              <a:gdLst/>
              <a:ahLst/>
              <a:cxnLst/>
              <a:rect l="l" t="t" r="r" b="b"/>
              <a:pathLst>
                <a:path w="284960" h="2463" extrusionOk="0">
                  <a:moveTo>
                    <a:pt x="0" y="0"/>
                  </a:moveTo>
                  <a:lnTo>
                    <a:pt x="0" y="943"/>
                  </a:lnTo>
                  <a:lnTo>
                    <a:pt x="284960" y="2462"/>
                  </a:lnTo>
                  <a:lnTo>
                    <a:pt x="284960" y="0"/>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2847" y="4540625"/>
              <a:ext cx="8659903" cy="229500"/>
            </a:xfrm>
            <a:custGeom>
              <a:avLst/>
              <a:gdLst/>
              <a:ahLst/>
              <a:cxnLst/>
              <a:rect l="l" t="t" r="r" b="b"/>
              <a:pathLst>
                <a:path w="269884" h="9180" extrusionOk="0">
                  <a:moveTo>
                    <a:pt x="1" y="0"/>
                  </a:moveTo>
                  <a:lnTo>
                    <a:pt x="11399" y="9180"/>
                  </a:lnTo>
                  <a:lnTo>
                    <a:pt x="258425" y="9180"/>
                  </a:lnTo>
                  <a:cubicBezTo>
                    <a:pt x="264504" y="4286"/>
                    <a:pt x="269884" y="0"/>
                    <a:pt x="269884" y="0"/>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242847" y="4540625"/>
              <a:ext cx="8657978" cy="1955225"/>
            </a:xfrm>
            <a:custGeom>
              <a:avLst/>
              <a:gdLst/>
              <a:ahLst/>
              <a:cxnLst/>
              <a:rect l="l" t="t" r="r" b="b"/>
              <a:pathLst>
                <a:path w="269824" h="78209" extrusionOk="0">
                  <a:moveTo>
                    <a:pt x="1" y="0"/>
                  </a:moveTo>
                  <a:lnTo>
                    <a:pt x="134927" y="78208"/>
                  </a:lnTo>
                  <a:lnTo>
                    <a:pt x="2698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897" y="4540625"/>
              <a:ext cx="7868914" cy="1777400"/>
            </a:xfrm>
            <a:custGeom>
              <a:avLst/>
              <a:gdLst/>
              <a:ahLst/>
              <a:cxnLst/>
              <a:rect l="l" t="t" r="r" b="b"/>
              <a:pathLst>
                <a:path w="245233" h="71096" extrusionOk="0">
                  <a:moveTo>
                    <a:pt x="0" y="0"/>
                  </a:moveTo>
                  <a:lnTo>
                    <a:pt x="122647" y="71096"/>
                  </a:lnTo>
                  <a:lnTo>
                    <a:pt x="245233" y="0"/>
                  </a:lnTo>
                  <a:lnTo>
                    <a:pt x="234838" y="0"/>
                  </a:lnTo>
                  <a:cubicBezTo>
                    <a:pt x="201372" y="19423"/>
                    <a:pt x="122647" y="65077"/>
                    <a:pt x="122647" y="65077"/>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266991" y="4540625"/>
              <a:ext cx="6609768" cy="1493200"/>
            </a:xfrm>
            <a:custGeom>
              <a:avLst/>
              <a:gdLst/>
              <a:ahLst/>
              <a:cxnLst/>
              <a:rect l="l" t="t" r="r" b="b"/>
              <a:pathLst>
                <a:path w="205992" h="59728" extrusionOk="0">
                  <a:moveTo>
                    <a:pt x="0" y="0"/>
                  </a:moveTo>
                  <a:lnTo>
                    <a:pt x="103011" y="59728"/>
                  </a:lnTo>
                  <a:lnTo>
                    <a:pt x="205992" y="0"/>
                  </a:lnTo>
                  <a:lnTo>
                    <a:pt x="201493" y="0"/>
                  </a:lnTo>
                  <a:lnTo>
                    <a:pt x="103011" y="57114"/>
                  </a:lnTo>
                  <a:lnTo>
                    <a:pt x="4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487408" y="5000350"/>
              <a:ext cx="6061650" cy="300950"/>
            </a:xfrm>
            <a:custGeom>
              <a:avLst/>
              <a:gdLst/>
              <a:ahLst/>
              <a:cxnLst/>
              <a:rect l="l" t="t" r="r" b="b"/>
              <a:pathLst>
                <a:path w="188910" h="12038" extrusionOk="0">
                  <a:moveTo>
                    <a:pt x="0" y="1"/>
                  </a:moveTo>
                  <a:cubicBezTo>
                    <a:pt x="7797" y="3653"/>
                    <a:pt x="16982" y="6945"/>
                    <a:pt x="32668" y="6945"/>
                  </a:cubicBezTo>
                  <a:cubicBezTo>
                    <a:pt x="37346" y="6945"/>
                    <a:pt x="42602" y="6652"/>
                    <a:pt x="48573" y="5989"/>
                  </a:cubicBezTo>
                  <a:cubicBezTo>
                    <a:pt x="52188" y="5587"/>
                    <a:pt x="55475" y="5414"/>
                    <a:pt x="58568" y="5414"/>
                  </a:cubicBezTo>
                  <a:cubicBezTo>
                    <a:pt x="77716" y="5414"/>
                    <a:pt x="89445" y="12037"/>
                    <a:pt x="125504" y="12037"/>
                  </a:cubicBezTo>
                  <a:cubicBezTo>
                    <a:pt x="167359" y="12037"/>
                    <a:pt x="188910" y="1"/>
                    <a:pt x="188910"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41830" y="4540625"/>
              <a:ext cx="8153723" cy="300950"/>
            </a:xfrm>
            <a:custGeom>
              <a:avLst/>
              <a:gdLst/>
              <a:ahLst/>
              <a:cxnLst/>
              <a:rect l="l" t="t" r="r" b="b"/>
              <a:pathLst>
                <a:path w="254109" h="12038" extrusionOk="0">
                  <a:moveTo>
                    <a:pt x="0" y="0"/>
                  </a:moveTo>
                  <a:cubicBezTo>
                    <a:pt x="0" y="0"/>
                    <a:pt x="28967" y="12037"/>
                    <a:pt x="85260" y="12037"/>
                  </a:cubicBezTo>
                  <a:cubicBezTo>
                    <a:pt x="133697" y="12037"/>
                    <a:pt x="149490" y="5414"/>
                    <a:pt x="175251" y="5414"/>
                  </a:cubicBezTo>
                  <a:cubicBezTo>
                    <a:pt x="179413" y="5414"/>
                    <a:pt x="183835" y="5587"/>
                    <a:pt x="188697" y="5988"/>
                  </a:cubicBezTo>
                  <a:cubicBezTo>
                    <a:pt x="196698" y="6649"/>
                    <a:pt x="203752" y="6941"/>
                    <a:pt x="210036" y="6941"/>
                  </a:cubicBezTo>
                  <a:cubicBezTo>
                    <a:pt x="231203" y="6941"/>
                    <a:pt x="243632" y="3633"/>
                    <a:pt x="254108" y="0"/>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873660" y="5000350"/>
              <a:ext cx="5289207" cy="107175"/>
            </a:xfrm>
            <a:custGeom>
              <a:avLst/>
              <a:gdLst/>
              <a:ahLst/>
              <a:cxnLst/>
              <a:rect l="l" t="t" r="r" b="b"/>
              <a:pathLst>
                <a:path w="164837" h="4287" extrusionOk="0">
                  <a:moveTo>
                    <a:pt x="0" y="1"/>
                  </a:moveTo>
                  <a:cubicBezTo>
                    <a:pt x="6759" y="1306"/>
                    <a:pt x="14750" y="2486"/>
                    <a:pt x="28331" y="2486"/>
                  </a:cubicBezTo>
                  <a:cubicBezTo>
                    <a:pt x="32463" y="2486"/>
                    <a:pt x="37113" y="2377"/>
                    <a:pt x="42402" y="2128"/>
                  </a:cubicBezTo>
                  <a:cubicBezTo>
                    <a:pt x="45558" y="1984"/>
                    <a:pt x="48427" y="1922"/>
                    <a:pt x="51129" y="1922"/>
                  </a:cubicBezTo>
                  <a:cubicBezTo>
                    <a:pt x="67813" y="1922"/>
                    <a:pt x="78071" y="4286"/>
                    <a:pt x="109516" y="4286"/>
                  </a:cubicBezTo>
                  <a:cubicBezTo>
                    <a:pt x="146021" y="4286"/>
                    <a:pt x="164836" y="1"/>
                    <a:pt x="164836"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 name="Google Shape;27;p2"/>
          <p:cNvSpPr txBox="1">
            <a:spLocks noGrp="1"/>
          </p:cNvSpPr>
          <p:nvPr>
            <p:ph type="ctrTitle"/>
          </p:nvPr>
        </p:nvSpPr>
        <p:spPr>
          <a:xfrm>
            <a:off x="6096000" y="1952500"/>
            <a:ext cx="5136000" cy="2104800"/>
          </a:xfrm>
          <a:prstGeom prst="rect">
            <a:avLst/>
          </a:prstGeom>
          <a:noFill/>
        </p:spPr>
        <p:txBody>
          <a:bodyPr spcFirstLastPara="1" wrap="square" lIns="91425" tIns="91425" rIns="91425" bIns="91425" anchor="ctr" anchorCtr="0">
            <a:noAutofit/>
          </a:bodyPr>
          <a:lstStyle>
            <a:lvl1pPr lvl="0">
              <a:lnSpc>
                <a:spcPct val="90000"/>
              </a:lnSpc>
              <a:spcBef>
                <a:spcPts val="0"/>
              </a:spcBef>
              <a:spcAft>
                <a:spcPts val="0"/>
              </a:spcAft>
              <a:buClr>
                <a:schemeClr val="accent2"/>
              </a:buClr>
              <a:buSzPts val="5200"/>
              <a:buNone/>
              <a:defRPr sz="8266" b="1">
                <a:solidFill>
                  <a:schemeClr val="accen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28" name="Google Shape;28;p2"/>
          <p:cNvSpPr txBox="1">
            <a:spLocks noGrp="1"/>
          </p:cNvSpPr>
          <p:nvPr>
            <p:ph type="subTitle" idx="1"/>
          </p:nvPr>
        </p:nvSpPr>
        <p:spPr>
          <a:xfrm>
            <a:off x="6096000" y="4428333"/>
            <a:ext cx="4890000" cy="6316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29" name="Google Shape;29;p2"/>
          <p:cNvGrpSpPr/>
          <p:nvPr/>
        </p:nvGrpSpPr>
        <p:grpSpPr>
          <a:xfrm rot="343916">
            <a:off x="9651562" y="-696589"/>
            <a:ext cx="3558061" cy="5354273"/>
            <a:chOff x="5219200" y="-59750"/>
            <a:chExt cx="3222725" cy="4849650"/>
          </a:xfrm>
        </p:grpSpPr>
        <p:sp>
          <p:nvSpPr>
            <p:cNvPr id="30" name="Google Shape;30;p2"/>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10800000">
            <a:off x="1898855" y="-3784712"/>
            <a:ext cx="3557888" cy="5354013"/>
            <a:chOff x="5219200" y="-59750"/>
            <a:chExt cx="3222725" cy="4849650"/>
          </a:xfrm>
        </p:grpSpPr>
        <p:sp>
          <p:nvSpPr>
            <p:cNvPr id="53" name="Google Shape;53;p2"/>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2"/>
          <p:cNvSpPr/>
          <p:nvPr/>
        </p:nvSpPr>
        <p:spPr>
          <a:xfrm>
            <a:off x="448000" y="-139700"/>
            <a:ext cx="1170800" cy="2504000"/>
          </a:xfrm>
          <a:prstGeom prst="rect">
            <a:avLst/>
          </a:prstGeom>
          <a:solidFill>
            <a:schemeClr val="accent4"/>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7071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t>3/18/2024</a:t>
            </a:fld>
            <a:endParaRPr lang="en-US"/>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10355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18C9-42EB-4190-AF3F-B1CA323CBD64}"/>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ECB7CF-63CF-41EB-8063-D363E1D0BDA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1A4C4E-EACE-42A6-8D5F-EE4A117A09BA}"/>
              </a:ext>
            </a:extLst>
          </p:cNvPr>
          <p:cNvSpPr>
            <a:spLocks noGrp="1"/>
          </p:cNvSpPr>
          <p:nvPr>
            <p:ph type="dt" sz="half" idx="10"/>
          </p:nvPr>
        </p:nvSpPr>
        <p:spPr/>
        <p:txBody>
          <a:bodyPr/>
          <a:lstStyle/>
          <a:p>
            <a:fld id="{A3C7057A-3CB6-4482-95B3-991E6705BD35}" type="datetimeFigureOut">
              <a:rPr lang="en-US" smtClean="0"/>
              <a:t>3/18/2024</a:t>
            </a:fld>
            <a:endParaRPr lang="en-US"/>
          </a:p>
        </p:txBody>
      </p:sp>
      <p:sp>
        <p:nvSpPr>
          <p:cNvPr id="5" name="Footer Placeholder 4">
            <a:extLst>
              <a:ext uri="{FF2B5EF4-FFF2-40B4-BE49-F238E27FC236}">
                <a16:creationId xmlns:a16="http://schemas.microsoft.com/office/drawing/2014/main" id="{555A4612-D2C0-4707-8C7A-6377D8974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AA644-A205-4BDE-BEC2-0F0B129B6DA2}"/>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034272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E7086-50CB-4FDB-8059-6EBDA117B1D5}"/>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87264-D1FA-40C4-8D2F-1E422BD9B796}"/>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37009-E083-4E6D-8B1F-1D7B5BA48CA2}"/>
              </a:ext>
            </a:extLst>
          </p:cNvPr>
          <p:cNvSpPr>
            <a:spLocks noGrp="1"/>
          </p:cNvSpPr>
          <p:nvPr>
            <p:ph type="dt" sz="half" idx="10"/>
          </p:nvPr>
        </p:nvSpPr>
        <p:spPr/>
        <p:txBody>
          <a:bodyPr/>
          <a:lstStyle/>
          <a:p>
            <a:fld id="{A3C7057A-3CB6-4482-95B3-991E6705BD35}" type="datetimeFigureOut">
              <a:rPr lang="en-US" smtClean="0"/>
              <a:t>3/18/2024</a:t>
            </a:fld>
            <a:endParaRPr lang="en-US"/>
          </a:p>
        </p:txBody>
      </p:sp>
      <p:sp>
        <p:nvSpPr>
          <p:cNvPr id="6" name="Footer Placeholder 5">
            <a:extLst>
              <a:ext uri="{FF2B5EF4-FFF2-40B4-BE49-F238E27FC236}">
                <a16:creationId xmlns:a16="http://schemas.microsoft.com/office/drawing/2014/main" id="{BF07C21B-6526-4860-A19F-17AC4F5D3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21CA5-3FDC-4143-87D4-D130F08B705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539762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685-EFF1-498C-9766-A24371084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556CF2-235F-4889-9ACE-A55CCAFE151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773D81-1446-48F4-BE86-1AB02C72D257}"/>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5920-D0CD-4A65-A44B-519785950BD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3939DF-0A36-4D0A-9FE2-389AA2C8863A}"/>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C1C1-98A9-4164-98F9-5F3CFFBD0C04}"/>
              </a:ext>
            </a:extLst>
          </p:cNvPr>
          <p:cNvSpPr>
            <a:spLocks noGrp="1"/>
          </p:cNvSpPr>
          <p:nvPr>
            <p:ph type="dt" sz="half" idx="10"/>
          </p:nvPr>
        </p:nvSpPr>
        <p:spPr/>
        <p:txBody>
          <a:bodyPr/>
          <a:lstStyle/>
          <a:p>
            <a:fld id="{A3C7057A-3CB6-4482-95B3-991E6705BD35}" type="datetimeFigureOut">
              <a:rPr lang="en-US" smtClean="0"/>
              <a:t>3/18/2024</a:t>
            </a:fld>
            <a:endParaRPr lang="en-US"/>
          </a:p>
        </p:txBody>
      </p:sp>
      <p:sp>
        <p:nvSpPr>
          <p:cNvPr id="8" name="Footer Placeholder 7">
            <a:extLst>
              <a:ext uri="{FF2B5EF4-FFF2-40B4-BE49-F238E27FC236}">
                <a16:creationId xmlns:a16="http://schemas.microsoft.com/office/drawing/2014/main" id="{6BEA244E-3674-471E-944C-2EA16748B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CBB536-390B-4FB0-856D-8C7184548E4E}"/>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63648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8A5676-A4BE-45B3-B9B8-61CF14A544D1}"/>
              </a:ext>
            </a:extLst>
          </p:cNvPr>
          <p:cNvSpPr>
            <a:spLocks noGrp="1"/>
          </p:cNvSpPr>
          <p:nvPr>
            <p:ph type="dt" sz="half" idx="10"/>
          </p:nvPr>
        </p:nvSpPr>
        <p:spPr/>
        <p:txBody>
          <a:bodyPr/>
          <a:lstStyle/>
          <a:p>
            <a:fld id="{A3C7057A-3CB6-4482-95B3-991E6705BD35}" type="datetimeFigureOut">
              <a:rPr lang="en-US" smtClean="0"/>
              <a:t>3/18/2024</a:t>
            </a:fld>
            <a:endParaRPr lang="en-US"/>
          </a:p>
        </p:txBody>
      </p:sp>
      <p:sp>
        <p:nvSpPr>
          <p:cNvPr id="4" name="Footer Placeholder 3">
            <a:extLst>
              <a:ext uri="{FF2B5EF4-FFF2-40B4-BE49-F238E27FC236}">
                <a16:creationId xmlns:a16="http://schemas.microsoft.com/office/drawing/2014/main" id="{1D59EDE9-B984-4C49-B666-5223BBA92C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21E185-B971-4F2E-B2D9-C86B0DB0682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035729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04910-9590-4BC3-BB88-5C62276CEB10}"/>
              </a:ext>
            </a:extLst>
          </p:cNvPr>
          <p:cNvSpPr>
            <a:spLocks noGrp="1"/>
          </p:cNvSpPr>
          <p:nvPr>
            <p:ph type="dt" sz="half" idx="10"/>
          </p:nvPr>
        </p:nvSpPr>
        <p:spPr/>
        <p:txBody>
          <a:bodyPr/>
          <a:lstStyle/>
          <a:p>
            <a:fld id="{A3C7057A-3CB6-4482-95B3-991E6705BD35}" type="datetimeFigureOut">
              <a:rPr lang="en-US" smtClean="0"/>
              <a:t>3/18/2024</a:t>
            </a:fld>
            <a:endParaRPr lang="en-US"/>
          </a:p>
        </p:txBody>
      </p:sp>
      <p:sp>
        <p:nvSpPr>
          <p:cNvPr id="3" name="Footer Placeholder 2">
            <a:extLst>
              <a:ext uri="{FF2B5EF4-FFF2-40B4-BE49-F238E27FC236}">
                <a16:creationId xmlns:a16="http://schemas.microsoft.com/office/drawing/2014/main" id="{59C27E7A-16D0-4841-A2F9-2BC249F37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72985B-4DB1-4323-9E57-FAA7D82E11F5}"/>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823385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D84-29D6-417F-81F2-20BBB5B6B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0E798-AE75-466C-858F-2BE3F524895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807AA0-5EF6-4F80-AFB0-9DC09B09FCF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A87F80-ECA2-4385-AC5B-BA85DBD61263}"/>
              </a:ext>
            </a:extLst>
          </p:cNvPr>
          <p:cNvSpPr>
            <a:spLocks noGrp="1"/>
          </p:cNvSpPr>
          <p:nvPr>
            <p:ph type="dt" sz="half" idx="10"/>
          </p:nvPr>
        </p:nvSpPr>
        <p:spPr/>
        <p:txBody>
          <a:bodyPr/>
          <a:lstStyle/>
          <a:p>
            <a:fld id="{A3C7057A-3CB6-4482-95B3-991E6705BD35}" type="datetimeFigureOut">
              <a:rPr lang="en-US" smtClean="0"/>
              <a:t>3/18/2024</a:t>
            </a:fld>
            <a:endParaRPr lang="en-US"/>
          </a:p>
        </p:txBody>
      </p:sp>
      <p:sp>
        <p:nvSpPr>
          <p:cNvPr id="6" name="Footer Placeholder 5">
            <a:extLst>
              <a:ext uri="{FF2B5EF4-FFF2-40B4-BE49-F238E27FC236}">
                <a16:creationId xmlns:a16="http://schemas.microsoft.com/office/drawing/2014/main" id="{200B74E1-5124-4579-8F9C-6F6251947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EBF02-625D-48A4-9A48-C10170B20BB1}"/>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196375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FCC-6926-4633-A72C-7319DFC70B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A419E-1C5B-4A4C-9806-2540F72440A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4ED372A-0E41-4E8C-9CFF-FA8B0D17A3F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70A92-E8EB-4772-8E24-FA577A6553FC}"/>
              </a:ext>
            </a:extLst>
          </p:cNvPr>
          <p:cNvSpPr>
            <a:spLocks noGrp="1"/>
          </p:cNvSpPr>
          <p:nvPr>
            <p:ph type="dt" sz="half" idx="10"/>
          </p:nvPr>
        </p:nvSpPr>
        <p:spPr/>
        <p:txBody>
          <a:bodyPr/>
          <a:lstStyle/>
          <a:p>
            <a:fld id="{A3C7057A-3CB6-4482-95B3-991E6705BD35}" type="datetimeFigureOut">
              <a:rPr lang="en-US" smtClean="0"/>
              <a:t>3/18/2024</a:t>
            </a:fld>
            <a:endParaRPr lang="en-US"/>
          </a:p>
        </p:txBody>
      </p:sp>
      <p:sp>
        <p:nvSpPr>
          <p:cNvPr id="6" name="Footer Placeholder 5">
            <a:extLst>
              <a:ext uri="{FF2B5EF4-FFF2-40B4-BE49-F238E27FC236}">
                <a16:creationId xmlns:a16="http://schemas.microsoft.com/office/drawing/2014/main" id="{ADC8457D-0CA3-4938-B534-82A4C887A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B34EF-44E3-4BEF-BCBF-BD257F3CEF76}"/>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579023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7ABC-73FC-4185-9238-2377C477B14A}"/>
              </a:ext>
            </a:extLst>
          </p:cNvPr>
          <p:cNvSpPr>
            <a:spLocks noGrp="1"/>
          </p:cNvSpPr>
          <p:nvPr>
            <p:ph type="dt" sz="half" idx="10"/>
          </p:nvPr>
        </p:nvSpPr>
        <p:spPr/>
        <p:txBody>
          <a:bodyPr/>
          <a:lstStyle/>
          <a:p>
            <a:fld id="{A3C7057A-3CB6-4482-95B3-991E6705BD35}" type="datetimeFigureOut">
              <a:rPr lang="en-US" smtClean="0"/>
              <a:t>3/18/2024</a:t>
            </a:fld>
            <a:endParaRPr lang="en-US"/>
          </a:p>
        </p:txBody>
      </p:sp>
      <p:sp>
        <p:nvSpPr>
          <p:cNvPr id="5" name="Footer Placeholder 4">
            <a:extLst>
              <a:ext uri="{FF2B5EF4-FFF2-40B4-BE49-F238E27FC236}">
                <a16:creationId xmlns:a16="http://schemas.microsoft.com/office/drawing/2014/main" id="{2522FF99-8EC3-423D-B8B9-100DD7E6B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971E0-E9CC-44ED-8D84-2EBC525AE3F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221839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DD7F-B25C-4A41-AF41-DCBE3153C909}"/>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2D5DC-F4B9-491F-B696-ED598291C770}"/>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E70A-32DE-4FD3-BF12-0372F98449BB}"/>
              </a:ext>
            </a:extLst>
          </p:cNvPr>
          <p:cNvSpPr>
            <a:spLocks noGrp="1"/>
          </p:cNvSpPr>
          <p:nvPr>
            <p:ph type="dt" sz="half" idx="10"/>
          </p:nvPr>
        </p:nvSpPr>
        <p:spPr/>
        <p:txBody>
          <a:bodyPr/>
          <a:lstStyle/>
          <a:p>
            <a:fld id="{A3C7057A-3CB6-4482-95B3-991E6705BD35}" type="datetimeFigureOut">
              <a:rPr lang="en-US" smtClean="0"/>
              <a:t>3/18/2024</a:t>
            </a:fld>
            <a:endParaRPr lang="en-US"/>
          </a:p>
        </p:txBody>
      </p:sp>
      <p:sp>
        <p:nvSpPr>
          <p:cNvPr id="5" name="Footer Placeholder 4">
            <a:extLst>
              <a:ext uri="{FF2B5EF4-FFF2-40B4-BE49-F238E27FC236}">
                <a16:creationId xmlns:a16="http://schemas.microsoft.com/office/drawing/2014/main" id="{20F44A2A-8EE7-41E5-91CF-1166C5C19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8FD15-11B8-45D1-A628-3957418EC03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55526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6"/>
        <p:cNvGrpSpPr/>
        <p:nvPr/>
      </p:nvGrpSpPr>
      <p:grpSpPr>
        <a:xfrm>
          <a:off x="0" y="0"/>
          <a:ext cx="0" cy="0"/>
          <a:chOff x="0" y="0"/>
          <a:chExt cx="0" cy="0"/>
        </a:xfrm>
      </p:grpSpPr>
      <p:sp>
        <p:nvSpPr>
          <p:cNvPr id="77" name="Google Shape;77;p3"/>
          <p:cNvSpPr/>
          <p:nvPr/>
        </p:nvSpPr>
        <p:spPr>
          <a:xfrm>
            <a:off x="-63500" y="4673600"/>
            <a:ext cx="12395200" cy="2311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txBox="1">
            <a:spLocks noGrp="1"/>
          </p:cNvSpPr>
          <p:nvPr>
            <p:ph type="title"/>
          </p:nvPr>
        </p:nvSpPr>
        <p:spPr>
          <a:xfrm>
            <a:off x="1223000" y="2293000"/>
            <a:ext cx="4876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9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9" name="Google Shape;79;p3"/>
          <p:cNvSpPr txBox="1">
            <a:spLocks noGrp="1"/>
          </p:cNvSpPr>
          <p:nvPr>
            <p:ph type="title" idx="2" hasCustomPrompt="1"/>
          </p:nvPr>
        </p:nvSpPr>
        <p:spPr>
          <a:xfrm>
            <a:off x="1899200" y="1142417"/>
            <a:ext cx="3524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b="1">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0" name="Google Shape;80;p3"/>
          <p:cNvSpPr txBox="1">
            <a:spLocks noGrp="1"/>
          </p:cNvSpPr>
          <p:nvPr>
            <p:ph type="subTitle" idx="1"/>
          </p:nvPr>
        </p:nvSpPr>
        <p:spPr>
          <a:xfrm>
            <a:off x="1743400" y="3388933"/>
            <a:ext cx="3836000" cy="81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1" name="Google Shape;81;p3"/>
          <p:cNvGrpSpPr/>
          <p:nvPr/>
        </p:nvGrpSpPr>
        <p:grpSpPr>
          <a:xfrm rot="10800000">
            <a:off x="-1658679" y="-3721212"/>
            <a:ext cx="3557888" cy="5354013"/>
            <a:chOff x="5219200" y="-59750"/>
            <a:chExt cx="3222725" cy="4849650"/>
          </a:xfrm>
        </p:grpSpPr>
        <p:sp>
          <p:nvSpPr>
            <p:cNvPr id="82" name="Google Shape;82;p3"/>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98715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71000" y="2056633"/>
            <a:ext cx="6250000" cy="2048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4234800" y="4219400"/>
            <a:ext cx="3722400" cy="869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43044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096000" y="3562211"/>
            <a:ext cx="5057200" cy="834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6096000" y="1772984"/>
            <a:ext cx="5057200" cy="15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12000"/>
              <a:buNone/>
              <a:defRPr sz="16000">
                <a:solidFill>
                  <a:schemeClr val="accent2"/>
                </a:solidFill>
              </a:defRPr>
            </a:lvl1pPr>
            <a:lvl2pPr lvl="1" algn="ctr" rtl="0">
              <a:spcBef>
                <a:spcPts val="0"/>
              </a:spcBef>
              <a:spcAft>
                <a:spcPts val="0"/>
              </a:spcAft>
              <a:buClr>
                <a:schemeClr val="lt2"/>
              </a:buClr>
              <a:buSzPts val="12000"/>
              <a:buNone/>
              <a:defRPr sz="16000">
                <a:solidFill>
                  <a:schemeClr val="lt2"/>
                </a:solidFill>
              </a:defRPr>
            </a:lvl2pPr>
            <a:lvl3pPr lvl="2" algn="ctr" rtl="0">
              <a:spcBef>
                <a:spcPts val="0"/>
              </a:spcBef>
              <a:spcAft>
                <a:spcPts val="0"/>
              </a:spcAft>
              <a:buClr>
                <a:schemeClr val="lt2"/>
              </a:buClr>
              <a:buSzPts val="12000"/>
              <a:buNone/>
              <a:defRPr sz="16000">
                <a:solidFill>
                  <a:schemeClr val="lt2"/>
                </a:solidFill>
              </a:defRPr>
            </a:lvl3pPr>
            <a:lvl4pPr lvl="3" algn="ctr" rtl="0">
              <a:spcBef>
                <a:spcPts val="0"/>
              </a:spcBef>
              <a:spcAft>
                <a:spcPts val="0"/>
              </a:spcAft>
              <a:buClr>
                <a:schemeClr val="lt2"/>
              </a:buClr>
              <a:buSzPts val="12000"/>
              <a:buNone/>
              <a:defRPr sz="16000">
                <a:solidFill>
                  <a:schemeClr val="lt2"/>
                </a:solidFill>
              </a:defRPr>
            </a:lvl4pPr>
            <a:lvl5pPr lvl="4" algn="ctr" rtl="0">
              <a:spcBef>
                <a:spcPts val="0"/>
              </a:spcBef>
              <a:spcAft>
                <a:spcPts val="0"/>
              </a:spcAft>
              <a:buClr>
                <a:schemeClr val="lt2"/>
              </a:buClr>
              <a:buSzPts val="12000"/>
              <a:buNone/>
              <a:defRPr sz="16000">
                <a:solidFill>
                  <a:schemeClr val="lt2"/>
                </a:solidFill>
              </a:defRPr>
            </a:lvl5pPr>
            <a:lvl6pPr lvl="5" algn="ctr" rtl="0">
              <a:spcBef>
                <a:spcPts val="0"/>
              </a:spcBef>
              <a:spcAft>
                <a:spcPts val="0"/>
              </a:spcAft>
              <a:buClr>
                <a:schemeClr val="lt2"/>
              </a:buClr>
              <a:buSzPts val="12000"/>
              <a:buNone/>
              <a:defRPr sz="16000">
                <a:solidFill>
                  <a:schemeClr val="lt2"/>
                </a:solidFill>
              </a:defRPr>
            </a:lvl6pPr>
            <a:lvl7pPr lvl="6" algn="ctr" rtl="0">
              <a:spcBef>
                <a:spcPts val="0"/>
              </a:spcBef>
              <a:spcAft>
                <a:spcPts val="0"/>
              </a:spcAft>
              <a:buClr>
                <a:schemeClr val="lt2"/>
              </a:buClr>
              <a:buSzPts val="12000"/>
              <a:buNone/>
              <a:defRPr sz="16000">
                <a:solidFill>
                  <a:schemeClr val="lt2"/>
                </a:solidFill>
              </a:defRPr>
            </a:lvl7pPr>
            <a:lvl8pPr lvl="7" algn="ctr" rtl="0">
              <a:spcBef>
                <a:spcPts val="0"/>
              </a:spcBef>
              <a:spcAft>
                <a:spcPts val="0"/>
              </a:spcAft>
              <a:buClr>
                <a:schemeClr val="lt2"/>
              </a:buClr>
              <a:buSzPts val="12000"/>
              <a:buNone/>
              <a:defRPr sz="16000">
                <a:solidFill>
                  <a:schemeClr val="lt2"/>
                </a:solidFill>
              </a:defRPr>
            </a:lvl8pPr>
            <a:lvl9pPr lvl="8" algn="ctr" rtl="0">
              <a:spcBef>
                <a:spcPts val="0"/>
              </a:spcBef>
              <a:spcAft>
                <a:spcPts val="0"/>
              </a:spcAft>
              <a:buClr>
                <a:schemeClr val="lt2"/>
              </a:buClr>
              <a:buSzPts val="12000"/>
              <a:buNone/>
              <a:defRPr sz="16000">
                <a:solidFill>
                  <a:schemeClr val="lt2"/>
                </a:solidFill>
              </a:defRPr>
            </a:lvl9pPr>
          </a:lstStyle>
          <a:p>
            <a:r>
              <a:t>xx%</a:t>
            </a:r>
          </a:p>
        </p:txBody>
      </p:sp>
      <p:sp>
        <p:nvSpPr>
          <p:cNvPr id="14" name="Google Shape;14;p3"/>
          <p:cNvSpPr txBox="1">
            <a:spLocks noGrp="1"/>
          </p:cNvSpPr>
          <p:nvPr>
            <p:ph type="subTitle" idx="1"/>
          </p:nvPr>
        </p:nvSpPr>
        <p:spPr>
          <a:xfrm>
            <a:off x="6096000" y="4396617"/>
            <a:ext cx="5057200" cy="688400"/>
          </a:xfrm>
          <a:prstGeom prst="rect">
            <a:avLst/>
          </a:prstGeom>
        </p:spPr>
        <p:txBody>
          <a:bodyPr spcFirstLastPara="1" wrap="square" lIns="91425" tIns="91425" rIns="91425" bIns="91425" anchor="ctr" anchorCtr="0">
            <a:noAutofit/>
          </a:bodyPr>
          <a:lstStyle>
            <a:lvl1pPr lvl="0" algn="r">
              <a:spcBef>
                <a:spcPts val="0"/>
              </a:spcBef>
              <a:spcAft>
                <a:spcPts val="0"/>
              </a:spcAft>
              <a:buSzPts val="1400"/>
              <a:buNone/>
              <a:defRPr sz="1867">
                <a:solidFill>
                  <a:schemeClr val="accent4"/>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2150347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70" lvl="0" indent="-389448">
              <a:spcBef>
                <a:spcPts val="0"/>
              </a:spcBef>
              <a:spcAft>
                <a:spcPts val="0"/>
              </a:spcAft>
              <a:buClr>
                <a:schemeClr val="accent3"/>
              </a:buClr>
              <a:buSzPts val="1000"/>
              <a:buFont typeface="Roboto"/>
              <a:buAutoNum type="arabicPeriod"/>
              <a:defRPr sz="1600"/>
            </a:lvl1pPr>
            <a:lvl2pPr marL="1219140" lvl="1" indent="-389448">
              <a:spcBef>
                <a:spcPts val="0"/>
              </a:spcBef>
              <a:spcAft>
                <a:spcPts val="0"/>
              </a:spcAft>
              <a:buClr>
                <a:srgbClr val="1A3F61"/>
              </a:buClr>
              <a:buSzPts val="1000"/>
              <a:buFont typeface="Muli"/>
              <a:buAutoNum type="alphaLcPeriod"/>
              <a:defRPr/>
            </a:lvl2pPr>
            <a:lvl3pPr marL="1828709" lvl="2" indent="-389448">
              <a:spcBef>
                <a:spcPts val="2133"/>
              </a:spcBef>
              <a:spcAft>
                <a:spcPts val="0"/>
              </a:spcAft>
              <a:buClr>
                <a:srgbClr val="1A3F61"/>
              </a:buClr>
              <a:buSzPts val="1000"/>
              <a:buFont typeface="Muli"/>
              <a:buAutoNum type="romanLcPeriod"/>
              <a:defRPr/>
            </a:lvl3pPr>
            <a:lvl4pPr marL="2438278" lvl="3" indent="-389448">
              <a:spcBef>
                <a:spcPts val="2133"/>
              </a:spcBef>
              <a:spcAft>
                <a:spcPts val="0"/>
              </a:spcAft>
              <a:buClr>
                <a:srgbClr val="1A3F61"/>
              </a:buClr>
              <a:buSzPts val="1000"/>
              <a:buFont typeface="Muli"/>
              <a:buAutoNum type="arabicPeriod"/>
              <a:defRPr/>
            </a:lvl4pPr>
            <a:lvl5pPr marL="3047848" lvl="4" indent="-389448">
              <a:spcBef>
                <a:spcPts val="2133"/>
              </a:spcBef>
              <a:spcAft>
                <a:spcPts val="0"/>
              </a:spcAft>
              <a:buClr>
                <a:srgbClr val="1A3F61"/>
              </a:buClr>
              <a:buSzPts val="1000"/>
              <a:buFont typeface="Muli"/>
              <a:buAutoNum type="alphaLcPeriod"/>
              <a:defRPr/>
            </a:lvl5pPr>
            <a:lvl6pPr marL="3657418" lvl="5" indent="-389448">
              <a:spcBef>
                <a:spcPts val="2133"/>
              </a:spcBef>
              <a:spcAft>
                <a:spcPts val="0"/>
              </a:spcAft>
              <a:buClr>
                <a:srgbClr val="1A3F61"/>
              </a:buClr>
              <a:buSzPts val="1000"/>
              <a:buFont typeface="Muli"/>
              <a:buAutoNum type="romanLcPeriod"/>
              <a:defRPr/>
            </a:lvl6pPr>
            <a:lvl7pPr marL="4266987" lvl="6" indent="-389448">
              <a:spcBef>
                <a:spcPts val="2133"/>
              </a:spcBef>
              <a:spcAft>
                <a:spcPts val="0"/>
              </a:spcAft>
              <a:buClr>
                <a:srgbClr val="1A3F61"/>
              </a:buClr>
              <a:buSzPts val="1000"/>
              <a:buFont typeface="Muli"/>
              <a:buAutoNum type="arabicPeriod"/>
              <a:defRPr/>
            </a:lvl7pPr>
            <a:lvl8pPr marL="4876557" lvl="7" indent="-389448">
              <a:spcBef>
                <a:spcPts val="2133"/>
              </a:spcBef>
              <a:spcAft>
                <a:spcPts val="0"/>
              </a:spcAft>
              <a:buClr>
                <a:srgbClr val="1A3F61"/>
              </a:buClr>
              <a:buSzPts val="1000"/>
              <a:buFont typeface="Muli"/>
              <a:buAutoNum type="alphaLcPeriod"/>
              <a:defRPr/>
            </a:lvl8pPr>
            <a:lvl9pPr marL="5486126" lvl="8" indent="-389448">
              <a:spcBef>
                <a:spcPts val="2133"/>
              </a:spcBef>
              <a:spcAft>
                <a:spcPts val="2133"/>
              </a:spcAft>
              <a:buClr>
                <a:srgbClr val="1A3F61"/>
              </a:buClr>
              <a:buSzPts val="1000"/>
              <a:buFont typeface="Muli"/>
              <a:buAutoNum type="romanLcPeriod"/>
              <a:defRPr/>
            </a:lvl9pPr>
          </a:lstStyle>
          <a:p>
            <a:endParaRPr/>
          </a:p>
        </p:txBody>
      </p:sp>
    </p:spTree>
    <p:extLst>
      <p:ext uri="{BB962C8B-B14F-4D97-AF65-F5344CB8AC3E}">
        <p14:creationId xmlns:p14="http://schemas.microsoft.com/office/powerpoint/2010/main" val="1798507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950967" y="1551033"/>
            <a:ext cx="5145200" cy="4581600"/>
          </a:xfrm>
          <a:prstGeom prst="rect">
            <a:avLst/>
          </a:prstGeom>
        </p:spPr>
        <p:txBody>
          <a:bodyPr spcFirstLastPara="1" wrap="square" lIns="91425" tIns="91425" rIns="91425" bIns="91425" anchor="t" anchorCtr="0">
            <a:noAutofit/>
          </a:bodyPr>
          <a:lstStyle>
            <a:lvl1pPr marL="609570" lvl="0" indent="-423312" rtl="0">
              <a:spcBef>
                <a:spcPts val="0"/>
              </a:spcBef>
              <a:spcAft>
                <a:spcPts val="0"/>
              </a:spcAft>
              <a:buClr>
                <a:srgbClr val="482400"/>
              </a:buClr>
              <a:buSzPts val="1400"/>
              <a:buFont typeface="Nunito Light"/>
              <a:buChar char="●"/>
              <a:defRPr sz="1867"/>
            </a:lvl1pPr>
            <a:lvl2pPr marL="1219140" lvl="1" indent="-406381" rtl="0">
              <a:spcBef>
                <a:spcPts val="2133"/>
              </a:spcBef>
              <a:spcAft>
                <a:spcPts val="0"/>
              </a:spcAft>
              <a:buClr>
                <a:srgbClr val="482400"/>
              </a:buClr>
              <a:buSzPts val="1200"/>
              <a:buFont typeface="Nunito Light"/>
              <a:buChar char="○"/>
              <a:defRPr sz="1600"/>
            </a:lvl2pPr>
            <a:lvl3pPr marL="1828709" lvl="2" indent="-406381" rtl="0">
              <a:spcBef>
                <a:spcPts val="2133"/>
              </a:spcBef>
              <a:spcAft>
                <a:spcPts val="0"/>
              </a:spcAft>
              <a:buClr>
                <a:srgbClr val="482400"/>
              </a:buClr>
              <a:buSzPts val="1200"/>
              <a:buFont typeface="Nunito Light"/>
              <a:buChar char="■"/>
              <a:defRPr sz="1600"/>
            </a:lvl3pPr>
            <a:lvl4pPr marL="2438278" lvl="3" indent="-406381" rtl="0">
              <a:spcBef>
                <a:spcPts val="2133"/>
              </a:spcBef>
              <a:spcAft>
                <a:spcPts val="0"/>
              </a:spcAft>
              <a:buClr>
                <a:srgbClr val="482400"/>
              </a:buClr>
              <a:buSzPts val="1200"/>
              <a:buFont typeface="Nunito Light"/>
              <a:buChar char="●"/>
              <a:defRPr sz="1600"/>
            </a:lvl4pPr>
            <a:lvl5pPr marL="3047848" lvl="4" indent="-406381" rtl="0">
              <a:spcBef>
                <a:spcPts val="2133"/>
              </a:spcBef>
              <a:spcAft>
                <a:spcPts val="0"/>
              </a:spcAft>
              <a:buClr>
                <a:srgbClr val="482400"/>
              </a:buClr>
              <a:buSzPts val="1200"/>
              <a:buFont typeface="Nunito Light"/>
              <a:buChar char="○"/>
              <a:defRPr sz="1600"/>
            </a:lvl5pPr>
            <a:lvl6pPr marL="3657418" lvl="5" indent="-406381" rtl="0">
              <a:spcBef>
                <a:spcPts val="2133"/>
              </a:spcBef>
              <a:spcAft>
                <a:spcPts val="0"/>
              </a:spcAft>
              <a:buClr>
                <a:srgbClr val="482400"/>
              </a:buClr>
              <a:buSzPts val="1200"/>
              <a:buFont typeface="Nunito Light"/>
              <a:buChar char="■"/>
              <a:defRPr sz="1600"/>
            </a:lvl6pPr>
            <a:lvl7pPr marL="4266987" lvl="6" indent="-406381" rtl="0">
              <a:spcBef>
                <a:spcPts val="2133"/>
              </a:spcBef>
              <a:spcAft>
                <a:spcPts val="0"/>
              </a:spcAft>
              <a:buClr>
                <a:srgbClr val="482400"/>
              </a:buClr>
              <a:buSzPts val="1200"/>
              <a:buFont typeface="Nunito Light"/>
              <a:buChar char="●"/>
              <a:defRPr sz="1600"/>
            </a:lvl7pPr>
            <a:lvl8pPr marL="4876557" lvl="7" indent="-406381" rtl="0">
              <a:spcBef>
                <a:spcPts val="2133"/>
              </a:spcBef>
              <a:spcAft>
                <a:spcPts val="0"/>
              </a:spcAft>
              <a:buClr>
                <a:srgbClr val="482400"/>
              </a:buClr>
              <a:buSzPts val="1200"/>
              <a:buFont typeface="Nunito Light"/>
              <a:buChar char="○"/>
              <a:defRPr sz="1600"/>
            </a:lvl8pPr>
            <a:lvl9pPr marL="5486126" lvl="8" indent="-406381" rtl="0">
              <a:spcBef>
                <a:spcPts val="2133"/>
              </a:spcBef>
              <a:spcAft>
                <a:spcPts val="2133"/>
              </a:spcAft>
              <a:buClr>
                <a:srgbClr val="482400"/>
              </a:buClr>
              <a:buSzPts val="1200"/>
              <a:buFont typeface="Nunito Light"/>
              <a:buChar char="■"/>
              <a:defRPr sz="1600"/>
            </a:lvl9pPr>
          </a:lstStyle>
          <a:p>
            <a:endParaRPr/>
          </a:p>
        </p:txBody>
      </p:sp>
      <p:sp>
        <p:nvSpPr>
          <p:cNvPr id="20" name="Google Shape;20;p5"/>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5"/>
          <p:cNvSpPr txBox="1">
            <a:spLocks noGrp="1"/>
          </p:cNvSpPr>
          <p:nvPr>
            <p:ph type="body" idx="2"/>
          </p:nvPr>
        </p:nvSpPr>
        <p:spPr>
          <a:xfrm>
            <a:off x="6096167" y="1551033"/>
            <a:ext cx="5145200" cy="4581600"/>
          </a:xfrm>
          <a:prstGeom prst="rect">
            <a:avLst/>
          </a:prstGeom>
        </p:spPr>
        <p:txBody>
          <a:bodyPr spcFirstLastPara="1" wrap="square" lIns="91425" tIns="91425" rIns="91425" bIns="91425" anchor="t" anchorCtr="0">
            <a:noAutofit/>
          </a:bodyPr>
          <a:lstStyle>
            <a:lvl1pPr marL="609570" lvl="0" indent="-423312" rtl="0">
              <a:spcBef>
                <a:spcPts val="0"/>
              </a:spcBef>
              <a:spcAft>
                <a:spcPts val="0"/>
              </a:spcAft>
              <a:buClr>
                <a:srgbClr val="482400"/>
              </a:buClr>
              <a:buSzPts val="1400"/>
              <a:buFont typeface="Nunito Light"/>
              <a:buChar char="●"/>
              <a:defRPr sz="1867"/>
            </a:lvl1pPr>
            <a:lvl2pPr marL="1219140" lvl="1" indent="-406381" rtl="0">
              <a:spcBef>
                <a:spcPts val="2133"/>
              </a:spcBef>
              <a:spcAft>
                <a:spcPts val="0"/>
              </a:spcAft>
              <a:buClr>
                <a:srgbClr val="482400"/>
              </a:buClr>
              <a:buSzPts val="1200"/>
              <a:buFont typeface="Nunito Light"/>
              <a:buChar char="○"/>
              <a:defRPr sz="1600"/>
            </a:lvl2pPr>
            <a:lvl3pPr marL="1828709" lvl="2" indent="-406381" rtl="0">
              <a:spcBef>
                <a:spcPts val="2133"/>
              </a:spcBef>
              <a:spcAft>
                <a:spcPts val="0"/>
              </a:spcAft>
              <a:buClr>
                <a:srgbClr val="482400"/>
              </a:buClr>
              <a:buSzPts val="1200"/>
              <a:buFont typeface="Nunito Light"/>
              <a:buChar char="■"/>
              <a:defRPr sz="1600"/>
            </a:lvl3pPr>
            <a:lvl4pPr marL="2438278" lvl="3" indent="-406381" rtl="0">
              <a:spcBef>
                <a:spcPts val="2133"/>
              </a:spcBef>
              <a:spcAft>
                <a:spcPts val="0"/>
              </a:spcAft>
              <a:buClr>
                <a:srgbClr val="482400"/>
              </a:buClr>
              <a:buSzPts val="1200"/>
              <a:buFont typeface="Nunito Light"/>
              <a:buChar char="●"/>
              <a:defRPr sz="1600"/>
            </a:lvl4pPr>
            <a:lvl5pPr marL="3047848" lvl="4" indent="-406381" rtl="0">
              <a:spcBef>
                <a:spcPts val="2133"/>
              </a:spcBef>
              <a:spcAft>
                <a:spcPts val="0"/>
              </a:spcAft>
              <a:buClr>
                <a:srgbClr val="482400"/>
              </a:buClr>
              <a:buSzPts val="1200"/>
              <a:buFont typeface="Nunito Light"/>
              <a:buChar char="○"/>
              <a:defRPr sz="1600"/>
            </a:lvl5pPr>
            <a:lvl6pPr marL="3657418" lvl="5" indent="-406381" rtl="0">
              <a:spcBef>
                <a:spcPts val="2133"/>
              </a:spcBef>
              <a:spcAft>
                <a:spcPts val="0"/>
              </a:spcAft>
              <a:buClr>
                <a:srgbClr val="482400"/>
              </a:buClr>
              <a:buSzPts val="1200"/>
              <a:buFont typeface="Nunito Light"/>
              <a:buChar char="■"/>
              <a:defRPr sz="1600"/>
            </a:lvl6pPr>
            <a:lvl7pPr marL="4266987" lvl="6" indent="-406381" rtl="0">
              <a:spcBef>
                <a:spcPts val="2133"/>
              </a:spcBef>
              <a:spcAft>
                <a:spcPts val="0"/>
              </a:spcAft>
              <a:buClr>
                <a:srgbClr val="482400"/>
              </a:buClr>
              <a:buSzPts val="1200"/>
              <a:buFont typeface="Nunito Light"/>
              <a:buChar char="●"/>
              <a:defRPr sz="1600"/>
            </a:lvl7pPr>
            <a:lvl8pPr marL="4876557" lvl="7" indent="-406381" rtl="0">
              <a:spcBef>
                <a:spcPts val="2133"/>
              </a:spcBef>
              <a:spcAft>
                <a:spcPts val="0"/>
              </a:spcAft>
              <a:buClr>
                <a:srgbClr val="482400"/>
              </a:buClr>
              <a:buSzPts val="1200"/>
              <a:buFont typeface="Nunito Light"/>
              <a:buChar char="○"/>
              <a:defRPr sz="1600"/>
            </a:lvl8pPr>
            <a:lvl9pPr marL="5486126" lvl="8" indent="-406381" rtl="0">
              <a:spcBef>
                <a:spcPts val="2133"/>
              </a:spcBef>
              <a:spcAft>
                <a:spcPts val="2133"/>
              </a:spcAft>
              <a:buClr>
                <a:srgbClr val="482400"/>
              </a:buClr>
              <a:buSzPts val="1200"/>
              <a:buFont typeface="Nunito Light"/>
              <a:buChar char="■"/>
              <a:defRPr sz="1600"/>
            </a:lvl9pPr>
          </a:lstStyle>
          <a:p>
            <a:endParaRPr/>
          </a:p>
        </p:txBody>
      </p:sp>
    </p:spTree>
    <p:extLst>
      <p:ext uri="{BB962C8B-B14F-4D97-AF65-F5344CB8AC3E}">
        <p14:creationId xmlns:p14="http://schemas.microsoft.com/office/powerpoint/2010/main" val="3176950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709005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244900" y="2102633"/>
            <a:ext cx="5701200" cy="1326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7"/>
          <p:cNvSpPr txBox="1">
            <a:spLocks noGrp="1"/>
          </p:cNvSpPr>
          <p:nvPr>
            <p:ph type="subTitle" idx="1"/>
          </p:nvPr>
        </p:nvSpPr>
        <p:spPr>
          <a:xfrm>
            <a:off x="5244900" y="3584900"/>
            <a:ext cx="5701200" cy="112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700524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950967" y="872999"/>
            <a:ext cx="6682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834718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1536500" y="2852533"/>
            <a:ext cx="5701200" cy="1711600"/>
          </a:xfrm>
          <a:prstGeom prst="rect">
            <a:avLst/>
          </a:prstGeom>
        </p:spPr>
        <p:txBody>
          <a:bodyPr spcFirstLastPara="1" wrap="square" lIns="91425" tIns="91425" rIns="91425" bIns="91425" anchor="t" anchorCtr="0">
            <a:noAutofit/>
          </a:bodyPr>
          <a:lstStyle>
            <a:lvl1pPr marL="609570" lvl="0" indent="-372515" rtl="0">
              <a:spcBef>
                <a:spcPts val="0"/>
              </a:spcBef>
              <a:spcAft>
                <a:spcPts val="0"/>
              </a:spcAft>
              <a:buClr>
                <a:srgbClr val="482400"/>
              </a:buClr>
              <a:buSzPts val="800"/>
              <a:buFont typeface="Nunito Light"/>
              <a:buChar char="●"/>
              <a:defRPr sz="1867"/>
            </a:lvl1pPr>
            <a:lvl2pPr marL="1219140" lvl="1" indent="-406381" rtl="0">
              <a:spcBef>
                <a:spcPts val="2133"/>
              </a:spcBef>
              <a:spcAft>
                <a:spcPts val="0"/>
              </a:spcAft>
              <a:buClr>
                <a:srgbClr val="482400"/>
              </a:buClr>
              <a:buSzPts val="1200"/>
              <a:buFont typeface="Nunito Light"/>
              <a:buChar char="○"/>
              <a:defRPr sz="1600"/>
            </a:lvl2pPr>
            <a:lvl3pPr marL="1828709" lvl="2" indent="-406381" rtl="0">
              <a:spcBef>
                <a:spcPts val="2133"/>
              </a:spcBef>
              <a:spcAft>
                <a:spcPts val="0"/>
              </a:spcAft>
              <a:buClr>
                <a:srgbClr val="482400"/>
              </a:buClr>
              <a:buSzPts val="1200"/>
              <a:buFont typeface="Nunito Light"/>
              <a:buChar char="■"/>
              <a:defRPr sz="1600"/>
            </a:lvl3pPr>
            <a:lvl4pPr marL="2438278" lvl="3" indent="-406381" rtl="0">
              <a:spcBef>
                <a:spcPts val="2133"/>
              </a:spcBef>
              <a:spcAft>
                <a:spcPts val="0"/>
              </a:spcAft>
              <a:buClr>
                <a:srgbClr val="482400"/>
              </a:buClr>
              <a:buSzPts val="1200"/>
              <a:buFont typeface="Nunito Light"/>
              <a:buChar char="●"/>
              <a:defRPr sz="1600"/>
            </a:lvl4pPr>
            <a:lvl5pPr marL="3047848" lvl="4" indent="-406381" rtl="0">
              <a:spcBef>
                <a:spcPts val="2133"/>
              </a:spcBef>
              <a:spcAft>
                <a:spcPts val="0"/>
              </a:spcAft>
              <a:buClr>
                <a:srgbClr val="482400"/>
              </a:buClr>
              <a:buSzPts val="1200"/>
              <a:buFont typeface="Nunito Light"/>
              <a:buChar char="○"/>
              <a:defRPr sz="1600"/>
            </a:lvl5pPr>
            <a:lvl6pPr marL="3657418" lvl="5" indent="-406381" rtl="0">
              <a:spcBef>
                <a:spcPts val="2133"/>
              </a:spcBef>
              <a:spcAft>
                <a:spcPts val="0"/>
              </a:spcAft>
              <a:buClr>
                <a:srgbClr val="482400"/>
              </a:buClr>
              <a:buSzPts val="1200"/>
              <a:buFont typeface="Nunito Light"/>
              <a:buChar char="■"/>
              <a:defRPr sz="1600"/>
            </a:lvl6pPr>
            <a:lvl7pPr marL="4266987" lvl="6" indent="-406381" rtl="0">
              <a:spcBef>
                <a:spcPts val="2133"/>
              </a:spcBef>
              <a:spcAft>
                <a:spcPts val="0"/>
              </a:spcAft>
              <a:buClr>
                <a:srgbClr val="482400"/>
              </a:buClr>
              <a:buSzPts val="1200"/>
              <a:buFont typeface="Nunito Light"/>
              <a:buChar char="●"/>
              <a:defRPr sz="1600"/>
            </a:lvl7pPr>
            <a:lvl8pPr marL="4876557" lvl="7" indent="-406381" rtl="0">
              <a:spcBef>
                <a:spcPts val="2133"/>
              </a:spcBef>
              <a:spcAft>
                <a:spcPts val="0"/>
              </a:spcAft>
              <a:buClr>
                <a:srgbClr val="482400"/>
              </a:buClr>
              <a:buSzPts val="1200"/>
              <a:buFont typeface="Nunito Light"/>
              <a:buChar char="○"/>
              <a:defRPr sz="1600"/>
            </a:lvl8pPr>
            <a:lvl9pPr marL="5486126" lvl="8" indent="-406381" rtl="0">
              <a:spcBef>
                <a:spcPts val="2133"/>
              </a:spcBef>
              <a:spcAft>
                <a:spcPts val="2133"/>
              </a:spcAft>
              <a:buClr>
                <a:srgbClr val="482400"/>
              </a:buClr>
              <a:buSzPts val="1200"/>
              <a:buFont typeface="Nunito Light"/>
              <a:buChar char="■"/>
              <a:defRPr sz="1600"/>
            </a:lvl9pPr>
          </a:lstStyle>
          <a:p>
            <a:endParaRPr/>
          </a:p>
        </p:txBody>
      </p:sp>
      <p:sp>
        <p:nvSpPr>
          <p:cNvPr id="31" name="Google Shape;31;p9"/>
          <p:cNvSpPr txBox="1">
            <a:spLocks noGrp="1"/>
          </p:cNvSpPr>
          <p:nvPr>
            <p:ph type="title"/>
          </p:nvPr>
        </p:nvSpPr>
        <p:spPr>
          <a:xfrm>
            <a:off x="1536500" y="2088933"/>
            <a:ext cx="570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44045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090200" y="2779233"/>
            <a:ext cx="5057200" cy="1546400"/>
          </a:xfrm>
          <a:prstGeom prst="rect">
            <a:avLst/>
          </a:prstGeom>
        </p:spPr>
        <p:txBody>
          <a:bodyPr spcFirstLastPara="1" wrap="square" lIns="91425" tIns="91425" rIns="91425" bIns="91425" anchor="ctr" anchorCtr="0">
            <a:noAutofit/>
          </a:bodyPr>
          <a:lstStyle>
            <a:lvl1pPr marL="609570" lvl="0" indent="-304784" algn="ctr">
              <a:lnSpc>
                <a:spcPct val="100000"/>
              </a:lnSpc>
              <a:spcBef>
                <a:spcPts val="0"/>
              </a:spcBef>
              <a:spcAft>
                <a:spcPts val="0"/>
              </a:spcAft>
              <a:buSzPts val="1800"/>
              <a:buNone/>
              <a:defRPr sz="4000" b="1">
                <a:latin typeface="Merriweather"/>
                <a:ea typeface="Merriweather"/>
                <a:cs typeface="Merriweather"/>
                <a:sym typeface="Merriweather"/>
              </a:defRPr>
            </a:lvl1pPr>
          </a:lstStyle>
          <a:p>
            <a:endParaRPr/>
          </a:p>
        </p:txBody>
      </p:sp>
    </p:spTree>
    <p:extLst>
      <p:ext uri="{BB962C8B-B14F-4D97-AF65-F5344CB8AC3E}">
        <p14:creationId xmlns:p14="http://schemas.microsoft.com/office/powerpoint/2010/main" val="2570302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951000" y="1673933"/>
            <a:ext cx="6077200" cy="26180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6000">
                <a:solidFill>
                  <a:schemeClr val="accent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6" name="Google Shape;36;p11"/>
          <p:cNvSpPr txBox="1">
            <a:spLocks noGrp="1"/>
          </p:cNvSpPr>
          <p:nvPr>
            <p:ph type="body" idx="1"/>
          </p:nvPr>
        </p:nvSpPr>
        <p:spPr>
          <a:xfrm>
            <a:off x="951000" y="4402067"/>
            <a:ext cx="6077200" cy="906800"/>
          </a:xfrm>
          <a:prstGeom prst="rect">
            <a:avLst/>
          </a:prstGeom>
        </p:spPr>
        <p:txBody>
          <a:bodyPr spcFirstLastPara="1" wrap="square" lIns="91425" tIns="91425" rIns="91425" bIns="91425" anchor="t" anchorCtr="0">
            <a:noAutofit/>
          </a:bodyPr>
          <a:lstStyle>
            <a:lvl1pPr marL="609570" lvl="0" indent="-457178">
              <a:spcBef>
                <a:spcPts val="0"/>
              </a:spcBef>
              <a:spcAft>
                <a:spcPts val="0"/>
              </a:spcAft>
              <a:buSzPts val="1800"/>
              <a:buChar char="●"/>
              <a:defRPr sz="1867"/>
            </a:lvl1pPr>
            <a:lvl2pPr marL="1219140" lvl="1" indent="-423312" algn="ctr">
              <a:spcBef>
                <a:spcPts val="0"/>
              </a:spcBef>
              <a:spcAft>
                <a:spcPts val="0"/>
              </a:spcAft>
              <a:buSzPts val="1400"/>
              <a:buChar char="○"/>
              <a:defRPr/>
            </a:lvl2pPr>
            <a:lvl3pPr marL="1828709" lvl="2" indent="-423312" algn="ctr">
              <a:spcBef>
                <a:spcPts val="2133"/>
              </a:spcBef>
              <a:spcAft>
                <a:spcPts val="0"/>
              </a:spcAft>
              <a:buSzPts val="1400"/>
              <a:buChar char="■"/>
              <a:defRPr/>
            </a:lvl3pPr>
            <a:lvl4pPr marL="2438278" lvl="3" indent="-423312" algn="ctr">
              <a:spcBef>
                <a:spcPts val="2133"/>
              </a:spcBef>
              <a:spcAft>
                <a:spcPts val="0"/>
              </a:spcAft>
              <a:buSzPts val="1400"/>
              <a:buChar char="●"/>
              <a:defRPr/>
            </a:lvl4pPr>
            <a:lvl5pPr marL="3047848" lvl="4" indent="-423312" algn="ctr">
              <a:spcBef>
                <a:spcPts val="2133"/>
              </a:spcBef>
              <a:spcAft>
                <a:spcPts val="0"/>
              </a:spcAft>
              <a:buSzPts val="1400"/>
              <a:buChar char="○"/>
              <a:defRPr/>
            </a:lvl5pPr>
            <a:lvl6pPr marL="3657418" lvl="5" indent="-423312" algn="ctr">
              <a:spcBef>
                <a:spcPts val="2133"/>
              </a:spcBef>
              <a:spcAft>
                <a:spcPts val="0"/>
              </a:spcAft>
              <a:buSzPts val="1400"/>
              <a:buChar char="■"/>
              <a:defRPr/>
            </a:lvl6pPr>
            <a:lvl7pPr marL="4266987" lvl="6" indent="-423312" algn="ctr">
              <a:spcBef>
                <a:spcPts val="2133"/>
              </a:spcBef>
              <a:spcAft>
                <a:spcPts val="0"/>
              </a:spcAft>
              <a:buSzPts val="1400"/>
              <a:buChar char="●"/>
              <a:defRPr/>
            </a:lvl7pPr>
            <a:lvl8pPr marL="4876557" lvl="7" indent="-423312" algn="ctr">
              <a:spcBef>
                <a:spcPts val="2133"/>
              </a:spcBef>
              <a:spcAft>
                <a:spcPts val="0"/>
              </a:spcAft>
              <a:buSzPts val="1400"/>
              <a:buChar char="○"/>
              <a:defRPr/>
            </a:lvl8pPr>
            <a:lvl9pPr marL="5486126" lvl="8" indent="-423312"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148612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960000" y="1483600"/>
            <a:ext cx="9047600" cy="4506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sp>
        <p:nvSpPr>
          <p:cNvPr id="107" name="Google Shape;107;p4"/>
          <p:cNvSpPr/>
          <p:nvPr/>
        </p:nvSpPr>
        <p:spPr>
          <a:xfrm>
            <a:off x="-63500" y="6129533"/>
            <a:ext cx="12395200" cy="855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3769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3220428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9"/>
        <p:cNvGrpSpPr/>
        <p:nvPr/>
      </p:nvGrpSpPr>
      <p:grpSpPr>
        <a:xfrm>
          <a:off x="0" y="0"/>
          <a:ext cx="0" cy="0"/>
          <a:chOff x="0" y="0"/>
          <a:chExt cx="0" cy="0"/>
        </a:xfrm>
      </p:grpSpPr>
      <p:sp>
        <p:nvSpPr>
          <p:cNvPr id="40" name="Google Shape;40;p1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Berkshire Swash"/>
              <a:buNone/>
              <a:defRPr sz="3733" b="1"/>
            </a:lvl1pPr>
            <a:lvl2pPr lvl="1">
              <a:spcBef>
                <a:spcPts val="0"/>
              </a:spcBef>
              <a:spcAft>
                <a:spcPts val="0"/>
              </a:spcAft>
              <a:buSzPts val="2800"/>
              <a:buNone/>
              <a:defRPr>
                <a:latin typeface="Livvic"/>
                <a:ea typeface="Livvic"/>
                <a:cs typeface="Livvic"/>
                <a:sym typeface="Livvic"/>
              </a:defRPr>
            </a:lvl2pPr>
            <a:lvl3pPr lvl="2">
              <a:spcBef>
                <a:spcPts val="0"/>
              </a:spcBef>
              <a:spcAft>
                <a:spcPts val="0"/>
              </a:spcAft>
              <a:buSzPts val="2800"/>
              <a:buNone/>
              <a:defRPr>
                <a:latin typeface="Livvic"/>
                <a:ea typeface="Livvic"/>
                <a:cs typeface="Livvic"/>
                <a:sym typeface="Livvic"/>
              </a:defRPr>
            </a:lvl3pPr>
            <a:lvl4pPr lvl="3">
              <a:spcBef>
                <a:spcPts val="0"/>
              </a:spcBef>
              <a:spcAft>
                <a:spcPts val="0"/>
              </a:spcAft>
              <a:buSzPts val="2800"/>
              <a:buNone/>
              <a:defRPr>
                <a:latin typeface="Livvic"/>
                <a:ea typeface="Livvic"/>
                <a:cs typeface="Livvic"/>
                <a:sym typeface="Livvic"/>
              </a:defRPr>
            </a:lvl4pPr>
            <a:lvl5pPr lvl="4">
              <a:spcBef>
                <a:spcPts val="0"/>
              </a:spcBef>
              <a:spcAft>
                <a:spcPts val="0"/>
              </a:spcAft>
              <a:buSzPts val="2800"/>
              <a:buNone/>
              <a:defRPr>
                <a:latin typeface="Livvic"/>
                <a:ea typeface="Livvic"/>
                <a:cs typeface="Livvic"/>
                <a:sym typeface="Livvic"/>
              </a:defRPr>
            </a:lvl5pPr>
            <a:lvl6pPr lvl="5">
              <a:spcBef>
                <a:spcPts val="0"/>
              </a:spcBef>
              <a:spcAft>
                <a:spcPts val="0"/>
              </a:spcAft>
              <a:buSzPts val="2800"/>
              <a:buNone/>
              <a:defRPr>
                <a:latin typeface="Livvic"/>
                <a:ea typeface="Livvic"/>
                <a:cs typeface="Livvic"/>
                <a:sym typeface="Livvic"/>
              </a:defRPr>
            </a:lvl6pPr>
            <a:lvl7pPr lvl="6">
              <a:spcBef>
                <a:spcPts val="0"/>
              </a:spcBef>
              <a:spcAft>
                <a:spcPts val="0"/>
              </a:spcAft>
              <a:buSzPts val="2800"/>
              <a:buNone/>
              <a:defRPr>
                <a:latin typeface="Livvic"/>
                <a:ea typeface="Livvic"/>
                <a:cs typeface="Livvic"/>
                <a:sym typeface="Livvic"/>
              </a:defRPr>
            </a:lvl7pPr>
            <a:lvl8pPr lvl="7">
              <a:spcBef>
                <a:spcPts val="0"/>
              </a:spcBef>
              <a:spcAft>
                <a:spcPts val="0"/>
              </a:spcAft>
              <a:buSzPts val="2800"/>
              <a:buNone/>
              <a:defRPr>
                <a:latin typeface="Livvic"/>
                <a:ea typeface="Livvic"/>
                <a:cs typeface="Livvic"/>
                <a:sym typeface="Livvic"/>
              </a:defRPr>
            </a:lvl8pPr>
            <a:lvl9pPr lvl="8">
              <a:spcBef>
                <a:spcPts val="0"/>
              </a:spcBef>
              <a:spcAft>
                <a:spcPts val="0"/>
              </a:spcAft>
              <a:buSzPts val="2800"/>
              <a:buNone/>
              <a:defRPr>
                <a:latin typeface="Livvic"/>
                <a:ea typeface="Livvic"/>
                <a:cs typeface="Livvic"/>
                <a:sym typeface="Livvic"/>
              </a:defRPr>
            </a:lvl9pPr>
          </a:lstStyle>
          <a:p>
            <a:endParaRPr/>
          </a:p>
        </p:txBody>
      </p:sp>
      <p:sp>
        <p:nvSpPr>
          <p:cNvPr id="41" name="Google Shape;41;p14"/>
          <p:cNvSpPr txBox="1">
            <a:spLocks noGrp="1"/>
          </p:cNvSpPr>
          <p:nvPr>
            <p:ph type="subTitle" idx="1"/>
          </p:nvPr>
        </p:nvSpPr>
        <p:spPr>
          <a:xfrm>
            <a:off x="950951" y="2278960"/>
            <a:ext cx="2928000" cy="612000"/>
          </a:xfrm>
          <a:prstGeom prst="rect">
            <a:avLst/>
          </a:prstGeom>
        </p:spPr>
        <p:txBody>
          <a:bodyPr spcFirstLastPara="1" wrap="square" lIns="91425" tIns="91425" rIns="91425" bIns="91425" anchor="t" anchorCtr="0">
            <a:noAutofit/>
          </a:bodyPr>
          <a:lstStyle>
            <a:lvl1pPr lvl="0">
              <a:spcBef>
                <a:spcPts val="0"/>
              </a:spcBef>
              <a:spcAft>
                <a:spcPts val="0"/>
              </a:spcAft>
              <a:buSzPts val="1800"/>
              <a:buFont typeface="Berkshire Swash"/>
              <a:buNone/>
              <a:defRPr b="1">
                <a:latin typeface="Merriweather"/>
                <a:ea typeface="Merriweather"/>
                <a:cs typeface="Merriweather"/>
                <a:sym typeface="Merriweather"/>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2" name="Google Shape;42;p14"/>
          <p:cNvSpPr txBox="1">
            <a:spLocks noGrp="1"/>
          </p:cNvSpPr>
          <p:nvPr>
            <p:ph type="title" idx="2" hasCustomPrompt="1"/>
          </p:nvPr>
        </p:nvSpPr>
        <p:spPr>
          <a:xfrm>
            <a:off x="950951" y="1726017"/>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3" name="Google Shape;43;p14"/>
          <p:cNvSpPr txBox="1">
            <a:spLocks noGrp="1"/>
          </p:cNvSpPr>
          <p:nvPr>
            <p:ph type="subTitle" idx="3"/>
          </p:nvPr>
        </p:nvSpPr>
        <p:spPr>
          <a:xfrm>
            <a:off x="950951" y="2771484"/>
            <a:ext cx="2928000" cy="884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867"/>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4" name="Google Shape;44;p14"/>
          <p:cNvSpPr txBox="1">
            <a:spLocks noGrp="1"/>
          </p:cNvSpPr>
          <p:nvPr>
            <p:ph type="subTitle" idx="4"/>
          </p:nvPr>
        </p:nvSpPr>
        <p:spPr>
          <a:xfrm>
            <a:off x="4041217" y="2278960"/>
            <a:ext cx="2928000" cy="612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5" name="Google Shape;45;p14"/>
          <p:cNvSpPr txBox="1">
            <a:spLocks noGrp="1"/>
          </p:cNvSpPr>
          <p:nvPr>
            <p:ph type="title" idx="5" hasCustomPrompt="1"/>
          </p:nvPr>
        </p:nvSpPr>
        <p:spPr>
          <a:xfrm>
            <a:off x="4041217" y="1726017"/>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6" name="Google Shape;46;p14"/>
          <p:cNvSpPr txBox="1">
            <a:spLocks noGrp="1"/>
          </p:cNvSpPr>
          <p:nvPr>
            <p:ph type="subTitle" idx="6"/>
          </p:nvPr>
        </p:nvSpPr>
        <p:spPr>
          <a:xfrm>
            <a:off x="4041217" y="2771484"/>
            <a:ext cx="29280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7" name="Google Shape;47;p14"/>
          <p:cNvSpPr txBox="1">
            <a:spLocks noGrp="1"/>
          </p:cNvSpPr>
          <p:nvPr>
            <p:ph type="subTitle" idx="7"/>
          </p:nvPr>
        </p:nvSpPr>
        <p:spPr>
          <a:xfrm>
            <a:off x="950951" y="4404947"/>
            <a:ext cx="2928000" cy="612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8" name="Google Shape;48;p14"/>
          <p:cNvSpPr txBox="1">
            <a:spLocks noGrp="1"/>
          </p:cNvSpPr>
          <p:nvPr>
            <p:ph type="title" idx="8" hasCustomPrompt="1"/>
          </p:nvPr>
        </p:nvSpPr>
        <p:spPr>
          <a:xfrm>
            <a:off x="950951" y="3852000"/>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9" name="Google Shape;49;p14"/>
          <p:cNvSpPr txBox="1">
            <a:spLocks noGrp="1"/>
          </p:cNvSpPr>
          <p:nvPr>
            <p:ph type="subTitle" idx="9"/>
          </p:nvPr>
        </p:nvSpPr>
        <p:spPr>
          <a:xfrm>
            <a:off x="950951" y="4897476"/>
            <a:ext cx="29280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0" name="Google Shape;50;p14"/>
          <p:cNvSpPr txBox="1">
            <a:spLocks noGrp="1"/>
          </p:cNvSpPr>
          <p:nvPr>
            <p:ph type="subTitle" idx="13"/>
          </p:nvPr>
        </p:nvSpPr>
        <p:spPr>
          <a:xfrm>
            <a:off x="4041217" y="4404947"/>
            <a:ext cx="2928000" cy="612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1" name="Google Shape;51;p14"/>
          <p:cNvSpPr txBox="1">
            <a:spLocks noGrp="1"/>
          </p:cNvSpPr>
          <p:nvPr>
            <p:ph type="title" idx="14" hasCustomPrompt="1"/>
          </p:nvPr>
        </p:nvSpPr>
        <p:spPr>
          <a:xfrm>
            <a:off x="4041217" y="3852000"/>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2" name="Google Shape;52;p14"/>
          <p:cNvSpPr txBox="1">
            <a:spLocks noGrp="1"/>
          </p:cNvSpPr>
          <p:nvPr>
            <p:ph type="subTitle" idx="15"/>
          </p:nvPr>
        </p:nvSpPr>
        <p:spPr>
          <a:xfrm>
            <a:off x="4041217" y="4897476"/>
            <a:ext cx="29280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281638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3120567" y="3598884"/>
            <a:ext cx="6088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667"/>
            </a:lvl1pPr>
            <a:lvl2pPr lvl="1" algn="ctr" rtl="0">
              <a:spcBef>
                <a:spcPts val="0"/>
              </a:spcBef>
              <a:spcAft>
                <a:spcPts val="0"/>
              </a:spcAft>
              <a:buSzPts val="2800"/>
              <a:buNone/>
              <a:defRPr>
                <a:latin typeface="Arial"/>
                <a:ea typeface="Arial"/>
                <a:cs typeface="Arial"/>
                <a:sym typeface="Arial"/>
              </a:defRPr>
            </a:lvl2pPr>
            <a:lvl3pPr lvl="2" algn="ctr" rtl="0">
              <a:spcBef>
                <a:spcPts val="0"/>
              </a:spcBef>
              <a:spcAft>
                <a:spcPts val="0"/>
              </a:spcAft>
              <a:buSzPts val="2800"/>
              <a:buNone/>
              <a:defRPr>
                <a:latin typeface="Arial"/>
                <a:ea typeface="Arial"/>
                <a:cs typeface="Arial"/>
                <a:sym typeface="Arial"/>
              </a:defRPr>
            </a:lvl3pPr>
            <a:lvl4pPr lvl="3" algn="ctr" rtl="0">
              <a:spcBef>
                <a:spcPts val="0"/>
              </a:spcBef>
              <a:spcAft>
                <a:spcPts val="0"/>
              </a:spcAft>
              <a:buSzPts val="2800"/>
              <a:buNone/>
              <a:defRPr>
                <a:latin typeface="Arial"/>
                <a:ea typeface="Arial"/>
                <a:cs typeface="Arial"/>
                <a:sym typeface="Arial"/>
              </a:defRPr>
            </a:lvl4pPr>
            <a:lvl5pPr lvl="4" algn="ctr" rtl="0">
              <a:spcBef>
                <a:spcPts val="0"/>
              </a:spcBef>
              <a:spcAft>
                <a:spcPts val="0"/>
              </a:spcAft>
              <a:buSzPts val="2800"/>
              <a:buNone/>
              <a:defRPr>
                <a:latin typeface="Arial"/>
                <a:ea typeface="Arial"/>
                <a:cs typeface="Arial"/>
                <a:sym typeface="Arial"/>
              </a:defRPr>
            </a:lvl5pPr>
            <a:lvl6pPr lvl="5" algn="ctr" rtl="0">
              <a:spcBef>
                <a:spcPts val="0"/>
              </a:spcBef>
              <a:spcAft>
                <a:spcPts val="0"/>
              </a:spcAft>
              <a:buSzPts val="2800"/>
              <a:buNone/>
              <a:defRPr>
                <a:latin typeface="Arial"/>
                <a:ea typeface="Arial"/>
                <a:cs typeface="Arial"/>
                <a:sym typeface="Arial"/>
              </a:defRPr>
            </a:lvl6pPr>
            <a:lvl7pPr lvl="6" algn="ctr" rtl="0">
              <a:spcBef>
                <a:spcPts val="0"/>
              </a:spcBef>
              <a:spcAft>
                <a:spcPts val="0"/>
              </a:spcAft>
              <a:buSzPts val="2800"/>
              <a:buNone/>
              <a:defRPr>
                <a:latin typeface="Arial"/>
                <a:ea typeface="Arial"/>
                <a:cs typeface="Arial"/>
                <a:sym typeface="Arial"/>
              </a:defRPr>
            </a:lvl7pPr>
            <a:lvl8pPr lvl="7" algn="ctr" rtl="0">
              <a:spcBef>
                <a:spcPts val="0"/>
              </a:spcBef>
              <a:spcAft>
                <a:spcPts val="0"/>
              </a:spcAft>
              <a:buSzPts val="2800"/>
              <a:buNone/>
              <a:defRPr>
                <a:latin typeface="Arial"/>
                <a:ea typeface="Arial"/>
                <a:cs typeface="Arial"/>
                <a:sym typeface="Arial"/>
              </a:defRPr>
            </a:lvl8pPr>
            <a:lvl9pPr lvl="8" algn="ctr" rtl="0">
              <a:spcBef>
                <a:spcPts val="0"/>
              </a:spcBef>
              <a:spcAft>
                <a:spcPts val="0"/>
              </a:spcAft>
              <a:buSzPts val="2800"/>
              <a:buNone/>
              <a:defRPr>
                <a:latin typeface="Arial"/>
                <a:ea typeface="Arial"/>
                <a:cs typeface="Arial"/>
                <a:sym typeface="Arial"/>
              </a:defRPr>
            </a:lvl9pPr>
          </a:lstStyle>
          <a:p>
            <a:endParaRPr/>
          </a:p>
        </p:txBody>
      </p:sp>
      <p:sp>
        <p:nvSpPr>
          <p:cNvPr id="55" name="Google Shape;55;p15"/>
          <p:cNvSpPr txBox="1">
            <a:spLocks noGrp="1"/>
          </p:cNvSpPr>
          <p:nvPr>
            <p:ph type="subTitle" idx="1"/>
          </p:nvPr>
        </p:nvSpPr>
        <p:spPr>
          <a:xfrm>
            <a:off x="3120567" y="2190717"/>
            <a:ext cx="6088000" cy="15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30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4128936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Font typeface="Berkshire Swash"/>
              <a:buNone/>
              <a:defRPr sz="3733" b="1"/>
            </a:lvl1pPr>
            <a:lvl2pPr lvl="1" rtl="0">
              <a:spcBef>
                <a:spcPts val="0"/>
              </a:spcBef>
              <a:spcAft>
                <a:spcPts val="0"/>
              </a:spcAft>
              <a:buSzPts val="2800"/>
              <a:buNone/>
              <a:defRPr>
                <a:latin typeface="Livvic"/>
                <a:ea typeface="Livvic"/>
                <a:cs typeface="Livvic"/>
                <a:sym typeface="Livvic"/>
              </a:defRPr>
            </a:lvl2pPr>
            <a:lvl3pPr lvl="2" rtl="0">
              <a:spcBef>
                <a:spcPts val="0"/>
              </a:spcBef>
              <a:spcAft>
                <a:spcPts val="0"/>
              </a:spcAft>
              <a:buSzPts val="2800"/>
              <a:buNone/>
              <a:defRPr>
                <a:latin typeface="Livvic"/>
                <a:ea typeface="Livvic"/>
                <a:cs typeface="Livvic"/>
                <a:sym typeface="Livvic"/>
              </a:defRPr>
            </a:lvl3pPr>
            <a:lvl4pPr lvl="3" rtl="0">
              <a:spcBef>
                <a:spcPts val="0"/>
              </a:spcBef>
              <a:spcAft>
                <a:spcPts val="0"/>
              </a:spcAft>
              <a:buSzPts val="2800"/>
              <a:buNone/>
              <a:defRPr>
                <a:latin typeface="Livvic"/>
                <a:ea typeface="Livvic"/>
                <a:cs typeface="Livvic"/>
                <a:sym typeface="Livvic"/>
              </a:defRPr>
            </a:lvl4pPr>
            <a:lvl5pPr lvl="4" rtl="0">
              <a:spcBef>
                <a:spcPts val="0"/>
              </a:spcBef>
              <a:spcAft>
                <a:spcPts val="0"/>
              </a:spcAft>
              <a:buSzPts val="2800"/>
              <a:buNone/>
              <a:defRPr>
                <a:latin typeface="Livvic"/>
                <a:ea typeface="Livvic"/>
                <a:cs typeface="Livvic"/>
                <a:sym typeface="Livvic"/>
              </a:defRPr>
            </a:lvl5pPr>
            <a:lvl6pPr lvl="5" rtl="0">
              <a:spcBef>
                <a:spcPts val="0"/>
              </a:spcBef>
              <a:spcAft>
                <a:spcPts val="0"/>
              </a:spcAft>
              <a:buSzPts val="2800"/>
              <a:buNone/>
              <a:defRPr>
                <a:latin typeface="Livvic"/>
                <a:ea typeface="Livvic"/>
                <a:cs typeface="Livvic"/>
                <a:sym typeface="Livvic"/>
              </a:defRPr>
            </a:lvl6pPr>
            <a:lvl7pPr lvl="6" rtl="0">
              <a:spcBef>
                <a:spcPts val="0"/>
              </a:spcBef>
              <a:spcAft>
                <a:spcPts val="0"/>
              </a:spcAft>
              <a:buSzPts val="2800"/>
              <a:buNone/>
              <a:defRPr>
                <a:latin typeface="Livvic"/>
                <a:ea typeface="Livvic"/>
                <a:cs typeface="Livvic"/>
                <a:sym typeface="Livvic"/>
              </a:defRPr>
            </a:lvl7pPr>
            <a:lvl8pPr lvl="7" rtl="0">
              <a:spcBef>
                <a:spcPts val="0"/>
              </a:spcBef>
              <a:spcAft>
                <a:spcPts val="0"/>
              </a:spcAft>
              <a:buSzPts val="2800"/>
              <a:buNone/>
              <a:defRPr>
                <a:latin typeface="Livvic"/>
                <a:ea typeface="Livvic"/>
                <a:cs typeface="Livvic"/>
                <a:sym typeface="Livvic"/>
              </a:defRPr>
            </a:lvl8pPr>
            <a:lvl9pPr lvl="8" rtl="0">
              <a:spcBef>
                <a:spcPts val="0"/>
              </a:spcBef>
              <a:spcAft>
                <a:spcPts val="0"/>
              </a:spcAft>
              <a:buSzPts val="2800"/>
              <a:buNone/>
              <a:defRPr>
                <a:latin typeface="Livvic"/>
                <a:ea typeface="Livvic"/>
                <a:cs typeface="Livvic"/>
                <a:sym typeface="Livvic"/>
              </a:defRPr>
            </a:lvl9pPr>
          </a:lstStyle>
          <a:p>
            <a:endParaRPr/>
          </a:p>
        </p:txBody>
      </p:sp>
      <p:sp>
        <p:nvSpPr>
          <p:cNvPr id="66" name="Google Shape;66;p17"/>
          <p:cNvSpPr txBox="1">
            <a:spLocks noGrp="1"/>
          </p:cNvSpPr>
          <p:nvPr>
            <p:ph type="subTitle" idx="1"/>
          </p:nvPr>
        </p:nvSpPr>
        <p:spPr>
          <a:xfrm>
            <a:off x="3969904" y="1900000"/>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7" name="Google Shape;67;p17"/>
          <p:cNvSpPr txBox="1">
            <a:spLocks noGrp="1"/>
          </p:cNvSpPr>
          <p:nvPr>
            <p:ph type="subTitle" idx="2"/>
          </p:nvPr>
        </p:nvSpPr>
        <p:spPr>
          <a:xfrm>
            <a:off x="3969967" y="2419967"/>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8" name="Google Shape;68;p17"/>
          <p:cNvSpPr txBox="1">
            <a:spLocks noGrp="1"/>
          </p:cNvSpPr>
          <p:nvPr>
            <p:ph type="subTitle" idx="3"/>
          </p:nvPr>
        </p:nvSpPr>
        <p:spPr>
          <a:xfrm>
            <a:off x="7635771" y="1900000"/>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9" name="Google Shape;69;p17"/>
          <p:cNvSpPr txBox="1">
            <a:spLocks noGrp="1"/>
          </p:cNvSpPr>
          <p:nvPr>
            <p:ph type="subTitle" idx="4"/>
          </p:nvPr>
        </p:nvSpPr>
        <p:spPr>
          <a:xfrm>
            <a:off x="7635767" y="2419969"/>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0" name="Google Shape;70;p17"/>
          <p:cNvSpPr txBox="1">
            <a:spLocks noGrp="1"/>
          </p:cNvSpPr>
          <p:nvPr>
            <p:ph type="subTitle" idx="5"/>
          </p:nvPr>
        </p:nvSpPr>
        <p:spPr>
          <a:xfrm>
            <a:off x="3969904" y="3822767"/>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1" name="Google Shape;71;p17"/>
          <p:cNvSpPr txBox="1">
            <a:spLocks noGrp="1"/>
          </p:cNvSpPr>
          <p:nvPr>
            <p:ph type="subTitle" idx="6"/>
          </p:nvPr>
        </p:nvSpPr>
        <p:spPr>
          <a:xfrm>
            <a:off x="3969900" y="4342733"/>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2" name="Google Shape;72;p17"/>
          <p:cNvSpPr txBox="1">
            <a:spLocks noGrp="1"/>
          </p:cNvSpPr>
          <p:nvPr>
            <p:ph type="subTitle" idx="7"/>
          </p:nvPr>
        </p:nvSpPr>
        <p:spPr>
          <a:xfrm>
            <a:off x="7635771" y="3822777"/>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3" name="Google Shape;73;p17"/>
          <p:cNvSpPr txBox="1">
            <a:spLocks noGrp="1"/>
          </p:cNvSpPr>
          <p:nvPr>
            <p:ph type="subTitle" idx="8"/>
          </p:nvPr>
        </p:nvSpPr>
        <p:spPr>
          <a:xfrm>
            <a:off x="7635767" y="4342741"/>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2182752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950967" y="593367"/>
            <a:ext cx="1026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6" name="Google Shape;76;p18"/>
          <p:cNvSpPr txBox="1">
            <a:spLocks noGrp="1"/>
          </p:cNvSpPr>
          <p:nvPr>
            <p:ph type="subTitle" idx="1"/>
          </p:nvPr>
        </p:nvSpPr>
        <p:spPr>
          <a:xfrm>
            <a:off x="863784" y="2126167"/>
            <a:ext cx="2139200" cy="117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Font typeface="Merriweather"/>
              <a:buNone/>
              <a:defRPr sz="2400" b="1">
                <a:latin typeface="Merriweather"/>
                <a:ea typeface="Merriweather"/>
                <a:cs typeface="Merriweather"/>
                <a:sym typeface="Merriweather"/>
              </a:defRPr>
            </a:lvl1pPr>
            <a:lvl2pPr lvl="1" rtl="0">
              <a:spcBef>
                <a:spcPts val="0"/>
              </a:spcBef>
              <a:spcAft>
                <a:spcPts val="0"/>
              </a:spcAft>
              <a:buSzPts val="1400"/>
              <a:buFont typeface="Merriweather"/>
              <a:buNone/>
              <a:defRPr b="1">
                <a:latin typeface="Merriweather"/>
                <a:ea typeface="Merriweather"/>
                <a:cs typeface="Merriweather"/>
                <a:sym typeface="Merriweather"/>
              </a:defRPr>
            </a:lvl2pPr>
            <a:lvl3pPr lvl="2" rtl="0">
              <a:spcBef>
                <a:spcPts val="2133"/>
              </a:spcBef>
              <a:spcAft>
                <a:spcPts val="0"/>
              </a:spcAft>
              <a:buSzPts val="1400"/>
              <a:buFont typeface="Merriweather"/>
              <a:buNone/>
              <a:defRPr b="1">
                <a:latin typeface="Merriweather"/>
                <a:ea typeface="Merriweather"/>
                <a:cs typeface="Merriweather"/>
                <a:sym typeface="Merriweather"/>
              </a:defRPr>
            </a:lvl3pPr>
            <a:lvl4pPr lvl="3" rtl="0">
              <a:spcBef>
                <a:spcPts val="2133"/>
              </a:spcBef>
              <a:spcAft>
                <a:spcPts val="0"/>
              </a:spcAft>
              <a:buSzPts val="1400"/>
              <a:buFont typeface="Merriweather"/>
              <a:buNone/>
              <a:defRPr b="1">
                <a:latin typeface="Merriweather"/>
                <a:ea typeface="Merriweather"/>
                <a:cs typeface="Merriweather"/>
                <a:sym typeface="Merriweather"/>
              </a:defRPr>
            </a:lvl4pPr>
            <a:lvl5pPr lvl="4" rtl="0">
              <a:spcBef>
                <a:spcPts val="2133"/>
              </a:spcBef>
              <a:spcAft>
                <a:spcPts val="0"/>
              </a:spcAft>
              <a:buSzPts val="1400"/>
              <a:buFont typeface="Merriweather"/>
              <a:buNone/>
              <a:defRPr b="1">
                <a:latin typeface="Merriweather"/>
                <a:ea typeface="Merriweather"/>
                <a:cs typeface="Merriweather"/>
                <a:sym typeface="Merriweather"/>
              </a:defRPr>
            </a:lvl5pPr>
            <a:lvl6pPr lvl="5" rtl="0">
              <a:spcBef>
                <a:spcPts val="2133"/>
              </a:spcBef>
              <a:spcAft>
                <a:spcPts val="0"/>
              </a:spcAft>
              <a:buSzPts val="1400"/>
              <a:buFont typeface="Merriweather"/>
              <a:buNone/>
              <a:defRPr b="1">
                <a:latin typeface="Merriweather"/>
                <a:ea typeface="Merriweather"/>
                <a:cs typeface="Merriweather"/>
                <a:sym typeface="Merriweather"/>
              </a:defRPr>
            </a:lvl6pPr>
            <a:lvl7pPr lvl="6" rtl="0">
              <a:spcBef>
                <a:spcPts val="2133"/>
              </a:spcBef>
              <a:spcAft>
                <a:spcPts val="0"/>
              </a:spcAft>
              <a:buSzPts val="1400"/>
              <a:buFont typeface="Merriweather"/>
              <a:buNone/>
              <a:defRPr b="1">
                <a:latin typeface="Merriweather"/>
                <a:ea typeface="Merriweather"/>
                <a:cs typeface="Merriweather"/>
                <a:sym typeface="Merriweather"/>
              </a:defRPr>
            </a:lvl7pPr>
            <a:lvl8pPr lvl="7" rtl="0">
              <a:spcBef>
                <a:spcPts val="2133"/>
              </a:spcBef>
              <a:spcAft>
                <a:spcPts val="0"/>
              </a:spcAft>
              <a:buSzPts val="1400"/>
              <a:buFont typeface="Merriweather"/>
              <a:buNone/>
              <a:defRPr b="1">
                <a:latin typeface="Merriweather"/>
                <a:ea typeface="Merriweather"/>
                <a:cs typeface="Merriweather"/>
                <a:sym typeface="Merriweather"/>
              </a:defRPr>
            </a:lvl8pPr>
            <a:lvl9pPr lvl="8" rtl="0">
              <a:spcBef>
                <a:spcPts val="2133"/>
              </a:spcBef>
              <a:spcAft>
                <a:spcPts val="2133"/>
              </a:spcAft>
              <a:buSzPts val="1400"/>
              <a:buFont typeface="Merriweather"/>
              <a:buNone/>
              <a:defRPr b="1">
                <a:latin typeface="Merriweather"/>
                <a:ea typeface="Merriweather"/>
                <a:cs typeface="Merriweather"/>
                <a:sym typeface="Merriweather"/>
              </a:defRPr>
            </a:lvl9pPr>
          </a:lstStyle>
          <a:p>
            <a:endParaRPr/>
          </a:p>
        </p:txBody>
      </p:sp>
      <p:sp>
        <p:nvSpPr>
          <p:cNvPr id="77" name="Google Shape;77;p18"/>
          <p:cNvSpPr txBox="1">
            <a:spLocks noGrp="1"/>
          </p:cNvSpPr>
          <p:nvPr>
            <p:ph type="subTitle" idx="2"/>
          </p:nvPr>
        </p:nvSpPr>
        <p:spPr>
          <a:xfrm>
            <a:off x="9581717" y="4355500"/>
            <a:ext cx="2139200" cy="117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Merriweather"/>
              <a:buNone/>
              <a:defRPr sz="2400" b="1">
                <a:latin typeface="Merriweather"/>
                <a:ea typeface="Merriweather"/>
                <a:cs typeface="Merriweather"/>
                <a:sym typeface="Merriweather"/>
              </a:defRPr>
            </a:lvl1pPr>
            <a:lvl2pPr lvl="1" rtl="0">
              <a:spcBef>
                <a:spcPts val="0"/>
              </a:spcBef>
              <a:spcAft>
                <a:spcPts val="0"/>
              </a:spcAft>
              <a:buSzPts val="1400"/>
              <a:buFont typeface="Merriweather"/>
              <a:buNone/>
              <a:defRPr b="1">
                <a:latin typeface="Merriweather"/>
                <a:ea typeface="Merriweather"/>
                <a:cs typeface="Merriweather"/>
                <a:sym typeface="Merriweather"/>
              </a:defRPr>
            </a:lvl2pPr>
            <a:lvl3pPr lvl="2" rtl="0">
              <a:spcBef>
                <a:spcPts val="2133"/>
              </a:spcBef>
              <a:spcAft>
                <a:spcPts val="0"/>
              </a:spcAft>
              <a:buSzPts val="1400"/>
              <a:buFont typeface="Merriweather"/>
              <a:buNone/>
              <a:defRPr b="1">
                <a:latin typeface="Merriweather"/>
                <a:ea typeface="Merriweather"/>
                <a:cs typeface="Merriweather"/>
                <a:sym typeface="Merriweather"/>
              </a:defRPr>
            </a:lvl3pPr>
            <a:lvl4pPr lvl="3" rtl="0">
              <a:spcBef>
                <a:spcPts val="2133"/>
              </a:spcBef>
              <a:spcAft>
                <a:spcPts val="0"/>
              </a:spcAft>
              <a:buSzPts val="1400"/>
              <a:buFont typeface="Merriweather"/>
              <a:buNone/>
              <a:defRPr b="1">
                <a:latin typeface="Merriweather"/>
                <a:ea typeface="Merriweather"/>
                <a:cs typeface="Merriweather"/>
                <a:sym typeface="Merriweather"/>
              </a:defRPr>
            </a:lvl4pPr>
            <a:lvl5pPr lvl="4" rtl="0">
              <a:spcBef>
                <a:spcPts val="2133"/>
              </a:spcBef>
              <a:spcAft>
                <a:spcPts val="0"/>
              </a:spcAft>
              <a:buSzPts val="1400"/>
              <a:buFont typeface="Merriweather"/>
              <a:buNone/>
              <a:defRPr b="1">
                <a:latin typeface="Merriweather"/>
                <a:ea typeface="Merriweather"/>
                <a:cs typeface="Merriweather"/>
                <a:sym typeface="Merriweather"/>
              </a:defRPr>
            </a:lvl5pPr>
            <a:lvl6pPr lvl="5" rtl="0">
              <a:spcBef>
                <a:spcPts val="2133"/>
              </a:spcBef>
              <a:spcAft>
                <a:spcPts val="0"/>
              </a:spcAft>
              <a:buSzPts val="1400"/>
              <a:buFont typeface="Merriweather"/>
              <a:buNone/>
              <a:defRPr b="1">
                <a:latin typeface="Merriweather"/>
                <a:ea typeface="Merriweather"/>
                <a:cs typeface="Merriweather"/>
                <a:sym typeface="Merriweather"/>
              </a:defRPr>
            </a:lvl6pPr>
            <a:lvl7pPr lvl="6" rtl="0">
              <a:spcBef>
                <a:spcPts val="2133"/>
              </a:spcBef>
              <a:spcAft>
                <a:spcPts val="0"/>
              </a:spcAft>
              <a:buSzPts val="1400"/>
              <a:buFont typeface="Merriweather"/>
              <a:buNone/>
              <a:defRPr b="1">
                <a:latin typeface="Merriweather"/>
                <a:ea typeface="Merriweather"/>
                <a:cs typeface="Merriweather"/>
                <a:sym typeface="Merriweather"/>
              </a:defRPr>
            </a:lvl7pPr>
            <a:lvl8pPr lvl="7" rtl="0">
              <a:spcBef>
                <a:spcPts val="2133"/>
              </a:spcBef>
              <a:spcAft>
                <a:spcPts val="0"/>
              </a:spcAft>
              <a:buSzPts val="1400"/>
              <a:buFont typeface="Merriweather"/>
              <a:buNone/>
              <a:defRPr b="1">
                <a:latin typeface="Merriweather"/>
                <a:ea typeface="Merriweather"/>
                <a:cs typeface="Merriweather"/>
                <a:sym typeface="Merriweather"/>
              </a:defRPr>
            </a:lvl8pPr>
            <a:lvl9pPr lvl="8" rtl="0">
              <a:spcBef>
                <a:spcPts val="2133"/>
              </a:spcBef>
              <a:spcAft>
                <a:spcPts val="2133"/>
              </a:spcAft>
              <a:buSzPts val="1400"/>
              <a:buFont typeface="Merriweather"/>
              <a:buNone/>
              <a:defRPr b="1">
                <a:latin typeface="Merriweather"/>
                <a:ea typeface="Merriweather"/>
                <a:cs typeface="Merriweather"/>
                <a:sym typeface="Merriweather"/>
              </a:defRPr>
            </a:lvl9pPr>
          </a:lstStyle>
          <a:p>
            <a:endParaRPr/>
          </a:p>
        </p:txBody>
      </p:sp>
      <p:sp>
        <p:nvSpPr>
          <p:cNvPr id="78" name="Google Shape;78;p18"/>
          <p:cNvSpPr txBox="1">
            <a:spLocks noGrp="1"/>
          </p:cNvSpPr>
          <p:nvPr>
            <p:ph type="subTitle" idx="3"/>
          </p:nvPr>
        </p:nvSpPr>
        <p:spPr>
          <a:xfrm>
            <a:off x="3253951" y="2126167"/>
            <a:ext cx="5381200" cy="1173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9" name="Google Shape;79;p18"/>
          <p:cNvSpPr txBox="1">
            <a:spLocks noGrp="1"/>
          </p:cNvSpPr>
          <p:nvPr>
            <p:ph type="subTitle" idx="4"/>
          </p:nvPr>
        </p:nvSpPr>
        <p:spPr>
          <a:xfrm>
            <a:off x="3931451" y="4355500"/>
            <a:ext cx="5381200" cy="117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498887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950967" y="3562195"/>
            <a:ext cx="5057200" cy="834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33"/>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2" name="Google Shape;82;p19"/>
          <p:cNvSpPr txBox="1">
            <a:spLocks noGrp="1"/>
          </p:cNvSpPr>
          <p:nvPr>
            <p:ph type="title" idx="2" hasCustomPrompt="1"/>
          </p:nvPr>
        </p:nvSpPr>
        <p:spPr>
          <a:xfrm>
            <a:off x="950967" y="1772967"/>
            <a:ext cx="5057200" cy="156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2000"/>
              <a:buNone/>
              <a:defRPr sz="16000">
                <a:solidFill>
                  <a:schemeClr val="accent2"/>
                </a:solidFill>
              </a:defRPr>
            </a:lvl1pPr>
            <a:lvl2pPr lvl="1" rtl="0">
              <a:spcBef>
                <a:spcPts val="0"/>
              </a:spcBef>
              <a:spcAft>
                <a:spcPts val="0"/>
              </a:spcAft>
              <a:buClr>
                <a:schemeClr val="lt2"/>
              </a:buClr>
              <a:buSzPts val="12000"/>
              <a:buNone/>
              <a:defRPr sz="16000">
                <a:solidFill>
                  <a:schemeClr val="lt2"/>
                </a:solidFill>
              </a:defRPr>
            </a:lvl2pPr>
            <a:lvl3pPr lvl="2" rtl="0">
              <a:spcBef>
                <a:spcPts val="0"/>
              </a:spcBef>
              <a:spcAft>
                <a:spcPts val="0"/>
              </a:spcAft>
              <a:buClr>
                <a:schemeClr val="lt2"/>
              </a:buClr>
              <a:buSzPts val="12000"/>
              <a:buNone/>
              <a:defRPr sz="16000">
                <a:solidFill>
                  <a:schemeClr val="lt2"/>
                </a:solidFill>
              </a:defRPr>
            </a:lvl3pPr>
            <a:lvl4pPr lvl="3" rtl="0">
              <a:spcBef>
                <a:spcPts val="0"/>
              </a:spcBef>
              <a:spcAft>
                <a:spcPts val="0"/>
              </a:spcAft>
              <a:buClr>
                <a:schemeClr val="lt2"/>
              </a:buClr>
              <a:buSzPts val="12000"/>
              <a:buNone/>
              <a:defRPr sz="16000">
                <a:solidFill>
                  <a:schemeClr val="lt2"/>
                </a:solidFill>
              </a:defRPr>
            </a:lvl4pPr>
            <a:lvl5pPr lvl="4" rtl="0">
              <a:spcBef>
                <a:spcPts val="0"/>
              </a:spcBef>
              <a:spcAft>
                <a:spcPts val="0"/>
              </a:spcAft>
              <a:buClr>
                <a:schemeClr val="lt2"/>
              </a:buClr>
              <a:buSzPts val="12000"/>
              <a:buNone/>
              <a:defRPr sz="16000">
                <a:solidFill>
                  <a:schemeClr val="lt2"/>
                </a:solidFill>
              </a:defRPr>
            </a:lvl5pPr>
            <a:lvl6pPr lvl="5" rtl="0">
              <a:spcBef>
                <a:spcPts val="0"/>
              </a:spcBef>
              <a:spcAft>
                <a:spcPts val="0"/>
              </a:spcAft>
              <a:buClr>
                <a:schemeClr val="lt2"/>
              </a:buClr>
              <a:buSzPts val="12000"/>
              <a:buNone/>
              <a:defRPr sz="16000">
                <a:solidFill>
                  <a:schemeClr val="lt2"/>
                </a:solidFill>
              </a:defRPr>
            </a:lvl6pPr>
            <a:lvl7pPr lvl="6" rtl="0">
              <a:spcBef>
                <a:spcPts val="0"/>
              </a:spcBef>
              <a:spcAft>
                <a:spcPts val="0"/>
              </a:spcAft>
              <a:buClr>
                <a:schemeClr val="lt2"/>
              </a:buClr>
              <a:buSzPts val="12000"/>
              <a:buNone/>
              <a:defRPr sz="16000">
                <a:solidFill>
                  <a:schemeClr val="lt2"/>
                </a:solidFill>
              </a:defRPr>
            </a:lvl7pPr>
            <a:lvl8pPr lvl="7" rtl="0">
              <a:spcBef>
                <a:spcPts val="0"/>
              </a:spcBef>
              <a:spcAft>
                <a:spcPts val="0"/>
              </a:spcAft>
              <a:buClr>
                <a:schemeClr val="lt2"/>
              </a:buClr>
              <a:buSzPts val="12000"/>
              <a:buNone/>
              <a:defRPr sz="16000">
                <a:solidFill>
                  <a:schemeClr val="lt2"/>
                </a:solidFill>
              </a:defRPr>
            </a:lvl8pPr>
            <a:lvl9pPr lvl="8" rtl="0">
              <a:spcBef>
                <a:spcPts val="0"/>
              </a:spcBef>
              <a:spcAft>
                <a:spcPts val="0"/>
              </a:spcAft>
              <a:buClr>
                <a:schemeClr val="lt2"/>
              </a:buClr>
              <a:buSzPts val="12000"/>
              <a:buNone/>
              <a:defRPr sz="16000">
                <a:solidFill>
                  <a:schemeClr val="lt2"/>
                </a:solidFill>
              </a:defRPr>
            </a:lvl9pPr>
          </a:lstStyle>
          <a:p>
            <a:r>
              <a:t>xx%</a:t>
            </a:r>
          </a:p>
        </p:txBody>
      </p:sp>
      <p:sp>
        <p:nvSpPr>
          <p:cNvPr id="83" name="Google Shape;83;p19"/>
          <p:cNvSpPr txBox="1">
            <a:spLocks noGrp="1"/>
          </p:cNvSpPr>
          <p:nvPr>
            <p:ph type="subTitle" idx="1"/>
          </p:nvPr>
        </p:nvSpPr>
        <p:spPr>
          <a:xfrm>
            <a:off x="950967" y="4396600"/>
            <a:ext cx="5057200" cy="688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solidFill>
                  <a:schemeClr val="accent4"/>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662413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950967" y="2310767"/>
            <a:ext cx="4205600" cy="81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1"/>
          <p:cNvSpPr txBox="1">
            <a:spLocks noGrp="1"/>
          </p:cNvSpPr>
          <p:nvPr>
            <p:ph type="subTitle" idx="1"/>
          </p:nvPr>
        </p:nvSpPr>
        <p:spPr>
          <a:xfrm>
            <a:off x="950967" y="3126167"/>
            <a:ext cx="4205600" cy="140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572811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94"/>
        <p:cNvGrpSpPr/>
        <p:nvPr/>
      </p:nvGrpSpPr>
      <p:grpSpPr>
        <a:xfrm>
          <a:off x="0" y="0"/>
          <a:ext cx="0" cy="0"/>
          <a:chOff x="0" y="0"/>
          <a:chExt cx="0" cy="0"/>
        </a:xfrm>
      </p:grpSpPr>
      <p:sp>
        <p:nvSpPr>
          <p:cNvPr id="95" name="Google Shape;95;p22"/>
          <p:cNvSpPr txBox="1">
            <a:spLocks noGrp="1"/>
          </p:cNvSpPr>
          <p:nvPr>
            <p:ph type="title"/>
          </p:nvPr>
        </p:nvSpPr>
        <p:spPr>
          <a:xfrm>
            <a:off x="1458967" y="1179433"/>
            <a:ext cx="5426800" cy="125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22"/>
          <p:cNvSpPr txBox="1">
            <a:spLocks noGrp="1"/>
          </p:cNvSpPr>
          <p:nvPr>
            <p:ph type="subTitle" idx="1"/>
          </p:nvPr>
        </p:nvSpPr>
        <p:spPr>
          <a:xfrm>
            <a:off x="1458967" y="2516567"/>
            <a:ext cx="5426800" cy="329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Font typeface="Rubik"/>
              <a:buNone/>
              <a:defRPr sz="1867"/>
            </a:lvl1pPr>
            <a:lvl2pPr lvl="1" rtl="0">
              <a:spcBef>
                <a:spcPts val="1333"/>
              </a:spcBef>
              <a:spcAft>
                <a:spcPts val="0"/>
              </a:spcAft>
              <a:buClr>
                <a:srgbClr val="1B1B64"/>
              </a:buClr>
              <a:buSzPts val="1400"/>
              <a:buFont typeface="Rubik"/>
              <a:buNone/>
              <a:defRPr/>
            </a:lvl2pPr>
            <a:lvl3pPr lvl="2" rtl="0">
              <a:spcBef>
                <a:spcPts val="2133"/>
              </a:spcBef>
              <a:spcAft>
                <a:spcPts val="0"/>
              </a:spcAft>
              <a:buClr>
                <a:srgbClr val="1B1B64"/>
              </a:buClr>
              <a:buSzPts val="1400"/>
              <a:buFont typeface="Rubik"/>
              <a:buNone/>
              <a:defRPr/>
            </a:lvl3pPr>
            <a:lvl4pPr lvl="3" rtl="0">
              <a:spcBef>
                <a:spcPts val="2133"/>
              </a:spcBef>
              <a:spcAft>
                <a:spcPts val="0"/>
              </a:spcAft>
              <a:buClr>
                <a:srgbClr val="1B1B64"/>
              </a:buClr>
              <a:buSzPts val="1400"/>
              <a:buFont typeface="Rubik"/>
              <a:buNone/>
              <a:defRPr/>
            </a:lvl4pPr>
            <a:lvl5pPr lvl="4" rtl="0">
              <a:spcBef>
                <a:spcPts val="2133"/>
              </a:spcBef>
              <a:spcAft>
                <a:spcPts val="0"/>
              </a:spcAft>
              <a:buClr>
                <a:srgbClr val="1B1B64"/>
              </a:buClr>
              <a:buSzPts val="1400"/>
              <a:buFont typeface="Rubik"/>
              <a:buNone/>
              <a:defRPr/>
            </a:lvl5pPr>
            <a:lvl6pPr lvl="5" rtl="0">
              <a:spcBef>
                <a:spcPts val="2133"/>
              </a:spcBef>
              <a:spcAft>
                <a:spcPts val="0"/>
              </a:spcAft>
              <a:buClr>
                <a:srgbClr val="1B1B64"/>
              </a:buClr>
              <a:buSzPts val="1400"/>
              <a:buFont typeface="Rubik"/>
              <a:buNone/>
              <a:defRPr/>
            </a:lvl6pPr>
            <a:lvl7pPr lvl="6" rtl="0">
              <a:spcBef>
                <a:spcPts val="2133"/>
              </a:spcBef>
              <a:spcAft>
                <a:spcPts val="0"/>
              </a:spcAft>
              <a:buClr>
                <a:srgbClr val="1B1B64"/>
              </a:buClr>
              <a:buSzPts val="1400"/>
              <a:buFont typeface="Rubik"/>
              <a:buNone/>
              <a:defRPr/>
            </a:lvl7pPr>
            <a:lvl8pPr lvl="7" rtl="0">
              <a:spcBef>
                <a:spcPts val="2133"/>
              </a:spcBef>
              <a:spcAft>
                <a:spcPts val="0"/>
              </a:spcAft>
              <a:buClr>
                <a:srgbClr val="1B1B64"/>
              </a:buClr>
              <a:buSzPts val="1400"/>
              <a:buFont typeface="Rubik"/>
              <a:buNone/>
              <a:defRPr/>
            </a:lvl8pPr>
            <a:lvl9pPr lvl="8" rtl="0">
              <a:spcBef>
                <a:spcPts val="2133"/>
              </a:spcBef>
              <a:spcAft>
                <a:spcPts val="2133"/>
              </a:spcAft>
              <a:buClr>
                <a:srgbClr val="1B1B64"/>
              </a:buClr>
              <a:buSzPts val="1400"/>
              <a:buFont typeface="Rubik"/>
              <a:buNone/>
              <a:defRPr/>
            </a:lvl9pPr>
          </a:lstStyle>
          <a:p>
            <a:endParaRPr/>
          </a:p>
        </p:txBody>
      </p:sp>
    </p:spTree>
    <p:extLst>
      <p:ext uri="{BB962C8B-B14F-4D97-AF65-F5344CB8AC3E}">
        <p14:creationId xmlns:p14="http://schemas.microsoft.com/office/powerpoint/2010/main" val="260158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23"/>
          <p:cNvSpPr txBox="1">
            <a:spLocks noGrp="1"/>
          </p:cNvSpPr>
          <p:nvPr>
            <p:ph type="subTitle" idx="1"/>
          </p:nvPr>
        </p:nvSpPr>
        <p:spPr>
          <a:xfrm>
            <a:off x="932133" y="2015617"/>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0" name="Google Shape;100;p23"/>
          <p:cNvSpPr txBox="1">
            <a:spLocks noGrp="1"/>
          </p:cNvSpPr>
          <p:nvPr>
            <p:ph type="subTitle" idx="2"/>
          </p:nvPr>
        </p:nvSpPr>
        <p:spPr>
          <a:xfrm>
            <a:off x="932133" y="2535563"/>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1" name="Google Shape;101;p23"/>
          <p:cNvSpPr txBox="1">
            <a:spLocks noGrp="1"/>
          </p:cNvSpPr>
          <p:nvPr>
            <p:ph type="subTitle" idx="3"/>
          </p:nvPr>
        </p:nvSpPr>
        <p:spPr>
          <a:xfrm>
            <a:off x="4407000" y="2015617"/>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2" name="Google Shape;102;p23"/>
          <p:cNvSpPr txBox="1">
            <a:spLocks noGrp="1"/>
          </p:cNvSpPr>
          <p:nvPr>
            <p:ph type="subTitle" idx="4"/>
          </p:nvPr>
        </p:nvSpPr>
        <p:spPr>
          <a:xfrm>
            <a:off x="4407000" y="2535563"/>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3" name="Google Shape;103;p23"/>
          <p:cNvSpPr txBox="1">
            <a:spLocks noGrp="1"/>
          </p:cNvSpPr>
          <p:nvPr>
            <p:ph type="subTitle" idx="5"/>
          </p:nvPr>
        </p:nvSpPr>
        <p:spPr>
          <a:xfrm>
            <a:off x="7881867" y="2015617"/>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4" name="Google Shape;104;p23"/>
          <p:cNvSpPr txBox="1">
            <a:spLocks noGrp="1"/>
          </p:cNvSpPr>
          <p:nvPr>
            <p:ph type="subTitle" idx="6"/>
          </p:nvPr>
        </p:nvSpPr>
        <p:spPr>
          <a:xfrm>
            <a:off x="7881867" y="2535563"/>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5" name="Google Shape;105;p23"/>
          <p:cNvSpPr txBox="1">
            <a:spLocks noGrp="1"/>
          </p:cNvSpPr>
          <p:nvPr>
            <p:ph type="subTitle" idx="7"/>
          </p:nvPr>
        </p:nvSpPr>
        <p:spPr>
          <a:xfrm>
            <a:off x="932100" y="3935284"/>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6" name="Google Shape;106;p23"/>
          <p:cNvSpPr txBox="1">
            <a:spLocks noGrp="1"/>
          </p:cNvSpPr>
          <p:nvPr>
            <p:ph type="subTitle" idx="8"/>
          </p:nvPr>
        </p:nvSpPr>
        <p:spPr>
          <a:xfrm>
            <a:off x="932100" y="4455229"/>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solidFill>
                  <a:schemeClr val="dk1"/>
                </a:solidFill>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7" name="Google Shape;107;p23"/>
          <p:cNvSpPr txBox="1">
            <a:spLocks noGrp="1"/>
          </p:cNvSpPr>
          <p:nvPr>
            <p:ph type="subTitle" idx="9"/>
          </p:nvPr>
        </p:nvSpPr>
        <p:spPr>
          <a:xfrm>
            <a:off x="4406967" y="3935284"/>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8" name="Google Shape;108;p23"/>
          <p:cNvSpPr txBox="1">
            <a:spLocks noGrp="1"/>
          </p:cNvSpPr>
          <p:nvPr>
            <p:ph type="subTitle" idx="13"/>
          </p:nvPr>
        </p:nvSpPr>
        <p:spPr>
          <a:xfrm>
            <a:off x="4406967" y="4455229"/>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9" name="Google Shape;109;p23"/>
          <p:cNvSpPr txBox="1">
            <a:spLocks noGrp="1"/>
          </p:cNvSpPr>
          <p:nvPr>
            <p:ph type="subTitle" idx="14"/>
          </p:nvPr>
        </p:nvSpPr>
        <p:spPr>
          <a:xfrm>
            <a:off x="7881833" y="3935284"/>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0" name="Google Shape;110;p23"/>
          <p:cNvSpPr txBox="1">
            <a:spLocks noGrp="1"/>
          </p:cNvSpPr>
          <p:nvPr>
            <p:ph type="subTitle" idx="15"/>
          </p:nvPr>
        </p:nvSpPr>
        <p:spPr>
          <a:xfrm>
            <a:off x="7881833" y="4455229"/>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631032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13"/>
        <p:cNvGrpSpPr/>
        <p:nvPr/>
      </p:nvGrpSpPr>
      <p:grpSpPr>
        <a:xfrm>
          <a:off x="0" y="0"/>
          <a:ext cx="0" cy="0"/>
          <a:chOff x="0" y="0"/>
          <a:chExt cx="0" cy="0"/>
        </a:xfrm>
      </p:grpSpPr>
      <p:sp>
        <p:nvSpPr>
          <p:cNvPr id="114" name="Google Shape;114;p25"/>
          <p:cNvSpPr txBox="1">
            <a:spLocks noGrp="1"/>
          </p:cNvSpPr>
          <p:nvPr>
            <p:ph type="title"/>
          </p:nvPr>
        </p:nvSpPr>
        <p:spPr>
          <a:xfrm>
            <a:off x="1750000" y="731533"/>
            <a:ext cx="8692000" cy="1572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9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25"/>
          <p:cNvSpPr txBox="1"/>
          <p:nvPr/>
        </p:nvSpPr>
        <p:spPr>
          <a:xfrm>
            <a:off x="3760867" y="4473200"/>
            <a:ext cx="4670800" cy="12088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r>
              <a:rPr lang="en" sz="1600">
                <a:solidFill>
                  <a:schemeClr val="lt2"/>
                </a:solidFill>
                <a:latin typeface="Livvic"/>
                <a:ea typeface="Livvic"/>
                <a:cs typeface="Livvic"/>
                <a:sym typeface="Livvic"/>
              </a:rPr>
              <a:t>CREDITS:</a:t>
            </a:r>
            <a:endParaRPr sz="1600">
              <a:solidFill>
                <a:schemeClr val="lt2"/>
              </a:solidFill>
              <a:latin typeface="Livvic"/>
              <a:ea typeface="Livvic"/>
              <a:cs typeface="Livvic"/>
              <a:sym typeface="Livvic"/>
            </a:endParaRPr>
          </a:p>
          <a:p>
            <a:pPr marL="0" lvl="0" indent="0" algn="ctr" rtl="0">
              <a:lnSpc>
                <a:spcPct val="100000"/>
              </a:lnSpc>
              <a:spcBef>
                <a:spcPts val="0"/>
              </a:spcBef>
              <a:spcAft>
                <a:spcPts val="0"/>
              </a:spcAft>
              <a:buNone/>
            </a:pPr>
            <a:r>
              <a:rPr lang="en" sz="1600">
                <a:solidFill>
                  <a:schemeClr val="lt2"/>
                </a:solidFill>
                <a:latin typeface="Livvic"/>
                <a:ea typeface="Livvic"/>
                <a:cs typeface="Livvic"/>
                <a:sym typeface="Livvic"/>
              </a:rPr>
              <a:t>This presentation template was created by </a:t>
            </a:r>
            <a:r>
              <a:rPr lang="en" sz="1600">
                <a:solidFill>
                  <a:schemeClr val="lt2"/>
                </a:solidFill>
                <a:uFill>
                  <a:noFill/>
                </a:uFill>
                <a:latin typeface="Livvic"/>
                <a:ea typeface="Livvic"/>
                <a:cs typeface="Livvic"/>
                <a:sym typeface="Livvic"/>
                <a:hlinkClick r:id="rId2">
                  <a:extLst>
                    <a:ext uri="{A12FA001-AC4F-418D-AE19-62706E023703}">
                      <ahyp:hlinkClr xmlns:ahyp="http://schemas.microsoft.com/office/drawing/2018/hyperlinkcolor" xmlns="" val="tx"/>
                    </a:ext>
                  </a:extLst>
                </a:hlinkClick>
              </a:rPr>
              <a:t>Slidesgo</a:t>
            </a:r>
            <a:r>
              <a:rPr lang="en" sz="1600">
                <a:solidFill>
                  <a:schemeClr val="lt2"/>
                </a:solidFill>
                <a:latin typeface="Livvic"/>
                <a:ea typeface="Livvic"/>
                <a:cs typeface="Livvic"/>
                <a:sym typeface="Livvic"/>
              </a:rPr>
              <a:t>, including icons by </a:t>
            </a:r>
            <a:r>
              <a:rPr lang="en" sz="1600">
                <a:solidFill>
                  <a:schemeClr val="lt2"/>
                </a:solidFill>
                <a:uFill>
                  <a:noFill/>
                </a:uFill>
                <a:latin typeface="Livvic"/>
                <a:ea typeface="Livvic"/>
                <a:cs typeface="Livvic"/>
                <a:sym typeface="Livvic"/>
                <a:hlinkClick r:id="rId3">
                  <a:extLst>
                    <a:ext uri="{A12FA001-AC4F-418D-AE19-62706E023703}">
                      <ahyp:hlinkClr xmlns:ahyp="http://schemas.microsoft.com/office/drawing/2018/hyperlinkcolor" xmlns="" val="tx"/>
                    </a:ext>
                  </a:extLst>
                </a:hlinkClick>
              </a:rPr>
              <a:t>Flaticon</a:t>
            </a:r>
            <a:r>
              <a:rPr lang="en" sz="1600">
                <a:solidFill>
                  <a:schemeClr val="lt2"/>
                </a:solidFill>
                <a:latin typeface="Livvic"/>
                <a:ea typeface="Livvic"/>
                <a:cs typeface="Livvic"/>
                <a:sym typeface="Livvic"/>
              </a:rPr>
              <a:t>, infographics &amp; images by </a:t>
            </a:r>
            <a:r>
              <a:rPr lang="en" sz="1600">
                <a:solidFill>
                  <a:schemeClr val="lt2"/>
                </a:solidFill>
                <a:uFill>
                  <a:noFill/>
                </a:uFill>
                <a:latin typeface="Livvic"/>
                <a:ea typeface="Livvic"/>
                <a:cs typeface="Livvic"/>
                <a:sym typeface="Livvic"/>
                <a:hlinkClick r:id="rId4">
                  <a:extLst>
                    <a:ext uri="{A12FA001-AC4F-418D-AE19-62706E023703}">
                      <ahyp:hlinkClr xmlns:ahyp="http://schemas.microsoft.com/office/drawing/2018/hyperlinkcolor" xmlns="" val="tx"/>
                    </a:ext>
                  </a:extLst>
                </a:hlinkClick>
              </a:rPr>
              <a:t>Freepik</a:t>
            </a:r>
            <a:r>
              <a:rPr lang="en" sz="1600">
                <a:solidFill>
                  <a:schemeClr val="lt2"/>
                </a:solidFill>
                <a:latin typeface="Livvic"/>
                <a:ea typeface="Livvic"/>
                <a:cs typeface="Livvic"/>
                <a:sym typeface="Livvic"/>
              </a:rPr>
              <a:t> </a:t>
            </a:r>
            <a:endParaRPr sz="1600">
              <a:solidFill>
                <a:schemeClr val="lt2"/>
              </a:solidFill>
              <a:latin typeface="Livvic"/>
              <a:ea typeface="Livvic"/>
              <a:cs typeface="Livvic"/>
              <a:sym typeface="Livvic"/>
            </a:endParaRPr>
          </a:p>
        </p:txBody>
      </p:sp>
    </p:spTree>
    <p:extLst>
      <p:ext uri="{BB962C8B-B14F-4D97-AF65-F5344CB8AC3E}">
        <p14:creationId xmlns:p14="http://schemas.microsoft.com/office/powerpoint/2010/main" val="96737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6"/>
        <p:cNvGrpSpPr/>
        <p:nvPr/>
      </p:nvGrpSpPr>
      <p:grpSpPr>
        <a:xfrm>
          <a:off x="0" y="0"/>
          <a:ext cx="0" cy="0"/>
          <a:chOff x="0" y="0"/>
          <a:chExt cx="0" cy="0"/>
        </a:xfrm>
      </p:grpSpPr>
    </p:spTree>
    <p:extLst>
      <p:ext uri="{BB962C8B-B14F-4D97-AF65-F5344CB8AC3E}">
        <p14:creationId xmlns:p14="http://schemas.microsoft.com/office/powerpoint/2010/main" val="4055227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0" y="4286200"/>
            <a:ext cx="12191539" cy="4374933"/>
            <a:chOff x="0" y="3214650"/>
            <a:chExt cx="9143654" cy="3281200"/>
          </a:xfrm>
        </p:grpSpPr>
        <p:sp>
          <p:nvSpPr>
            <p:cNvPr id="10" name="Google Shape;10;p2"/>
            <p:cNvSpPr/>
            <p:nvPr/>
          </p:nvSpPr>
          <p:spPr>
            <a:xfrm>
              <a:off x="7800" y="3214650"/>
              <a:ext cx="9129022" cy="1326015"/>
            </a:xfrm>
            <a:custGeom>
              <a:avLst/>
              <a:gdLst/>
              <a:ahLst/>
              <a:cxnLst/>
              <a:rect l="l" t="t" r="r" b="b"/>
              <a:pathLst>
                <a:path w="284504" h="67905" extrusionOk="0">
                  <a:moveTo>
                    <a:pt x="0" y="1"/>
                  </a:moveTo>
                  <a:lnTo>
                    <a:pt x="0" y="64530"/>
                  </a:lnTo>
                  <a:lnTo>
                    <a:pt x="7326" y="67904"/>
                  </a:lnTo>
                  <a:lnTo>
                    <a:pt x="277148" y="67904"/>
                  </a:lnTo>
                  <a:lnTo>
                    <a:pt x="284504" y="65138"/>
                  </a:lnTo>
                  <a:lnTo>
                    <a:pt x="284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798" y="4256425"/>
              <a:ext cx="962657" cy="284225"/>
            </a:xfrm>
            <a:custGeom>
              <a:avLst/>
              <a:gdLst/>
              <a:ahLst/>
              <a:cxnLst/>
              <a:rect l="l" t="t" r="r" b="b"/>
              <a:pathLst>
                <a:path w="30001" h="11369" extrusionOk="0">
                  <a:moveTo>
                    <a:pt x="0" y="0"/>
                  </a:moveTo>
                  <a:lnTo>
                    <a:pt x="0" y="3618"/>
                  </a:lnTo>
                  <a:lnTo>
                    <a:pt x="19636" y="11368"/>
                  </a:lnTo>
                  <a:lnTo>
                    <a:pt x="30001" y="1136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798" y="4144725"/>
              <a:ext cx="1404470" cy="395925"/>
            </a:xfrm>
            <a:custGeom>
              <a:avLst/>
              <a:gdLst/>
              <a:ahLst/>
              <a:cxnLst/>
              <a:rect l="l" t="t" r="r" b="b"/>
              <a:pathLst>
                <a:path w="43770" h="15837" extrusionOk="0">
                  <a:moveTo>
                    <a:pt x="0" y="0"/>
                  </a:moveTo>
                  <a:lnTo>
                    <a:pt x="0" y="1459"/>
                  </a:lnTo>
                  <a:lnTo>
                    <a:pt x="39241" y="15836"/>
                  </a:lnTo>
                  <a:lnTo>
                    <a:pt x="43770" y="15836"/>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173509" y="4256425"/>
              <a:ext cx="963620" cy="284225"/>
            </a:xfrm>
            <a:custGeom>
              <a:avLst/>
              <a:gdLst/>
              <a:ahLst/>
              <a:cxnLst/>
              <a:rect l="l" t="t" r="r" b="b"/>
              <a:pathLst>
                <a:path w="30031" h="11369" extrusionOk="0">
                  <a:moveTo>
                    <a:pt x="30031" y="0"/>
                  </a:moveTo>
                  <a:lnTo>
                    <a:pt x="0" y="11368"/>
                  </a:lnTo>
                  <a:lnTo>
                    <a:pt x="10365" y="11368"/>
                  </a:lnTo>
                  <a:lnTo>
                    <a:pt x="30031" y="3618"/>
                  </a:lnTo>
                  <a:lnTo>
                    <a:pt x="300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7732642" y="4144725"/>
              <a:ext cx="1404470" cy="395925"/>
            </a:xfrm>
            <a:custGeom>
              <a:avLst/>
              <a:gdLst/>
              <a:ahLst/>
              <a:cxnLst/>
              <a:rect l="l" t="t" r="r" b="b"/>
              <a:pathLst>
                <a:path w="43770" h="15837" extrusionOk="0">
                  <a:moveTo>
                    <a:pt x="43770" y="0"/>
                  </a:moveTo>
                  <a:lnTo>
                    <a:pt x="0" y="15836"/>
                  </a:lnTo>
                  <a:lnTo>
                    <a:pt x="4499" y="15836"/>
                  </a:lnTo>
                  <a:lnTo>
                    <a:pt x="43770" y="1459"/>
                  </a:lnTo>
                  <a:lnTo>
                    <a:pt x="4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4770100"/>
              <a:ext cx="9143654" cy="360225"/>
            </a:xfrm>
            <a:custGeom>
              <a:avLst/>
              <a:gdLst/>
              <a:ahLst/>
              <a:cxnLst/>
              <a:rect l="l" t="t" r="r" b="b"/>
              <a:pathLst>
                <a:path w="284960" h="14409" extrusionOk="0">
                  <a:moveTo>
                    <a:pt x="0" y="1"/>
                  </a:moveTo>
                  <a:lnTo>
                    <a:pt x="0" y="14408"/>
                  </a:lnTo>
                  <a:lnTo>
                    <a:pt x="284960" y="14408"/>
                  </a:lnTo>
                  <a:lnTo>
                    <a:pt x="2849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4770100"/>
              <a:ext cx="9143654" cy="180875"/>
            </a:xfrm>
            <a:custGeom>
              <a:avLst/>
              <a:gdLst/>
              <a:ahLst/>
              <a:cxnLst/>
              <a:rect l="l" t="t" r="r" b="b"/>
              <a:pathLst>
                <a:path w="284960" h="7235" extrusionOk="0">
                  <a:moveTo>
                    <a:pt x="0" y="1"/>
                  </a:moveTo>
                  <a:lnTo>
                    <a:pt x="0" y="1825"/>
                  </a:lnTo>
                  <a:lnTo>
                    <a:pt x="284960" y="7235"/>
                  </a:lnTo>
                  <a:lnTo>
                    <a:pt x="284960" y="1"/>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75917" y="4770100"/>
              <a:ext cx="7790909" cy="360225"/>
            </a:xfrm>
            <a:custGeom>
              <a:avLst/>
              <a:gdLst/>
              <a:ahLst/>
              <a:cxnLst/>
              <a:rect l="l" t="t" r="r" b="b"/>
              <a:pathLst>
                <a:path w="242802" h="14409" extrusionOk="0">
                  <a:moveTo>
                    <a:pt x="0" y="1"/>
                  </a:moveTo>
                  <a:lnTo>
                    <a:pt x="19089" y="14408"/>
                  </a:lnTo>
                  <a:lnTo>
                    <a:pt x="223713" y="14408"/>
                  </a:lnTo>
                  <a:cubicBezTo>
                    <a:pt x="229792" y="9819"/>
                    <a:pt x="235658" y="5411"/>
                    <a:pt x="242801" y="1"/>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0" y="4540625"/>
              <a:ext cx="9143654" cy="229500"/>
            </a:xfrm>
            <a:custGeom>
              <a:avLst/>
              <a:gdLst/>
              <a:ahLst/>
              <a:cxnLst/>
              <a:rect l="l" t="t" r="r" b="b"/>
              <a:pathLst>
                <a:path w="284960" h="9180" extrusionOk="0">
                  <a:moveTo>
                    <a:pt x="0" y="0"/>
                  </a:moveTo>
                  <a:lnTo>
                    <a:pt x="0" y="9180"/>
                  </a:lnTo>
                  <a:lnTo>
                    <a:pt x="284960" y="9180"/>
                  </a:lnTo>
                  <a:lnTo>
                    <a:pt x="284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540625"/>
              <a:ext cx="9143654" cy="61575"/>
            </a:xfrm>
            <a:custGeom>
              <a:avLst/>
              <a:gdLst/>
              <a:ahLst/>
              <a:cxnLst/>
              <a:rect l="l" t="t" r="r" b="b"/>
              <a:pathLst>
                <a:path w="284960" h="2463" extrusionOk="0">
                  <a:moveTo>
                    <a:pt x="0" y="0"/>
                  </a:moveTo>
                  <a:lnTo>
                    <a:pt x="0" y="943"/>
                  </a:lnTo>
                  <a:lnTo>
                    <a:pt x="284960" y="2462"/>
                  </a:lnTo>
                  <a:lnTo>
                    <a:pt x="284960" y="0"/>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2847" y="4540625"/>
              <a:ext cx="8659903" cy="229500"/>
            </a:xfrm>
            <a:custGeom>
              <a:avLst/>
              <a:gdLst/>
              <a:ahLst/>
              <a:cxnLst/>
              <a:rect l="l" t="t" r="r" b="b"/>
              <a:pathLst>
                <a:path w="269884" h="9180" extrusionOk="0">
                  <a:moveTo>
                    <a:pt x="1" y="0"/>
                  </a:moveTo>
                  <a:lnTo>
                    <a:pt x="11399" y="9180"/>
                  </a:lnTo>
                  <a:lnTo>
                    <a:pt x="258425" y="9180"/>
                  </a:lnTo>
                  <a:cubicBezTo>
                    <a:pt x="264504" y="4286"/>
                    <a:pt x="269884" y="0"/>
                    <a:pt x="269884" y="0"/>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242847" y="4540625"/>
              <a:ext cx="8657978" cy="1955225"/>
            </a:xfrm>
            <a:custGeom>
              <a:avLst/>
              <a:gdLst/>
              <a:ahLst/>
              <a:cxnLst/>
              <a:rect l="l" t="t" r="r" b="b"/>
              <a:pathLst>
                <a:path w="269824" h="78209" extrusionOk="0">
                  <a:moveTo>
                    <a:pt x="1" y="0"/>
                  </a:moveTo>
                  <a:lnTo>
                    <a:pt x="134927" y="78208"/>
                  </a:lnTo>
                  <a:lnTo>
                    <a:pt x="2698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897" y="4540625"/>
              <a:ext cx="7868914" cy="1777400"/>
            </a:xfrm>
            <a:custGeom>
              <a:avLst/>
              <a:gdLst/>
              <a:ahLst/>
              <a:cxnLst/>
              <a:rect l="l" t="t" r="r" b="b"/>
              <a:pathLst>
                <a:path w="245233" h="71096" extrusionOk="0">
                  <a:moveTo>
                    <a:pt x="0" y="0"/>
                  </a:moveTo>
                  <a:lnTo>
                    <a:pt x="122647" y="71096"/>
                  </a:lnTo>
                  <a:lnTo>
                    <a:pt x="245233" y="0"/>
                  </a:lnTo>
                  <a:lnTo>
                    <a:pt x="234838" y="0"/>
                  </a:lnTo>
                  <a:cubicBezTo>
                    <a:pt x="201372" y="19423"/>
                    <a:pt x="122647" y="65077"/>
                    <a:pt x="122647" y="65077"/>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266991" y="4540625"/>
              <a:ext cx="6609768" cy="1493200"/>
            </a:xfrm>
            <a:custGeom>
              <a:avLst/>
              <a:gdLst/>
              <a:ahLst/>
              <a:cxnLst/>
              <a:rect l="l" t="t" r="r" b="b"/>
              <a:pathLst>
                <a:path w="205992" h="59728" extrusionOk="0">
                  <a:moveTo>
                    <a:pt x="0" y="0"/>
                  </a:moveTo>
                  <a:lnTo>
                    <a:pt x="103011" y="59728"/>
                  </a:lnTo>
                  <a:lnTo>
                    <a:pt x="205992" y="0"/>
                  </a:lnTo>
                  <a:lnTo>
                    <a:pt x="201493" y="0"/>
                  </a:lnTo>
                  <a:lnTo>
                    <a:pt x="103011" y="57114"/>
                  </a:lnTo>
                  <a:lnTo>
                    <a:pt x="4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487408" y="5000350"/>
              <a:ext cx="6061650" cy="300950"/>
            </a:xfrm>
            <a:custGeom>
              <a:avLst/>
              <a:gdLst/>
              <a:ahLst/>
              <a:cxnLst/>
              <a:rect l="l" t="t" r="r" b="b"/>
              <a:pathLst>
                <a:path w="188910" h="12038" extrusionOk="0">
                  <a:moveTo>
                    <a:pt x="0" y="1"/>
                  </a:moveTo>
                  <a:cubicBezTo>
                    <a:pt x="7797" y="3653"/>
                    <a:pt x="16982" y="6945"/>
                    <a:pt x="32668" y="6945"/>
                  </a:cubicBezTo>
                  <a:cubicBezTo>
                    <a:pt x="37346" y="6945"/>
                    <a:pt x="42602" y="6652"/>
                    <a:pt x="48573" y="5989"/>
                  </a:cubicBezTo>
                  <a:cubicBezTo>
                    <a:pt x="52188" y="5587"/>
                    <a:pt x="55475" y="5414"/>
                    <a:pt x="58568" y="5414"/>
                  </a:cubicBezTo>
                  <a:cubicBezTo>
                    <a:pt x="77716" y="5414"/>
                    <a:pt x="89445" y="12037"/>
                    <a:pt x="125504" y="12037"/>
                  </a:cubicBezTo>
                  <a:cubicBezTo>
                    <a:pt x="167359" y="12037"/>
                    <a:pt x="188910" y="1"/>
                    <a:pt x="188910"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41830" y="4540625"/>
              <a:ext cx="8153723" cy="300950"/>
            </a:xfrm>
            <a:custGeom>
              <a:avLst/>
              <a:gdLst/>
              <a:ahLst/>
              <a:cxnLst/>
              <a:rect l="l" t="t" r="r" b="b"/>
              <a:pathLst>
                <a:path w="254109" h="12038" extrusionOk="0">
                  <a:moveTo>
                    <a:pt x="0" y="0"/>
                  </a:moveTo>
                  <a:cubicBezTo>
                    <a:pt x="0" y="0"/>
                    <a:pt x="28967" y="12037"/>
                    <a:pt x="85260" y="12037"/>
                  </a:cubicBezTo>
                  <a:cubicBezTo>
                    <a:pt x="133697" y="12037"/>
                    <a:pt x="149490" y="5414"/>
                    <a:pt x="175251" y="5414"/>
                  </a:cubicBezTo>
                  <a:cubicBezTo>
                    <a:pt x="179413" y="5414"/>
                    <a:pt x="183835" y="5587"/>
                    <a:pt x="188697" y="5988"/>
                  </a:cubicBezTo>
                  <a:cubicBezTo>
                    <a:pt x="196698" y="6649"/>
                    <a:pt x="203752" y="6941"/>
                    <a:pt x="210036" y="6941"/>
                  </a:cubicBezTo>
                  <a:cubicBezTo>
                    <a:pt x="231203" y="6941"/>
                    <a:pt x="243632" y="3633"/>
                    <a:pt x="254108" y="0"/>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873660" y="5000350"/>
              <a:ext cx="5289207" cy="107175"/>
            </a:xfrm>
            <a:custGeom>
              <a:avLst/>
              <a:gdLst/>
              <a:ahLst/>
              <a:cxnLst/>
              <a:rect l="l" t="t" r="r" b="b"/>
              <a:pathLst>
                <a:path w="164837" h="4287" extrusionOk="0">
                  <a:moveTo>
                    <a:pt x="0" y="1"/>
                  </a:moveTo>
                  <a:cubicBezTo>
                    <a:pt x="6759" y="1306"/>
                    <a:pt x="14750" y="2486"/>
                    <a:pt x="28331" y="2486"/>
                  </a:cubicBezTo>
                  <a:cubicBezTo>
                    <a:pt x="32463" y="2486"/>
                    <a:pt x="37113" y="2377"/>
                    <a:pt x="42402" y="2128"/>
                  </a:cubicBezTo>
                  <a:cubicBezTo>
                    <a:pt x="45558" y="1984"/>
                    <a:pt x="48427" y="1922"/>
                    <a:pt x="51129" y="1922"/>
                  </a:cubicBezTo>
                  <a:cubicBezTo>
                    <a:pt x="67813" y="1922"/>
                    <a:pt x="78071" y="4286"/>
                    <a:pt x="109516" y="4286"/>
                  </a:cubicBezTo>
                  <a:cubicBezTo>
                    <a:pt x="146021" y="4286"/>
                    <a:pt x="164836" y="1"/>
                    <a:pt x="164836"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 name="Google Shape;27;p2"/>
          <p:cNvSpPr txBox="1">
            <a:spLocks noGrp="1"/>
          </p:cNvSpPr>
          <p:nvPr>
            <p:ph type="ctrTitle"/>
          </p:nvPr>
        </p:nvSpPr>
        <p:spPr>
          <a:xfrm>
            <a:off x="6096000" y="1952500"/>
            <a:ext cx="5136000" cy="2104800"/>
          </a:xfrm>
          <a:prstGeom prst="rect">
            <a:avLst/>
          </a:prstGeom>
          <a:noFill/>
        </p:spPr>
        <p:txBody>
          <a:bodyPr spcFirstLastPara="1" wrap="square" lIns="91425" tIns="91425" rIns="91425" bIns="91425" anchor="ctr" anchorCtr="0">
            <a:noAutofit/>
          </a:bodyPr>
          <a:lstStyle>
            <a:lvl1pPr lvl="0">
              <a:lnSpc>
                <a:spcPct val="90000"/>
              </a:lnSpc>
              <a:spcBef>
                <a:spcPts val="0"/>
              </a:spcBef>
              <a:spcAft>
                <a:spcPts val="0"/>
              </a:spcAft>
              <a:buClr>
                <a:schemeClr val="accent2"/>
              </a:buClr>
              <a:buSzPts val="5200"/>
              <a:buNone/>
              <a:defRPr sz="8266" b="1">
                <a:solidFill>
                  <a:schemeClr val="accen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28" name="Google Shape;28;p2"/>
          <p:cNvSpPr txBox="1">
            <a:spLocks noGrp="1"/>
          </p:cNvSpPr>
          <p:nvPr>
            <p:ph type="subTitle" idx="1"/>
          </p:nvPr>
        </p:nvSpPr>
        <p:spPr>
          <a:xfrm>
            <a:off x="6096000" y="4428333"/>
            <a:ext cx="4890000" cy="6316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29" name="Google Shape;29;p2"/>
          <p:cNvGrpSpPr/>
          <p:nvPr/>
        </p:nvGrpSpPr>
        <p:grpSpPr>
          <a:xfrm rot="343916">
            <a:off x="9651562" y="-696589"/>
            <a:ext cx="3558061" cy="5354273"/>
            <a:chOff x="5219200" y="-59750"/>
            <a:chExt cx="3222725" cy="4849650"/>
          </a:xfrm>
        </p:grpSpPr>
        <p:sp>
          <p:nvSpPr>
            <p:cNvPr id="30" name="Google Shape;30;p2"/>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10800000">
            <a:off x="1898855" y="-3784712"/>
            <a:ext cx="3557888" cy="5354013"/>
            <a:chOff x="5219200" y="-59750"/>
            <a:chExt cx="3222725" cy="4849650"/>
          </a:xfrm>
        </p:grpSpPr>
        <p:sp>
          <p:nvSpPr>
            <p:cNvPr id="53" name="Google Shape;53;p2"/>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2"/>
          <p:cNvSpPr/>
          <p:nvPr/>
        </p:nvSpPr>
        <p:spPr>
          <a:xfrm>
            <a:off x="448000" y="-139700"/>
            <a:ext cx="1170800" cy="2504000"/>
          </a:xfrm>
          <a:prstGeom prst="rect">
            <a:avLst/>
          </a:prstGeom>
          <a:solidFill>
            <a:schemeClr val="accent4"/>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9782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6"/>
        <p:cNvGrpSpPr/>
        <p:nvPr/>
      </p:nvGrpSpPr>
      <p:grpSpPr>
        <a:xfrm>
          <a:off x="0" y="0"/>
          <a:ext cx="0" cy="0"/>
          <a:chOff x="0" y="0"/>
          <a:chExt cx="0" cy="0"/>
        </a:xfrm>
      </p:grpSpPr>
      <p:sp>
        <p:nvSpPr>
          <p:cNvPr id="77" name="Google Shape;77;p3"/>
          <p:cNvSpPr/>
          <p:nvPr/>
        </p:nvSpPr>
        <p:spPr>
          <a:xfrm>
            <a:off x="-63500" y="4673600"/>
            <a:ext cx="12395200" cy="2311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txBox="1">
            <a:spLocks noGrp="1"/>
          </p:cNvSpPr>
          <p:nvPr>
            <p:ph type="title"/>
          </p:nvPr>
        </p:nvSpPr>
        <p:spPr>
          <a:xfrm>
            <a:off x="1223000" y="2293000"/>
            <a:ext cx="4876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9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9" name="Google Shape;79;p3"/>
          <p:cNvSpPr txBox="1">
            <a:spLocks noGrp="1"/>
          </p:cNvSpPr>
          <p:nvPr>
            <p:ph type="title" idx="2" hasCustomPrompt="1"/>
          </p:nvPr>
        </p:nvSpPr>
        <p:spPr>
          <a:xfrm>
            <a:off x="1899200" y="1142417"/>
            <a:ext cx="3524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b="1">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0" name="Google Shape;80;p3"/>
          <p:cNvSpPr txBox="1">
            <a:spLocks noGrp="1"/>
          </p:cNvSpPr>
          <p:nvPr>
            <p:ph type="subTitle" idx="1"/>
          </p:nvPr>
        </p:nvSpPr>
        <p:spPr>
          <a:xfrm>
            <a:off x="1743400" y="3388933"/>
            <a:ext cx="3836000" cy="81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1" name="Google Shape;81;p3"/>
          <p:cNvGrpSpPr/>
          <p:nvPr/>
        </p:nvGrpSpPr>
        <p:grpSpPr>
          <a:xfrm rot="10800000">
            <a:off x="-1658679" y="-3721212"/>
            <a:ext cx="3557888" cy="5354013"/>
            <a:chOff x="5219200" y="-59750"/>
            <a:chExt cx="3222725" cy="4849650"/>
          </a:xfrm>
        </p:grpSpPr>
        <p:sp>
          <p:nvSpPr>
            <p:cNvPr id="82" name="Google Shape;82;p3"/>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80599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960000" y="1483600"/>
            <a:ext cx="9047600" cy="4506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sp>
        <p:nvSpPr>
          <p:cNvPr id="107" name="Google Shape;107;p4"/>
          <p:cNvSpPr/>
          <p:nvPr/>
        </p:nvSpPr>
        <p:spPr>
          <a:xfrm>
            <a:off x="-63500" y="6129533"/>
            <a:ext cx="12395200" cy="855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09594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6110033" y="1315193"/>
            <a:ext cx="4862800" cy="1187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 name="Google Shape;189;p7"/>
          <p:cNvSpPr txBox="1">
            <a:spLocks noGrp="1"/>
          </p:cNvSpPr>
          <p:nvPr>
            <p:ph type="body" idx="1"/>
          </p:nvPr>
        </p:nvSpPr>
        <p:spPr>
          <a:xfrm>
            <a:off x="6110033" y="2626967"/>
            <a:ext cx="4862800" cy="2796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14856" rtl="0">
              <a:spcBef>
                <a:spcPts val="0"/>
              </a:spcBef>
              <a:spcAft>
                <a:spcPts val="0"/>
              </a:spcAft>
              <a:buSzPts val="1300"/>
              <a:buChar char="■"/>
              <a:defRPr sz="1733"/>
            </a:lvl3pPr>
            <a:lvl4pPr marL="2438339" lvl="3" indent="-414856" rtl="0">
              <a:spcBef>
                <a:spcPts val="0"/>
              </a:spcBef>
              <a:spcAft>
                <a:spcPts val="0"/>
              </a:spcAft>
              <a:buSzPts val="1300"/>
              <a:buChar char="●"/>
              <a:defRPr sz="1733"/>
            </a:lvl4pPr>
            <a:lvl5pPr marL="3047924" lvl="4" indent="-414856" rtl="0">
              <a:spcBef>
                <a:spcPts val="0"/>
              </a:spcBef>
              <a:spcAft>
                <a:spcPts val="0"/>
              </a:spcAft>
              <a:buSzPts val="1300"/>
              <a:buChar char="○"/>
              <a:defRPr sz="1733"/>
            </a:lvl5pPr>
            <a:lvl6pPr marL="3657509" lvl="5" indent="-414856" rtl="0">
              <a:spcBef>
                <a:spcPts val="0"/>
              </a:spcBef>
              <a:spcAft>
                <a:spcPts val="0"/>
              </a:spcAft>
              <a:buSzPts val="1300"/>
              <a:buChar char="■"/>
              <a:defRPr sz="1733"/>
            </a:lvl6pPr>
            <a:lvl7pPr marL="4267093" lvl="6" indent="-414856" rtl="0">
              <a:spcBef>
                <a:spcPts val="0"/>
              </a:spcBef>
              <a:spcAft>
                <a:spcPts val="0"/>
              </a:spcAft>
              <a:buSzPts val="1300"/>
              <a:buChar char="●"/>
              <a:defRPr sz="1733"/>
            </a:lvl7pPr>
            <a:lvl8pPr marL="4876678" lvl="7" indent="-414856" rtl="0">
              <a:spcBef>
                <a:spcPts val="0"/>
              </a:spcBef>
              <a:spcAft>
                <a:spcPts val="0"/>
              </a:spcAft>
              <a:buSzPts val="1300"/>
              <a:buChar char="○"/>
              <a:defRPr sz="1733"/>
            </a:lvl8pPr>
            <a:lvl9pPr marL="5486263" lvl="8" indent="-414856" rtl="0">
              <a:spcBef>
                <a:spcPts val="0"/>
              </a:spcBef>
              <a:spcAft>
                <a:spcPts val="0"/>
              </a:spcAft>
              <a:buSzPts val="1300"/>
              <a:buChar char="■"/>
              <a:defRPr sz="1733"/>
            </a:lvl9pPr>
          </a:lstStyle>
          <a:p>
            <a:endParaRPr/>
          </a:p>
        </p:txBody>
      </p:sp>
      <p:sp>
        <p:nvSpPr>
          <p:cNvPr id="190" name="Google Shape;190;p7"/>
          <p:cNvSpPr/>
          <p:nvPr/>
        </p:nvSpPr>
        <p:spPr>
          <a:xfrm>
            <a:off x="-63500" y="5990333"/>
            <a:ext cx="12395200" cy="994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1" name="Google Shape;191;p7"/>
          <p:cNvGrpSpPr/>
          <p:nvPr/>
        </p:nvGrpSpPr>
        <p:grpSpPr>
          <a:xfrm>
            <a:off x="9256367" y="-1275767"/>
            <a:ext cx="4296967" cy="6466200"/>
            <a:chOff x="5219200" y="-59750"/>
            <a:chExt cx="3222725" cy="4849650"/>
          </a:xfrm>
        </p:grpSpPr>
        <p:sp>
          <p:nvSpPr>
            <p:cNvPr id="192" name="Google Shape;192;p7"/>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7"/>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7"/>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7"/>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7"/>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7"/>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7"/>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7"/>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7"/>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7"/>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7"/>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7"/>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7"/>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7"/>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7"/>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7"/>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7"/>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7"/>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7"/>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7"/>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7"/>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7"/>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43619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6"/>
        <p:cNvGrpSpPr/>
        <p:nvPr/>
      </p:nvGrpSpPr>
      <p:grpSpPr>
        <a:xfrm>
          <a:off x="0" y="0"/>
          <a:ext cx="0" cy="0"/>
          <a:chOff x="0" y="0"/>
          <a:chExt cx="0" cy="0"/>
        </a:xfrm>
      </p:grpSpPr>
    </p:spTree>
    <p:extLst>
      <p:ext uri="{BB962C8B-B14F-4D97-AF65-F5344CB8AC3E}">
        <p14:creationId xmlns:p14="http://schemas.microsoft.com/office/powerpoint/2010/main" val="39732558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77"/>
        <p:cNvGrpSpPr/>
        <p:nvPr/>
      </p:nvGrpSpPr>
      <p:grpSpPr>
        <a:xfrm>
          <a:off x="0" y="0"/>
          <a:ext cx="0" cy="0"/>
          <a:chOff x="0" y="0"/>
          <a:chExt cx="0" cy="0"/>
        </a:xfrm>
      </p:grpSpPr>
      <p:sp>
        <p:nvSpPr>
          <p:cNvPr id="378" name="Google Shape;378;p13"/>
          <p:cNvSpPr txBox="1">
            <a:spLocks noGrp="1"/>
          </p:cNvSpPr>
          <p:nvPr>
            <p:ph type="subTitle" idx="1"/>
          </p:nvPr>
        </p:nvSpPr>
        <p:spPr>
          <a:xfrm>
            <a:off x="4030771" y="1870200"/>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79" name="Google Shape;379;p13"/>
          <p:cNvSpPr txBox="1">
            <a:spLocks noGrp="1"/>
          </p:cNvSpPr>
          <p:nvPr>
            <p:ph type="subTitle" idx="2"/>
          </p:nvPr>
        </p:nvSpPr>
        <p:spPr>
          <a:xfrm>
            <a:off x="4029101" y="2326500"/>
            <a:ext cx="2966800" cy="8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0" name="Google Shape;380;p13"/>
          <p:cNvSpPr txBox="1">
            <a:spLocks noGrp="1"/>
          </p:cNvSpPr>
          <p:nvPr>
            <p:ph type="title" hasCustomPrompt="1"/>
          </p:nvPr>
        </p:nvSpPr>
        <p:spPr>
          <a:xfrm>
            <a:off x="3067501" y="1870200"/>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1" name="Google Shape;381;p13"/>
          <p:cNvSpPr txBox="1">
            <a:spLocks noGrp="1"/>
          </p:cNvSpPr>
          <p:nvPr>
            <p:ph type="subTitle" idx="3"/>
          </p:nvPr>
        </p:nvSpPr>
        <p:spPr>
          <a:xfrm>
            <a:off x="4029101" y="3469167"/>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2" name="Google Shape;382;p13"/>
          <p:cNvSpPr txBox="1">
            <a:spLocks noGrp="1"/>
          </p:cNvSpPr>
          <p:nvPr>
            <p:ph type="subTitle" idx="4"/>
          </p:nvPr>
        </p:nvSpPr>
        <p:spPr>
          <a:xfrm>
            <a:off x="4029101" y="3923329"/>
            <a:ext cx="2952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3" name="Google Shape;383;p13"/>
          <p:cNvSpPr txBox="1">
            <a:spLocks noGrp="1"/>
          </p:cNvSpPr>
          <p:nvPr>
            <p:ph type="title" idx="5" hasCustomPrompt="1"/>
          </p:nvPr>
        </p:nvSpPr>
        <p:spPr>
          <a:xfrm>
            <a:off x="3067501" y="3469167"/>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4" name="Google Shape;384;p13"/>
          <p:cNvSpPr txBox="1">
            <a:spLocks noGrp="1"/>
          </p:cNvSpPr>
          <p:nvPr>
            <p:ph type="subTitle" idx="6"/>
          </p:nvPr>
        </p:nvSpPr>
        <p:spPr>
          <a:xfrm>
            <a:off x="8268301" y="1870200"/>
            <a:ext cx="29528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5" name="Google Shape;385;p13"/>
          <p:cNvSpPr txBox="1">
            <a:spLocks noGrp="1"/>
          </p:cNvSpPr>
          <p:nvPr>
            <p:ph type="subTitle" idx="7"/>
          </p:nvPr>
        </p:nvSpPr>
        <p:spPr>
          <a:xfrm>
            <a:off x="8266635" y="2326500"/>
            <a:ext cx="2966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6" name="Google Shape;386;p13"/>
          <p:cNvSpPr txBox="1">
            <a:spLocks noGrp="1"/>
          </p:cNvSpPr>
          <p:nvPr>
            <p:ph type="title" idx="8" hasCustomPrompt="1"/>
          </p:nvPr>
        </p:nvSpPr>
        <p:spPr>
          <a:xfrm>
            <a:off x="7305035" y="1868100"/>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7" name="Google Shape;387;p13"/>
          <p:cNvSpPr txBox="1">
            <a:spLocks noGrp="1"/>
          </p:cNvSpPr>
          <p:nvPr>
            <p:ph type="subTitle" idx="9"/>
          </p:nvPr>
        </p:nvSpPr>
        <p:spPr>
          <a:xfrm>
            <a:off x="8268304" y="3469167"/>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8" name="Google Shape;388;p13"/>
          <p:cNvSpPr txBox="1">
            <a:spLocks noGrp="1"/>
          </p:cNvSpPr>
          <p:nvPr>
            <p:ph type="subTitle" idx="13"/>
          </p:nvPr>
        </p:nvSpPr>
        <p:spPr>
          <a:xfrm>
            <a:off x="8268368" y="3923332"/>
            <a:ext cx="2952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9" name="Google Shape;389;p13"/>
          <p:cNvSpPr txBox="1">
            <a:spLocks noGrp="1"/>
          </p:cNvSpPr>
          <p:nvPr>
            <p:ph type="title" idx="14" hasCustomPrompt="1"/>
          </p:nvPr>
        </p:nvSpPr>
        <p:spPr>
          <a:xfrm>
            <a:off x="7305035" y="3469167"/>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90" name="Google Shape;390;p13"/>
          <p:cNvSpPr txBox="1">
            <a:spLocks noGrp="1"/>
          </p:cNvSpPr>
          <p:nvPr>
            <p:ph type="title" idx="15"/>
          </p:nvPr>
        </p:nvSpPr>
        <p:spPr>
          <a:xfrm>
            <a:off x="3067500" y="720000"/>
            <a:ext cx="8164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91" name="Google Shape;391;p13"/>
          <p:cNvGrpSpPr/>
          <p:nvPr/>
        </p:nvGrpSpPr>
        <p:grpSpPr>
          <a:xfrm>
            <a:off x="-1322682" y="-182699"/>
            <a:ext cx="4462100" cy="6413500"/>
            <a:chOff x="-798375" y="146950"/>
            <a:chExt cx="3346575" cy="4810125"/>
          </a:xfrm>
        </p:grpSpPr>
        <p:sp>
          <p:nvSpPr>
            <p:cNvPr id="392" name="Google Shape;392;p13"/>
            <p:cNvSpPr/>
            <p:nvPr/>
          </p:nvSpPr>
          <p:spPr>
            <a:xfrm>
              <a:off x="-798375" y="357450"/>
              <a:ext cx="3042625" cy="3523625"/>
            </a:xfrm>
            <a:custGeom>
              <a:avLst/>
              <a:gdLst/>
              <a:ahLst/>
              <a:cxnLst/>
              <a:rect l="l" t="t" r="r" b="b"/>
              <a:pathLst>
                <a:path w="121705" h="140945" extrusionOk="0">
                  <a:moveTo>
                    <a:pt x="119151" y="0"/>
                  </a:moveTo>
                  <a:cubicBezTo>
                    <a:pt x="71947" y="38147"/>
                    <a:pt x="31399" y="84743"/>
                    <a:pt x="0" y="136993"/>
                  </a:cubicBezTo>
                  <a:lnTo>
                    <a:pt x="6718" y="140944"/>
                  </a:lnTo>
                  <a:cubicBezTo>
                    <a:pt x="36566" y="88846"/>
                    <a:pt x="75655" y="41916"/>
                    <a:pt x="121705" y="3070"/>
                  </a:cubicBezTo>
                  <a:lnTo>
                    <a:pt x="119151" y="0"/>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3"/>
            <p:cNvSpPr/>
            <p:nvPr/>
          </p:nvSpPr>
          <p:spPr>
            <a:xfrm>
              <a:off x="526875" y="1282225"/>
              <a:ext cx="205200" cy="341975"/>
            </a:xfrm>
            <a:custGeom>
              <a:avLst/>
              <a:gdLst/>
              <a:ahLst/>
              <a:cxnLst/>
              <a:rect l="l" t="t" r="r" b="b"/>
              <a:pathLst>
                <a:path w="8208" h="13679" extrusionOk="0">
                  <a:moveTo>
                    <a:pt x="0" y="0"/>
                  </a:moveTo>
                  <a:lnTo>
                    <a:pt x="0" y="0"/>
                  </a:lnTo>
                  <a:cubicBezTo>
                    <a:pt x="943" y="8876"/>
                    <a:pt x="8207" y="13678"/>
                    <a:pt x="8207" y="13678"/>
                  </a:cubicBezTo>
                  <a:cubicBezTo>
                    <a:pt x="4803" y="6140"/>
                    <a:pt x="0" y="1"/>
                    <a:pt x="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3"/>
            <p:cNvSpPr/>
            <p:nvPr/>
          </p:nvSpPr>
          <p:spPr>
            <a:xfrm>
              <a:off x="696325" y="1064900"/>
              <a:ext cx="202925" cy="477225"/>
            </a:xfrm>
            <a:custGeom>
              <a:avLst/>
              <a:gdLst/>
              <a:ahLst/>
              <a:cxnLst/>
              <a:rect l="l" t="t" r="r" b="b"/>
              <a:pathLst>
                <a:path w="8117" h="19089" extrusionOk="0">
                  <a:moveTo>
                    <a:pt x="8116" y="0"/>
                  </a:moveTo>
                  <a:cubicBezTo>
                    <a:pt x="1" y="8025"/>
                    <a:pt x="973" y="19089"/>
                    <a:pt x="973" y="19089"/>
                  </a:cubicBezTo>
                  <a:cubicBezTo>
                    <a:pt x="5776" y="9697"/>
                    <a:pt x="8116" y="31"/>
                    <a:pt x="811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3"/>
            <p:cNvSpPr/>
            <p:nvPr/>
          </p:nvSpPr>
          <p:spPr>
            <a:xfrm>
              <a:off x="466075" y="1572500"/>
              <a:ext cx="114775" cy="427850"/>
            </a:xfrm>
            <a:custGeom>
              <a:avLst/>
              <a:gdLst/>
              <a:ahLst/>
              <a:cxnLst/>
              <a:rect l="l" t="t" r="r" b="b"/>
              <a:pathLst>
                <a:path w="4591" h="17114" extrusionOk="0">
                  <a:moveTo>
                    <a:pt x="3496" y="1"/>
                  </a:moveTo>
                  <a:lnTo>
                    <a:pt x="3496" y="1"/>
                  </a:lnTo>
                  <a:cubicBezTo>
                    <a:pt x="1" y="9423"/>
                    <a:pt x="2128" y="17113"/>
                    <a:pt x="2128" y="17113"/>
                  </a:cubicBezTo>
                  <a:cubicBezTo>
                    <a:pt x="4590" y="9393"/>
                    <a:pt x="3527" y="1"/>
                    <a:pt x="3496"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3"/>
            <p:cNvSpPr/>
            <p:nvPr/>
          </p:nvSpPr>
          <p:spPr>
            <a:xfrm>
              <a:off x="716850" y="1245000"/>
              <a:ext cx="260675" cy="296375"/>
            </a:xfrm>
            <a:custGeom>
              <a:avLst/>
              <a:gdLst/>
              <a:ahLst/>
              <a:cxnLst/>
              <a:rect l="l" t="t" r="r" b="b"/>
              <a:pathLst>
                <a:path w="10427" h="11855" extrusionOk="0">
                  <a:moveTo>
                    <a:pt x="10365" y="0"/>
                  </a:moveTo>
                  <a:lnTo>
                    <a:pt x="10365" y="0"/>
                  </a:lnTo>
                  <a:cubicBezTo>
                    <a:pt x="2614" y="5046"/>
                    <a:pt x="0" y="11854"/>
                    <a:pt x="0" y="11854"/>
                  </a:cubicBezTo>
                  <a:cubicBezTo>
                    <a:pt x="6049" y="7477"/>
                    <a:pt x="10426" y="0"/>
                    <a:pt x="10365"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3"/>
            <p:cNvSpPr/>
            <p:nvPr/>
          </p:nvSpPr>
          <p:spPr>
            <a:xfrm>
              <a:off x="1866550" y="770650"/>
              <a:ext cx="681650" cy="194725"/>
            </a:xfrm>
            <a:custGeom>
              <a:avLst/>
              <a:gdLst/>
              <a:ahLst/>
              <a:cxnLst/>
              <a:rect l="l" t="t" r="r" b="b"/>
              <a:pathLst>
                <a:path w="27266" h="7789" extrusionOk="0">
                  <a:moveTo>
                    <a:pt x="21895" y="0"/>
                  </a:moveTo>
                  <a:cubicBezTo>
                    <a:pt x="9088" y="0"/>
                    <a:pt x="1" y="7789"/>
                    <a:pt x="1" y="7789"/>
                  </a:cubicBezTo>
                  <a:cubicBezTo>
                    <a:pt x="14469" y="5661"/>
                    <a:pt x="27266" y="463"/>
                    <a:pt x="27266" y="463"/>
                  </a:cubicBezTo>
                  <a:cubicBezTo>
                    <a:pt x="25417" y="142"/>
                    <a:pt x="23622" y="0"/>
                    <a:pt x="21895"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3"/>
            <p:cNvSpPr/>
            <p:nvPr/>
          </p:nvSpPr>
          <p:spPr>
            <a:xfrm>
              <a:off x="1536000" y="1066425"/>
              <a:ext cx="288800" cy="164900"/>
            </a:xfrm>
            <a:custGeom>
              <a:avLst/>
              <a:gdLst/>
              <a:ahLst/>
              <a:cxnLst/>
              <a:rect l="l" t="t" r="r" b="b"/>
              <a:pathLst>
                <a:path w="11552" h="6596" extrusionOk="0">
                  <a:moveTo>
                    <a:pt x="1" y="0"/>
                  </a:moveTo>
                  <a:lnTo>
                    <a:pt x="1" y="0"/>
                  </a:lnTo>
                  <a:cubicBezTo>
                    <a:pt x="4591" y="4256"/>
                    <a:pt x="11551" y="6596"/>
                    <a:pt x="11551" y="6596"/>
                  </a:cubicBezTo>
                  <a:cubicBezTo>
                    <a:pt x="6080" y="1034"/>
                    <a:pt x="1" y="0"/>
                    <a:pt x="1"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3"/>
            <p:cNvSpPr/>
            <p:nvPr/>
          </p:nvSpPr>
          <p:spPr>
            <a:xfrm>
              <a:off x="1905325" y="969150"/>
              <a:ext cx="429350" cy="240900"/>
            </a:xfrm>
            <a:custGeom>
              <a:avLst/>
              <a:gdLst/>
              <a:ahLst/>
              <a:cxnLst/>
              <a:rect l="l" t="t" r="r" b="b"/>
              <a:pathLst>
                <a:path w="17174" h="9636" extrusionOk="0">
                  <a:moveTo>
                    <a:pt x="0" y="0"/>
                  </a:moveTo>
                  <a:cubicBezTo>
                    <a:pt x="7478" y="5593"/>
                    <a:pt x="17174" y="9636"/>
                    <a:pt x="17174" y="9636"/>
                  </a:cubicBezTo>
                  <a:cubicBezTo>
                    <a:pt x="9423" y="1156"/>
                    <a:pt x="1" y="1"/>
                    <a:pt x="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3"/>
            <p:cNvSpPr/>
            <p:nvPr/>
          </p:nvSpPr>
          <p:spPr>
            <a:xfrm>
              <a:off x="1481300" y="957750"/>
              <a:ext cx="848825" cy="130725"/>
            </a:xfrm>
            <a:custGeom>
              <a:avLst/>
              <a:gdLst/>
              <a:ahLst/>
              <a:cxnLst/>
              <a:rect l="l" t="t" r="r" b="b"/>
              <a:pathLst>
                <a:path w="33953" h="5229" extrusionOk="0">
                  <a:moveTo>
                    <a:pt x="15411" y="1"/>
                  </a:moveTo>
                  <a:lnTo>
                    <a:pt x="15350" y="61"/>
                  </a:lnTo>
                  <a:cubicBezTo>
                    <a:pt x="10396" y="2037"/>
                    <a:pt x="5228" y="3618"/>
                    <a:pt x="0" y="4833"/>
                  </a:cubicBezTo>
                  <a:lnTo>
                    <a:pt x="92" y="5229"/>
                  </a:lnTo>
                  <a:cubicBezTo>
                    <a:pt x="5289" y="4013"/>
                    <a:pt x="10456" y="2402"/>
                    <a:pt x="15441" y="426"/>
                  </a:cubicBezTo>
                  <a:lnTo>
                    <a:pt x="33861" y="4074"/>
                  </a:lnTo>
                  <a:lnTo>
                    <a:pt x="33952" y="3709"/>
                  </a:lnTo>
                  <a:lnTo>
                    <a:pt x="15411"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3"/>
            <p:cNvSpPr/>
            <p:nvPr/>
          </p:nvSpPr>
          <p:spPr>
            <a:xfrm>
              <a:off x="503325" y="1219925"/>
              <a:ext cx="231775" cy="781950"/>
            </a:xfrm>
            <a:custGeom>
              <a:avLst/>
              <a:gdLst/>
              <a:ahLst/>
              <a:cxnLst/>
              <a:rect l="l" t="t" r="r" b="b"/>
              <a:pathLst>
                <a:path w="9271" h="31278" extrusionOk="0">
                  <a:moveTo>
                    <a:pt x="7599" y="0"/>
                  </a:moveTo>
                  <a:cubicBezTo>
                    <a:pt x="7781" y="5137"/>
                    <a:pt x="8055" y="10608"/>
                    <a:pt x="8876" y="15927"/>
                  </a:cubicBezTo>
                  <a:lnTo>
                    <a:pt x="0" y="31095"/>
                  </a:lnTo>
                  <a:lnTo>
                    <a:pt x="334" y="31277"/>
                  </a:lnTo>
                  <a:lnTo>
                    <a:pt x="9271" y="16049"/>
                  </a:lnTo>
                  <a:lnTo>
                    <a:pt x="9271" y="15958"/>
                  </a:lnTo>
                  <a:cubicBezTo>
                    <a:pt x="8420" y="10638"/>
                    <a:pt x="8116" y="5137"/>
                    <a:pt x="7964"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3"/>
            <p:cNvSpPr/>
            <p:nvPr/>
          </p:nvSpPr>
          <p:spPr>
            <a:xfrm>
              <a:off x="1080825" y="508650"/>
              <a:ext cx="198375" cy="658100"/>
            </a:xfrm>
            <a:custGeom>
              <a:avLst/>
              <a:gdLst/>
              <a:ahLst/>
              <a:cxnLst/>
              <a:rect l="l" t="t" r="r" b="b"/>
              <a:pathLst>
                <a:path w="7935" h="26324" extrusionOk="0">
                  <a:moveTo>
                    <a:pt x="7934" y="1"/>
                  </a:moveTo>
                  <a:cubicBezTo>
                    <a:pt x="1" y="12585"/>
                    <a:pt x="4530" y="26323"/>
                    <a:pt x="4530" y="26323"/>
                  </a:cubicBezTo>
                  <a:cubicBezTo>
                    <a:pt x="7873" y="12949"/>
                    <a:pt x="7934" y="1"/>
                    <a:pt x="793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3"/>
            <p:cNvSpPr/>
            <p:nvPr/>
          </p:nvSpPr>
          <p:spPr>
            <a:xfrm>
              <a:off x="1013975" y="725225"/>
              <a:ext cx="181625" cy="441525"/>
            </a:xfrm>
            <a:custGeom>
              <a:avLst/>
              <a:gdLst/>
              <a:ahLst/>
              <a:cxnLst/>
              <a:rect l="l" t="t" r="r" b="b"/>
              <a:pathLst>
                <a:path w="7265" h="17661" extrusionOk="0">
                  <a:moveTo>
                    <a:pt x="942" y="1"/>
                  </a:moveTo>
                  <a:lnTo>
                    <a:pt x="942" y="1"/>
                  </a:lnTo>
                  <a:cubicBezTo>
                    <a:pt x="0" y="10457"/>
                    <a:pt x="7265" y="17660"/>
                    <a:pt x="7265" y="17660"/>
                  </a:cubicBezTo>
                  <a:cubicBezTo>
                    <a:pt x="5076" y="8207"/>
                    <a:pt x="973" y="1"/>
                    <a:pt x="942"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3"/>
            <p:cNvSpPr/>
            <p:nvPr/>
          </p:nvSpPr>
          <p:spPr>
            <a:xfrm>
              <a:off x="184925" y="3047400"/>
              <a:ext cx="739400" cy="241725"/>
            </a:xfrm>
            <a:custGeom>
              <a:avLst/>
              <a:gdLst/>
              <a:ahLst/>
              <a:cxnLst/>
              <a:rect l="l" t="t" r="r" b="b"/>
              <a:pathLst>
                <a:path w="29576" h="9669" extrusionOk="0">
                  <a:moveTo>
                    <a:pt x="25219" y="1"/>
                  </a:moveTo>
                  <a:cubicBezTo>
                    <a:pt x="10277" y="1"/>
                    <a:pt x="0" y="9668"/>
                    <a:pt x="0" y="9668"/>
                  </a:cubicBezTo>
                  <a:cubicBezTo>
                    <a:pt x="15717" y="6610"/>
                    <a:pt x="29472" y="293"/>
                    <a:pt x="29575" y="276"/>
                  </a:cubicBezTo>
                  <a:lnTo>
                    <a:pt x="29575" y="276"/>
                  </a:lnTo>
                  <a:cubicBezTo>
                    <a:pt x="29575" y="276"/>
                    <a:pt x="29575" y="276"/>
                    <a:pt x="29575" y="276"/>
                  </a:cubicBezTo>
                  <a:cubicBezTo>
                    <a:pt x="29575" y="276"/>
                    <a:pt x="29575" y="276"/>
                    <a:pt x="29575" y="276"/>
                  </a:cubicBezTo>
                  <a:cubicBezTo>
                    <a:pt x="29575" y="276"/>
                    <a:pt x="29575" y="276"/>
                    <a:pt x="29575" y="276"/>
                  </a:cubicBezTo>
                  <a:lnTo>
                    <a:pt x="29575" y="276"/>
                  </a:lnTo>
                  <a:cubicBezTo>
                    <a:pt x="28084" y="87"/>
                    <a:pt x="26631" y="1"/>
                    <a:pt x="25219"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3"/>
            <p:cNvSpPr/>
            <p:nvPr/>
          </p:nvSpPr>
          <p:spPr>
            <a:xfrm>
              <a:off x="185675" y="2905350"/>
              <a:ext cx="390625" cy="384525"/>
            </a:xfrm>
            <a:custGeom>
              <a:avLst/>
              <a:gdLst/>
              <a:ahLst/>
              <a:cxnLst/>
              <a:rect l="l" t="t" r="r" b="b"/>
              <a:pathLst>
                <a:path w="15625" h="15381" extrusionOk="0">
                  <a:moveTo>
                    <a:pt x="15624" y="0"/>
                  </a:moveTo>
                  <a:lnTo>
                    <a:pt x="15624" y="0"/>
                  </a:lnTo>
                  <a:cubicBezTo>
                    <a:pt x="15624" y="0"/>
                    <a:pt x="15624" y="0"/>
                    <a:pt x="15624" y="1"/>
                  </a:cubicBezTo>
                  <a:lnTo>
                    <a:pt x="15624" y="1"/>
                  </a:lnTo>
                  <a:cubicBezTo>
                    <a:pt x="15624" y="0"/>
                    <a:pt x="15624" y="0"/>
                    <a:pt x="15624" y="0"/>
                  </a:cubicBezTo>
                  <a:close/>
                  <a:moveTo>
                    <a:pt x="15624" y="1"/>
                  </a:moveTo>
                  <a:cubicBezTo>
                    <a:pt x="4043" y="4134"/>
                    <a:pt x="1" y="15381"/>
                    <a:pt x="1" y="15381"/>
                  </a:cubicBezTo>
                  <a:cubicBezTo>
                    <a:pt x="8921" y="8402"/>
                    <a:pt x="15570" y="31"/>
                    <a:pt x="1562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3"/>
            <p:cNvSpPr/>
            <p:nvPr/>
          </p:nvSpPr>
          <p:spPr>
            <a:xfrm>
              <a:off x="1102875" y="1641650"/>
              <a:ext cx="511425" cy="163475"/>
            </a:xfrm>
            <a:custGeom>
              <a:avLst/>
              <a:gdLst/>
              <a:ahLst/>
              <a:cxnLst/>
              <a:rect l="l" t="t" r="r" b="b"/>
              <a:pathLst>
                <a:path w="20457" h="6539" extrusionOk="0">
                  <a:moveTo>
                    <a:pt x="0" y="1"/>
                  </a:moveTo>
                  <a:cubicBezTo>
                    <a:pt x="0" y="1"/>
                    <a:pt x="7065" y="6539"/>
                    <a:pt x="17259" y="6539"/>
                  </a:cubicBezTo>
                  <a:cubicBezTo>
                    <a:pt x="18294" y="6539"/>
                    <a:pt x="19361" y="6471"/>
                    <a:pt x="20457" y="6323"/>
                  </a:cubicBezTo>
                  <a:cubicBezTo>
                    <a:pt x="20457" y="6323"/>
                    <a:pt x="10882" y="2067"/>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1213050" y="1245000"/>
              <a:ext cx="563875" cy="386800"/>
            </a:xfrm>
            <a:custGeom>
              <a:avLst/>
              <a:gdLst/>
              <a:ahLst/>
              <a:cxnLst/>
              <a:rect l="l" t="t" r="r" b="b"/>
              <a:pathLst>
                <a:path w="22555" h="15472" extrusionOk="0">
                  <a:moveTo>
                    <a:pt x="22554" y="0"/>
                  </a:moveTo>
                  <a:cubicBezTo>
                    <a:pt x="22554" y="0"/>
                    <a:pt x="10669" y="6140"/>
                    <a:pt x="1" y="15471"/>
                  </a:cubicBezTo>
                  <a:cubicBezTo>
                    <a:pt x="1" y="15471"/>
                    <a:pt x="14712" y="13192"/>
                    <a:pt x="22554"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681125" y="1857450"/>
              <a:ext cx="545625" cy="182450"/>
            </a:xfrm>
            <a:custGeom>
              <a:avLst/>
              <a:gdLst/>
              <a:ahLst/>
              <a:cxnLst/>
              <a:rect l="l" t="t" r="r" b="b"/>
              <a:pathLst>
                <a:path w="21825" h="7298" extrusionOk="0">
                  <a:moveTo>
                    <a:pt x="21825" y="1"/>
                  </a:moveTo>
                  <a:cubicBezTo>
                    <a:pt x="21824" y="1"/>
                    <a:pt x="9271" y="1642"/>
                    <a:pt x="1" y="7296"/>
                  </a:cubicBezTo>
                  <a:cubicBezTo>
                    <a:pt x="1" y="7296"/>
                    <a:pt x="59" y="7298"/>
                    <a:pt x="172" y="7298"/>
                  </a:cubicBezTo>
                  <a:cubicBezTo>
                    <a:pt x="1584" y="7298"/>
                    <a:pt x="11496" y="7037"/>
                    <a:pt x="2182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715325" y="2050000"/>
              <a:ext cx="360975" cy="64975"/>
            </a:xfrm>
            <a:custGeom>
              <a:avLst/>
              <a:gdLst/>
              <a:ahLst/>
              <a:cxnLst/>
              <a:rect l="l" t="t" r="r" b="b"/>
              <a:pathLst>
                <a:path w="14439" h="2599" extrusionOk="0">
                  <a:moveTo>
                    <a:pt x="1547" y="0"/>
                  </a:moveTo>
                  <a:cubicBezTo>
                    <a:pt x="1030" y="0"/>
                    <a:pt x="513" y="16"/>
                    <a:pt x="1" y="50"/>
                  </a:cubicBezTo>
                  <a:cubicBezTo>
                    <a:pt x="1" y="50"/>
                    <a:pt x="4518" y="2598"/>
                    <a:pt x="11328" y="2598"/>
                  </a:cubicBezTo>
                  <a:cubicBezTo>
                    <a:pt x="12319" y="2598"/>
                    <a:pt x="13358" y="2544"/>
                    <a:pt x="14438" y="2421"/>
                  </a:cubicBezTo>
                  <a:cubicBezTo>
                    <a:pt x="14438" y="2421"/>
                    <a:pt x="7957" y="0"/>
                    <a:pt x="1547"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681900" y="1551975"/>
              <a:ext cx="958250" cy="507650"/>
            </a:xfrm>
            <a:custGeom>
              <a:avLst/>
              <a:gdLst/>
              <a:ahLst/>
              <a:cxnLst/>
              <a:rect l="l" t="t" r="r" b="b"/>
              <a:pathLst>
                <a:path w="38330" h="20306" extrusionOk="0">
                  <a:moveTo>
                    <a:pt x="38268" y="1"/>
                  </a:moveTo>
                  <a:cubicBezTo>
                    <a:pt x="31490" y="1429"/>
                    <a:pt x="24225" y="2828"/>
                    <a:pt x="17052" y="3436"/>
                  </a:cubicBezTo>
                  <a:lnTo>
                    <a:pt x="16991" y="3436"/>
                  </a:lnTo>
                  <a:lnTo>
                    <a:pt x="0" y="20062"/>
                  </a:lnTo>
                  <a:lnTo>
                    <a:pt x="274" y="20305"/>
                  </a:lnTo>
                  <a:lnTo>
                    <a:pt x="17143" y="3831"/>
                  </a:lnTo>
                  <a:cubicBezTo>
                    <a:pt x="24347" y="3223"/>
                    <a:pt x="31551" y="1825"/>
                    <a:pt x="38329" y="366"/>
                  </a:cubicBezTo>
                  <a:lnTo>
                    <a:pt x="38268" y="1"/>
                  </a:ln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533950" y="185700"/>
              <a:ext cx="2354950" cy="4771375"/>
            </a:xfrm>
            <a:custGeom>
              <a:avLst/>
              <a:gdLst/>
              <a:ahLst/>
              <a:cxnLst/>
              <a:rect l="l" t="t" r="r" b="b"/>
              <a:pathLst>
                <a:path w="94198" h="190855" extrusionOk="0">
                  <a:moveTo>
                    <a:pt x="91918" y="1"/>
                  </a:moveTo>
                  <a:cubicBezTo>
                    <a:pt x="90580" y="1794"/>
                    <a:pt x="89182" y="3496"/>
                    <a:pt x="87905" y="5320"/>
                  </a:cubicBezTo>
                  <a:lnTo>
                    <a:pt x="86021" y="8025"/>
                  </a:lnTo>
                  <a:lnTo>
                    <a:pt x="84197" y="10761"/>
                  </a:lnTo>
                  <a:cubicBezTo>
                    <a:pt x="81735" y="14439"/>
                    <a:pt x="79395" y="18177"/>
                    <a:pt x="77115" y="21916"/>
                  </a:cubicBezTo>
                  <a:cubicBezTo>
                    <a:pt x="72556" y="29454"/>
                    <a:pt x="68270" y="37114"/>
                    <a:pt x="64106" y="44834"/>
                  </a:cubicBezTo>
                  <a:cubicBezTo>
                    <a:pt x="55747" y="60305"/>
                    <a:pt x="47905" y="75990"/>
                    <a:pt x="40336" y="91826"/>
                  </a:cubicBezTo>
                  <a:cubicBezTo>
                    <a:pt x="32828" y="107692"/>
                    <a:pt x="25594" y="123680"/>
                    <a:pt x="18694" y="139820"/>
                  </a:cubicBezTo>
                  <a:cubicBezTo>
                    <a:pt x="15229" y="147875"/>
                    <a:pt x="11886" y="156021"/>
                    <a:pt x="8694" y="164228"/>
                  </a:cubicBezTo>
                  <a:cubicBezTo>
                    <a:pt x="7904" y="166264"/>
                    <a:pt x="7114" y="168331"/>
                    <a:pt x="6354" y="170368"/>
                  </a:cubicBezTo>
                  <a:lnTo>
                    <a:pt x="5199" y="173499"/>
                  </a:lnTo>
                  <a:lnTo>
                    <a:pt x="4104" y="176599"/>
                  </a:lnTo>
                  <a:cubicBezTo>
                    <a:pt x="2615" y="180794"/>
                    <a:pt x="1156" y="184958"/>
                    <a:pt x="1" y="189335"/>
                  </a:cubicBezTo>
                  <a:lnTo>
                    <a:pt x="5867" y="190854"/>
                  </a:lnTo>
                  <a:cubicBezTo>
                    <a:pt x="6901" y="186751"/>
                    <a:pt x="8269" y="182617"/>
                    <a:pt x="9636" y="178514"/>
                  </a:cubicBezTo>
                  <a:lnTo>
                    <a:pt x="10700" y="175414"/>
                  </a:lnTo>
                  <a:lnTo>
                    <a:pt x="11794" y="172344"/>
                  </a:lnTo>
                  <a:cubicBezTo>
                    <a:pt x="12524" y="170307"/>
                    <a:pt x="13284" y="168240"/>
                    <a:pt x="14044" y="166204"/>
                  </a:cubicBezTo>
                  <a:cubicBezTo>
                    <a:pt x="17083" y="158027"/>
                    <a:pt x="20275" y="149881"/>
                    <a:pt x="23588" y="141796"/>
                  </a:cubicBezTo>
                  <a:cubicBezTo>
                    <a:pt x="30214" y="125626"/>
                    <a:pt x="37145" y="109546"/>
                    <a:pt x="44439" y="93649"/>
                  </a:cubicBezTo>
                  <a:cubicBezTo>
                    <a:pt x="51704" y="77753"/>
                    <a:pt x="59303" y="61977"/>
                    <a:pt x="67358" y="46475"/>
                  </a:cubicBezTo>
                  <a:cubicBezTo>
                    <a:pt x="71400" y="38725"/>
                    <a:pt x="75565" y="31035"/>
                    <a:pt x="79942" y="23527"/>
                  </a:cubicBezTo>
                  <a:cubicBezTo>
                    <a:pt x="84349" y="15989"/>
                    <a:pt x="88969" y="8572"/>
                    <a:pt x="94197" y="1672"/>
                  </a:cubicBezTo>
                  <a:lnTo>
                    <a:pt x="91918" y="1"/>
                  </a:ln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3"/>
            <p:cNvSpPr/>
            <p:nvPr/>
          </p:nvSpPr>
          <p:spPr>
            <a:xfrm>
              <a:off x="1184175" y="146950"/>
              <a:ext cx="251550" cy="339700"/>
            </a:xfrm>
            <a:custGeom>
              <a:avLst/>
              <a:gdLst/>
              <a:ahLst/>
              <a:cxnLst/>
              <a:rect l="l" t="t" r="r" b="b"/>
              <a:pathLst>
                <a:path w="10062" h="13588" extrusionOk="0">
                  <a:moveTo>
                    <a:pt x="1" y="0"/>
                  </a:moveTo>
                  <a:lnTo>
                    <a:pt x="1" y="0"/>
                  </a:lnTo>
                  <a:cubicBezTo>
                    <a:pt x="0" y="1"/>
                    <a:pt x="1" y="1"/>
                    <a:pt x="1" y="2"/>
                  </a:cubicBezTo>
                  <a:lnTo>
                    <a:pt x="1" y="2"/>
                  </a:lnTo>
                  <a:cubicBezTo>
                    <a:pt x="1" y="2"/>
                    <a:pt x="1" y="1"/>
                    <a:pt x="1" y="0"/>
                  </a:cubicBezTo>
                  <a:close/>
                  <a:moveTo>
                    <a:pt x="1" y="2"/>
                  </a:moveTo>
                  <a:cubicBezTo>
                    <a:pt x="1917" y="9302"/>
                    <a:pt x="10062" y="13587"/>
                    <a:pt x="10062" y="13587"/>
                  </a:cubicBezTo>
                  <a:cubicBezTo>
                    <a:pt x="5690" y="6081"/>
                    <a:pt x="63" y="129"/>
                    <a:pt x="1" y="2"/>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3"/>
            <p:cNvSpPr/>
            <p:nvPr/>
          </p:nvSpPr>
          <p:spPr>
            <a:xfrm>
              <a:off x="1377950" y="202425"/>
              <a:ext cx="71450" cy="561575"/>
            </a:xfrm>
            <a:custGeom>
              <a:avLst/>
              <a:gdLst/>
              <a:ahLst/>
              <a:cxnLst/>
              <a:rect l="l" t="t" r="r" b="b"/>
              <a:pathLst>
                <a:path w="2858" h="22463" extrusionOk="0">
                  <a:moveTo>
                    <a:pt x="396" y="0"/>
                  </a:moveTo>
                  <a:lnTo>
                    <a:pt x="1" y="122"/>
                  </a:lnTo>
                  <a:cubicBezTo>
                    <a:pt x="2128" y="7295"/>
                    <a:pt x="2463" y="15016"/>
                    <a:pt x="1034" y="22402"/>
                  </a:cubicBezTo>
                  <a:lnTo>
                    <a:pt x="1399" y="22463"/>
                  </a:lnTo>
                  <a:lnTo>
                    <a:pt x="1399" y="22463"/>
                  </a:lnTo>
                  <a:cubicBezTo>
                    <a:pt x="2858" y="15016"/>
                    <a:pt x="2523" y="7265"/>
                    <a:pt x="396"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13"/>
          <p:cNvSpPr/>
          <p:nvPr/>
        </p:nvSpPr>
        <p:spPr>
          <a:xfrm>
            <a:off x="-63500" y="5990333"/>
            <a:ext cx="12395200" cy="994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992706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71"/>
        <p:cNvGrpSpPr/>
        <p:nvPr/>
      </p:nvGrpSpPr>
      <p:grpSpPr>
        <a:xfrm>
          <a:off x="0" y="0"/>
          <a:ext cx="0" cy="0"/>
          <a:chOff x="0" y="0"/>
          <a:chExt cx="0" cy="0"/>
        </a:xfrm>
      </p:grpSpPr>
      <p:sp>
        <p:nvSpPr>
          <p:cNvPr id="572" name="Google Shape;572;p20"/>
          <p:cNvSpPr txBox="1">
            <a:spLocks noGrp="1"/>
          </p:cNvSpPr>
          <p:nvPr>
            <p:ph type="title"/>
          </p:nvPr>
        </p:nvSpPr>
        <p:spPr>
          <a:xfrm rot="-381">
            <a:off x="6741900" y="2271519"/>
            <a:ext cx="3605200" cy="72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3" name="Google Shape;573;p20"/>
          <p:cNvSpPr txBox="1">
            <a:spLocks noGrp="1"/>
          </p:cNvSpPr>
          <p:nvPr>
            <p:ph type="subTitle" idx="1"/>
          </p:nvPr>
        </p:nvSpPr>
        <p:spPr>
          <a:xfrm>
            <a:off x="6741900" y="2938400"/>
            <a:ext cx="3605200" cy="170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574" name="Google Shape;574;p20"/>
          <p:cNvGrpSpPr/>
          <p:nvPr/>
        </p:nvGrpSpPr>
        <p:grpSpPr>
          <a:xfrm rot="3841457" flipH="1">
            <a:off x="-1021604" y="-2690190"/>
            <a:ext cx="4297064" cy="6466345"/>
            <a:chOff x="5219200" y="-59750"/>
            <a:chExt cx="3222725" cy="4849650"/>
          </a:xfrm>
        </p:grpSpPr>
        <p:sp>
          <p:nvSpPr>
            <p:cNvPr id="575" name="Google Shape;575;p20"/>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0"/>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0"/>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0"/>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0"/>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0"/>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0"/>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0"/>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0"/>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0"/>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0"/>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0"/>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0"/>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0"/>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0"/>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0"/>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0"/>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0"/>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0"/>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0"/>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0"/>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0"/>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7" name="Google Shape;597;p20"/>
          <p:cNvSpPr/>
          <p:nvPr/>
        </p:nvSpPr>
        <p:spPr>
          <a:xfrm>
            <a:off x="-63500" y="4732767"/>
            <a:ext cx="12395200" cy="225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69801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598"/>
        <p:cNvGrpSpPr/>
        <p:nvPr/>
      </p:nvGrpSpPr>
      <p:grpSpPr>
        <a:xfrm>
          <a:off x="0" y="0"/>
          <a:ext cx="0" cy="0"/>
          <a:chOff x="0" y="0"/>
          <a:chExt cx="0" cy="0"/>
        </a:xfrm>
      </p:grpSpPr>
      <p:sp>
        <p:nvSpPr>
          <p:cNvPr id="599" name="Google Shape;599;p21"/>
          <p:cNvSpPr txBox="1">
            <a:spLocks noGrp="1"/>
          </p:cNvSpPr>
          <p:nvPr>
            <p:ph type="title"/>
          </p:nvPr>
        </p:nvSpPr>
        <p:spPr>
          <a:xfrm>
            <a:off x="2435267" y="1536700"/>
            <a:ext cx="3674000" cy="79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0" name="Google Shape;600;p21"/>
          <p:cNvSpPr txBox="1">
            <a:spLocks noGrp="1"/>
          </p:cNvSpPr>
          <p:nvPr>
            <p:ph type="subTitle" idx="1"/>
          </p:nvPr>
        </p:nvSpPr>
        <p:spPr>
          <a:xfrm rot="374">
            <a:off x="2435267" y="2302471"/>
            <a:ext cx="3674000" cy="1680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661294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36"/>
        <p:cNvGrpSpPr/>
        <p:nvPr/>
      </p:nvGrpSpPr>
      <p:grpSpPr>
        <a:xfrm>
          <a:off x="0" y="0"/>
          <a:ext cx="0" cy="0"/>
          <a:chOff x="0" y="0"/>
          <a:chExt cx="0" cy="0"/>
        </a:xfrm>
      </p:grpSpPr>
      <p:grpSp>
        <p:nvGrpSpPr>
          <p:cNvPr id="1137" name="Google Shape;1137;p34"/>
          <p:cNvGrpSpPr/>
          <p:nvPr/>
        </p:nvGrpSpPr>
        <p:grpSpPr>
          <a:xfrm rot="10800000">
            <a:off x="-1035379" y="-3308645"/>
            <a:ext cx="3557888" cy="5354013"/>
            <a:chOff x="5219200" y="-59750"/>
            <a:chExt cx="3222725" cy="4849650"/>
          </a:xfrm>
        </p:grpSpPr>
        <p:sp>
          <p:nvSpPr>
            <p:cNvPr id="1138" name="Google Shape;1138;p34"/>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4"/>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4"/>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4"/>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4"/>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4"/>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4"/>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4"/>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4"/>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4"/>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4"/>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4"/>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4"/>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4"/>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4"/>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4"/>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4"/>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4"/>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4"/>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4"/>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4"/>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4"/>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0" name="Google Shape;1160;p34"/>
          <p:cNvGrpSpPr/>
          <p:nvPr/>
        </p:nvGrpSpPr>
        <p:grpSpPr>
          <a:xfrm rot="343916">
            <a:off x="9651562" y="-696589"/>
            <a:ext cx="3558061" cy="5354273"/>
            <a:chOff x="5219200" y="-59750"/>
            <a:chExt cx="3222725" cy="4849650"/>
          </a:xfrm>
        </p:grpSpPr>
        <p:sp>
          <p:nvSpPr>
            <p:cNvPr id="1161" name="Google Shape;1161;p34"/>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4"/>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4"/>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4"/>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4"/>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4"/>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4"/>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4"/>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4"/>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4"/>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4"/>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4"/>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4"/>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4"/>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4"/>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4"/>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4"/>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4"/>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4"/>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4"/>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4"/>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4"/>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3" name="Google Shape;1183;p34"/>
          <p:cNvGrpSpPr/>
          <p:nvPr/>
        </p:nvGrpSpPr>
        <p:grpSpPr>
          <a:xfrm>
            <a:off x="0" y="5059600"/>
            <a:ext cx="12191539" cy="3601533"/>
            <a:chOff x="0" y="3794700"/>
            <a:chExt cx="9143654" cy="2701150"/>
          </a:xfrm>
        </p:grpSpPr>
        <p:sp>
          <p:nvSpPr>
            <p:cNvPr id="1184" name="Google Shape;1184;p34"/>
            <p:cNvSpPr/>
            <p:nvPr/>
          </p:nvSpPr>
          <p:spPr>
            <a:xfrm>
              <a:off x="7800" y="3794700"/>
              <a:ext cx="9129022" cy="746106"/>
            </a:xfrm>
            <a:custGeom>
              <a:avLst/>
              <a:gdLst/>
              <a:ahLst/>
              <a:cxnLst/>
              <a:rect l="l" t="t" r="r" b="b"/>
              <a:pathLst>
                <a:path w="284504" h="67905" extrusionOk="0">
                  <a:moveTo>
                    <a:pt x="0" y="1"/>
                  </a:moveTo>
                  <a:lnTo>
                    <a:pt x="0" y="64530"/>
                  </a:lnTo>
                  <a:lnTo>
                    <a:pt x="7326" y="67904"/>
                  </a:lnTo>
                  <a:lnTo>
                    <a:pt x="277148" y="67904"/>
                  </a:lnTo>
                  <a:lnTo>
                    <a:pt x="284504" y="65138"/>
                  </a:lnTo>
                  <a:lnTo>
                    <a:pt x="284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4"/>
            <p:cNvSpPr/>
            <p:nvPr/>
          </p:nvSpPr>
          <p:spPr>
            <a:xfrm>
              <a:off x="7798" y="4256425"/>
              <a:ext cx="962657" cy="284225"/>
            </a:xfrm>
            <a:custGeom>
              <a:avLst/>
              <a:gdLst/>
              <a:ahLst/>
              <a:cxnLst/>
              <a:rect l="l" t="t" r="r" b="b"/>
              <a:pathLst>
                <a:path w="30001" h="11369" extrusionOk="0">
                  <a:moveTo>
                    <a:pt x="0" y="0"/>
                  </a:moveTo>
                  <a:lnTo>
                    <a:pt x="0" y="3618"/>
                  </a:lnTo>
                  <a:lnTo>
                    <a:pt x="19636" y="11368"/>
                  </a:lnTo>
                  <a:lnTo>
                    <a:pt x="30001" y="1136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4"/>
            <p:cNvSpPr/>
            <p:nvPr/>
          </p:nvSpPr>
          <p:spPr>
            <a:xfrm>
              <a:off x="7798" y="4144725"/>
              <a:ext cx="1404470" cy="395925"/>
            </a:xfrm>
            <a:custGeom>
              <a:avLst/>
              <a:gdLst/>
              <a:ahLst/>
              <a:cxnLst/>
              <a:rect l="l" t="t" r="r" b="b"/>
              <a:pathLst>
                <a:path w="43770" h="15837" extrusionOk="0">
                  <a:moveTo>
                    <a:pt x="0" y="0"/>
                  </a:moveTo>
                  <a:lnTo>
                    <a:pt x="0" y="1459"/>
                  </a:lnTo>
                  <a:lnTo>
                    <a:pt x="39241" y="15836"/>
                  </a:lnTo>
                  <a:lnTo>
                    <a:pt x="43770" y="15836"/>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4"/>
            <p:cNvSpPr/>
            <p:nvPr/>
          </p:nvSpPr>
          <p:spPr>
            <a:xfrm>
              <a:off x="8173509" y="4256425"/>
              <a:ext cx="963620" cy="284225"/>
            </a:xfrm>
            <a:custGeom>
              <a:avLst/>
              <a:gdLst/>
              <a:ahLst/>
              <a:cxnLst/>
              <a:rect l="l" t="t" r="r" b="b"/>
              <a:pathLst>
                <a:path w="30031" h="11369" extrusionOk="0">
                  <a:moveTo>
                    <a:pt x="30031" y="0"/>
                  </a:moveTo>
                  <a:lnTo>
                    <a:pt x="0" y="11368"/>
                  </a:lnTo>
                  <a:lnTo>
                    <a:pt x="10365" y="11368"/>
                  </a:lnTo>
                  <a:lnTo>
                    <a:pt x="30031" y="3618"/>
                  </a:lnTo>
                  <a:lnTo>
                    <a:pt x="300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4"/>
            <p:cNvSpPr/>
            <p:nvPr/>
          </p:nvSpPr>
          <p:spPr>
            <a:xfrm>
              <a:off x="7732642" y="4144725"/>
              <a:ext cx="1404470" cy="395925"/>
            </a:xfrm>
            <a:custGeom>
              <a:avLst/>
              <a:gdLst/>
              <a:ahLst/>
              <a:cxnLst/>
              <a:rect l="l" t="t" r="r" b="b"/>
              <a:pathLst>
                <a:path w="43770" h="15837" extrusionOk="0">
                  <a:moveTo>
                    <a:pt x="43770" y="0"/>
                  </a:moveTo>
                  <a:lnTo>
                    <a:pt x="0" y="15836"/>
                  </a:lnTo>
                  <a:lnTo>
                    <a:pt x="4499" y="15836"/>
                  </a:lnTo>
                  <a:lnTo>
                    <a:pt x="43770" y="1459"/>
                  </a:lnTo>
                  <a:lnTo>
                    <a:pt x="4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4"/>
            <p:cNvSpPr/>
            <p:nvPr/>
          </p:nvSpPr>
          <p:spPr>
            <a:xfrm>
              <a:off x="0" y="4770100"/>
              <a:ext cx="9143654" cy="360225"/>
            </a:xfrm>
            <a:custGeom>
              <a:avLst/>
              <a:gdLst/>
              <a:ahLst/>
              <a:cxnLst/>
              <a:rect l="l" t="t" r="r" b="b"/>
              <a:pathLst>
                <a:path w="284960" h="14409" extrusionOk="0">
                  <a:moveTo>
                    <a:pt x="0" y="1"/>
                  </a:moveTo>
                  <a:lnTo>
                    <a:pt x="0" y="14408"/>
                  </a:lnTo>
                  <a:lnTo>
                    <a:pt x="284960" y="14408"/>
                  </a:lnTo>
                  <a:lnTo>
                    <a:pt x="2849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4"/>
            <p:cNvSpPr/>
            <p:nvPr/>
          </p:nvSpPr>
          <p:spPr>
            <a:xfrm>
              <a:off x="0" y="4770100"/>
              <a:ext cx="9143654" cy="180875"/>
            </a:xfrm>
            <a:custGeom>
              <a:avLst/>
              <a:gdLst/>
              <a:ahLst/>
              <a:cxnLst/>
              <a:rect l="l" t="t" r="r" b="b"/>
              <a:pathLst>
                <a:path w="284960" h="7235" extrusionOk="0">
                  <a:moveTo>
                    <a:pt x="0" y="1"/>
                  </a:moveTo>
                  <a:lnTo>
                    <a:pt x="0" y="1825"/>
                  </a:lnTo>
                  <a:lnTo>
                    <a:pt x="284960" y="7235"/>
                  </a:lnTo>
                  <a:lnTo>
                    <a:pt x="284960" y="1"/>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4"/>
            <p:cNvSpPr/>
            <p:nvPr/>
          </p:nvSpPr>
          <p:spPr>
            <a:xfrm>
              <a:off x="675917" y="4770100"/>
              <a:ext cx="7790909" cy="360225"/>
            </a:xfrm>
            <a:custGeom>
              <a:avLst/>
              <a:gdLst/>
              <a:ahLst/>
              <a:cxnLst/>
              <a:rect l="l" t="t" r="r" b="b"/>
              <a:pathLst>
                <a:path w="242802" h="14409" extrusionOk="0">
                  <a:moveTo>
                    <a:pt x="0" y="1"/>
                  </a:moveTo>
                  <a:lnTo>
                    <a:pt x="19089" y="14408"/>
                  </a:lnTo>
                  <a:lnTo>
                    <a:pt x="223713" y="14408"/>
                  </a:lnTo>
                  <a:cubicBezTo>
                    <a:pt x="229792" y="9819"/>
                    <a:pt x="235658" y="5411"/>
                    <a:pt x="242801" y="1"/>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4"/>
            <p:cNvSpPr/>
            <p:nvPr/>
          </p:nvSpPr>
          <p:spPr>
            <a:xfrm>
              <a:off x="0" y="4540625"/>
              <a:ext cx="9143654" cy="229500"/>
            </a:xfrm>
            <a:custGeom>
              <a:avLst/>
              <a:gdLst/>
              <a:ahLst/>
              <a:cxnLst/>
              <a:rect l="l" t="t" r="r" b="b"/>
              <a:pathLst>
                <a:path w="284960" h="9180" extrusionOk="0">
                  <a:moveTo>
                    <a:pt x="0" y="0"/>
                  </a:moveTo>
                  <a:lnTo>
                    <a:pt x="0" y="9180"/>
                  </a:lnTo>
                  <a:lnTo>
                    <a:pt x="284960" y="9180"/>
                  </a:lnTo>
                  <a:lnTo>
                    <a:pt x="284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4"/>
            <p:cNvSpPr/>
            <p:nvPr/>
          </p:nvSpPr>
          <p:spPr>
            <a:xfrm>
              <a:off x="0" y="4540625"/>
              <a:ext cx="9143654" cy="61575"/>
            </a:xfrm>
            <a:custGeom>
              <a:avLst/>
              <a:gdLst/>
              <a:ahLst/>
              <a:cxnLst/>
              <a:rect l="l" t="t" r="r" b="b"/>
              <a:pathLst>
                <a:path w="284960" h="2463" extrusionOk="0">
                  <a:moveTo>
                    <a:pt x="0" y="0"/>
                  </a:moveTo>
                  <a:lnTo>
                    <a:pt x="0" y="943"/>
                  </a:lnTo>
                  <a:lnTo>
                    <a:pt x="284960" y="2462"/>
                  </a:lnTo>
                  <a:lnTo>
                    <a:pt x="284960" y="0"/>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4"/>
            <p:cNvSpPr/>
            <p:nvPr/>
          </p:nvSpPr>
          <p:spPr>
            <a:xfrm>
              <a:off x="242847" y="4540625"/>
              <a:ext cx="8659903" cy="229500"/>
            </a:xfrm>
            <a:custGeom>
              <a:avLst/>
              <a:gdLst/>
              <a:ahLst/>
              <a:cxnLst/>
              <a:rect l="l" t="t" r="r" b="b"/>
              <a:pathLst>
                <a:path w="269884" h="9180" extrusionOk="0">
                  <a:moveTo>
                    <a:pt x="1" y="0"/>
                  </a:moveTo>
                  <a:lnTo>
                    <a:pt x="11399" y="9180"/>
                  </a:lnTo>
                  <a:lnTo>
                    <a:pt x="258425" y="9180"/>
                  </a:lnTo>
                  <a:cubicBezTo>
                    <a:pt x="264504" y="4286"/>
                    <a:pt x="269884" y="0"/>
                    <a:pt x="269884" y="0"/>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4"/>
            <p:cNvSpPr/>
            <p:nvPr/>
          </p:nvSpPr>
          <p:spPr>
            <a:xfrm>
              <a:off x="242847" y="4540625"/>
              <a:ext cx="8657978" cy="1955225"/>
            </a:xfrm>
            <a:custGeom>
              <a:avLst/>
              <a:gdLst/>
              <a:ahLst/>
              <a:cxnLst/>
              <a:rect l="l" t="t" r="r" b="b"/>
              <a:pathLst>
                <a:path w="269824" h="78209" extrusionOk="0">
                  <a:moveTo>
                    <a:pt x="1" y="0"/>
                  </a:moveTo>
                  <a:lnTo>
                    <a:pt x="134927" y="78208"/>
                  </a:lnTo>
                  <a:lnTo>
                    <a:pt x="2698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4"/>
            <p:cNvSpPr/>
            <p:nvPr/>
          </p:nvSpPr>
          <p:spPr>
            <a:xfrm>
              <a:off x="636897" y="4540625"/>
              <a:ext cx="7868914" cy="1777400"/>
            </a:xfrm>
            <a:custGeom>
              <a:avLst/>
              <a:gdLst/>
              <a:ahLst/>
              <a:cxnLst/>
              <a:rect l="l" t="t" r="r" b="b"/>
              <a:pathLst>
                <a:path w="245233" h="71096" extrusionOk="0">
                  <a:moveTo>
                    <a:pt x="0" y="0"/>
                  </a:moveTo>
                  <a:lnTo>
                    <a:pt x="122647" y="71096"/>
                  </a:lnTo>
                  <a:lnTo>
                    <a:pt x="245233" y="0"/>
                  </a:lnTo>
                  <a:lnTo>
                    <a:pt x="234838" y="0"/>
                  </a:lnTo>
                  <a:cubicBezTo>
                    <a:pt x="201372" y="19423"/>
                    <a:pt x="122647" y="65077"/>
                    <a:pt x="122647" y="65077"/>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4"/>
            <p:cNvSpPr/>
            <p:nvPr/>
          </p:nvSpPr>
          <p:spPr>
            <a:xfrm>
              <a:off x="1266991" y="4540625"/>
              <a:ext cx="6609768" cy="1493200"/>
            </a:xfrm>
            <a:custGeom>
              <a:avLst/>
              <a:gdLst/>
              <a:ahLst/>
              <a:cxnLst/>
              <a:rect l="l" t="t" r="r" b="b"/>
              <a:pathLst>
                <a:path w="205992" h="59728" extrusionOk="0">
                  <a:moveTo>
                    <a:pt x="0" y="0"/>
                  </a:moveTo>
                  <a:lnTo>
                    <a:pt x="103011" y="59728"/>
                  </a:lnTo>
                  <a:lnTo>
                    <a:pt x="205992" y="0"/>
                  </a:lnTo>
                  <a:lnTo>
                    <a:pt x="201493" y="0"/>
                  </a:lnTo>
                  <a:lnTo>
                    <a:pt x="103011" y="57114"/>
                  </a:lnTo>
                  <a:lnTo>
                    <a:pt x="4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4"/>
            <p:cNvSpPr/>
            <p:nvPr/>
          </p:nvSpPr>
          <p:spPr>
            <a:xfrm>
              <a:off x="1487408" y="5000350"/>
              <a:ext cx="6061650" cy="300950"/>
            </a:xfrm>
            <a:custGeom>
              <a:avLst/>
              <a:gdLst/>
              <a:ahLst/>
              <a:cxnLst/>
              <a:rect l="l" t="t" r="r" b="b"/>
              <a:pathLst>
                <a:path w="188910" h="12038" extrusionOk="0">
                  <a:moveTo>
                    <a:pt x="0" y="1"/>
                  </a:moveTo>
                  <a:cubicBezTo>
                    <a:pt x="7797" y="3653"/>
                    <a:pt x="16982" y="6945"/>
                    <a:pt x="32668" y="6945"/>
                  </a:cubicBezTo>
                  <a:cubicBezTo>
                    <a:pt x="37346" y="6945"/>
                    <a:pt x="42602" y="6652"/>
                    <a:pt x="48573" y="5989"/>
                  </a:cubicBezTo>
                  <a:cubicBezTo>
                    <a:pt x="52188" y="5587"/>
                    <a:pt x="55475" y="5414"/>
                    <a:pt x="58568" y="5414"/>
                  </a:cubicBezTo>
                  <a:cubicBezTo>
                    <a:pt x="77716" y="5414"/>
                    <a:pt x="89445" y="12037"/>
                    <a:pt x="125504" y="12037"/>
                  </a:cubicBezTo>
                  <a:cubicBezTo>
                    <a:pt x="167359" y="12037"/>
                    <a:pt x="188910" y="1"/>
                    <a:pt x="188910"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4"/>
            <p:cNvSpPr/>
            <p:nvPr/>
          </p:nvSpPr>
          <p:spPr>
            <a:xfrm>
              <a:off x="441830" y="4540625"/>
              <a:ext cx="8153723" cy="300950"/>
            </a:xfrm>
            <a:custGeom>
              <a:avLst/>
              <a:gdLst/>
              <a:ahLst/>
              <a:cxnLst/>
              <a:rect l="l" t="t" r="r" b="b"/>
              <a:pathLst>
                <a:path w="254109" h="12038" extrusionOk="0">
                  <a:moveTo>
                    <a:pt x="0" y="0"/>
                  </a:moveTo>
                  <a:cubicBezTo>
                    <a:pt x="0" y="0"/>
                    <a:pt x="28967" y="12037"/>
                    <a:pt x="85260" y="12037"/>
                  </a:cubicBezTo>
                  <a:cubicBezTo>
                    <a:pt x="133697" y="12037"/>
                    <a:pt x="149490" y="5414"/>
                    <a:pt x="175251" y="5414"/>
                  </a:cubicBezTo>
                  <a:cubicBezTo>
                    <a:pt x="179413" y="5414"/>
                    <a:pt x="183835" y="5587"/>
                    <a:pt x="188697" y="5988"/>
                  </a:cubicBezTo>
                  <a:cubicBezTo>
                    <a:pt x="196698" y="6649"/>
                    <a:pt x="203752" y="6941"/>
                    <a:pt x="210036" y="6941"/>
                  </a:cubicBezTo>
                  <a:cubicBezTo>
                    <a:pt x="231203" y="6941"/>
                    <a:pt x="243632" y="3633"/>
                    <a:pt x="254108" y="0"/>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4"/>
            <p:cNvSpPr/>
            <p:nvPr/>
          </p:nvSpPr>
          <p:spPr>
            <a:xfrm>
              <a:off x="1873660" y="5000350"/>
              <a:ext cx="5289207" cy="107175"/>
            </a:xfrm>
            <a:custGeom>
              <a:avLst/>
              <a:gdLst/>
              <a:ahLst/>
              <a:cxnLst/>
              <a:rect l="l" t="t" r="r" b="b"/>
              <a:pathLst>
                <a:path w="164837" h="4287" extrusionOk="0">
                  <a:moveTo>
                    <a:pt x="0" y="1"/>
                  </a:moveTo>
                  <a:cubicBezTo>
                    <a:pt x="6759" y="1306"/>
                    <a:pt x="14750" y="2486"/>
                    <a:pt x="28331" y="2486"/>
                  </a:cubicBezTo>
                  <a:cubicBezTo>
                    <a:pt x="32463" y="2486"/>
                    <a:pt x="37113" y="2377"/>
                    <a:pt x="42402" y="2128"/>
                  </a:cubicBezTo>
                  <a:cubicBezTo>
                    <a:pt x="45558" y="1984"/>
                    <a:pt x="48427" y="1922"/>
                    <a:pt x="51129" y="1922"/>
                  </a:cubicBezTo>
                  <a:cubicBezTo>
                    <a:pt x="67813" y="1922"/>
                    <a:pt x="78071" y="4286"/>
                    <a:pt x="109516" y="4286"/>
                  </a:cubicBezTo>
                  <a:cubicBezTo>
                    <a:pt x="146021" y="4286"/>
                    <a:pt x="164836" y="1"/>
                    <a:pt x="164836"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093617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01"/>
        <p:cNvGrpSpPr/>
        <p:nvPr/>
      </p:nvGrpSpPr>
      <p:grpSpPr>
        <a:xfrm>
          <a:off x="0" y="0"/>
          <a:ext cx="0" cy="0"/>
          <a:chOff x="0" y="0"/>
          <a:chExt cx="0" cy="0"/>
        </a:xfrm>
      </p:grpSpPr>
      <p:sp>
        <p:nvSpPr>
          <p:cNvPr id="1202" name="Google Shape;1202;p35"/>
          <p:cNvSpPr/>
          <p:nvPr/>
        </p:nvSpPr>
        <p:spPr>
          <a:xfrm>
            <a:off x="-63500" y="6137800"/>
            <a:ext cx="12395200" cy="847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3" name="Google Shape;1203;p35"/>
          <p:cNvGrpSpPr/>
          <p:nvPr/>
        </p:nvGrpSpPr>
        <p:grpSpPr>
          <a:xfrm rot="384094">
            <a:off x="10044033" y="-334574"/>
            <a:ext cx="4297119" cy="6466428"/>
            <a:chOff x="5219200" y="-59750"/>
            <a:chExt cx="3222725" cy="4849650"/>
          </a:xfrm>
        </p:grpSpPr>
        <p:sp>
          <p:nvSpPr>
            <p:cNvPr id="1204" name="Google Shape;1204;p35"/>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5"/>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5"/>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5"/>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5"/>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5"/>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5"/>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5"/>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5"/>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5"/>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5"/>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5"/>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5"/>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5"/>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5"/>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5"/>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5"/>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5"/>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5"/>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5"/>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5"/>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5"/>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35"/>
          <p:cNvGrpSpPr/>
          <p:nvPr/>
        </p:nvGrpSpPr>
        <p:grpSpPr>
          <a:xfrm rot="3522602" flipH="1">
            <a:off x="-3792043" y="-2404882"/>
            <a:ext cx="4297219" cy="6466580"/>
            <a:chOff x="5219200" y="-59750"/>
            <a:chExt cx="3222725" cy="4849650"/>
          </a:xfrm>
        </p:grpSpPr>
        <p:sp>
          <p:nvSpPr>
            <p:cNvPr id="1227" name="Google Shape;1227;p35"/>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5"/>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5"/>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5"/>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5"/>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5"/>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5"/>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5"/>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5"/>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5"/>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5"/>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5"/>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5"/>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5"/>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5"/>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5"/>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5"/>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5"/>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5"/>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5"/>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5"/>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5"/>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0003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77"/>
        <p:cNvGrpSpPr/>
        <p:nvPr/>
      </p:nvGrpSpPr>
      <p:grpSpPr>
        <a:xfrm>
          <a:off x="0" y="0"/>
          <a:ext cx="0" cy="0"/>
          <a:chOff x="0" y="0"/>
          <a:chExt cx="0" cy="0"/>
        </a:xfrm>
      </p:grpSpPr>
      <p:sp>
        <p:nvSpPr>
          <p:cNvPr id="378" name="Google Shape;378;p13"/>
          <p:cNvSpPr txBox="1">
            <a:spLocks noGrp="1"/>
          </p:cNvSpPr>
          <p:nvPr>
            <p:ph type="subTitle" idx="1"/>
          </p:nvPr>
        </p:nvSpPr>
        <p:spPr>
          <a:xfrm>
            <a:off x="4030771" y="1870200"/>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79" name="Google Shape;379;p13"/>
          <p:cNvSpPr txBox="1">
            <a:spLocks noGrp="1"/>
          </p:cNvSpPr>
          <p:nvPr>
            <p:ph type="subTitle" idx="2"/>
          </p:nvPr>
        </p:nvSpPr>
        <p:spPr>
          <a:xfrm>
            <a:off x="4029101" y="2326500"/>
            <a:ext cx="2966800" cy="8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0" name="Google Shape;380;p13"/>
          <p:cNvSpPr txBox="1">
            <a:spLocks noGrp="1"/>
          </p:cNvSpPr>
          <p:nvPr>
            <p:ph type="title" hasCustomPrompt="1"/>
          </p:nvPr>
        </p:nvSpPr>
        <p:spPr>
          <a:xfrm>
            <a:off x="3067501" y="1870200"/>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1" name="Google Shape;381;p13"/>
          <p:cNvSpPr txBox="1">
            <a:spLocks noGrp="1"/>
          </p:cNvSpPr>
          <p:nvPr>
            <p:ph type="subTitle" idx="3"/>
          </p:nvPr>
        </p:nvSpPr>
        <p:spPr>
          <a:xfrm>
            <a:off x="4029101" y="3469167"/>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2" name="Google Shape;382;p13"/>
          <p:cNvSpPr txBox="1">
            <a:spLocks noGrp="1"/>
          </p:cNvSpPr>
          <p:nvPr>
            <p:ph type="subTitle" idx="4"/>
          </p:nvPr>
        </p:nvSpPr>
        <p:spPr>
          <a:xfrm>
            <a:off x="4029101" y="3923329"/>
            <a:ext cx="2952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3" name="Google Shape;383;p13"/>
          <p:cNvSpPr txBox="1">
            <a:spLocks noGrp="1"/>
          </p:cNvSpPr>
          <p:nvPr>
            <p:ph type="title" idx="5" hasCustomPrompt="1"/>
          </p:nvPr>
        </p:nvSpPr>
        <p:spPr>
          <a:xfrm>
            <a:off x="3067501" y="3469167"/>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4" name="Google Shape;384;p13"/>
          <p:cNvSpPr txBox="1">
            <a:spLocks noGrp="1"/>
          </p:cNvSpPr>
          <p:nvPr>
            <p:ph type="subTitle" idx="6"/>
          </p:nvPr>
        </p:nvSpPr>
        <p:spPr>
          <a:xfrm>
            <a:off x="8268301" y="1870200"/>
            <a:ext cx="29528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5" name="Google Shape;385;p13"/>
          <p:cNvSpPr txBox="1">
            <a:spLocks noGrp="1"/>
          </p:cNvSpPr>
          <p:nvPr>
            <p:ph type="subTitle" idx="7"/>
          </p:nvPr>
        </p:nvSpPr>
        <p:spPr>
          <a:xfrm>
            <a:off x="8266635" y="2326500"/>
            <a:ext cx="2966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6" name="Google Shape;386;p13"/>
          <p:cNvSpPr txBox="1">
            <a:spLocks noGrp="1"/>
          </p:cNvSpPr>
          <p:nvPr>
            <p:ph type="title" idx="8" hasCustomPrompt="1"/>
          </p:nvPr>
        </p:nvSpPr>
        <p:spPr>
          <a:xfrm>
            <a:off x="7305035" y="1868100"/>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7" name="Google Shape;387;p13"/>
          <p:cNvSpPr txBox="1">
            <a:spLocks noGrp="1"/>
          </p:cNvSpPr>
          <p:nvPr>
            <p:ph type="subTitle" idx="9"/>
          </p:nvPr>
        </p:nvSpPr>
        <p:spPr>
          <a:xfrm>
            <a:off x="8268304" y="3469167"/>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8" name="Google Shape;388;p13"/>
          <p:cNvSpPr txBox="1">
            <a:spLocks noGrp="1"/>
          </p:cNvSpPr>
          <p:nvPr>
            <p:ph type="subTitle" idx="13"/>
          </p:nvPr>
        </p:nvSpPr>
        <p:spPr>
          <a:xfrm>
            <a:off x="8268368" y="3923332"/>
            <a:ext cx="2952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9" name="Google Shape;389;p13"/>
          <p:cNvSpPr txBox="1">
            <a:spLocks noGrp="1"/>
          </p:cNvSpPr>
          <p:nvPr>
            <p:ph type="title" idx="14" hasCustomPrompt="1"/>
          </p:nvPr>
        </p:nvSpPr>
        <p:spPr>
          <a:xfrm>
            <a:off x="7305035" y="3469167"/>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90" name="Google Shape;390;p13"/>
          <p:cNvSpPr txBox="1">
            <a:spLocks noGrp="1"/>
          </p:cNvSpPr>
          <p:nvPr>
            <p:ph type="title" idx="15"/>
          </p:nvPr>
        </p:nvSpPr>
        <p:spPr>
          <a:xfrm>
            <a:off x="3067500" y="720000"/>
            <a:ext cx="8164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91" name="Google Shape;391;p13"/>
          <p:cNvGrpSpPr/>
          <p:nvPr/>
        </p:nvGrpSpPr>
        <p:grpSpPr>
          <a:xfrm>
            <a:off x="-1322682" y="-182699"/>
            <a:ext cx="4462100" cy="6413500"/>
            <a:chOff x="-798375" y="146950"/>
            <a:chExt cx="3346575" cy="4810125"/>
          </a:xfrm>
        </p:grpSpPr>
        <p:sp>
          <p:nvSpPr>
            <p:cNvPr id="392" name="Google Shape;392;p13"/>
            <p:cNvSpPr/>
            <p:nvPr/>
          </p:nvSpPr>
          <p:spPr>
            <a:xfrm>
              <a:off x="-798375" y="357450"/>
              <a:ext cx="3042625" cy="3523625"/>
            </a:xfrm>
            <a:custGeom>
              <a:avLst/>
              <a:gdLst/>
              <a:ahLst/>
              <a:cxnLst/>
              <a:rect l="l" t="t" r="r" b="b"/>
              <a:pathLst>
                <a:path w="121705" h="140945" extrusionOk="0">
                  <a:moveTo>
                    <a:pt x="119151" y="0"/>
                  </a:moveTo>
                  <a:cubicBezTo>
                    <a:pt x="71947" y="38147"/>
                    <a:pt x="31399" y="84743"/>
                    <a:pt x="0" y="136993"/>
                  </a:cubicBezTo>
                  <a:lnTo>
                    <a:pt x="6718" y="140944"/>
                  </a:lnTo>
                  <a:cubicBezTo>
                    <a:pt x="36566" y="88846"/>
                    <a:pt x="75655" y="41916"/>
                    <a:pt x="121705" y="3070"/>
                  </a:cubicBezTo>
                  <a:lnTo>
                    <a:pt x="119151" y="0"/>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3"/>
            <p:cNvSpPr/>
            <p:nvPr/>
          </p:nvSpPr>
          <p:spPr>
            <a:xfrm>
              <a:off x="526875" y="1282225"/>
              <a:ext cx="205200" cy="341975"/>
            </a:xfrm>
            <a:custGeom>
              <a:avLst/>
              <a:gdLst/>
              <a:ahLst/>
              <a:cxnLst/>
              <a:rect l="l" t="t" r="r" b="b"/>
              <a:pathLst>
                <a:path w="8208" h="13679" extrusionOk="0">
                  <a:moveTo>
                    <a:pt x="0" y="0"/>
                  </a:moveTo>
                  <a:lnTo>
                    <a:pt x="0" y="0"/>
                  </a:lnTo>
                  <a:cubicBezTo>
                    <a:pt x="943" y="8876"/>
                    <a:pt x="8207" y="13678"/>
                    <a:pt x="8207" y="13678"/>
                  </a:cubicBezTo>
                  <a:cubicBezTo>
                    <a:pt x="4803" y="6140"/>
                    <a:pt x="0" y="1"/>
                    <a:pt x="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3"/>
            <p:cNvSpPr/>
            <p:nvPr/>
          </p:nvSpPr>
          <p:spPr>
            <a:xfrm>
              <a:off x="696325" y="1064900"/>
              <a:ext cx="202925" cy="477225"/>
            </a:xfrm>
            <a:custGeom>
              <a:avLst/>
              <a:gdLst/>
              <a:ahLst/>
              <a:cxnLst/>
              <a:rect l="l" t="t" r="r" b="b"/>
              <a:pathLst>
                <a:path w="8117" h="19089" extrusionOk="0">
                  <a:moveTo>
                    <a:pt x="8116" y="0"/>
                  </a:moveTo>
                  <a:cubicBezTo>
                    <a:pt x="1" y="8025"/>
                    <a:pt x="973" y="19089"/>
                    <a:pt x="973" y="19089"/>
                  </a:cubicBezTo>
                  <a:cubicBezTo>
                    <a:pt x="5776" y="9697"/>
                    <a:pt x="8116" y="31"/>
                    <a:pt x="811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3"/>
            <p:cNvSpPr/>
            <p:nvPr/>
          </p:nvSpPr>
          <p:spPr>
            <a:xfrm>
              <a:off x="466075" y="1572500"/>
              <a:ext cx="114775" cy="427850"/>
            </a:xfrm>
            <a:custGeom>
              <a:avLst/>
              <a:gdLst/>
              <a:ahLst/>
              <a:cxnLst/>
              <a:rect l="l" t="t" r="r" b="b"/>
              <a:pathLst>
                <a:path w="4591" h="17114" extrusionOk="0">
                  <a:moveTo>
                    <a:pt x="3496" y="1"/>
                  </a:moveTo>
                  <a:lnTo>
                    <a:pt x="3496" y="1"/>
                  </a:lnTo>
                  <a:cubicBezTo>
                    <a:pt x="1" y="9423"/>
                    <a:pt x="2128" y="17113"/>
                    <a:pt x="2128" y="17113"/>
                  </a:cubicBezTo>
                  <a:cubicBezTo>
                    <a:pt x="4590" y="9393"/>
                    <a:pt x="3527" y="1"/>
                    <a:pt x="3496"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3"/>
            <p:cNvSpPr/>
            <p:nvPr/>
          </p:nvSpPr>
          <p:spPr>
            <a:xfrm>
              <a:off x="716850" y="1245000"/>
              <a:ext cx="260675" cy="296375"/>
            </a:xfrm>
            <a:custGeom>
              <a:avLst/>
              <a:gdLst/>
              <a:ahLst/>
              <a:cxnLst/>
              <a:rect l="l" t="t" r="r" b="b"/>
              <a:pathLst>
                <a:path w="10427" h="11855" extrusionOk="0">
                  <a:moveTo>
                    <a:pt x="10365" y="0"/>
                  </a:moveTo>
                  <a:lnTo>
                    <a:pt x="10365" y="0"/>
                  </a:lnTo>
                  <a:cubicBezTo>
                    <a:pt x="2614" y="5046"/>
                    <a:pt x="0" y="11854"/>
                    <a:pt x="0" y="11854"/>
                  </a:cubicBezTo>
                  <a:cubicBezTo>
                    <a:pt x="6049" y="7477"/>
                    <a:pt x="10426" y="0"/>
                    <a:pt x="10365"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3"/>
            <p:cNvSpPr/>
            <p:nvPr/>
          </p:nvSpPr>
          <p:spPr>
            <a:xfrm>
              <a:off x="1866550" y="770650"/>
              <a:ext cx="681650" cy="194725"/>
            </a:xfrm>
            <a:custGeom>
              <a:avLst/>
              <a:gdLst/>
              <a:ahLst/>
              <a:cxnLst/>
              <a:rect l="l" t="t" r="r" b="b"/>
              <a:pathLst>
                <a:path w="27266" h="7789" extrusionOk="0">
                  <a:moveTo>
                    <a:pt x="21895" y="0"/>
                  </a:moveTo>
                  <a:cubicBezTo>
                    <a:pt x="9088" y="0"/>
                    <a:pt x="1" y="7789"/>
                    <a:pt x="1" y="7789"/>
                  </a:cubicBezTo>
                  <a:cubicBezTo>
                    <a:pt x="14469" y="5661"/>
                    <a:pt x="27266" y="463"/>
                    <a:pt x="27266" y="463"/>
                  </a:cubicBezTo>
                  <a:cubicBezTo>
                    <a:pt x="25417" y="142"/>
                    <a:pt x="23622" y="0"/>
                    <a:pt x="21895"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3"/>
            <p:cNvSpPr/>
            <p:nvPr/>
          </p:nvSpPr>
          <p:spPr>
            <a:xfrm>
              <a:off x="1536000" y="1066425"/>
              <a:ext cx="288800" cy="164900"/>
            </a:xfrm>
            <a:custGeom>
              <a:avLst/>
              <a:gdLst/>
              <a:ahLst/>
              <a:cxnLst/>
              <a:rect l="l" t="t" r="r" b="b"/>
              <a:pathLst>
                <a:path w="11552" h="6596" extrusionOk="0">
                  <a:moveTo>
                    <a:pt x="1" y="0"/>
                  </a:moveTo>
                  <a:lnTo>
                    <a:pt x="1" y="0"/>
                  </a:lnTo>
                  <a:cubicBezTo>
                    <a:pt x="4591" y="4256"/>
                    <a:pt x="11551" y="6596"/>
                    <a:pt x="11551" y="6596"/>
                  </a:cubicBezTo>
                  <a:cubicBezTo>
                    <a:pt x="6080" y="1034"/>
                    <a:pt x="1" y="0"/>
                    <a:pt x="1"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3"/>
            <p:cNvSpPr/>
            <p:nvPr/>
          </p:nvSpPr>
          <p:spPr>
            <a:xfrm>
              <a:off x="1905325" y="969150"/>
              <a:ext cx="429350" cy="240900"/>
            </a:xfrm>
            <a:custGeom>
              <a:avLst/>
              <a:gdLst/>
              <a:ahLst/>
              <a:cxnLst/>
              <a:rect l="l" t="t" r="r" b="b"/>
              <a:pathLst>
                <a:path w="17174" h="9636" extrusionOk="0">
                  <a:moveTo>
                    <a:pt x="0" y="0"/>
                  </a:moveTo>
                  <a:cubicBezTo>
                    <a:pt x="7478" y="5593"/>
                    <a:pt x="17174" y="9636"/>
                    <a:pt x="17174" y="9636"/>
                  </a:cubicBezTo>
                  <a:cubicBezTo>
                    <a:pt x="9423" y="1156"/>
                    <a:pt x="1" y="1"/>
                    <a:pt x="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3"/>
            <p:cNvSpPr/>
            <p:nvPr/>
          </p:nvSpPr>
          <p:spPr>
            <a:xfrm>
              <a:off x="1481300" y="957750"/>
              <a:ext cx="848825" cy="130725"/>
            </a:xfrm>
            <a:custGeom>
              <a:avLst/>
              <a:gdLst/>
              <a:ahLst/>
              <a:cxnLst/>
              <a:rect l="l" t="t" r="r" b="b"/>
              <a:pathLst>
                <a:path w="33953" h="5229" extrusionOk="0">
                  <a:moveTo>
                    <a:pt x="15411" y="1"/>
                  </a:moveTo>
                  <a:lnTo>
                    <a:pt x="15350" y="61"/>
                  </a:lnTo>
                  <a:cubicBezTo>
                    <a:pt x="10396" y="2037"/>
                    <a:pt x="5228" y="3618"/>
                    <a:pt x="0" y="4833"/>
                  </a:cubicBezTo>
                  <a:lnTo>
                    <a:pt x="92" y="5229"/>
                  </a:lnTo>
                  <a:cubicBezTo>
                    <a:pt x="5289" y="4013"/>
                    <a:pt x="10456" y="2402"/>
                    <a:pt x="15441" y="426"/>
                  </a:cubicBezTo>
                  <a:lnTo>
                    <a:pt x="33861" y="4074"/>
                  </a:lnTo>
                  <a:lnTo>
                    <a:pt x="33952" y="3709"/>
                  </a:lnTo>
                  <a:lnTo>
                    <a:pt x="15411"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3"/>
            <p:cNvSpPr/>
            <p:nvPr/>
          </p:nvSpPr>
          <p:spPr>
            <a:xfrm>
              <a:off x="503325" y="1219925"/>
              <a:ext cx="231775" cy="781950"/>
            </a:xfrm>
            <a:custGeom>
              <a:avLst/>
              <a:gdLst/>
              <a:ahLst/>
              <a:cxnLst/>
              <a:rect l="l" t="t" r="r" b="b"/>
              <a:pathLst>
                <a:path w="9271" h="31278" extrusionOk="0">
                  <a:moveTo>
                    <a:pt x="7599" y="0"/>
                  </a:moveTo>
                  <a:cubicBezTo>
                    <a:pt x="7781" y="5137"/>
                    <a:pt x="8055" y="10608"/>
                    <a:pt x="8876" y="15927"/>
                  </a:cubicBezTo>
                  <a:lnTo>
                    <a:pt x="0" y="31095"/>
                  </a:lnTo>
                  <a:lnTo>
                    <a:pt x="334" y="31277"/>
                  </a:lnTo>
                  <a:lnTo>
                    <a:pt x="9271" y="16049"/>
                  </a:lnTo>
                  <a:lnTo>
                    <a:pt x="9271" y="15958"/>
                  </a:lnTo>
                  <a:cubicBezTo>
                    <a:pt x="8420" y="10638"/>
                    <a:pt x="8116" y="5137"/>
                    <a:pt x="7964"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3"/>
            <p:cNvSpPr/>
            <p:nvPr/>
          </p:nvSpPr>
          <p:spPr>
            <a:xfrm>
              <a:off x="1080825" y="508650"/>
              <a:ext cx="198375" cy="658100"/>
            </a:xfrm>
            <a:custGeom>
              <a:avLst/>
              <a:gdLst/>
              <a:ahLst/>
              <a:cxnLst/>
              <a:rect l="l" t="t" r="r" b="b"/>
              <a:pathLst>
                <a:path w="7935" h="26324" extrusionOk="0">
                  <a:moveTo>
                    <a:pt x="7934" y="1"/>
                  </a:moveTo>
                  <a:cubicBezTo>
                    <a:pt x="1" y="12585"/>
                    <a:pt x="4530" y="26323"/>
                    <a:pt x="4530" y="26323"/>
                  </a:cubicBezTo>
                  <a:cubicBezTo>
                    <a:pt x="7873" y="12949"/>
                    <a:pt x="7934" y="1"/>
                    <a:pt x="793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3"/>
            <p:cNvSpPr/>
            <p:nvPr/>
          </p:nvSpPr>
          <p:spPr>
            <a:xfrm>
              <a:off x="1013975" y="725225"/>
              <a:ext cx="181625" cy="441525"/>
            </a:xfrm>
            <a:custGeom>
              <a:avLst/>
              <a:gdLst/>
              <a:ahLst/>
              <a:cxnLst/>
              <a:rect l="l" t="t" r="r" b="b"/>
              <a:pathLst>
                <a:path w="7265" h="17661" extrusionOk="0">
                  <a:moveTo>
                    <a:pt x="942" y="1"/>
                  </a:moveTo>
                  <a:lnTo>
                    <a:pt x="942" y="1"/>
                  </a:lnTo>
                  <a:cubicBezTo>
                    <a:pt x="0" y="10457"/>
                    <a:pt x="7265" y="17660"/>
                    <a:pt x="7265" y="17660"/>
                  </a:cubicBezTo>
                  <a:cubicBezTo>
                    <a:pt x="5076" y="8207"/>
                    <a:pt x="973" y="1"/>
                    <a:pt x="942"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3"/>
            <p:cNvSpPr/>
            <p:nvPr/>
          </p:nvSpPr>
          <p:spPr>
            <a:xfrm>
              <a:off x="184925" y="3047400"/>
              <a:ext cx="739400" cy="241725"/>
            </a:xfrm>
            <a:custGeom>
              <a:avLst/>
              <a:gdLst/>
              <a:ahLst/>
              <a:cxnLst/>
              <a:rect l="l" t="t" r="r" b="b"/>
              <a:pathLst>
                <a:path w="29576" h="9669" extrusionOk="0">
                  <a:moveTo>
                    <a:pt x="25219" y="1"/>
                  </a:moveTo>
                  <a:cubicBezTo>
                    <a:pt x="10277" y="1"/>
                    <a:pt x="0" y="9668"/>
                    <a:pt x="0" y="9668"/>
                  </a:cubicBezTo>
                  <a:cubicBezTo>
                    <a:pt x="15717" y="6610"/>
                    <a:pt x="29472" y="293"/>
                    <a:pt x="29575" y="276"/>
                  </a:cubicBezTo>
                  <a:lnTo>
                    <a:pt x="29575" y="276"/>
                  </a:lnTo>
                  <a:cubicBezTo>
                    <a:pt x="29575" y="276"/>
                    <a:pt x="29575" y="276"/>
                    <a:pt x="29575" y="276"/>
                  </a:cubicBezTo>
                  <a:cubicBezTo>
                    <a:pt x="29575" y="276"/>
                    <a:pt x="29575" y="276"/>
                    <a:pt x="29575" y="276"/>
                  </a:cubicBezTo>
                  <a:cubicBezTo>
                    <a:pt x="29575" y="276"/>
                    <a:pt x="29575" y="276"/>
                    <a:pt x="29575" y="276"/>
                  </a:cubicBezTo>
                  <a:lnTo>
                    <a:pt x="29575" y="276"/>
                  </a:lnTo>
                  <a:cubicBezTo>
                    <a:pt x="28084" y="87"/>
                    <a:pt x="26631" y="1"/>
                    <a:pt x="25219"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3"/>
            <p:cNvSpPr/>
            <p:nvPr/>
          </p:nvSpPr>
          <p:spPr>
            <a:xfrm>
              <a:off x="185675" y="2905350"/>
              <a:ext cx="390625" cy="384525"/>
            </a:xfrm>
            <a:custGeom>
              <a:avLst/>
              <a:gdLst/>
              <a:ahLst/>
              <a:cxnLst/>
              <a:rect l="l" t="t" r="r" b="b"/>
              <a:pathLst>
                <a:path w="15625" h="15381" extrusionOk="0">
                  <a:moveTo>
                    <a:pt x="15624" y="0"/>
                  </a:moveTo>
                  <a:lnTo>
                    <a:pt x="15624" y="0"/>
                  </a:lnTo>
                  <a:cubicBezTo>
                    <a:pt x="15624" y="0"/>
                    <a:pt x="15624" y="0"/>
                    <a:pt x="15624" y="1"/>
                  </a:cubicBezTo>
                  <a:lnTo>
                    <a:pt x="15624" y="1"/>
                  </a:lnTo>
                  <a:cubicBezTo>
                    <a:pt x="15624" y="0"/>
                    <a:pt x="15624" y="0"/>
                    <a:pt x="15624" y="0"/>
                  </a:cubicBezTo>
                  <a:close/>
                  <a:moveTo>
                    <a:pt x="15624" y="1"/>
                  </a:moveTo>
                  <a:cubicBezTo>
                    <a:pt x="4043" y="4134"/>
                    <a:pt x="1" y="15381"/>
                    <a:pt x="1" y="15381"/>
                  </a:cubicBezTo>
                  <a:cubicBezTo>
                    <a:pt x="8921" y="8402"/>
                    <a:pt x="15570" y="31"/>
                    <a:pt x="1562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3"/>
            <p:cNvSpPr/>
            <p:nvPr/>
          </p:nvSpPr>
          <p:spPr>
            <a:xfrm>
              <a:off x="1102875" y="1641650"/>
              <a:ext cx="511425" cy="163475"/>
            </a:xfrm>
            <a:custGeom>
              <a:avLst/>
              <a:gdLst/>
              <a:ahLst/>
              <a:cxnLst/>
              <a:rect l="l" t="t" r="r" b="b"/>
              <a:pathLst>
                <a:path w="20457" h="6539" extrusionOk="0">
                  <a:moveTo>
                    <a:pt x="0" y="1"/>
                  </a:moveTo>
                  <a:cubicBezTo>
                    <a:pt x="0" y="1"/>
                    <a:pt x="7065" y="6539"/>
                    <a:pt x="17259" y="6539"/>
                  </a:cubicBezTo>
                  <a:cubicBezTo>
                    <a:pt x="18294" y="6539"/>
                    <a:pt x="19361" y="6471"/>
                    <a:pt x="20457" y="6323"/>
                  </a:cubicBezTo>
                  <a:cubicBezTo>
                    <a:pt x="20457" y="6323"/>
                    <a:pt x="10882" y="2067"/>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1213050" y="1245000"/>
              <a:ext cx="563875" cy="386800"/>
            </a:xfrm>
            <a:custGeom>
              <a:avLst/>
              <a:gdLst/>
              <a:ahLst/>
              <a:cxnLst/>
              <a:rect l="l" t="t" r="r" b="b"/>
              <a:pathLst>
                <a:path w="22555" h="15472" extrusionOk="0">
                  <a:moveTo>
                    <a:pt x="22554" y="0"/>
                  </a:moveTo>
                  <a:cubicBezTo>
                    <a:pt x="22554" y="0"/>
                    <a:pt x="10669" y="6140"/>
                    <a:pt x="1" y="15471"/>
                  </a:cubicBezTo>
                  <a:cubicBezTo>
                    <a:pt x="1" y="15471"/>
                    <a:pt x="14712" y="13192"/>
                    <a:pt x="22554"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681125" y="1857450"/>
              <a:ext cx="545625" cy="182450"/>
            </a:xfrm>
            <a:custGeom>
              <a:avLst/>
              <a:gdLst/>
              <a:ahLst/>
              <a:cxnLst/>
              <a:rect l="l" t="t" r="r" b="b"/>
              <a:pathLst>
                <a:path w="21825" h="7298" extrusionOk="0">
                  <a:moveTo>
                    <a:pt x="21825" y="1"/>
                  </a:moveTo>
                  <a:cubicBezTo>
                    <a:pt x="21824" y="1"/>
                    <a:pt x="9271" y="1642"/>
                    <a:pt x="1" y="7296"/>
                  </a:cubicBezTo>
                  <a:cubicBezTo>
                    <a:pt x="1" y="7296"/>
                    <a:pt x="59" y="7298"/>
                    <a:pt x="172" y="7298"/>
                  </a:cubicBezTo>
                  <a:cubicBezTo>
                    <a:pt x="1584" y="7298"/>
                    <a:pt x="11496" y="7037"/>
                    <a:pt x="2182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715325" y="2050000"/>
              <a:ext cx="360975" cy="64975"/>
            </a:xfrm>
            <a:custGeom>
              <a:avLst/>
              <a:gdLst/>
              <a:ahLst/>
              <a:cxnLst/>
              <a:rect l="l" t="t" r="r" b="b"/>
              <a:pathLst>
                <a:path w="14439" h="2599" extrusionOk="0">
                  <a:moveTo>
                    <a:pt x="1547" y="0"/>
                  </a:moveTo>
                  <a:cubicBezTo>
                    <a:pt x="1030" y="0"/>
                    <a:pt x="513" y="16"/>
                    <a:pt x="1" y="50"/>
                  </a:cubicBezTo>
                  <a:cubicBezTo>
                    <a:pt x="1" y="50"/>
                    <a:pt x="4518" y="2598"/>
                    <a:pt x="11328" y="2598"/>
                  </a:cubicBezTo>
                  <a:cubicBezTo>
                    <a:pt x="12319" y="2598"/>
                    <a:pt x="13358" y="2544"/>
                    <a:pt x="14438" y="2421"/>
                  </a:cubicBezTo>
                  <a:cubicBezTo>
                    <a:pt x="14438" y="2421"/>
                    <a:pt x="7957" y="0"/>
                    <a:pt x="1547"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681900" y="1551975"/>
              <a:ext cx="958250" cy="507650"/>
            </a:xfrm>
            <a:custGeom>
              <a:avLst/>
              <a:gdLst/>
              <a:ahLst/>
              <a:cxnLst/>
              <a:rect l="l" t="t" r="r" b="b"/>
              <a:pathLst>
                <a:path w="38330" h="20306" extrusionOk="0">
                  <a:moveTo>
                    <a:pt x="38268" y="1"/>
                  </a:moveTo>
                  <a:cubicBezTo>
                    <a:pt x="31490" y="1429"/>
                    <a:pt x="24225" y="2828"/>
                    <a:pt x="17052" y="3436"/>
                  </a:cubicBezTo>
                  <a:lnTo>
                    <a:pt x="16991" y="3436"/>
                  </a:lnTo>
                  <a:lnTo>
                    <a:pt x="0" y="20062"/>
                  </a:lnTo>
                  <a:lnTo>
                    <a:pt x="274" y="20305"/>
                  </a:lnTo>
                  <a:lnTo>
                    <a:pt x="17143" y="3831"/>
                  </a:lnTo>
                  <a:cubicBezTo>
                    <a:pt x="24347" y="3223"/>
                    <a:pt x="31551" y="1825"/>
                    <a:pt x="38329" y="366"/>
                  </a:cubicBezTo>
                  <a:lnTo>
                    <a:pt x="38268" y="1"/>
                  </a:ln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533950" y="185700"/>
              <a:ext cx="2354950" cy="4771375"/>
            </a:xfrm>
            <a:custGeom>
              <a:avLst/>
              <a:gdLst/>
              <a:ahLst/>
              <a:cxnLst/>
              <a:rect l="l" t="t" r="r" b="b"/>
              <a:pathLst>
                <a:path w="94198" h="190855" extrusionOk="0">
                  <a:moveTo>
                    <a:pt x="91918" y="1"/>
                  </a:moveTo>
                  <a:cubicBezTo>
                    <a:pt x="90580" y="1794"/>
                    <a:pt x="89182" y="3496"/>
                    <a:pt x="87905" y="5320"/>
                  </a:cubicBezTo>
                  <a:lnTo>
                    <a:pt x="86021" y="8025"/>
                  </a:lnTo>
                  <a:lnTo>
                    <a:pt x="84197" y="10761"/>
                  </a:lnTo>
                  <a:cubicBezTo>
                    <a:pt x="81735" y="14439"/>
                    <a:pt x="79395" y="18177"/>
                    <a:pt x="77115" y="21916"/>
                  </a:cubicBezTo>
                  <a:cubicBezTo>
                    <a:pt x="72556" y="29454"/>
                    <a:pt x="68270" y="37114"/>
                    <a:pt x="64106" y="44834"/>
                  </a:cubicBezTo>
                  <a:cubicBezTo>
                    <a:pt x="55747" y="60305"/>
                    <a:pt x="47905" y="75990"/>
                    <a:pt x="40336" y="91826"/>
                  </a:cubicBezTo>
                  <a:cubicBezTo>
                    <a:pt x="32828" y="107692"/>
                    <a:pt x="25594" y="123680"/>
                    <a:pt x="18694" y="139820"/>
                  </a:cubicBezTo>
                  <a:cubicBezTo>
                    <a:pt x="15229" y="147875"/>
                    <a:pt x="11886" y="156021"/>
                    <a:pt x="8694" y="164228"/>
                  </a:cubicBezTo>
                  <a:cubicBezTo>
                    <a:pt x="7904" y="166264"/>
                    <a:pt x="7114" y="168331"/>
                    <a:pt x="6354" y="170368"/>
                  </a:cubicBezTo>
                  <a:lnTo>
                    <a:pt x="5199" y="173499"/>
                  </a:lnTo>
                  <a:lnTo>
                    <a:pt x="4104" y="176599"/>
                  </a:lnTo>
                  <a:cubicBezTo>
                    <a:pt x="2615" y="180794"/>
                    <a:pt x="1156" y="184958"/>
                    <a:pt x="1" y="189335"/>
                  </a:cubicBezTo>
                  <a:lnTo>
                    <a:pt x="5867" y="190854"/>
                  </a:lnTo>
                  <a:cubicBezTo>
                    <a:pt x="6901" y="186751"/>
                    <a:pt x="8269" y="182617"/>
                    <a:pt x="9636" y="178514"/>
                  </a:cubicBezTo>
                  <a:lnTo>
                    <a:pt x="10700" y="175414"/>
                  </a:lnTo>
                  <a:lnTo>
                    <a:pt x="11794" y="172344"/>
                  </a:lnTo>
                  <a:cubicBezTo>
                    <a:pt x="12524" y="170307"/>
                    <a:pt x="13284" y="168240"/>
                    <a:pt x="14044" y="166204"/>
                  </a:cubicBezTo>
                  <a:cubicBezTo>
                    <a:pt x="17083" y="158027"/>
                    <a:pt x="20275" y="149881"/>
                    <a:pt x="23588" y="141796"/>
                  </a:cubicBezTo>
                  <a:cubicBezTo>
                    <a:pt x="30214" y="125626"/>
                    <a:pt x="37145" y="109546"/>
                    <a:pt x="44439" y="93649"/>
                  </a:cubicBezTo>
                  <a:cubicBezTo>
                    <a:pt x="51704" y="77753"/>
                    <a:pt x="59303" y="61977"/>
                    <a:pt x="67358" y="46475"/>
                  </a:cubicBezTo>
                  <a:cubicBezTo>
                    <a:pt x="71400" y="38725"/>
                    <a:pt x="75565" y="31035"/>
                    <a:pt x="79942" y="23527"/>
                  </a:cubicBezTo>
                  <a:cubicBezTo>
                    <a:pt x="84349" y="15989"/>
                    <a:pt x="88969" y="8572"/>
                    <a:pt x="94197" y="1672"/>
                  </a:cubicBezTo>
                  <a:lnTo>
                    <a:pt x="91918" y="1"/>
                  </a:ln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3"/>
            <p:cNvSpPr/>
            <p:nvPr/>
          </p:nvSpPr>
          <p:spPr>
            <a:xfrm>
              <a:off x="1184175" y="146950"/>
              <a:ext cx="251550" cy="339700"/>
            </a:xfrm>
            <a:custGeom>
              <a:avLst/>
              <a:gdLst/>
              <a:ahLst/>
              <a:cxnLst/>
              <a:rect l="l" t="t" r="r" b="b"/>
              <a:pathLst>
                <a:path w="10062" h="13588" extrusionOk="0">
                  <a:moveTo>
                    <a:pt x="1" y="0"/>
                  </a:moveTo>
                  <a:lnTo>
                    <a:pt x="1" y="0"/>
                  </a:lnTo>
                  <a:cubicBezTo>
                    <a:pt x="0" y="1"/>
                    <a:pt x="1" y="1"/>
                    <a:pt x="1" y="2"/>
                  </a:cubicBezTo>
                  <a:lnTo>
                    <a:pt x="1" y="2"/>
                  </a:lnTo>
                  <a:cubicBezTo>
                    <a:pt x="1" y="2"/>
                    <a:pt x="1" y="1"/>
                    <a:pt x="1" y="0"/>
                  </a:cubicBezTo>
                  <a:close/>
                  <a:moveTo>
                    <a:pt x="1" y="2"/>
                  </a:moveTo>
                  <a:cubicBezTo>
                    <a:pt x="1917" y="9302"/>
                    <a:pt x="10062" y="13587"/>
                    <a:pt x="10062" y="13587"/>
                  </a:cubicBezTo>
                  <a:cubicBezTo>
                    <a:pt x="5690" y="6081"/>
                    <a:pt x="63" y="129"/>
                    <a:pt x="1" y="2"/>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3"/>
            <p:cNvSpPr/>
            <p:nvPr/>
          </p:nvSpPr>
          <p:spPr>
            <a:xfrm>
              <a:off x="1377950" y="202425"/>
              <a:ext cx="71450" cy="561575"/>
            </a:xfrm>
            <a:custGeom>
              <a:avLst/>
              <a:gdLst/>
              <a:ahLst/>
              <a:cxnLst/>
              <a:rect l="l" t="t" r="r" b="b"/>
              <a:pathLst>
                <a:path w="2858" h="22463" extrusionOk="0">
                  <a:moveTo>
                    <a:pt x="396" y="0"/>
                  </a:moveTo>
                  <a:lnTo>
                    <a:pt x="1" y="122"/>
                  </a:lnTo>
                  <a:cubicBezTo>
                    <a:pt x="2128" y="7295"/>
                    <a:pt x="2463" y="15016"/>
                    <a:pt x="1034" y="22402"/>
                  </a:cubicBezTo>
                  <a:lnTo>
                    <a:pt x="1399" y="22463"/>
                  </a:lnTo>
                  <a:lnTo>
                    <a:pt x="1399" y="22463"/>
                  </a:lnTo>
                  <a:cubicBezTo>
                    <a:pt x="2858" y="15016"/>
                    <a:pt x="2523" y="7265"/>
                    <a:pt x="396"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13"/>
          <p:cNvSpPr/>
          <p:nvPr/>
        </p:nvSpPr>
        <p:spPr>
          <a:xfrm>
            <a:off x="-63500" y="5990333"/>
            <a:ext cx="12395200" cy="994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145352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Pangolin"/>
                <a:ea typeface="Pangolin"/>
                <a:cs typeface="Pangolin"/>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a:p>
        </p:txBody>
      </p:sp>
    </p:spTree>
    <p:extLst>
      <p:ext uri="{BB962C8B-B14F-4D97-AF65-F5344CB8AC3E}">
        <p14:creationId xmlns:p14="http://schemas.microsoft.com/office/powerpoint/2010/main" val="8758120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5"/>
        <p:cNvGrpSpPr/>
        <p:nvPr/>
      </p:nvGrpSpPr>
      <p:grpSpPr>
        <a:xfrm>
          <a:off x="0" y="0"/>
          <a:ext cx="0" cy="0"/>
          <a:chOff x="0" y="0"/>
          <a:chExt cx="0" cy="0"/>
        </a:xfrm>
      </p:grpSpPr>
      <p:sp>
        <p:nvSpPr>
          <p:cNvPr id="46" name="Google Shape;46;p7"/>
          <p:cNvSpPr/>
          <p:nvPr/>
        </p:nvSpPr>
        <p:spPr>
          <a:xfrm>
            <a:off x="9309100" y="4594068"/>
            <a:ext cx="2882955" cy="2263969"/>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7"/>
          <p:cNvSpPr/>
          <p:nvPr/>
        </p:nvSpPr>
        <p:spPr>
          <a:xfrm flipH="1">
            <a:off x="-58" y="0"/>
            <a:ext cx="2349561" cy="6858040"/>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7"/>
          <p:cNvSpPr txBox="1">
            <a:spLocks noGrp="1"/>
          </p:cNvSpPr>
          <p:nvPr>
            <p:ph type="title"/>
          </p:nvPr>
        </p:nvSpPr>
        <p:spPr>
          <a:xfrm>
            <a:off x="6603051" y="1896633"/>
            <a:ext cx="4035600" cy="743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7"/>
          <p:cNvSpPr txBox="1">
            <a:spLocks noGrp="1"/>
          </p:cNvSpPr>
          <p:nvPr>
            <p:ph type="subTitle" idx="1"/>
          </p:nvPr>
        </p:nvSpPr>
        <p:spPr>
          <a:xfrm>
            <a:off x="6603051" y="2640167"/>
            <a:ext cx="4035600" cy="2316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740930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p:nvPr/>
        </p:nvSpPr>
        <p:spPr>
          <a:xfrm rot="10800000">
            <a:off x="5616179" y="2762063"/>
            <a:ext cx="6575349" cy="409529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8"/>
          <p:cNvSpPr/>
          <p:nvPr/>
        </p:nvSpPr>
        <p:spPr>
          <a:xfrm>
            <a:off x="15" y="-9400"/>
            <a:ext cx="6358117" cy="3142055"/>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8"/>
          <p:cNvSpPr/>
          <p:nvPr/>
        </p:nvSpPr>
        <p:spPr>
          <a:xfrm rot="10800000">
            <a:off x="5794094" y="2908513"/>
            <a:ext cx="6435173" cy="400538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8"/>
          <p:cNvSpPr txBox="1">
            <a:spLocks noGrp="1"/>
          </p:cNvSpPr>
          <p:nvPr>
            <p:ph type="title"/>
          </p:nvPr>
        </p:nvSpPr>
        <p:spPr>
          <a:xfrm>
            <a:off x="2834600" y="1488367"/>
            <a:ext cx="6522800" cy="330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34499134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grpSp>
        <p:nvGrpSpPr>
          <p:cNvPr id="56" name="Google Shape;56;p9"/>
          <p:cNvGrpSpPr/>
          <p:nvPr/>
        </p:nvGrpSpPr>
        <p:grpSpPr>
          <a:xfrm rot="10800000">
            <a:off x="-5" y="-8667"/>
            <a:ext cx="6553591" cy="68752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 name="Google Shape;59;p9"/>
          <p:cNvSpPr txBox="1">
            <a:spLocks noGrp="1"/>
          </p:cNvSpPr>
          <p:nvPr>
            <p:ph type="title"/>
          </p:nvPr>
        </p:nvSpPr>
        <p:spPr>
          <a:xfrm>
            <a:off x="950800" y="1644233"/>
            <a:ext cx="42000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0" name="Google Shape;60;p9"/>
          <p:cNvSpPr txBox="1">
            <a:spLocks noGrp="1"/>
          </p:cNvSpPr>
          <p:nvPr>
            <p:ph type="subTitle" idx="1"/>
          </p:nvPr>
        </p:nvSpPr>
        <p:spPr>
          <a:xfrm>
            <a:off x="950800" y="3737433"/>
            <a:ext cx="42000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1" name="Google Shape;61;p9"/>
          <p:cNvSpPr txBox="1">
            <a:spLocks noGrp="1"/>
          </p:cNvSpPr>
          <p:nvPr>
            <p:ph type="body" idx="2"/>
          </p:nvPr>
        </p:nvSpPr>
        <p:spPr>
          <a:xfrm>
            <a:off x="6586000" y="965433"/>
            <a:ext cx="4655200" cy="4926800"/>
          </a:xfrm>
          <a:prstGeom prst="rect">
            <a:avLst/>
          </a:prstGeom>
        </p:spPr>
        <p:txBody>
          <a:bodyPr spcFirstLastPara="1" wrap="square" lIns="91425" tIns="91425" rIns="91425" bIns="91425" anchor="ctr" anchorCtr="0">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62" name="Google Shape;62;p9"/>
          <p:cNvSpPr/>
          <p:nvPr/>
        </p:nvSpPr>
        <p:spPr>
          <a:xfrm rot="10800000" flipH="1">
            <a:off x="10448767" y="-8"/>
            <a:ext cx="1743196" cy="91780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912627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3670122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5"/>
        <p:cNvGrpSpPr/>
        <p:nvPr/>
      </p:nvGrpSpPr>
      <p:grpSpPr>
        <a:xfrm>
          <a:off x="0" y="0"/>
          <a:ext cx="0" cy="0"/>
          <a:chOff x="0" y="0"/>
          <a:chExt cx="0" cy="0"/>
        </a:xfrm>
      </p:grpSpPr>
      <p:sp>
        <p:nvSpPr>
          <p:cNvPr id="76" name="Google Shape;76;p13"/>
          <p:cNvSpPr/>
          <p:nvPr/>
        </p:nvSpPr>
        <p:spPr>
          <a:xfrm>
            <a:off x="-110734" y="1638233"/>
            <a:ext cx="12413259" cy="42799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 name="Google Shape;77;p13"/>
          <p:cNvGrpSpPr/>
          <p:nvPr/>
        </p:nvGrpSpPr>
        <p:grpSpPr>
          <a:xfrm>
            <a:off x="-33" y="1854200"/>
            <a:ext cx="12192000" cy="5003600"/>
            <a:chOff x="-25" y="1390650"/>
            <a:chExt cx="9144000" cy="3752700"/>
          </a:xfrm>
        </p:grpSpPr>
        <p:sp>
          <p:nvSpPr>
            <p:cNvPr id="78" name="Google Shape;78;p1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 name="Google Shape;80;p13"/>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3"/>
          <p:cNvSpPr txBox="1">
            <a:spLocks noGrp="1"/>
          </p:cNvSpPr>
          <p:nvPr>
            <p:ph type="title" idx="2" hasCustomPrompt="1"/>
          </p:nvPr>
        </p:nvSpPr>
        <p:spPr>
          <a:xfrm>
            <a:off x="16270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2" name="Google Shape;82;p13"/>
          <p:cNvSpPr txBox="1">
            <a:spLocks noGrp="1"/>
          </p:cNvSpPr>
          <p:nvPr>
            <p:ph type="subTitle" idx="1"/>
          </p:nvPr>
        </p:nvSpPr>
        <p:spPr>
          <a:xfrm>
            <a:off x="950800" y="4057600"/>
            <a:ext cx="2426400" cy="597600"/>
          </a:xfrm>
          <a:prstGeom prst="rect">
            <a:avLst/>
          </a:prstGeom>
        </p:spPr>
        <p:txBody>
          <a:bodyPr spcFirstLastPara="1" wrap="square" lIns="91425" tIns="91425" rIns="91425" bIns="91425" anchor="b" anchorCtr="0">
            <a:noAutofit/>
          </a:bodyPr>
          <a:lstStyle>
            <a:lvl1pPr lvl="0" algn="ctr">
              <a:spcBef>
                <a:spcPts val="0"/>
              </a:spcBef>
              <a:spcAft>
                <a:spcPts val="0"/>
              </a:spcAft>
              <a:buSzPts val="1800"/>
              <a:buFont typeface="Pangolin"/>
              <a:buNone/>
              <a:defRPr sz="2400" b="1">
                <a:latin typeface="Pangolin"/>
                <a:ea typeface="Pangolin"/>
                <a:cs typeface="Pangolin"/>
                <a:sym typeface="Pangolin"/>
              </a:defRPr>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83" name="Google Shape;83;p13"/>
          <p:cNvSpPr txBox="1">
            <a:spLocks noGrp="1"/>
          </p:cNvSpPr>
          <p:nvPr>
            <p:ph type="subTitle" idx="3"/>
          </p:nvPr>
        </p:nvSpPr>
        <p:spPr>
          <a:xfrm>
            <a:off x="9508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4" name="Google Shape;84;p13"/>
          <p:cNvSpPr txBox="1">
            <a:spLocks noGrp="1"/>
          </p:cNvSpPr>
          <p:nvPr>
            <p:ph type="title" idx="4" hasCustomPrompt="1"/>
          </p:nvPr>
        </p:nvSpPr>
        <p:spPr>
          <a:xfrm>
            <a:off x="4247648"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5" name="Google Shape;85;p13"/>
          <p:cNvSpPr txBox="1">
            <a:spLocks noGrp="1"/>
          </p:cNvSpPr>
          <p:nvPr>
            <p:ph type="subTitle" idx="5"/>
          </p:nvPr>
        </p:nvSpPr>
        <p:spPr>
          <a:xfrm>
            <a:off x="3571351"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6" name="Google Shape;86;p13"/>
          <p:cNvSpPr txBox="1">
            <a:spLocks noGrp="1"/>
          </p:cNvSpPr>
          <p:nvPr>
            <p:ph type="subTitle" idx="6"/>
          </p:nvPr>
        </p:nvSpPr>
        <p:spPr>
          <a:xfrm>
            <a:off x="3571351"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7" name="Google Shape;87;p13"/>
          <p:cNvSpPr txBox="1">
            <a:spLocks noGrp="1"/>
          </p:cNvSpPr>
          <p:nvPr>
            <p:ph type="title" idx="7" hasCustomPrompt="1"/>
          </p:nvPr>
        </p:nvSpPr>
        <p:spPr>
          <a:xfrm>
            <a:off x="68681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8" name="Google Shape;88;p13"/>
          <p:cNvSpPr txBox="1">
            <a:spLocks noGrp="1"/>
          </p:cNvSpPr>
          <p:nvPr>
            <p:ph type="subTitle" idx="8"/>
          </p:nvPr>
        </p:nvSpPr>
        <p:spPr>
          <a:xfrm>
            <a:off x="6191900"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9" name="Google Shape;89;p13"/>
          <p:cNvSpPr txBox="1">
            <a:spLocks noGrp="1"/>
          </p:cNvSpPr>
          <p:nvPr>
            <p:ph type="subTitle" idx="9"/>
          </p:nvPr>
        </p:nvSpPr>
        <p:spPr>
          <a:xfrm>
            <a:off x="61919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0" name="Google Shape;90;p13"/>
          <p:cNvSpPr txBox="1">
            <a:spLocks noGrp="1"/>
          </p:cNvSpPr>
          <p:nvPr>
            <p:ph type="title" idx="13" hasCustomPrompt="1"/>
          </p:nvPr>
        </p:nvSpPr>
        <p:spPr>
          <a:xfrm>
            <a:off x="9488732"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1" name="Google Shape;91;p13"/>
          <p:cNvSpPr txBox="1">
            <a:spLocks noGrp="1"/>
          </p:cNvSpPr>
          <p:nvPr>
            <p:ph type="subTitle" idx="14"/>
          </p:nvPr>
        </p:nvSpPr>
        <p:spPr>
          <a:xfrm>
            <a:off x="8812433"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92" name="Google Shape;92;p13"/>
          <p:cNvSpPr txBox="1">
            <a:spLocks noGrp="1"/>
          </p:cNvSpPr>
          <p:nvPr>
            <p:ph type="subTitle" idx="15"/>
          </p:nvPr>
        </p:nvSpPr>
        <p:spPr>
          <a:xfrm>
            <a:off x="8812433"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41367658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3"/>
        <p:cNvGrpSpPr/>
        <p:nvPr/>
      </p:nvGrpSpPr>
      <p:grpSpPr>
        <a:xfrm>
          <a:off x="0" y="0"/>
          <a:ext cx="0" cy="0"/>
          <a:chOff x="0" y="0"/>
          <a:chExt cx="0" cy="0"/>
        </a:xfrm>
      </p:grpSpPr>
      <p:sp>
        <p:nvSpPr>
          <p:cNvPr id="94" name="Google Shape;94;p14"/>
          <p:cNvSpPr/>
          <p:nvPr/>
        </p:nvSpPr>
        <p:spPr>
          <a:xfrm rot="10800000">
            <a:off x="7435514"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4"/>
          <p:cNvSpPr/>
          <p:nvPr/>
        </p:nvSpPr>
        <p:spPr>
          <a:xfrm rot="10800000">
            <a:off x="7564395" y="4010422"/>
            <a:ext cx="4664871" cy="290347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14"/>
          <p:cNvSpPr/>
          <p:nvPr/>
        </p:nvSpPr>
        <p:spPr>
          <a:xfrm>
            <a:off x="419770" y="269437"/>
            <a:ext cx="3634857" cy="363485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4"/>
          <p:cNvSpPr txBox="1">
            <a:spLocks noGrp="1"/>
          </p:cNvSpPr>
          <p:nvPr>
            <p:ph type="title"/>
          </p:nvPr>
        </p:nvSpPr>
        <p:spPr>
          <a:xfrm>
            <a:off x="4571400" y="5080467"/>
            <a:ext cx="3048000" cy="59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98" name="Google Shape;98;p14"/>
          <p:cNvSpPr txBox="1">
            <a:spLocks noGrp="1"/>
          </p:cNvSpPr>
          <p:nvPr>
            <p:ph type="subTitle" idx="1"/>
          </p:nvPr>
        </p:nvSpPr>
        <p:spPr>
          <a:xfrm>
            <a:off x="2832600" y="1968233"/>
            <a:ext cx="6522800" cy="264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Pangolin"/>
              <a:buNone/>
              <a:defRPr sz="3733">
                <a:latin typeface="Pangolin"/>
                <a:ea typeface="Pangolin"/>
                <a:cs typeface="Pangolin"/>
                <a:sym typeface="Pangolin"/>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34541944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
        <p:cNvGrpSpPr/>
        <p:nvPr/>
      </p:nvGrpSpPr>
      <p:grpSpPr>
        <a:xfrm>
          <a:off x="0" y="0"/>
          <a:ext cx="0" cy="0"/>
          <a:chOff x="0" y="0"/>
          <a:chExt cx="0" cy="0"/>
        </a:xfrm>
      </p:grpSpPr>
      <p:sp>
        <p:nvSpPr>
          <p:cNvPr id="100" name="Google Shape;100;p15"/>
          <p:cNvSpPr/>
          <p:nvPr/>
        </p:nvSpPr>
        <p:spPr>
          <a:xfrm rot="-5400000">
            <a:off x="2318660" y="2617041"/>
            <a:ext cx="6985733" cy="16238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 name="Google Shape;101;p15"/>
          <p:cNvGrpSpPr/>
          <p:nvPr/>
        </p:nvGrpSpPr>
        <p:grpSpPr>
          <a:xfrm rot="-5400000">
            <a:off x="5281214" y="-48016"/>
            <a:ext cx="6875069" cy="6954029"/>
            <a:chOff x="-25" y="1390650"/>
            <a:chExt cx="9144000" cy="13501222"/>
          </a:xfrm>
        </p:grpSpPr>
        <p:sp>
          <p:nvSpPr>
            <p:cNvPr id="102" name="Google Shape;102;p1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5"/>
            <p:cNvSpPr/>
            <p:nvPr/>
          </p:nvSpPr>
          <p:spPr>
            <a:xfrm>
              <a:off x="-25" y="4209772"/>
              <a:ext cx="9144000" cy="1068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 name="Google Shape;104;p15"/>
          <p:cNvSpPr/>
          <p:nvPr/>
        </p:nvSpPr>
        <p:spPr>
          <a:xfrm rot="10800000" flipH="1">
            <a:off x="-7576"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15"/>
          <p:cNvSpPr/>
          <p:nvPr/>
        </p:nvSpPr>
        <p:spPr>
          <a:xfrm rot="10800000" flipH="1">
            <a:off x="-87367" y="4208670"/>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15"/>
          <p:cNvSpPr txBox="1">
            <a:spLocks noGrp="1"/>
          </p:cNvSpPr>
          <p:nvPr>
            <p:ph type="title"/>
          </p:nvPr>
        </p:nvSpPr>
        <p:spPr>
          <a:xfrm>
            <a:off x="950800" y="593367"/>
            <a:ext cx="3877200" cy="13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15"/>
          <p:cNvSpPr txBox="1">
            <a:spLocks noGrp="1"/>
          </p:cNvSpPr>
          <p:nvPr>
            <p:ph type="title" idx="2" hasCustomPrompt="1"/>
          </p:nvPr>
        </p:nvSpPr>
        <p:spPr>
          <a:xfrm>
            <a:off x="6406248" y="1049751"/>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08" name="Google Shape;108;p15"/>
          <p:cNvSpPr txBox="1">
            <a:spLocks noGrp="1"/>
          </p:cNvSpPr>
          <p:nvPr>
            <p:ph type="subTitle" idx="1"/>
          </p:nvPr>
        </p:nvSpPr>
        <p:spPr>
          <a:xfrm>
            <a:off x="8010567" y="719167"/>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09" name="Google Shape;109;p15"/>
          <p:cNvSpPr txBox="1">
            <a:spLocks noGrp="1"/>
          </p:cNvSpPr>
          <p:nvPr>
            <p:ph type="subTitle" idx="3"/>
          </p:nvPr>
        </p:nvSpPr>
        <p:spPr>
          <a:xfrm>
            <a:off x="8010567" y="1191599"/>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0" name="Google Shape;110;p15"/>
          <p:cNvSpPr txBox="1">
            <a:spLocks noGrp="1"/>
          </p:cNvSpPr>
          <p:nvPr>
            <p:ph type="title" idx="4" hasCustomPrompt="1"/>
          </p:nvPr>
        </p:nvSpPr>
        <p:spPr>
          <a:xfrm>
            <a:off x="6406248" y="304796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1" name="Google Shape;111;p15"/>
          <p:cNvSpPr txBox="1">
            <a:spLocks noGrp="1"/>
          </p:cNvSpPr>
          <p:nvPr>
            <p:ph type="subTitle" idx="5"/>
          </p:nvPr>
        </p:nvSpPr>
        <p:spPr>
          <a:xfrm>
            <a:off x="8010567" y="2717384"/>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2" name="Google Shape;112;p15"/>
          <p:cNvSpPr txBox="1">
            <a:spLocks noGrp="1"/>
          </p:cNvSpPr>
          <p:nvPr>
            <p:ph type="subTitle" idx="6"/>
          </p:nvPr>
        </p:nvSpPr>
        <p:spPr>
          <a:xfrm>
            <a:off x="8010567" y="3189815"/>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3" name="Google Shape;113;p15"/>
          <p:cNvSpPr txBox="1">
            <a:spLocks noGrp="1"/>
          </p:cNvSpPr>
          <p:nvPr>
            <p:ph type="title" idx="7" hasCustomPrompt="1"/>
          </p:nvPr>
        </p:nvSpPr>
        <p:spPr>
          <a:xfrm>
            <a:off x="6406248" y="5043133"/>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4" name="Google Shape;114;p15"/>
          <p:cNvSpPr txBox="1">
            <a:spLocks noGrp="1"/>
          </p:cNvSpPr>
          <p:nvPr>
            <p:ph type="subTitle" idx="8"/>
          </p:nvPr>
        </p:nvSpPr>
        <p:spPr>
          <a:xfrm>
            <a:off x="8010567" y="4712551"/>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5" name="Google Shape;115;p15"/>
          <p:cNvSpPr txBox="1">
            <a:spLocks noGrp="1"/>
          </p:cNvSpPr>
          <p:nvPr>
            <p:ph type="subTitle" idx="9"/>
          </p:nvPr>
        </p:nvSpPr>
        <p:spPr>
          <a:xfrm>
            <a:off x="8010567" y="5184981"/>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42326329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Device mockup">
  <p:cSld name="Device mockup">
    <p:spTree>
      <p:nvGrpSpPr>
        <p:cNvPr id="1" name="Shape 177"/>
        <p:cNvGrpSpPr/>
        <p:nvPr/>
      </p:nvGrpSpPr>
      <p:grpSpPr>
        <a:xfrm>
          <a:off x="0" y="0"/>
          <a:ext cx="0" cy="0"/>
          <a:chOff x="0" y="0"/>
          <a:chExt cx="0" cy="0"/>
        </a:xfrm>
      </p:grpSpPr>
      <p:sp>
        <p:nvSpPr>
          <p:cNvPr id="178" name="Google Shape;178;p21"/>
          <p:cNvSpPr/>
          <p:nvPr/>
        </p:nvSpPr>
        <p:spPr>
          <a:xfrm rot="10800000">
            <a:off x="10" y="-30"/>
            <a:ext cx="7861991" cy="4139313"/>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21"/>
          <p:cNvSpPr txBox="1">
            <a:spLocks noGrp="1"/>
          </p:cNvSpPr>
          <p:nvPr>
            <p:ph type="title"/>
          </p:nvPr>
        </p:nvSpPr>
        <p:spPr>
          <a:xfrm>
            <a:off x="7498267" y="1782967"/>
            <a:ext cx="3742800" cy="1341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0" name="Google Shape;180;p21"/>
          <p:cNvSpPr txBox="1">
            <a:spLocks noGrp="1"/>
          </p:cNvSpPr>
          <p:nvPr>
            <p:ph type="subTitle" idx="1"/>
          </p:nvPr>
        </p:nvSpPr>
        <p:spPr>
          <a:xfrm>
            <a:off x="7498267" y="3172993"/>
            <a:ext cx="3742800" cy="1621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81" name="Google Shape;181;p21"/>
          <p:cNvSpPr/>
          <p:nvPr/>
        </p:nvSpPr>
        <p:spPr>
          <a:xfrm rot="10800000">
            <a:off x="8768808" y="4741392"/>
            <a:ext cx="3440712" cy="214292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21"/>
          <p:cNvSpPr/>
          <p:nvPr/>
        </p:nvSpPr>
        <p:spPr>
          <a:xfrm rot="10800000">
            <a:off x="8861910" y="4818023"/>
            <a:ext cx="3367357" cy="209587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21010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732165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598"/>
        <p:cNvGrpSpPr/>
        <p:nvPr/>
      </p:nvGrpSpPr>
      <p:grpSpPr>
        <a:xfrm>
          <a:off x="0" y="0"/>
          <a:ext cx="0" cy="0"/>
          <a:chOff x="0" y="0"/>
          <a:chExt cx="0" cy="0"/>
        </a:xfrm>
      </p:grpSpPr>
      <p:sp>
        <p:nvSpPr>
          <p:cNvPr id="599" name="Google Shape;599;p21"/>
          <p:cNvSpPr txBox="1">
            <a:spLocks noGrp="1"/>
          </p:cNvSpPr>
          <p:nvPr>
            <p:ph type="title"/>
          </p:nvPr>
        </p:nvSpPr>
        <p:spPr>
          <a:xfrm>
            <a:off x="2435267" y="1536700"/>
            <a:ext cx="3674000" cy="79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0" name="Google Shape;600;p21"/>
          <p:cNvSpPr txBox="1">
            <a:spLocks noGrp="1"/>
          </p:cNvSpPr>
          <p:nvPr>
            <p:ph type="subTitle" idx="1"/>
          </p:nvPr>
        </p:nvSpPr>
        <p:spPr>
          <a:xfrm rot="374">
            <a:off x="2435267" y="2302471"/>
            <a:ext cx="3674000" cy="1680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7192682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6873493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2024/3/18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359042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2024/3/18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683119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2024/3/18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2501221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2024/3/18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0959868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2024/3/18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693480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2024/3/18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390267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2024/3/18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34311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301842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652879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36"/>
        <p:cNvGrpSpPr/>
        <p:nvPr/>
      </p:nvGrpSpPr>
      <p:grpSpPr>
        <a:xfrm>
          <a:off x="0" y="0"/>
          <a:ext cx="0" cy="0"/>
          <a:chOff x="0" y="0"/>
          <a:chExt cx="0" cy="0"/>
        </a:xfrm>
      </p:grpSpPr>
      <p:grpSp>
        <p:nvGrpSpPr>
          <p:cNvPr id="1137" name="Google Shape;1137;p34"/>
          <p:cNvGrpSpPr/>
          <p:nvPr/>
        </p:nvGrpSpPr>
        <p:grpSpPr>
          <a:xfrm rot="10800000">
            <a:off x="-1035379" y="-3308645"/>
            <a:ext cx="3557888" cy="5354013"/>
            <a:chOff x="5219200" y="-59750"/>
            <a:chExt cx="3222725" cy="4849650"/>
          </a:xfrm>
        </p:grpSpPr>
        <p:sp>
          <p:nvSpPr>
            <p:cNvPr id="1138" name="Google Shape;1138;p34"/>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4"/>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4"/>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4"/>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4"/>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4"/>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4"/>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4"/>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4"/>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4"/>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4"/>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4"/>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4"/>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4"/>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4"/>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4"/>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4"/>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4"/>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4"/>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4"/>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4"/>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4"/>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0" name="Google Shape;1160;p34"/>
          <p:cNvGrpSpPr/>
          <p:nvPr/>
        </p:nvGrpSpPr>
        <p:grpSpPr>
          <a:xfrm rot="343916">
            <a:off x="9651562" y="-696589"/>
            <a:ext cx="3558061" cy="5354273"/>
            <a:chOff x="5219200" y="-59750"/>
            <a:chExt cx="3222725" cy="4849650"/>
          </a:xfrm>
        </p:grpSpPr>
        <p:sp>
          <p:nvSpPr>
            <p:cNvPr id="1161" name="Google Shape;1161;p34"/>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4"/>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4"/>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4"/>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4"/>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4"/>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4"/>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4"/>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4"/>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4"/>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4"/>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4"/>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4"/>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4"/>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4"/>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4"/>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4"/>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4"/>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4"/>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4"/>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4"/>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4"/>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3" name="Google Shape;1183;p34"/>
          <p:cNvGrpSpPr/>
          <p:nvPr/>
        </p:nvGrpSpPr>
        <p:grpSpPr>
          <a:xfrm>
            <a:off x="0" y="5059600"/>
            <a:ext cx="12191539" cy="3601533"/>
            <a:chOff x="0" y="3794700"/>
            <a:chExt cx="9143654" cy="2701150"/>
          </a:xfrm>
        </p:grpSpPr>
        <p:sp>
          <p:nvSpPr>
            <p:cNvPr id="1184" name="Google Shape;1184;p34"/>
            <p:cNvSpPr/>
            <p:nvPr/>
          </p:nvSpPr>
          <p:spPr>
            <a:xfrm>
              <a:off x="7800" y="3794700"/>
              <a:ext cx="9129022" cy="746106"/>
            </a:xfrm>
            <a:custGeom>
              <a:avLst/>
              <a:gdLst/>
              <a:ahLst/>
              <a:cxnLst/>
              <a:rect l="l" t="t" r="r" b="b"/>
              <a:pathLst>
                <a:path w="284504" h="67905" extrusionOk="0">
                  <a:moveTo>
                    <a:pt x="0" y="1"/>
                  </a:moveTo>
                  <a:lnTo>
                    <a:pt x="0" y="64530"/>
                  </a:lnTo>
                  <a:lnTo>
                    <a:pt x="7326" y="67904"/>
                  </a:lnTo>
                  <a:lnTo>
                    <a:pt x="277148" y="67904"/>
                  </a:lnTo>
                  <a:lnTo>
                    <a:pt x="284504" y="65138"/>
                  </a:lnTo>
                  <a:lnTo>
                    <a:pt x="284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4"/>
            <p:cNvSpPr/>
            <p:nvPr/>
          </p:nvSpPr>
          <p:spPr>
            <a:xfrm>
              <a:off x="7798" y="4256425"/>
              <a:ext cx="962657" cy="284225"/>
            </a:xfrm>
            <a:custGeom>
              <a:avLst/>
              <a:gdLst/>
              <a:ahLst/>
              <a:cxnLst/>
              <a:rect l="l" t="t" r="r" b="b"/>
              <a:pathLst>
                <a:path w="30001" h="11369" extrusionOk="0">
                  <a:moveTo>
                    <a:pt x="0" y="0"/>
                  </a:moveTo>
                  <a:lnTo>
                    <a:pt x="0" y="3618"/>
                  </a:lnTo>
                  <a:lnTo>
                    <a:pt x="19636" y="11368"/>
                  </a:lnTo>
                  <a:lnTo>
                    <a:pt x="30001" y="1136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4"/>
            <p:cNvSpPr/>
            <p:nvPr/>
          </p:nvSpPr>
          <p:spPr>
            <a:xfrm>
              <a:off x="7798" y="4144725"/>
              <a:ext cx="1404470" cy="395925"/>
            </a:xfrm>
            <a:custGeom>
              <a:avLst/>
              <a:gdLst/>
              <a:ahLst/>
              <a:cxnLst/>
              <a:rect l="l" t="t" r="r" b="b"/>
              <a:pathLst>
                <a:path w="43770" h="15837" extrusionOk="0">
                  <a:moveTo>
                    <a:pt x="0" y="0"/>
                  </a:moveTo>
                  <a:lnTo>
                    <a:pt x="0" y="1459"/>
                  </a:lnTo>
                  <a:lnTo>
                    <a:pt x="39241" y="15836"/>
                  </a:lnTo>
                  <a:lnTo>
                    <a:pt x="43770" y="15836"/>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4"/>
            <p:cNvSpPr/>
            <p:nvPr/>
          </p:nvSpPr>
          <p:spPr>
            <a:xfrm>
              <a:off x="8173509" y="4256425"/>
              <a:ext cx="963620" cy="284225"/>
            </a:xfrm>
            <a:custGeom>
              <a:avLst/>
              <a:gdLst/>
              <a:ahLst/>
              <a:cxnLst/>
              <a:rect l="l" t="t" r="r" b="b"/>
              <a:pathLst>
                <a:path w="30031" h="11369" extrusionOk="0">
                  <a:moveTo>
                    <a:pt x="30031" y="0"/>
                  </a:moveTo>
                  <a:lnTo>
                    <a:pt x="0" y="11368"/>
                  </a:lnTo>
                  <a:lnTo>
                    <a:pt x="10365" y="11368"/>
                  </a:lnTo>
                  <a:lnTo>
                    <a:pt x="30031" y="3618"/>
                  </a:lnTo>
                  <a:lnTo>
                    <a:pt x="300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4"/>
            <p:cNvSpPr/>
            <p:nvPr/>
          </p:nvSpPr>
          <p:spPr>
            <a:xfrm>
              <a:off x="7732642" y="4144725"/>
              <a:ext cx="1404470" cy="395925"/>
            </a:xfrm>
            <a:custGeom>
              <a:avLst/>
              <a:gdLst/>
              <a:ahLst/>
              <a:cxnLst/>
              <a:rect l="l" t="t" r="r" b="b"/>
              <a:pathLst>
                <a:path w="43770" h="15837" extrusionOk="0">
                  <a:moveTo>
                    <a:pt x="43770" y="0"/>
                  </a:moveTo>
                  <a:lnTo>
                    <a:pt x="0" y="15836"/>
                  </a:lnTo>
                  <a:lnTo>
                    <a:pt x="4499" y="15836"/>
                  </a:lnTo>
                  <a:lnTo>
                    <a:pt x="43770" y="1459"/>
                  </a:lnTo>
                  <a:lnTo>
                    <a:pt x="4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4"/>
            <p:cNvSpPr/>
            <p:nvPr/>
          </p:nvSpPr>
          <p:spPr>
            <a:xfrm>
              <a:off x="0" y="4770100"/>
              <a:ext cx="9143654" cy="360225"/>
            </a:xfrm>
            <a:custGeom>
              <a:avLst/>
              <a:gdLst/>
              <a:ahLst/>
              <a:cxnLst/>
              <a:rect l="l" t="t" r="r" b="b"/>
              <a:pathLst>
                <a:path w="284960" h="14409" extrusionOk="0">
                  <a:moveTo>
                    <a:pt x="0" y="1"/>
                  </a:moveTo>
                  <a:lnTo>
                    <a:pt x="0" y="14408"/>
                  </a:lnTo>
                  <a:lnTo>
                    <a:pt x="284960" y="14408"/>
                  </a:lnTo>
                  <a:lnTo>
                    <a:pt x="2849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4"/>
            <p:cNvSpPr/>
            <p:nvPr/>
          </p:nvSpPr>
          <p:spPr>
            <a:xfrm>
              <a:off x="0" y="4770100"/>
              <a:ext cx="9143654" cy="180875"/>
            </a:xfrm>
            <a:custGeom>
              <a:avLst/>
              <a:gdLst/>
              <a:ahLst/>
              <a:cxnLst/>
              <a:rect l="l" t="t" r="r" b="b"/>
              <a:pathLst>
                <a:path w="284960" h="7235" extrusionOk="0">
                  <a:moveTo>
                    <a:pt x="0" y="1"/>
                  </a:moveTo>
                  <a:lnTo>
                    <a:pt x="0" y="1825"/>
                  </a:lnTo>
                  <a:lnTo>
                    <a:pt x="284960" y="7235"/>
                  </a:lnTo>
                  <a:lnTo>
                    <a:pt x="284960" y="1"/>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4"/>
            <p:cNvSpPr/>
            <p:nvPr/>
          </p:nvSpPr>
          <p:spPr>
            <a:xfrm>
              <a:off x="675917" y="4770100"/>
              <a:ext cx="7790909" cy="360225"/>
            </a:xfrm>
            <a:custGeom>
              <a:avLst/>
              <a:gdLst/>
              <a:ahLst/>
              <a:cxnLst/>
              <a:rect l="l" t="t" r="r" b="b"/>
              <a:pathLst>
                <a:path w="242802" h="14409" extrusionOk="0">
                  <a:moveTo>
                    <a:pt x="0" y="1"/>
                  </a:moveTo>
                  <a:lnTo>
                    <a:pt x="19089" y="14408"/>
                  </a:lnTo>
                  <a:lnTo>
                    <a:pt x="223713" y="14408"/>
                  </a:lnTo>
                  <a:cubicBezTo>
                    <a:pt x="229792" y="9819"/>
                    <a:pt x="235658" y="5411"/>
                    <a:pt x="242801" y="1"/>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4"/>
            <p:cNvSpPr/>
            <p:nvPr/>
          </p:nvSpPr>
          <p:spPr>
            <a:xfrm>
              <a:off x="0" y="4540625"/>
              <a:ext cx="9143654" cy="229500"/>
            </a:xfrm>
            <a:custGeom>
              <a:avLst/>
              <a:gdLst/>
              <a:ahLst/>
              <a:cxnLst/>
              <a:rect l="l" t="t" r="r" b="b"/>
              <a:pathLst>
                <a:path w="284960" h="9180" extrusionOk="0">
                  <a:moveTo>
                    <a:pt x="0" y="0"/>
                  </a:moveTo>
                  <a:lnTo>
                    <a:pt x="0" y="9180"/>
                  </a:lnTo>
                  <a:lnTo>
                    <a:pt x="284960" y="9180"/>
                  </a:lnTo>
                  <a:lnTo>
                    <a:pt x="284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4"/>
            <p:cNvSpPr/>
            <p:nvPr/>
          </p:nvSpPr>
          <p:spPr>
            <a:xfrm>
              <a:off x="0" y="4540625"/>
              <a:ext cx="9143654" cy="61575"/>
            </a:xfrm>
            <a:custGeom>
              <a:avLst/>
              <a:gdLst/>
              <a:ahLst/>
              <a:cxnLst/>
              <a:rect l="l" t="t" r="r" b="b"/>
              <a:pathLst>
                <a:path w="284960" h="2463" extrusionOk="0">
                  <a:moveTo>
                    <a:pt x="0" y="0"/>
                  </a:moveTo>
                  <a:lnTo>
                    <a:pt x="0" y="943"/>
                  </a:lnTo>
                  <a:lnTo>
                    <a:pt x="284960" y="2462"/>
                  </a:lnTo>
                  <a:lnTo>
                    <a:pt x="284960" y="0"/>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4"/>
            <p:cNvSpPr/>
            <p:nvPr/>
          </p:nvSpPr>
          <p:spPr>
            <a:xfrm>
              <a:off x="242847" y="4540625"/>
              <a:ext cx="8659903" cy="229500"/>
            </a:xfrm>
            <a:custGeom>
              <a:avLst/>
              <a:gdLst/>
              <a:ahLst/>
              <a:cxnLst/>
              <a:rect l="l" t="t" r="r" b="b"/>
              <a:pathLst>
                <a:path w="269884" h="9180" extrusionOk="0">
                  <a:moveTo>
                    <a:pt x="1" y="0"/>
                  </a:moveTo>
                  <a:lnTo>
                    <a:pt x="11399" y="9180"/>
                  </a:lnTo>
                  <a:lnTo>
                    <a:pt x="258425" y="9180"/>
                  </a:lnTo>
                  <a:cubicBezTo>
                    <a:pt x="264504" y="4286"/>
                    <a:pt x="269884" y="0"/>
                    <a:pt x="269884" y="0"/>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4"/>
            <p:cNvSpPr/>
            <p:nvPr/>
          </p:nvSpPr>
          <p:spPr>
            <a:xfrm>
              <a:off x="242847" y="4540625"/>
              <a:ext cx="8657978" cy="1955225"/>
            </a:xfrm>
            <a:custGeom>
              <a:avLst/>
              <a:gdLst/>
              <a:ahLst/>
              <a:cxnLst/>
              <a:rect l="l" t="t" r="r" b="b"/>
              <a:pathLst>
                <a:path w="269824" h="78209" extrusionOk="0">
                  <a:moveTo>
                    <a:pt x="1" y="0"/>
                  </a:moveTo>
                  <a:lnTo>
                    <a:pt x="134927" y="78208"/>
                  </a:lnTo>
                  <a:lnTo>
                    <a:pt x="2698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4"/>
            <p:cNvSpPr/>
            <p:nvPr/>
          </p:nvSpPr>
          <p:spPr>
            <a:xfrm>
              <a:off x="636897" y="4540625"/>
              <a:ext cx="7868914" cy="1777400"/>
            </a:xfrm>
            <a:custGeom>
              <a:avLst/>
              <a:gdLst/>
              <a:ahLst/>
              <a:cxnLst/>
              <a:rect l="l" t="t" r="r" b="b"/>
              <a:pathLst>
                <a:path w="245233" h="71096" extrusionOk="0">
                  <a:moveTo>
                    <a:pt x="0" y="0"/>
                  </a:moveTo>
                  <a:lnTo>
                    <a:pt x="122647" y="71096"/>
                  </a:lnTo>
                  <a:lnTo>
                    <a:pt x="245233" y="0"/>
                  </a:lnTo>
                  <a:lnTo>
                    <a:pt x="234838" y="0"/>
                  </a:lnTo>
                  <a:cubicBezTo>
                    <a:pt x="201372" y="19423"/>
                    <a:pt x="122647" y="65077"/>
                    <a:pt x="122647" y="65077"/>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4"/>
            <p:cNvSpPr/>
            <p:nvPr/>
          </p:nvSpPr>
          <p:spPr>
            <a:xfrm>
              <a:off x="1266991" y="4540625"/>
              <a:ext cx="6609768" cy="1493200"/>
            </a:xfrm>
            <a:custGeom>
              <a:avLst/>
              <a:gdLst/>
              <a:ahLst/>
              <a:cxnLst/>
              <a:rect l="l" t="t" r="r" b="b"/>
              <a:pathLst>
                <a:path w="205992" h="59728" extrusionOk="0">
                  <a:moveTo>
                    <a:pt x="0" y="0"/>
                  </a:moveTo>
                  <a:lnTo>
                    <a:pt x="103011" y="59728"/>
                  </a:lnTo>
                  <a:lnTo>
                    <a:pt x="205992" y="0"/>
                  </a:lnTo>
                  <a:lnTo>
                    <a:pt x="201493" y="0"/>
                  </a:lnTo>
                  <a:lnTo>
                    <a:pt x="103011" y="57114"/>
                  </a:lnTo>
                  <a:lnTo>
                    <a:pt x="4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4"/>
            <p:cNvSpPr/>
            <p:nvPr/>
          </p:nvSpPr>
          <p:spPr>
            <a:xfrm>
              <a:off x="1487408" y="5000350"/>
              <a:ext cx="6061650" cy="300950"/>
            </a:xfrm>
            <a:custGeom>
              <a:avLst/>
              <a:gdLst/>
              <a:ahLst/>
              <a:cxnLst/>
              <a:rect l="l" t="t" r="r" b="b"/>
              <a:pathLst>
                <a:path w="188910" h="12038" extrusionOk="0">
                  <a:moveTo>
                    <a:pt x="0" y="1"/>
                  </a:moveTo>
                  <a:cubicBezTo>
                    <a:pt x="7797" y="3653"/>
                    <a:pt x="16982" y="6945"/>
                    <a:pt x="32668" y="6945"/>
                  </a:cubicBezTo>
                  <a:cubicBezTo>
                    <a:pt x="37346" y="6945"/>
                    <a:pt x="42602" y="6652"/>
                    <a:pt x="48573" y="5989"/>
                  </a:cubicBezTo>
                  <a:cubicBezTo>
                    <a:pt x="52188" y="5587"/>
                    <a:pt x="55475" y="5414"/>
                    <a:pt x="58568" y="5414"/>
                  </a:cubicBezTo>
                  <a:cubicBezTo>
                    <a:pt x="77716" y="5414"/>
                    <a:pt x="89445" y="12037"/>
                    <a:pt x="125504" y="12037"/>
                  </a:cubicBezTo>
                  <a:cubicBezTo>
                    <a:pt x="167359" y="12037"/>
                    <a:pt x="188910" y="1"/>
                    <a:pt x="188910"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4"/>
            <p:cNvSpPr/>
            <p:nvPr/>
          </p:nvSpPr>
          <p:spPr>
            <a:xfrm>
              <a:off x="441830" y="4540625"/>
              <a:ext cx="8153723" cy="300950"/>
            </a:xfrm>
            <a:custGeom>
              <a:avLst/>
              <a:gdLst/>
              <a:ahLst/>
              <a:cxnLst/>
              <a:rect l="l" t="t" r="r" b="b"/>
              <a:pathLst>
                <a:path w="254109" h="12038" extrusionOk="0">
                  <a:moveTo>
                    <a:pt x="0" y="0"/>
                  </a:moveTo>
                  <a:cubicBezTo>
                    <a:pt x="0" y="0"/>
                    <a:pt x="28967" y="12037"/>
                    <a:pt x="85260" y="12037"/>
                  </a:cubicBezTo>
                  <a:cubicBezTo>
                    <a:pt x="133697" y="12037"/>
                    <a:pt x="149490" y="5414"/>
                    <a:pt x="175251" y="5414"/>
                  </a:cubicBezTo>
                  <a:cubicBezTo>
                    <a:pt x="179413" y="5414"/>
                    <a:pt x="183835" y="5587"/>
                    <a:pt x="188697" y="5988"/>
                  </a:cubicBezTo>
                  <a:cubicBezTo>
                    <a:pt x="196698" y="6649"/>
                    <a:pt x="203752" y="6941"/>
                    <a:pt x="210036" y="6941"/>
                  </a:cubicBezTo>
                  <a:cubicBezTo>
                    <a:pt x="231203" y="6941"/>
                    <a:pt x="243632" y="3633"/>
                    <a:pt x="254108" y="0"/>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4"/>
            <p:cNvSpPr/>
            <p:nvPr/>
          </p:nvSpPr>
          <p:spPr>
            <a:xfrm>
              <a:off x="1873660" y="5000350"/>
              <a:ext cx="5289207" cy="107175"/>
            </a:xfrm>
            <a:custGeom>
              <a:avLst/>
              <a:gdLst/>
              <a:ahLst/>
              <a:cxnLst/>
              <a:rect l="l" t="t" r="r" b="b"/>
              <a:pathLst>
                <a:path w="164837" h="4287" extrusionOk="0">
                  <a:moveTo>
                    <a:pt x="0" y="1"/>
                  </a:moveTo>
                  <a:cubicBezTo>
                    <a:pt x="6759" y="1306"/>
                    <a:pt x="14750" y="2486"/>
                    <a:pt x="28331" y="2486"/>
                  </a:cubicBezTo>
                  <a:cubicBezTo>
                    <a:pt x="32463" y="2486"/>
                    <a:pt x="37113" y="2377"/>
                    <a:pt x="42402" y="2128"/>
                  </a:cubicBezTo>
                  <a:cubicBezTo>
                    <a:pt x="45558" y="1984"/>
                    <a:pt x="48427" y="1922"/>
                    <a:pt x="51129" y="1922"/>
                  </a:cubicBezTo>
                  <a:cubicBezTo>
                    <a:pt x="67813" y="1922"/>
                    <a:pt x="78071" y="4286"/>
                    <a:pt x="109516" y="4286"/>
                  </a:cubicBezTo>
                  <a:cubicBezTo>
                    <a:pt x="146021" y="4286"/>
                    <a:pt x="164836" y="1"/>
                    <a:pt x="164836"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128558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6842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22886133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01"/>
        <p:cNvGrpSpPr/>
        <p:nvPr/>
      </p:nvGrpSpPr>
      <p:grpSpPr>
        <a:xfrm>
          <a:off x="0" y="0"/>
          <a:ext cx="0" cy="0"/>
          <a:chOff x="0" y="0"/>
          <a:chExt cx="0" cy="0"/>
        </a:xfrm>
      </p:grpSpPr>
      <p:sp>
        <p:nvSpPr>
          <p:cNvPr id="1202" name="Google Shape;1202;p35"/>
          <p:cNvSpPr/>
          <p:nvPr/>
        </p:nvSpPr>
        <p:spPr>
          <a:xfrm>
            <a:off x="-63500" y="6137800"/>
            <a:ext cx="12395200" cy="847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3" name="Google Shape;1203;p35"/>
          <p:cNvGrpSpPr/>
          <p:nvPr/>
        </p:nvGrpSpPr>
        <p:grpSpPr>
          <a:xfrm rot="384094">
            <a:off x="10044033" y="-334574"/>
            <a:ext cx="4297119" cy="6466428"/>
            <a:chOff x="5219200" y="-59750"/>
            <a:chExt cx="3222725" cy="4849650"/>
          </a:xfrm>
        </p:grpSpPr>
        <p:sp>
          <p:nvSpPr>
            <p:cNvPr id="1204" name="Google Shape;1204;p35"/>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5"/>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5"/>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5"/>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5"/>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5"/>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5"/>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5"/>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5"/>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5"/>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5"/>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5"/>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5"/>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5"/>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5"/>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5"/>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5"/>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5"/>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5"/>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5"/>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5"/>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5"/>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35"/>
          <p:cNvGrpSpPr/>
          <p:nvPr/>
        </p:nvGrpSpPr>
        <p:grpSpPr>
          <a:xfrm rot="3522602" flipH="1">
            <a:off x="-3792043" y="-2404882"/>
            <a:ext cx="4297219" cy="6466580"/>
            <a:chOff x="5219200" y="-59750"/>
            <a:chExt cx="3222725" cy="4849650"/>
          </a:xfrm>
        </p:grpSpPr>
        <p:sp>
          <p:nvSpPr>
            <p:cNvPr id="1227" name="Google Shape;1227;p35"/>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5"/>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5"/>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5"/>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5"/>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5"/>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5"/>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5"/>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5"/>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5"/>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5"/>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5"/>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5"/>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5"/>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5"/>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5"/>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5"/>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5"/>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5"/>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5"/>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5"/>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5"/>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920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1A7-BE2A-4821-8BD1-246388A16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BA4416-CAFA-4893-A486-5942232A5F69}"/>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49F51B-A2F2-482D-9C06-A092524DF03A}"/>
              </a:ext>
            </a:extLst>
          </p:cNvPr>
          <p:cNvSpPr>
            <a:spLocks noGrp="1"/>
          </p:cNvSpPr>
          <p:nvPr>
            <p:ph type="dt" sz="half" idx="10"/>
          </p:nvPr>
        </p:nvSpPr>
        <p:spPr/>
        <p:txBody>
          <a:bodyPr/>
          <a:lstStyle/>
          <a:p>
            <a:fld id="{A3C7057A-3CB6-4482-95B3-991E6705BD35}" type="datetimeFigureOut">
              <a:rPr lang="en-US" smtClean="0"/>
              <a:t>3/18/2024</a:t>
            </a:fld>
            <a:endParaRPr lang="en-US"/>
          </a:p>
        </p:txBody>
      </p:sp>
      <p:sp>
        <p:nvSpPr>
          <p:cNvPr id="5" name="Footer Placeholder 4">
            <a:extLst>
              <a:ext uri="{FF2B5EF4-FFF2-40B4-BE49-F238E27FC236}">
                <a16:creationId xmlns:a16="http://schemas.microsoft.com/office/drawing/2014/main" id="{4CA563D0-A6AD-47AD-BF54-151C9EB59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A4C79-2347-4B61-AC85-31D06AB467DA}"/>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45231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4.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theme" Target="../theme/theme5.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5B9">
            <a:alpha val="3348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extLst>
      <p:ext uri="{BB962C8B-B14F-4D97-AF65-F5344CB8AC3E}">
        <p14:creationId xmlns:p14="http://schemas.microsoft.com/office/powerpoint/2010/main" val="416890246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8" r:id="rId6"/>
    <p:sldLayoutId id="2147483669" r:id="rId7"/>
    <p:sldLayoutId id="214748367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BC6C3-2A12-45DD-86FC-47F1E55C3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2E244-42DE-4113-A621-C6B64C166AA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5AE31-8DBF-4DF5-A633-62C9050E438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t>3/18/2024</a:t>
            </a:fld>
            <a:endParaRPr lang="en-US"/>
          </a:p>
        </p:txBody>
      </p:sp>
      <p:sp>
        <p:nvSpPr>
          <p:cNvPr id="5" name="Footer Placeholder 4">
            <a:extLst>
              <a:ext uri="{FF2B5EF4-FFF2-40B4-BE49-F238E27FC236}">
                <a16:creationId xmlns:a16="http://schemas.microsoft.com/office/drawing/2014/main" id="{838DB619-CB95-4139-8402-B1294AA199C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2F0A53-ACCF-488C-AAD4-9DEAB8181E9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t>‹#›</a:t>
            </a:fld>
            <a:endParaRPr lang="en-US"/>
          </a:p>
        </p:txBody>
      </p:sp>
    </p:spTree>
    <p:extLst>
      <p:ext uri="{BB962C8B-B14F-4D97-AF65-F5344CB8AC3E}">
        <p14:creationId xmlns:p14="http://schemas.microsoft.com/office/powerpoint/2010/main" val="70156146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t="-10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1pPr>
            <a:lvl2pPr lvl="1">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2pPr>
            <a:lvl3pPr lvl="2">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3pPr>
            <a:lvl4pPr lvl="3">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4pPr>
            <a:lvl5pPr lvl="4">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5pPr>
            <a:lvl6pPr lvl="5">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6pPr>
            <a:lvl7pPr lvl="6">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7pPr>
            <a:lvl8pPr lvl="7">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8pPr>
            <a:lvl9pPr lvl="8">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Livvic"/>
              <a:buChar char="●"/>
              <a:defRPr sz="1800">
                <a:solidFill>
                  <a:schemeClr val="lt2"/>
                </a:solidFill>
                <a:latin typeface="Livvic"/>
                <a:ea typeface="Livvic"/>
                <a:cs typeface="Livvic"/>
                <a:sym typeface="Livvic"/>
              </a:defRPr>
            </a:lvl1pPr>
            <a:lvl2pPr marL="914400" lvl="1"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2pPr>
            <a:lvl3pPr marL="1371600" lvl="2"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3pPr>
            <a:lvl4pPr marL="1828800" lvl="3"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4pPr>
            <a:lvl5pPr marL="2286000" lvl="4"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5pPr>
            <a:lvl6pPr marL="2743200" lvl="5"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6pPr>
            <a:lvl7pPr marL="3200400" lvl="6"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7pPr>
            <a:lvl8pPr marL="3657600" lvl="7"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8pPr>
            <a:lvl9pPr marL="4114800" lvl="8" indent="-317500">
              <a:lnSpc>
                <a:spcPct val="100000"/>
              </a:lnSpc>
              <a:spcBef>
                <a:spcPts val="1600"/>
              </a:spcBef>
              <a:spcAft>
                <a:spcPts val="1600"/>
              </a:spcAft>
              <a:buClr>
                <a:schemeClr val="lt2"/>
              </a:buClr>
              <a:buSzPts val="1400"/>
              <a:buFont typeface="Livvic"/>
              <a:buChar char="■"/>
              <a:defRPr>
                <a:solidFill>
                  <a:schemeClr val="lt2"/>
                </a:solidFill>
                <a:latin typeface="Livvic"/>
                <a:ea typeface="Livvic"/>
                <a:cs typeface="Livvic"/>
                <a:sym typeface="Livvic"/>
              </a:defRPr>
            </a:lvl9pPr>
          </a:lstStyle>
          <a:p>
            <a:endParaRPr/>
          </a:p>
        </p:txBody>
      </p:sp>
    </p:spTree>
    <p:extLst>
      <p:ext uri="{BB962C8B-B14F-4D97-AF65-F5344CB8AC3E}">
        <p14:creationId xmlns:p14="http://schemas.microsoft.com/office/powerpoint/2010/main" val="1417076561"/>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CE5B9">
            <a:alpha val="3348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extLst>
      <p:ext uri="{BB962C8B-B14F-4D97-AF65-F5344CB8AC3E}">
        <p14:creationId xmlns:p14="http://schemas.microsoft.com/office/powerpoint/2010/main" val="3373726289"/>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843858997"/>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ACA37975-6AF7-4301-9DC5-87C074AA59D1}" type="datetimeFigureOut">
              <a:rPr lang="zh-CN" altLang="en-US" smtClean="0"/>
              <a:pPr/>
              <a:t>2024/3/18</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226600152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slide" Target="slide28.xml"/><Relationship Id="rId5" Type="http://schemas.openxmlformats.org/officeDocument/2006/relationships/image" Target="../media/image4.jpeg"/><Relationship Id="rId4" Type="http://schemas.openxmlformats.org/officeDocument/2006/relationships/audio" Target="../media/audio3.wav"/><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7.xml"/><Relationship Id="rId1" Type="http://schemas.openxmlformats.org/officeDocument/2006/relationships/slideLayout" Target="../slideLayouts/slideLayout56.xml"/><Relationship Id="rId4" Type="http://schemas.openxmlformats.org/officeDocument/2006/relationships/image" Target="../media/image36.gif"/></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gif"/><Relationship Id="rId7" Type="http://schemas.openxmlformats.org/officeDocument/2006/relationships/image" Target="../media/image42.png"/><Relationship Id="rId2" Type="http://schemas.openxmlformats.org/officeDocument/2006/relationships/image" Target="../media/image37.gif"/><Relationship Id="rId1" Type="http://schemas.openxmlformats.org/officeDocument/2006/relationships/slideLayout" Target="../slideLayouts/slideLayout9.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gif"/><Relationship Id="rId10" Type="http://schemas.openxmlformats.org/officeDocument/2006/relationships/image" Target="../media/image45.gif"/><Relationship Id="rId4" Type="http://schemas.openxmlformats.org/officeDocument/2006/relationships/image" Target="../media/image39.gif"/><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0.xml"/><Relationship Id="rId5" Type="http://schemas.openxmlformats.org/officeDocument/2006/relationships/image" Target="../media/image48.gif"/><Relationship Id="rId4" Type="http://schemas.openxmlformats.org/officeDocument/2006/relationships/image" Target="../media/image47.jpg"/></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0.xml"/><Relationship Id="rId5" Type="http://schemas.openxmlformats.org/officeDocument/2006/relationships/image" Target="../media/image37.gif"/><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slide" Target="slide28.xml"/><Relationship Id="rId5" Type="http://schemas.openxmlformats.org/officeDocument/2006/relationships/image" Target="../media/image4.jpeg"/><Relationship Id="rId4" Type="http://schemas.openxmlformats.org/officeDocument/2006/relationships/audio" Target="../media/audio3.wav"/><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0.xml"/><Relationship Id="rId5" Type="http://schemas.openxmlformats.org/officeDocument/2006/relationships/image" Target="../media/image48.gif"/><Relationship Id="rId4" Type="http://schemas.openxmlformats.org/officeDocument/2006/relationships/image" Target="../media/image47.jpg"/></Relationships>
</file>

<file path=ppt/slides/_rels/slide3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0.xml"/><Relationship Id="rId5" Type="http://schemas.openxmlformats.org/officeDocument/2006/relationships/image" Target="../media/image40.gif"/><Relationship Id="rId4" Type="http://schemas.openxmlformats.org/officeDocument/2006/relationships/image" Target="../media/image47.jp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9.xml"/><Relationship Id="rId1" Type="http://schemas.openxmlformats.org/officeDocument/2006/relationships/slideLayout" Target="../slideLayouts/slideLayout65.xml"/><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slide" Target="slide28.xml"/><Relationship Id="rId5" Type="http://schemas.openxmlformats.org/officeDocument/2006/relationships/image" Target="../media/image4.jpeg"/><Relationship Id="rId4" Type="http://schemas.openxmlformats.org/officeDocument/2006/relationships/audio" Target="../media/audio3.wav"/><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slide" Target="slide28.xml"/><Relationship Id="rId5" Type="http://schemas.openxmlformats.org/officeDocument/2006/relationships/image" Target="../media/image4.jpeg"/><Relationship Id="rId4" Type="http://schemas.openxmlformats.org/officeDocument/2006/relationships/audio" Target="../media/audio3.wav"/><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22"/>
        <p:cNvGrpSpPr/>
        <p:nvPr/>
      </p:nvGrpSpPr>
      <p:grpSpPr>
        <a:xfrm>
          <a:off x="0" y="0"/>
          <a:ext cx="0" cy="0"/>
          <a:chOff x="0" y="0"/>
          <a:chExt cx="0" cy="0"/>
        </a:xfrm>
      </p:grpSpPr>
      <p:grpSp>
        <p:nvGrpSpPr>
          <p:cNvPr id="5923" name="Google Shape;5923;p73"/>
          <p:cNvGrpSpPr/>
          <p:nvPr/>
        </p:nvGrpSpPr>
        <p:grpSpPr>
          <a:xfrm>
            <a:off x="-38099" y="5014802"/>
            <a:ext cx="12229332" cy="3646335"/>
            <a:chOff x="0" y="3761099"/>
            <a:chExt cx="9143654" cy="2734751"/>
          </a:xfrm>
        </p:grpSpPr>
        <p:sp>
          <p:nvSpPr>
            <p:cNvPr id="5924" name="Google Shape;5924;p73"/>
            <p:cNvSpPr/>
            <p:nvPr/>
          </p:nvSpPr>
          <p:spPr>
            <a:xfrm>
              <a:off x="7800" y="3761099"/>
              <a:ext cx="9129022" cy="779719"/>
            </a:xfrm>
            <a:custGeom>
              <a:avLst/>
              <a:gdLst/>
              <a:ahLst/>
              <a:cxnLst/>
              <a:rect l="l" t="t" r="r" b="b"/>
              <a:pathLst>
                <a:path w="284504" h="67905" extrusionOk="0">
                  <a:moveTo>
                    <a:pt x="0" y="1"/>
                  </a:moveTo>
                  <a:lnTo>
                    <a:pt x="0" y="64530"/>
                  </a:lnTo>
                  <a:lnTo>
                    <a:pt x="7326" y="67904"/>
                  </a:lnTo>
                  <a:lnTo>
                    <a:pt x="277148" y="67904"/>
                  </a:lnTo>
                  <a:lnTo>
                    <a:pt x="284504" y="65138"/>
                  </a:lnTo>
                  <a:lnTo>
                    <a:pt x="284504"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25" name="Google Shape;5925;p73"/>
            <p:cNvSpPr/>
            <p:nvPr/>
          </p:nvSpPr>
          <p:spPr>
            <a:xfrm>
              <a:off x="7798" y="4256425"/>
              <a:ext cx="962657" cy="284225"/>
            </a:xfrm>
            <a:custGeom>
              <a:avLst/>
              <a:gdLst/>
              <a:ahLst/>
              <a:cxnLst/>
              <a:rect l="l" t="t" r="r" b="b"/>
              <a:pathLst>
                <a:path w="30001" h="11369" extrusionOk="0">
                  <a:moveTo>
                    <a:pt x="0" y="0"/>
                  </a:moveTo>
                  <a:lnTo>
                    <a:pt x="0" y="3618"/>
                  </a:lnTo>
                  <a:lnTo>
                    <a:pt x="19636" y="11368"/>
                  </a:lnTo>
                  <a:lnTo>
                    <a:pt x="30001" y="11368"/>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26" name="Google Shape;5926;p73"/>
            <p:cNvSpPr/>
            <p:nvPr/>
          </p:nvSpPr>
          <p:spPr>
            <a:xfrm>
              <a:off x="7798" y="4144725"/>
              <a:ext cx="1404470" cy="395925"/>
            </a:xfrm>
            <a:custGeom>
              <a:avLst/>
              <a:gdLst/>
              <a:ahLst/>
              <a:cxnLst/>
              <a:rect l="l" t="t" r="r" b="b"/>
              <a:pathLst>
                <a:path w="43770" h="15837" extrusionOk="0">
                  <a:moveTo>
                    <a:pt x="0" y="0"/>
                  </a:moveTo>
                  <a:lnTo>
                    <a:pt x="0" y="1459"/>
                  </a:lnTo>
                  <a:lnTo>
                    <a:pt x="39241" y="15836"/>
                  </a:lnTo>
                  <a:lnTo>
                    <a:pt x="43770" y="15836"/>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27" name="Google Shape;5927;p73"/>
            <p:cNvSpPr/>
            <p:nvPr/>
          </p:nvSpPr>
          <p:spPr>
            <a:xfrm>
              <a:off x="8173509" y="4256425"/>
              <a:ext cx="963620" cy="284225"/>
            </a:xfrm>
            <a:custGeom>
              <a:avLst/>
              <a:gdLst/>
              <a:ahLst/>
              <a:cxnLst/>
              <a:rect l="l" t="t" r="r" b="b"/>
              <a:pathLst>
                <a:path w="30031" h="11369" extrusionOk="0">
                  <a:moveTo>
                    <a:pt x="30031" y="0"/>
                  </a:moveTo>
                  <a:lnTo>
                    <a:pt x="0" y="11368"/>
                  </a:lnTo>
                  <a:lnTo>
                    <a:pt x="10365" y="11368"/>
                  </a:lnTo>
                  <a:lnTo>
                    <a:pt x="30031" y="3618"/>
                  </a:lnTo>
                  <a:lnTo>
                    <a:pt x="30031"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28" name="Google Shape;5928;p73"/>
            <p:cNvSpPr/>
            <p:nvPr/>
          </p:nvSpPr>
          <p:spPr>
            <a:xfrm>
              <a:off x="7732642" y="4144725"/>
              <a:ext cx="1404470" cy="395925"/>
            </a:xfrm>
            <a:custGeom>
              <a:avLst/>
              <a:gdLst/>
              <a:ahLst/>
              <a:cxnLst/>
              <a:rect l="l" t="t" r="r" b="b"/>
              <a:pathLst>
                <a:path w="43770" h="15837" extrusionOk="0">
                  <a:moveTo>
                    <a:pt x="43770" y="0"/>
                  </a:moveTo>
                  <a:lnTo>
                    <a:pt x="0" y="15836"/>
                  </a:lnTo>
                  <a:lnTo>
                    <a:pt x="4499" y="15836"/>
                  </a:lnTo>
                  <a:lnTo>
                    <a:pt x="43770" y="1459"/>
                  </a:lnTo>
                  <a:lnTo>
                    <a:pt x="4377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29" name="Google Shape;5929;p73"/>
            <p:cNvSpPr/>
            <p:nvPr/>
          </p:nvSpPr>
          <p:spPr>
            <a:xfrm>
              <a:off x="0" y="4770100"/>
              <a:ext cx="9143654" cy="360225"/>
            </a:xfrm>
            <a:custGeom>
              <a:avLst/>
              <a:gdLst/>
              <a:ahLst/>
              <a:cxnLst/>
              <a:rect l="l" t="t" r="r" b="b"/>
              <a:pathLst>
                <a:path w="284960" h="14409" extrusionOk="0">
                  <a:moveTo>
                    <a:pt x="0" y="1"/>
                  </a:moveTo>
                  <a:lnTo>
                    <a:pt x="0" y="14408"/>
                  </a:lnTo>
                  <a:lnTo>
                    <a:pt x="284960" y="14408"/>
                  </a:lnTo>
                  <a:lnTo>
                    <a:pt x="28496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0" name="Google Shape;5930;p73"/>
            <p:cNvSpPr/>
            <p:nvPr/>
          </p:nvSpPr>
          <p:spPr>
            <a:xfrm>
              <a:off x="0" y="4770100"/>
              <a:ext cx="9143654" cy="180875"/>
            </a:xfrm>
            <a:custGeom>
              <a:avLst/>
              <a:gdLst/>
              <a:ahLst/>
              <a:cxnLst/>
              <a:rect l="l" t="t" r="r" b="b"/>
              <a:pathLst>
                <a:path w="284960" h="7235" extrusionOk="0">
                  <a:moveTo>
                    <a:pt x="0" y="1"/>
                  </a:moveTo>
                  <a:lnTo>
                    <a:pt x="0" y="1825"/>
                  </a:lnTo>
                  <a:lnTo>
                    <a:pt x="284960" y="7235"/>
                  </a:lnTo>
                  <a:lnTo>
                    <a:pt x="284960" y="1"/>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1" name="Google Shape;5931;p73"/>
            <p:cNvSpPr/>
            <p:nvPr/>
          </p:nvSpPr>
          <p:spPr>
            <a:xfrm>
              <a:off x="675917" y="4770100"/>
              <a:ext cx="7790909" cy="360225"/>
            </a:xfrm>
            <a:custGeom>
              <a:avLst/>
              <a:gdLst/>
              <a:ahLst/>
              <a:cxnLst/>
              <a:rect l="l" t="t" r="r" b="b"/>
              <a:pathLst>
                <a:path w="242802" h="14409" extrusionOk="0">
                  <a:moveTo>
                    <a:pt x="0" y="1"/>
                  </a:moveTo>
                  <a:lnTo>
                    <a:pt x="19089" y="14408"/>
                  </a:lnTo>
                  <a:lnTo>
                    <a:pt x="223713" y="14408"/>
                  </a:lnTo>
                  <a:cubicBezTo>
                    <a:pt x="229792" y="9819"/>
                    <a:pt x="235658" y="5411"/>
                    <a:pt x="242801" y="1"/>
                  </a:cubicBezTo>
                  <a:close/>
                </a:path>
              </a:pathLst>
            </a:custGeom>
            <a:solidFill>
              <a:srgbClr val="282848">
                <a:alpha val="285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2" name="Google Shape;5932;p73"/>
            <p:cNvSpPr/>
            <p:nvPr/>
          </p:nvSpPr>
          <p:spPr>
            <a:xfrm>
              <a:off x="0" y="4540625"/>
              <a:ext cx="9143654" cy="229500"/>
            </a:xfrm>
            <a:custGeom>
              <a:avLst/>
              <a:gdLst/>
              <a:ahLst/>
              <a:cxnLst/>
              <a:rect l="l" t="t" r="r" b="b"/>
              <a:pathLst>
                <a:path w="284960" h="9180" extrusionOk="0">
                  <a:moveTo>
                    <a:pt x="0" y="0"/>
                  </a:moveTo>
                  <a:lnTo>
                    <a:pt x="0" y="9180"/>
                  </a:lnTo>
                  <a:lnTo>
                    <a:pt x="284960" y="9180"/>
                  </a:lnTo>
                  <a:lnTo>
                    <a:pt x="28496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3" name="Google Shape;5933;p73"/>
            <p:cNvSpPr/>
            <p:nvPr/>
          </p:nvSpPr>
          <p:spPr>
            <a:xfrm>
              <a:off x="0" y="4540625"/>
              <a:ext cx="9143654" cy="61575"/>
            </a:xfrm>
            <a:custGeom>
              <a:avLst/>
              <a:gdLst/>
              <a:ahLst/>
              <a:cxnLst/>
              <a:rect l="l" t="t" r="r" b="b"/>
              <a:pathLst>
                <a:path w="284960" h="2463" extrusionOk="0">
                  <a:moveTo>
                    <a:pt x="0" y="0"/>
                  </a:moveTo>
                  <a:lnTo>
                    <a:pt x="0" y="943"/>
                  </a:lnTo>
                  <a:lnTo>
                    <a:pt x="284960" y="2462"/>
                  </a:lnTo>
                  <a:lnTo>
                    <a:pt x="284960" y="0"/>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4" name="Google Shape;5934;p73"/>
            <p:cNvSpPr/>
            <p:nvPr/>
          </p:nvSpPr>
          <p:spPr>
            <a:xfrm>
              <a:off x="242847" y="4540625"/>
              <a:ext cx="8659903" cy="229500"/>
            </a:xfrm>
            <a:custGeom>
              <a:avLst/>
              <a:gdLst/>
              <a:ahLst/>
              <a:cxnLst/>
              <a:rect l="l" t="t" r="r" b="b"/>
              <a:pathLst>
                <a:path w="269884" h="9180" extrusionOk="0">
                  <a:moveTo>
                    <a:pt x="1" y="0"/>
                  </a:moveTo>
                  <a:lnTo>
                    <a:pt x="11399" y="9180"/>
                  </a:lnTo>
                  <a:lnTo>
                    <a:pt x="258425" y="9180"/>
                  </a:lnTo>
                  <a:cubicBezTo>
                    <a:pt x="264504" y="4286"/>
                    <a:pt x="269884" y="0"/>
                    <a:pt x="269884" y="0"/>
                  </a:cubicBezTo>
                  <a:close/>
                </a:path>
              </a:pathLst>
            </a:custGeom>
            <a:solidFill>
              <a:srgbClr val="282848">
                <a:alpha val="285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5" name="Google Shape;5935;p73"/>
            <p:cNvSpPr/>
            <p:nvPr/>
          </p:nvSpPr>
          <p:spPr>
            <a:xfrm>
              <a:off x="242847" y="4540625"/>
              <a:ext cx="8657978" cy="1955225"/>
            </a:xfrm>
            <a:custGeom>
              <a:avLst/>
              <a:gdLst/>
              <a:ahLst/>
              <a:cxnLst/>
              <a:rect l="l" t="t" r="r" b="b"/>
              <a:pathLst>
                <a:path w="269824" h="78209" extrusionOk="0">
                  <a:moveTo>
                    <a:pt x="1" y="0"/>
                  </a:moveTo>
                  <a:lnTo>
                    <a:pt x="134927" y="78208"/>
                  </a:lnTo>
                  <a:lnTo>
                    <a:pt x="269823"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6" name="Google Shape;5936;p73"/>
            <p:cNvSpPr/>
            <p:nvPr/>
          </p:nvSpPr>
          <p:spPr>
            <a:xfrm>
              <a:off x="636897" y="4540625"/>
              <a:ext cx="7868914" cy="1777400"/>
            </a:xfrm>
            <a:custGeom>
              <a:avLst/>
              <a:gdLst/>
              <a:ahLst/>
              <a:cxnLst/>
              <a:rect l="l" t="t" r="r" b="b"/>
              <a:pathLst>
                <a:path w="245233" h="71096" extrusionOk="0">
                  <a:moveTo>
                    <a:pt x="0" y="0"/>
                  </a:moveTo>
                  <a:lnTo>
                    <a:pt x="122647" y="71096"/>
                  </a:lnTo>
                  <a:lnTo>
                    <a:pt x="245233" y="0"/>
                  </a:lnTo>
                  <a:lnTo>
                    <a:pt x="234838" y="0"/>
                  </a:lnTo>
                  <a:cubicBezTo>
                    <a:pt x="201372" y="19423"/>
                    <a:pt x="122647" y="65077"/>
                    <a:pt x="122647" y="65077"/>
                  </a:cubicBezTo>
                  <a:lnTo>
                    <a:pt x="1039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7" name="Google Shape;5937;p73"/>
            <p:cNvSpPr/>
            <p:nvPr/>
          </p:nvSpPr>
          <p:spPr>
            <a:xfrm>
              <a:off x="1266991" y="4540625"/>
              <a:ext cx="6609768" cy="1493200"/>
            </a:xfrm>
            <a:custGeom>
              <a:avLst/>
              <a:gdLst/>
              <a:ahLst/>
              <a:cxnLst/>
              <a:rect l="l" t="t" r="r" b="b"/>
              <a:pathLst>
                <a:path w="205992" h="59728" extrusionOk="0">
                  <a:moveTo>
                    <a:pt x="0" y="0"/>
                  </a:moveTo>
                  <a:lnTo>
                    <a:pt x="103011" y="59728"/>
                  </a:lnTo>
                  <a:lnTo>
                    <a:pt x="205992" y="0"/>
                  </a:lnTo>
                  <a:lnTo>
                    <a:pt x="201493" y="0"/>
                  </a:lnTo>
                  <a:lnTo>
                    <a:pt x="103011" y="57114"/>
                  </a:lnTo>
                  <a:lnTo>
                    <a:pt x="4529"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8" name="Google Shape;5938;p73"/>
            <p:cNvSpPr/>
            <p:nvPr/>
          </p:nvSpPr>
          <p:spPr>
            <a:xfrm>
              <a:off x="1487408" y="5000350"/>
              <a:ext cx="6061650" cy="300950"/>
            </a:xfrm>
            <a:custGeom>
              <a:avLst/>
              <a:gdLst/>
              <a:ahLst/>
              <a:cxnLst/>
              <a:rect l="l" t="t" r="r" b="b"/>
              <a:pathLst>
                <a:path w="188910" h="12038" extrusionOk="0">
                  <a:moveTo>
                    <a:pt x="0" y="1"/>
                  </a:moveTo>
                  <a:cubicBezTo>
                    <a:pt x="7797" y="3653"/>
                    <a:pt x="16982" y="6945"/>
                    <a:pt x="32668" y="6945"/>
                  </a:cubicBezTo>
                  <a:cubicBezTo>
                    <a:pt x="37346" y="6945"/>
                    <a:pt x="42602" y="6652"/>
                    <a:pt x="48573" y="5989"/>
                  </a:cubicBezTo>
                  <a:cubicBezTo>
                    <a:pt x="52188" y="5587"/>
                    <a:pt x="55475" y="5414"/>
                    <a:pt x="58568" y="5414"/>
                  </a:cubicBezTo>
                  <a:cubicBezTo>
                    <a:pt x="77716" y="5414"/>
                    <a:pt x="89445" y="12037"/>
                    <a:pt x="125504" y="12037"/>
                  </a:cubicBezTo>
                  <a:cubicBezTo>
                    <a:pt x="167359" y="12037"/>
                    <a:pt x="188910" y="1"/>
                    <a:pt x="188910"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39" name="Google Shape;5939;p73"/>
            <p:cNvSpPr/>
            <p:nvPr/>
          </p:nvSpPr>
          <p:spPr>
            <a:xfrm>
              <a:off x="441830" y="4540625"/>
              <a:ext cx="8153723" cy="300950"/>
            </a:xfrm>
            <a:custGeom>
              <a:avLst/>
              <a:gdLst/>
              <a:ahLst/>
              <a:cxnLst/>
              <a:rect l="l" t="t" r="r" b="b"/>
              <a:pathLst>
                <a:path w="254109" h="12038" extrusionOk="0">
                  <a:moveTo>
                    <a:pt x="0" y="0"/>
                  </a:moveTo>
                  <a:cubicBezTo>
                    <a:pt x="0" y="0"/>
                    <a:pt x="28967" y="12037"/>
                    <a:pt x="85260" y="12037"/>
                  </a:cubicBezTo>
                  <a:cubicBezTo>
                    <a:pt x="133697" y="12037"/>
                    <a:pt x="149490" y="5414"/>
                    <a:pt x="175251" y="5414"/>
                  </a:cubicBezTo>
                  <a:cubicBezTo>
                    <a:pt x="179413" y="5414"/>
                    <a:pt x="183835" y="5587"/>
                    <a:pt x="188697" y="5988"/>
                  </a:cubicBezTo>
                  <a:cubicBezTo>
                    <a:pt x="196698" y="6649"/>
                    <a:pt x="203752" y="6941"/>
                    <a:pt x="210036" y="6941"/>
                  </a:cubicBezTo>
                  <a:cubicBezTo>
                    <a:pt x="231203" y="6941"/>
                    <a:pt x="243632" y="3633"/>
                    <a:pt x="254108"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40" name="Google Shape;5940;p73"/>
            <p:cNvSpPr/>
            <p:nvPr/>
          </p:nvSpPr>
          <p:spPr>
            <a:xfrm>
              <a:off x="1873660" y="5000350"/>
              <a:ext cx="5289207" cy="107175"/>
            </a:xfrm>
            <a:custGeom>
              <a:avLst/>
              <a:gdLst/>
              <a:ahLst/>
              <a:cxnLst/>
              <a:rect l="l" t="t" r="r" b="b"/>
              <a:pathLst>
                <a:path w="164837" h="4287" extrusionOk="0">
                  <a:moveTo>
                    <a:pt x="0" y="1"/>
                  </a:moveTo>
                  <a:cubicBezTo>
                    <a:pt x="6759" y="1306"/>
                    <a:pt x="14750" y="2486"/>
                    <a:pt x="28331" y="2486"/>
                  </a:cubicBezTo>
                  <a:cubicBezTo>
                    <a:pt x="32463" y="2486"/>
                    <a:pt x="37113" y="2377"/>
                    <a:pt x="42402" y="2128"/>
                  </a:cubicBezTo>
                  <a:cubicBezTo>
                    <a:pt x="45558" y="1984"/>
                    <a:pt x="48427" y="1922"/>
                    <a:pt x="51129" y="1922"/>
                  </a:cubicBezTo>
                  <a:cubicBezTo>
                    <a:pt x="67813" y="1922"/>
                    <a:pt x="78071" y="4286"/>
                    <a:pt x="109516" y="4286"/>
                  </a:cubicBezTo>
                  <a:cubicBezTo>
                    <a:pt x="146021" y="4286"/>
                    <a:pt x="164836" y="1"/>
                    <a:pt x="164836"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945" name="Google Shape;5945;p73"/>
          <p:cNvGrpSpPr/>
          <p:nvPr/>
        </p:nvGrpSpPr>
        <p:grpSpPr>
          <a:xfrm rot="-343916" flipH="1">
            <a:off x="-1030939" y="-632389"/>
            <a:ext cx="3558061" cy="5354273"/>
            <a:chOff x="5219200" y="-59750"/>
            <a:chExt cx="3222725" cy="4849650"/>
          </a:xfrm>
        </p:grpSpPr>
        <p:sp>
          <p:nvSpPr>
            <p:cNvPr id="5946" name="Google Shape;5946;p73"/>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47" name="Google Shape;5947;p73"/>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48" name="Google Shape;5948;p73"/>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49" name="Google Shape;5949;p73"/>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0" name="Google Shape;5950;p73"/>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1" name="Google Shape;5951;p73"/>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2" name="Google Shape;5952;p73"/>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3" name="Google Shape;5953;p73"/>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4" name="Google Shape;5954;p73"/>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5" name="Google Shape;5955;p73"/>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6" name="Google Shape;5956;p73"/>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7" name="Google Shape;5957;p73"/>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8" name="Google Shape;5958;p73"/>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59" name="Google Shape;5959;p73"/>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0" name="Google Shape;5960;p73"/>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1" name="Google Shape;5961;p73"/>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2" name="Google Shape;5962;p73"/>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3" name="Google Shape;5963;p73"/>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4" name="Google Shape;5964;p73"/>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5" name="Google Shape;5965;p73"/>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6" name="Google Shape;5966;p73"/>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67" name="Google Shape;5967;p73"/>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968" name="Google Shape;5968;p73"/>
          <p:cNvGrpSpPr/>
          <p:nvPr/>
        </p:nvGrpSpPr>
        <p:grpSpPr>
          <a:xfrm rot="-8100000" flipH="1">
            <a:off x="11136879" y="-2837778"/>
            <a:ext cx="3557983" cy="5354156"/>
            <a:chOff x="5219200" y="-59750"/>
            <a:chExt cx="3222725" cy="4849650"/>
          </a:xfrm>
        </p:grpSpPr>
        <p:sp>
          <p:nvSpPr>
            <p:cNvPr id="5969" name="Google Shape;5969;p73"/>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0" name="Google Shape;5970;p73"/>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1" name="Google Shape;5971;p73"/>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2" name="Google Shape;5972;p73"/>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3" name="Google Shape;5973;p73"/>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4" name="Google Shape;5974;p73"/>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5" name="Google Shape;5975;p73"/>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6" name="Google Shape;5976;p73"/>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7" name="Google Shape;5977;p73"/>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8" name="Google Shape;5978;p73"/>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79" name="Google Shape;5979;p73"/>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0" name="Google Shape;5980;p73"/>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1" name="Google Shape;5981;p73"/>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2" name="Google Shape;5982;p73"/>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3" name="Google Shape;5983;p73"/>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4" name="Google Shape;5984;p73"/>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5" name="Google Shape;5985;p73"/>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6" name="Google Shape;5986;p73"/>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7" name="Google Shape;5987;p73"/>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8" name="Google Shape;5988;p73"/>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89" name="Google Shape;5989;p73"/>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0" name="Google Shape;5990;p73"/>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991" name="Google Shape;5991;p73"/>
          <p:cNvGrpSpPr/>
          <p:nvPr/>
        </p:nvGrpSpPr>
        <p:grpSpPr>
          <a:xfrm>
            <a:off x="811333" y="4443858"/>
            <a:ext cx="2981241" cy="1333468"/>
            <a:chOff x="608499" y="3247168"/>
            <a:chExt cx="2235931" cy="1000101"/>
          </a:xfrm>
        </p:grpSpPr>
        <p:grpSp>
          <p:nvGrpSpPr>
            <p:cNvPr id="5992" name="Google Shape;5992;p73"/>
            <p:cNvGrpSpPr/>
            <p:nvPr/>
          </p:nvGrpSpPr>
          <p:grpSpPr>
            <a:xfrm>
              <a:off x="784229" y="3856740"/>
              <a:ext cx="1397385" cy="390529"/>
              <a:chOff x="681900" y="3885600"/>
              <a:chExt cx="2534250" cy="708250"/>
            </a:xfrm>
          </p:grpSpPr>
          <p:sp>
            <p:nvSpPr>
              <p:cNvPr id="5993" name="Google Shape;5993;p73"/>
              <p:cNvSpPr/>
              <p:nvPr/>
            </p:nvSpPr>
            <p:spPr>
              <a:xfrm>
                <a:off x="681900" y="3885600"/>
                <a:ext cx="2531975" cy="708250"/>
              </a:xfrm>
              <a:custGeom>
                <a:avLst/>
                <a:gdLst/>
                <a:ahLst/>
                <a:cxnLst/>
                <a:rect l="l" t="t" r="r" b="b"/>
                <a:pathLst>
                  <a:path w="101279" h="28330" extrusionOk="0">
                    <a:moveTo>
                      <a:pt x="10943" y="3861"/>
                    </a:moveTo>
                    <a:cubicBezTo>
                      <a:pt x="10943" y="3861"/>
                      <a:pt x="10943" y="3862"/>
                      <a:pt x="10943" y="3863"/>
                    </a:cubicBezTo>
                    <a:lnTo>
                      <a:pt x="10943" y="3863"/>
                    </a:lnTo>
                    <a:cubicBezTo>
                      <a:pt x="10943" y="3862"/>
                      <a:pt x="10943" y="3862"/>
                      <a:pt x="10943" y="3861"/>
                    </a:cubicBezTo>
                    <a:close/>
                    <a:moveTo>
                      <a:pt x="91704" y="1"/>
                    </a:moveTo>
                    <a:lnTo>
                      <a:pt x="91704" y="1"/>
                    </a:lnTo>
                    <a:cubicBezTo>
                      <a:pt x="81853" y="2753"/>
                      <a:pt x="68753" y="3620"/>
                      <a:pt x="56149" y="3620"/>
                    </a:cubicBezTo>
                    <a:cubicBezTo>
                      <a:pt x="34646" y="3620"/>
                      <a:pt x="14590" y="1095"/>
                      <a:pt x="14590" y="1095"/>
                    </a:cubicBezTo>
                    <a:lnTo>
                      <a:pt x="14590" y="1095"/>
                    </a:lnTo>
                    <a:cubicBezTo>
                      <a:pt x="14865" y="3747"/>
                      <a:pt x="13815" y="4377"/>
                      <a:pt x="12772" y="4377"/>
                    </a:cubicBezTo>
                    <a:cubicBezTo>
                      <a:pt x="11871" y="4377"/>
                      <a:pt x="10975" y="3906"/>
                      <a:pt x="10943" y="3863"/>
                    </a:cubicBezTo>
                    <a:lnTo>
                      <a:pt x="10943" y="3863"/>
                    </a:lnTo>
                    <a:cubicBezTo>
                      <a:pt x="12582" y="7600"/>
                      <a:pt x="7356" y="8360"/>
                      <a:pt x="7356" y="8360"/>
                    </a:cubicBezTo>
                    <a:cubicBezTo>
                      <a:pt x="10547" y="12828"/>
                      <a:pt x="5806" y="14712"/>
                      <a:pt x="5806" y="14712"/>
                    </a:cubicBezTo>
                    <a:cubicBezTo>
                      <a:pt x="8511" y="18056"/>
                      <a:pt x="3860" y="19515"/>
                      <a:pt x="3860" y="19515"/>
                    </a:cubicBezTo>
                    <a:cubicBezTo>
                      <a:pt x="4074" y="21724"/>
                      <a:pt x="1596" y="21965"/>
                      <a:pt x="503" y="21965"/>
                    </a:cubicBezTo>
                    <a:cubicBezTo>
                      <a:pt x="197" y="21965"/>
                      <a:pt x="0" y="21946"/>
                      <a:pt x="0" y="21946"/>
                    </a:cubicBezTo>
                    <a:lnTo>
                      <a:pt x="0" y="21946"/>
                    </a:lnTo>
                    <a:cubicBezTo>
                      <a:pt x="0" y="21946"/>
                      <a:pt x="10183" y="28329"/>
                      <a:pt x="51126" y="28329"/>
                    </a:cubicBezTo>
                    <a:cubicBezTo>
                      <a:pt x="92099" y="28329"/>
                      <a:pt x="101279" y="21946"/>
                      <a:pt x="101279" y="21946"/>
                    </a:cubicBezTo>
                    <a:cubicBezTo>
                      <a:pt x="97570" y="21247"/>
                      <a:pt x="99698" y="16749"/>
                      <a:pt x="99698" y="16749"/>
                    </a:cubicBezTo>
                    <a:cubicBezTo>
                      <a:pt x="95260" y="15806"/>
                      <a:pt x="96506" y="10335"/>
                      <a:pt x="96506" y="10335"/>
                    </a:cubicBezTo>
                    <a:cubicBezTo>
                      <a:pt x="92768" y="9879"/>
                      <a:pt x="92768" y="4682"/>
                      <a:pt x="92768" y="4682"/>
                    </a:cubicBezTo>
                    <a:cubicBezTo>
                      <a:pt x="90458" y="4682"/>
                      <a:pt x="91704" y="1"/>
                      <a:pt x="9170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4" name="Google Shape;5994;p73"/>
              <p:cNvSpPr/>
              <p:nvPr/>
            </p:nvSpPr>
            <p:spPr>
              <a:xfrm>
                <a:off x="681900" y="4419050"/>
                <a:ext cx="2534250" cy="174800"/>
              </a:xfrm>
              <a:custGeom>
                <a:avLst/>
                <a:gdLst/>
                <a:ahLst/>
                <a:cxnLst/>
                <a:rect l="l" t="t" r="r" b="b"/>
                <a:pathLst>
                  <a:path w="101370" h="6992" extrusionOk="0">
                    <a:moveTo>
                      <a:pt x="3100" y="0"/>
                    </a:moveTo>
                    <a:cubicBezTo>
                      <a:pt x="2360" y="541"/>
                      <a:pt x="1250" y="633"/>
                      <a:pt x="579" y="633"/>
                    </a:cubicBezTo>
                    <a:cubicBezTo>
                      <a:pt x="230" y="633"/>
                      <a:pt x="0" y="608"/>
                      <a:pt x="0" y="608"/>
                    </a:cubicBezTo>
                    <a:lnTo>
                      <a:pt x="0" y="608"/>
                    </a:lnTo>
                    <a:cubicBezTo>
                      <a:pt x="0" y="608"/>
                      <a:pt x="10244" y="6991"/>
                      <a:pt x="51217" y="6991"/>
                    </a:cubicBezTo>
                    <a:cubicBezTo>
                      <a:pt x="92160" y="6991"/>
                      <a:pt x="101370" y="608"/>
                      <a:pt x="101370" y="608"/>
                    </a:cubicBezTo>
                    <a:cubicBezTo>
                      <a:pt x="101035" y="548"/>
                      <a:pt x="100731" y="426"/>
                      <a:pt x="100458" y="304"/>
                    </a:cubicBezTo>
                    <a:cubicBezTo>
                      <a:pt x="95716" y="2128"/>
                      <a:pt x="82737" y="5593"/>
                      <a:pt x="52615" y="5593"/>
                    </a:cubicBezTo>
                    <a:cubicBezTo>
                      <a:pt x="20669" y="5593"/>
                      <a:pt x="7356" y="1733"/>
                      <a:pt x="3100"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5" name="Google Shape;5995;p73"/>
              <p:cNvSpPr/>
              <p:nvPr/>
            </p:nvSpPr>
            <p:spPr>
              <a:xfrm>
                <a:off x="899975" y="4354450"/>
                <a:ext cx="2164200" cy="101100"/>
              </a:xfrm>
              <a:custGeom>
                <a:avLst/>
                <a:gdLst/>
                <a:ahLst/>
                <a:cxnLst/>
                <a:rect l="l" t="t" r="r" b="b"/>
                <a:pathLst>
                  <a:path w="86568" h="4044" extrusionOk="0">
                    <a:moveTo>
                      <a:pt x="86568" y="1"/>
                    </a:moveTo>
                    <a:lnTo>
                      <a:pt x="81218" y="1004"/>
                    </a:lnTo>
                    <a:cubicBezTo>
                      <a:pt x="80306" y="1186"/>
                      <a:pt x="79425" y="1308"/>
                      <a:pt x="78513" y="1429"/>
                    </a:cubicBezTo>
                    <a:lnTo>
                      <a:pt x="75808" y="1764"/>
                    </a:lnTo>
                    <a:cubicBezTo>
                      <a:pt x="74896" y="1855"/>
                      <a:pt x="74014" y="2037"/>
                      <a:pt x="73102" y="2098"/>
                    </a:cubicBezTo>
                    <a:lnTo>
                      <a:pt x="70428" y="2372"/>
                    </a:lnTo>
                    <a:cubicBezTo>
                      <a:pt x="68634" y="2524"/>
                      <a:pt x="66841" y="2736"/>
                      <a:pt x="65017" y="2828"/>
                    </a:cubicBezTo>
                    <a:lnTo>
                      <a:pt x="59637" y="3162"/>
                    </a:lnTo>
                    <a:lnTo>
                      <a:pt x="54196" y="3344"/>
                    </a:lnTo>
                    <a:cubicBezTo>
                      <a:pt x="52372" y="3435"/>
                      <a:pt x="50579" y="3435"/>
                      <a:pt x="48755" y="3466"/>
                    </a:cubicBezTo>
                    <a:cubicBezTo>
                      <a:pt x="47388" y="3466"/>
                      <a:pt x="46037" y="3517"/>
                      <a:pt x="44678" y="3517"/>
                    </a:cubicBezTo>
                    <a:cubicBezTo>
                      <a:pt x="44225" y="3517"/>
                      <a:pt x="43770" y="3511"/>
                      <a:pt x="43315" y="3496"/>
                    </a:cubicBezTo>
                    <a:cubicBezTo>
                      <a:pt x="42855" y="3498"/>
                      <a:pt x="42396" y="3499"/>
                      <a:pt x="41936" y="3499"/>
                    </a:cubicBezTo>
                    <a:cubicBezTo>
                      <a:pt x="35184" y="3499"/>
                      <a:pt x="28385" y="3295"/>
                      <a:pt x="21612" y="3010"/>
                    </a:cubicBezTo>
                    <a:lnTo>
                      <a:pt x="18937" y="2888"/>
                    </a:lnTo>
                    <a:lnTo>
                      <a:pt x="16232" y="2736"/>
                    </a:lnTo>
                    <a:lnTo>
                      <a:pt x="13527" y="2584"/>
                    </a:lnTo>
                    <a:lnTo>
                      <a:pt x="10852" y="2432"/>
                    </a:lnTo>
                    <a:cubicBezTo>
                      <a:pt x="7235" y="2250"/>
                      <a:pt x="3618" y="1977"/>
                      <a:pt x="1" y="1673"/>
                    </a:cubicBezTo>
                    <a:lnTo>
                      <a:pt x="1" y="1673"/>
                    </a:lnTo>
                    <a:cubicBezTo>
                      <a:pt x="7204" y="2524"/>
                      <a:pt x="14408" y="3040"/>
                      <a:pt x="21673" y="3435"/>
                    </a:cubicBezTo>
                    <a:lnTo>
                      <a:pt x="24378" y="3587"/>
                    </a:lnTo>
                    <a:cubicBezTo>
                      <a:pt x="25229" y="3618"/>
                      <a:pt x="26141" y="3648"/>
                      <a:pt x="27053" y="3679"/>
                    </a:cubicBezTo>
                    <a:cubicBezTo>
                      <a:pt x="28877" y="3770"/>
                      <a:pt x="30670" y="3831"/>
                      <a:pt x="32494" y="3891"/>
                    </a:cubicBezTo>
                    <a:lnTo>
                      <a:pt x="37934" y="3983"/>
                    </a:lnTo>
                    <a:lnTo>
                      <a:pt x="43375" y="4043"/>
                    </a:lnTo>
                    <a:cubicBezTo>
                      <a:pt x="45199" y="4043"/>
                      <a:pt x="46962" y="4013"/>
                      <a:pt x="48786" y="3952"/>
                    </a:cubicBezTo>
                    <a:cubicBezTo>
                      <a:pt x="50610" y="3922"/>
                      <a:pt x="52403" y="3891"/>
                      <a:pt x="54227" y="3800"/>
                    </a:cubicBezTo>
                    <a:lnTo>
                      <a:pt x="59667" y="3587"/>
                    </a:lnTo>
                    <a:lnTo>
                      <a:pt x="65108" y="3192"/>
                    </a:lnTo>
                    <a:cubicBezTo>
                      <a:pt x="72312" y="2584"/>
                      <a:pt x="79485" y="1673"/>
                      <a:pt x="86568" y="1"/>
                    </a:cubicBezTo>
                    <a:close/>
                  </a:path>
                </a:pathLst>
              </a:custGeom>
              <a:solidFill>
                <a:srgbClr val="4A6E4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6" name="Google Shape;5996;p73"/>
              <p:cNvSpPr/>
              <p:nvPr/>
            </p:nvSpPr>
            <p:spPr>
              <a:xfrm>
                <a:off x="996475" y="4200950"/>
                <a:ext cx="1972725" cy="91225"/>
              </a:xfrm>
              <a:custGeom>
                <a:avLst/>
                <a:gdLst/>
                <a:ahLst/>
                <a:cxnLst/>
                <a:rect l="l" t="t" r="r" b="b"/>
                <a:pathLst>
                  <a:path w="78909" h="3649" extrusionOk="0">
                    <a:moveTo>
                      <a:pt x="78908" y="1"/>
                    </a:moveTo>
                    <a:lnTo>
                      <a:pt x="74045" y="852"/>
                    </a:lnTo>
                    <a:cubicBezTo>
                      <a:pt x="73255" y="1065"/>
                      <a:pt x="72403" y="1126"/>
                      <a:pt x="71613" y="1247"/>
                    </a:cubicBezTo>
                    <a:lnTo>
                      <a:pt x="69151" y="1551"/>
                    </a:lnTo>
                    <a:cubicBezTo>
                      <a:pt x="68300" y="1612"/>
                      <a:pt x="67510" y="1794"/>
                      <a:pt x="66659" y="1855"/>
                    </a:cubicBezTo>
                    <a:lnTo>
                      <a:pt x="64197" y="2098"/>
                    </a:lnTo>
                    <a:cubicBezTo>
                      <a:pt x="62525" y="2250"/>
                      <a:pt x="60884" y="2433"/>
                      <a:pt x="59273" y="2493"/>
                    </a:cubicBezTo>
                    <a:lnTo>
                      <a:pt x="54318" y="2797"/>
                    </a:lnTo>
                    <a:lnTo>
                      <a:pt x="49394" y="3010"/>
                    </a:lnTo>
                    <a:cubicBezTo>
                      <a:pt x="47753" y="3071"/>
                      <a:pt x="46081" y="3071"/>
                      <a:pt x="44439" y="3101"/>
                    </a:cubicBezTo>
                    <a:cubicBezTo>
                      <a:pt x="43238" y="3146"/>
                      <a:pt x="42020" y="3174"/>
                      <a:pt x="40822" y="3174"/>
                    </a:cubicBezTo>
                    <a:cubicBezTo>
                      <a:pt x="40383" y="3174"/>
                      <a:pt x="39947" y="3170"/>
                      <a:pt x="39515" y="3162"/>
                    </a:cubicBezTo>
                    <a:cubicBezTo>
                      <a:pt x="38748" y="3169"/>
                      <a:pt x="37980" y="3172"/>
                      <a:pt x="37213" y="3172"/>
                    </a:cubicBezTo>
                    <a:cubicBezTo>
                      <a:pt x="31385" y="3172"/>
                      <a:pt x="25560" y="2978"/>
                      <a:pt x="19758" y="2736"/>
                    </a:cubicBezTo>
                    <a:lnTo>
                      <a:pt x="17266" y="2615"/>
                    </a:lnTo>
                    <a:lnTo>
                      <a:pt x="14804" y="2493"/>
                    </a:lnTo>
                    <a:lnTo>
                      <a:pt x="12342" y="2402"/>
                    </a:lnTo>
                    <a:lnTo>
                      <a:pt x="9880" y="2250"/>
                    </a:lnTo>
                    <a:cubicBezTo>
                      <a:pt x="6566" y="2037"/>
                      <a:pt x="3284" y="1825"/>
                      <a:pt x="1" y="1551"/>
                    </a:cubicBezTo>
                    <a:lnTo>
                      <a:pt x="1" y="1551"/>
                    </a:lnTo>
                    <a:cubicBezTo>
                      <a:pt x="6536" y="2311"/>
                      <a:pt x="13132" y="2797"/>
                      <a:pt x="19819" y="3071"/>
                    </a:cubicBezTo>
                    <a:cubicBezTo>
                      <a:pt x="21460" y="3132"/>
                      <a:pt x="23132" y="3253"/>
                      <a:pt x="24773" y="3284"/>
                    </a:cubicBezTo>
                    <a:cubicBezTo>
                      <a:pt x="26384" y="3375"/>
                      <a:pt x="28056" y="3436"/>
                      <a:pt x="29698" y="3496"/>
                    </a:cubicBezTo>
                    <a:lnTo>
                      <a:pt x="34652" y="3588"/>
                    </a:lnTo>
                    <a:lnTo>
                      <a:pt x="39576" y="3648"/>
                    </a:lnTo>
                    <a:cubicBezTo>
                      <a:pt x="41217" y="3648"/>
                      <a:pt x="42889" y="3588"/>
                      <a:pt x="44531" y="3557"/>
                    </a:cubicBezTo>
                    <a:cubicBezTo>
                      <a:pt x="46142" y="3557"/>
                      <a:pt x="47813" y="3527"/>
                      <a:pt x="49455" y="3436"/>
                    </a:cubicBezTo>
                    <a:lnTo>
                      <a:pt x="54409" y="3253"/>
                    </a:lnTo>
                    <a:lnTo>
                      <a:pt x="59333" y="2919"/>
                    </a:lnTo>
                    <a:cubicBezTo>
                      <a:pt x="65899" y="2341"/>
                      <a:pt x="72495" y="1551"/>
                      <a:pt x="78908" y="1"/>
                    </a:cubicBezTo>
                    <a:close/>
                  </a:path>
                </a:pathLst>
              </a:custGeom>
              <a:solidFill>
                <a:srgbClr val="4A6E4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97" name="Google Shape;5997;p73"/>
              <p:cNvSpPr/>
              <p:nvPr/>
            </p:nvSpPr>
            <p:spPr>
              <a:xfrm>
                <a:off x="1049675" y="4031500"/>
                <a:ext cx="1865575" cy="86975"/>
              </a:xfrm>
              <a:custGeom>
                <a:avLst/>
                <a:gdLst/>
                <a:ahLst/>
                <a:cxnLst/>
                <a:rect l="l" t="t" r="r" b="b"/>
                <a:pathLst>
                  <a:path w="74623" h="3479" extrusionOk="0">
                    <a:moveTo>
                      <a:pt x="74622" y="1"/>
                    </a:moveTo>
                    <a:lnTo>
                      <a:pt x="70002" y="852"/>
                    </a:lnTo>
                    <a:cubicBezTo>
                      <a:pt x="69242" y="1004"/>
                      <a:pt x="68452" y="1065"/>
                      <a:pt x="67692" y="1186"/>
                    </a:cubicBezTo>
                    <a:lnTo>
                      <a:pt x="65382" y="1490"/>
                    </a:lnTo>
                    <a:cubicBezTo>
                      <a:pt x="64622" y="1612"/>
                      <a:pt x="63832" y="1733"/>
                      <a:pt x="63072" y="1794"/>
                    </a:cubicBezTo>
                    <a:lnTo>
                      <a:pt x="60731" y="2037"/>
                    </a:lnTo>
                    <a:cubicBezTo>
                      <a:pt x="59181" y="2128"/>
                      <a:pt x="57631" y="2341"/>
                      <a:pt x="56081" y="2402"/>
                    </a:cubicBezTo>
                    <a:lnTo>
                      <a:pt x="51400" y="2675"/>
                    </a:lnTo>
                    <a:lnTo>
                      <a:pt x="46719" y="2858"/>
                    </a:lnTo>
                    <a:cubicBezTo>
                      <a:pt x="45169" y="2949"/>
                      <a:pt x="43618" y="2949"/>
                      <a:pt x="42038" y="2979"/>
                    </a:cubicBezTo>
                    <a:cubicBezTo>
                      <a:pt x="40942" y="3001"/>
                      <a:pt x="39846" y="3022"/>
                      <a:pt x="38749" y="3022"/>
                    </a:cubicBezTo>
                    <a:cubicBezTo>
                      <a:pt x="38295" y="3022"/>
                      <a:pt x="37841" y="3019"/>
                      <a:pt x="37387" y="3010"/>
                    </a:cubicBezTo>
                    <a:cubicBezTo>
                      <a:pt x="36985" y="3012"/>
                      <a:pt x="36582" y="3013"/>
                      <a:pt x="36180" y="3013"/>
                    </a:cubicBezTo>
                    <a:cubicBezTo>
                      <a:pt x="30328" y="3013"/>
                      <a:pt x="24524" y="2812"/>
                      <a:pt x="18694" y="2584"/>
                    </a:cubicBezTo>
                    <a:lnTo>
                      <a:pt x="16323" y="2524"/>
                    </a:lnTo>
                    <a:lnTo>
                      <a:pt x="14013" y="2402"/>
                    </a:lnTo>
                    <a:cubicBezTo>
                      <a:pt x="12463" y="2341"/>
                      <a:pt x="10882" y="2250"/>
                      <a:pt x="9332" y="2128"/>
                    </a:cubicBezTo>
                    <a:cubicBezTo>
                      <a:pt x="6232" y="1946"/>
                      <a:pt x="3101" y="1733"/>
                      <a:pt x="1" y="1490"/>
                    </a:cubicBezTo>
                    <a:lnTo>
                      <a:pt x="1" y="1490"/>
                    </a:lnTo>
                    <a:cubicBezTo>
                      <a:pt x="6171" y="2220"/>
                      <a:pt x="12402" y="2706"/>
                      <a:pt x="18724" y="2949"/>
                    </a:cubicBezTo>
                    <a:cubicBezTo>
                      <a:pt x="20275" y="3010"/>
                      <a:pt x="21825" y="3131"/>
                      <a:pt x="23405" y="3162"/>
                    </a:cubicBezTo>
                    <a:cubicBezTo>
                      <a:pt x="24955" y="3192"/>
                      <a:pt x="26506" y="3283"/>
                      <a:pt x="28056" y="3314"/>
                    </a:cubicBezTo>
                    <a:lnTo>
                      <a:pt x="32737" y="3435"/>
                    </a:lnTo>
                    <a:lnTo>
                      <a:pt x="37418" y="3466"/>
                    </a:lnTo>
                    <a:cubicBezTo>
                      <a:pt x="37872" y="3475"/>
                      <a:pt x="38326" y="3478"/>
                      <a:pt x="38781" y="3478"/>
                    </a:cubicBezTo>
                    <a:cubicBezTo>
                      <a:pt x="39879" y="3478"/>
                      <a:pt x="40981" y="3457"/>
                      <a:pt x="42099" y="3435"/>
                    </a:cubicBezTo>
                    <a:cubicBezTo>
                      <a:pt x="43649" y="3375"/>
                      <a:pt x="45199" y="3375"/>
                      <a:pt x="46749" y="3314"/>
                    </a:cubicBezTo>
                    <a:lnTo>
                      <a:pt x="51430" y="3131"/>
                    </a:lnTo>
                    <a:lnTo>
                      <a:pt x="56111" y="2797"/>
                    </a:lnTo>
                    <a:cubicBezTo>
                      <a:pt x="62342" y="2250"/>
                      <a:pt x="68543" y="1490"/>
                      <a:pt x="74622" y="1"/>
                    </a:cubicBezTo>
                    <a:close/>
                  </a:path>
                </a:pathLst>
              </a:custGeom>
              <a:solidFill>
                <a:srgbClr val="4A6E4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998" name="Google Shape;5998;p73"/>
            <p:cNvGrpSpPr/>
            <p:nvPr/>
          </p:nvGrpSpPr>
          <p:grpSpPr>
            <a:xfrm>
              <a:off x="805408" y="3482909"/>
              <a:ext cx="827363" cy="652186"/>
              <a:chOff x="9829876" y="1916487"/>
              <a:chExt cx="1632845" cy="1287124"/>
            </a:xfrm>
          </p:grpSpPr>
          <p:sp>
            <p:nvSpPr>
              <p:cNvPr id="5999" name="Google Shape;5999;p73"/>
              <p:cNvSpPr/>
              <p:nvPr/>
            </p:nvSpPr>
            <p:spPr>
              <a:xfrm>
                <a:off x="10526484" y="2030864"/>
                <a:ext cx="90577" cy="90577"/>
              </a:xfrm>
              <a:custGeom>
                <a:avLst/>
                <a:gdLst/>
                <a:ahLst/>
                <a:cxnLst/>
                <a:rect l="l" t="t" r="r" b="b"/>
                <a:pathLst>
                  <a:path w="5838" h="5838" extrusionOk="0">
                    <a:moveTo>
                      <a:pt x="2936" y="0"/>
                    </a:moveTo>
                    <a:cubicBezTo>
                      <a:pt x="1301" y="0"/>
                      <a:pt x="0" y="1301"/>
                      <a:pt x="0" y="2902"/>
                    </a:cubicBezTo>
                    <a:cubicBezTo>
                      <a:pt x="0" y="4537"/>
                      <a:pt x="1301" y="5838"/>
                      <a:pt x="2936" y="5838"/>
                    </a:cubicBezTo>
                    <a:cubicBezTo>
                      <a:pt x="4537" y="5838"/>
                      <a:pt x="5838" y="4537"/>
                      <a:pt x="5838" y="2902"/>
                    </a:cubicBezTo>
                    <a:cubicBezTo>
                      <a:pt x="5838" y="1301"/>
                      <a:pt x="4537" y="0"/>
                      <a:pt x="293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0" name="Google Shape;6000;p73"/>
              <p:cNvSpPr/>
              <p:nvPr/>
            </p:nvSpPr>
            <p:spPr>
              <a:xfrm>
                <a:off x="10683806" y="2037070"/>
                <a:ext cx="44016" cy="44001"/>
              </a:xfrm>
              <a:custGeom>
                <a:avLst/>
                <a:gdLst/>
                <a:ahLst/>
                <a:cxnLst/>
                <a:rect l="l" t="t" r="r" b="b"/>
                <a:pathLst>
                  <a:path w="2837" h="2836" extrusionOk="0">
                    <a:moveTo>
                      <a:pt x="1402" y="0"/>
                    </a:moveTo>
                    <a:cubicBezTo>
                      <a:pt x="635" y="0"/>
                      <a:pt x="1" y="634"/>
                      <a:pt x="1" y="1435"/>
                    </a:cubicBezTo>
                    <a:cubicBezTo>
                      <a:pt x="1" y="2202"/>
                      <a:pt x="635" y="2836"/>
                      <a:pt x="1402" y="2836"/>
                    </a:cubicBezTo>
                    <a:cubicBezTo>
                      <a:pt x="2202" y="2836"/>
                      <a:pt x="2836" y="2202"/>
                      <a:pt x="2836" y="1435"/>
                    </a:cubicBezTo>
                    <a:cubicBezTo>
                      <a:pt x="2836" y="634"/>
                      <a:pt x="2202" y="0"/>
                      <a:pt x="140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1" name="Google Shape;6001;p73"/>
              <p:cNvSpPr/>
              <p:nvPr/>
            </p:nvSpPr>
            <p:spPr>
              <a:xfrm>
                <a:off x="10609800" y="1916487"/>
                <a:ext cx="55916" cy="55389"/>
              </a:xfrm>
              <a:custGeom>
                <a:avLst/>
                <a:gdLst/>
                <a:ahLst/>
                <a:cxnLst/>
                <a:rect l="l" t="t" r="r" b="b"/>
                <a:pathLst>
                  <a:path w="3604" h="3570" extrusionOk="0">
                    <a:moveTo>
                      <a:pt x="1802" y="0"/>
                    </a:moveTo>
                    <a:cubicBezTo>
                      <a:pt x="801" y="0"/>
                      <a:pt x="1" y="801"/>
                      <a:pt x="1" y="1768"/>
                    </a:cubicBezTo>
                    <a:cubicBezTo>
                      <a:pt x="1" y="2769"/>
                      <a:pt x="801" y="3569"/>
                      <a:pt x="1802" y="3569"/>
                    </a:cubicBezTo>
                    <a:cubicBezTo>
                      <a:pt x="2803" y="3569"/>
                      <a:pt x="3603" y="2769"/>
                      <a:pt x="3603" y="1768"/>
                    </a:cubicBezTo>
                    <a:cubicBezTo>
                      <a:pt x="3603" y="801"/>
                      <a:pt x="2803" y="0"/>
                      <a:pt x="180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2" name="Google Shape;6002;p73"/>
              <p:cNvSpPr/>
              <p:nvPr/>
            </p:nvSpPr>
            <p:spPr>
              <a:xfrm>
                <a:off x="10003256" y="2393822"/>
                <a:ext cx="1304206" cy="789155"/>
              </a:xfrm>
              <a:custGeom>
                <a:avLst/>
                <a:gdLst/>
                <a:ahLst/>
                <a:cxnLst/>
                <a:rect l="l" t="t" r="r" b="b"/>
                <a:pathLst>
                  <a:path w="84061" h="50864" extrusionOk="0">
                    <a:moveTo>
                      <a:pt x="48365" y="0"/>
                    </a:moveTo>
                    <a:cubicBezTo>
                      <a:pt x="43370" y="0"/>
                      <a:pt x="37809" y="850"/>
                      <a:pt x="31656" y="2892"/>
                    </a:cubicBezTo>
                    <a:cubicBezTo>
                      <a:pt x="6605" y="11198"/>
                      <a:pt x="1201" y="29411"/>
                      <a:pt x="334" y="40252"/>
                    </a:cubicBezTo>
                    <a:cubicBezTo>
                      <a:pt x="0" y="44488"/>
                      <a:pt x="334" y="47590"/>
                      <a:pt x="434" y="48524"/>
                    </a:cubicBezTo>
                    <a:cubicBezTo>
                      <a:pt x="501" y="48658"/>
                      <a:pt x="501" y="48724"/>
                      <a:pt x="501" y="48758"/>
                    </a:cubicBezTo>
                    <a:cubicBezTo>
                      <a:pt x="6839" y="50300"/>
                      <a:pt x="13071" y="50863"/>
                      <a:pt x="18796" y="50863"/>
                    </a:cubicBezTo>
                    <a:cubicBezTo>
                      <a:pt x="34374" y="50863"/>
                      <a:pt x="46200" y="46690"/>
                      <a:pt x="46200" y="46690"/>
                    </a:cubicBezTo>
                    <a:cubicBezTo>
                      <a:pt x="46200" y="46690"/>
                      <a:pt x="68549" y="39718"/>
                      <a:pt x="84060" y="21038"/>
                    </a:cubicBezTo>
                    <a:lnTo>
                      <a:pt x="84027" y="21005"/>
                    </a:lnTo>
                    <a:cubicBezTo>
                      <a:pt x="84027" y="20971"/>
                      <a:pt x="83960" y="20971"/>
                      <a:pt x="83960" y="20904"/>
                    </a:cubicBezTo>
                    <a:cubicBezTo>
                      <a:pt x="82969" y="19059"/>
                      <a:pt x="72017" y="0"/>
                      <a:pt x="4836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3" name="Google Shape;6003;p73"/>
              <p:cNvSpPr/>
              <p:nvPr/>
            </p:nvSpPr>
            <p:spPr>
              <a:xfrm>
                <a:off x="9829876" y="2222567"/>
                <a:ext cx="1632845" cy="981044"/>
              </a:xfrm>
              <a:custGeom>
                <a:avLst/>
                <a:gdLst/>
                <a:ahLst/>
                <a:cxnLst/>
                <a:rect l="l" t="t" r="r" b="b"/>
                <a:pathLst>
                  <a:path w="105243" h="63232" extrusionOk="0">
                    <a:moveTo>
                      <a:pt x="53144" y="1"/>
                    </a:moveTo>
                    <a:cubicBezTo>
                      <a:pt x="53024" y="1"/>
                      <a:pt x="52900" y="7"/>
                      <a:pt x="52772" y="20"/>
                    </a:cubicBezTo>
                    <a:cubicBezTo>
                      <a:pt x="51437" y="186"/>
                      <a:pt x="50737" y="854"/>
                      <a:pt x="50336" y="1521"/>
                    </a:cubicBezTo>
                    <a:cubicBezTo>
                      <a:pt x="49936" y="2154"/>
                      <a:pt x="49869" y="2755"/>
                      <a:pt x="49869" y="2755"/>
                    </a:cubicBezTo>
                    <a:cubicBezTo>
                      <a:pt x="49869" y="2755"/>
                      <a:pt x="49869" y="2888"/>
                      <a:pt x="49769" y="3155"/>
                    </a:cubicBezTo>
                    <a:cubicBezTo>
                      <a:pt x="49703" y="3355"/>
                      <a:pt x="49569" y="3689"/>
                      <a:pt x="49402" y="4022"/>
                    </a:cubicBezTo>
                    <a:cubicBezTo>
                      <a:pt x="49036" y="4690"/>
                      <a:pt x="48368" y="5423"/>
                      <a:pt x="47168" y="5657"/>
                    </a:cubicBezTo>
                    <a:cubicBezTo>
                      <a:pt x="46916" y="5691"/>
                      <a:pt x="46660" y="5707"/>
                      <a:pt x="46405" y="5707"/>
                    </a:cubicBezTo>
                    <a:cubicBezTo>
                      <a:pt x="45407" y="5707"/>
                      <a:pt x="44437" y="5462"/>
                      <a:pt x="43932" y="5090"/>
                    </a:cubicBezTo>
                    <a:cubicBezTo>
                      <a:pt x="43331" y="4656"/>
                      <a:pt x="42998" y="4089"/>
                      <a:pt x="42998" y="4089"/>
                    </a:cubicBezTo>
                    <a:cubicBezTo>
                      <a:pt x="42998" y="4089"/>
                      <a:pt x="42698" y="3555"/>
                      <a:pt x="42031" y="3088"/>
                    </a:cubicBezTo>
                    <a:cubicBezTo>
                      <a:pt x="41697" y="2888"/>
                      <a:pt x="41330" y="2688"/>
                      <a:pt x="40830" y="2555"/>
                    </a:cubicBezTo>
                    <a:cubicBezTo>
                      <a:pt x="40614" y="2497"/>
                      <a:pt x="40386" y="2465"/>
                      <a:pt x="40149" y="2465"/>
                    </a:cubicBezTo>
                    <a:cubicBezTo>
                      <a:pt x="39835" y="2465"/>
                      <a:pt x="39504" y="2522"/>
                      <a:pt x="39162" y="2655"/>
                    </a:cubicBezTo>
                    <a:cubicBezTo>
                      <a:pt x="38561" y="2855"/>
                      <a:pt x="38094" y="3189"/>
                      <a:pt x="37761" y="3555"/>
                    </a:cubicBezTo>
                    <a:cubicBezTo>
                      <a:pt x="37494" y="3922"/>
                      <a:pt x="37260" y="4356"/>
                      <a:pt x="37160" y="4723"/>
                    </a:cubicBezTo>
                    <a:cubicBezTo>
                      <a:pt x="36927" y="5490"/>
                      <a:pt x="36994" y="6091"/>
                      <a:pt x="36994" y="6091"/>
                    </a:cubicBezTo>
                    <a:cubicBezTo>
                      <a:pt x="36994" y="6091"/>
                      <a:pt x="37027" y="6724"/>
                      <a:pt x="36827" y="7492"/>
                    </a:cubicBezTo>
                    <a:cubicBezTo>
                      <a:pt x="36593" y="8225"/>
                      <a:pt x="35659" y="9226"/>
                      <a:pt x="34559" y="9827"/>
                    </a:cubicBezTo>
                    <a:cubicBezTo>
                      <a:pt x="34034" y="10073"/>
                      <a:pt x="33552" y="10170"/>
                      <a:pt x="33114" y="10170"/>
                    </a:cubicBezTo>
                    <a:cubicBezTo>
                      <a:pt x="32603" y="10170"/>
                      <a:pt x="32151" y="10039"/>
                      <a:pt x="31757" y="9860"/>
                    </a:cubicBezTo>
                    <a:cubicBezTo>
                      <a:pt x="31390" y="9693"/>
                      <a:pt x="31156" y="9493"/>
                      <a:pt x="30923" y="9360"/>
                    </a:cubicBezTo>
                    <a:cubicBezTo>
                      <a:pt x="30756" y="9226"/>
                      <a:pt x="30656" y="9093"/>
                      <a:pt x="30656" y="9093"/>
                    </a:cubicBezTo>
                    <a:cubicBezTo>
                      <a:pt x="30656" y="9093"/>
                      <a:pt x="30222" y="8692"/>
                      <a:pt x="29522" y="8392"/>
                    </a:cubicBezTo>
                    <a:cubicBezTo>
                      <a:pt x="29202" y="8255"/>
                      <a:pt x="28821" y="8160"/>
                      <a:pt x="28389" y="8160"/>
                    </a:cubicBezTo>
                    <a:cubicBezTo>
                      <a:pt x="27874" y="8160"/>
                      <a:pt x="27288" y="8296"/>
                      <a:pt x="26653" y="8659"/>
                    </a:cubicBezTo>
                    <a:cubicBezTo>
                      <a:pt x="25519" y="9360"/>
                      <a:pt x="25085" y="10360"/>
                      <a:pt x="24985" y="11161"/>
                    </a:cubicBezTo>
                    <a:cubicBezTo>
                      <a:pt x="24885" y="11895"/>
                      <a:pt x="25018" y="12495"/>
                      <a:pt x="25018" y="12562"/>
                    </a:cubicBezTo>
                    <a:cubicBezTo>
                      <a:pt x="25018" y="12595"/>
                      <a:pt x="25018" y="12762"/>
                      <a:pt x="25052" y="12996"/>
                    </a:cubicBezTo>
                    <a:cubicBezTo>
                      <a:pt x="25085" y="13229"/>
                      <a:pt x="25085" y="13563"/>
                      <a:pt x="25052" y="13996"/>
                    </a:cubicBezTo>
                    <a:cubicBezTo>
                      <a:pt x="24985" y="14830"/>
                      <a:pt x="24251" y="16064"/>
                      <a:pt x="23250" y="16832"/>
                    </a:cubicBezTo>
                    <a:cubicBezTo>
                      <a:pt x="22750" y="17199"/>
                      <a:pt x="22316" y="17399"/>
                      <a:pt x="21849" y="17499"/>
                    </a:cubicBezTo>
                    <a:cubicBezTo>
                      <a:pt x="21654" y="17544"/>
                      <a:pt x="21465" y="17562"/>
                      <a:pt x="21283" y="17562"/>
                    </a:cubicBezTo>
                    <a:cubicBezTo>
                      <a:pt x="21061" y="17562"/>
                      <a:pt x="20850" y="17535"/>
                      <a:pt x="20649" y="17499"/>
                    </a:cubicBezTo>
                    <a:cubicBezTo>
                      <a:pt x="19915" y="17332"/>
                      <a:pt x="19414" y="16998"/>
                      <a:pt x="19414" y="16998"/>
                    </a:cubicBezTo>
                    <a:cubicBezTo>
                      <a:pt x="19414" y="16998"/>
                      <a:pt x="18914" y="16632"/>
                      <a:pt x="18180" y="16498"/>
                    </a:cubicBezTo>
                    <a:cubicBezTo>
                      <a:pt x="18046" y="16473"/>
                      <a:pt x="17901" y="16458"/>
                      <a:pt x="17747" y="16458"/>
                    </a:cubicBezTo>
                    <a:cubicBezTo>
                      <a:pt x="17097" y="16458"/>
                      <a:pt x="16294" y="16717"/>
                      <a:pt x="15512" y="17499"/>
                    </a:cubicBezTo>
                    <a:cubicBezTo>
                      <a:pt x="15245" y="17732"/>
                      <a:pt x="15078" y="17999"/>
                      <a:pt x="14911" y="18233"/>
                    </a:cubicBezTo>
                    <a:cubicBezTo>
                      <a:pt x="14811" y="18500"/>
                      <a:pt x="14678" y="18733"/>
                      <a:pt x="14578" y="19000"/>
                    </a:cubicBezTo>
                    <a:cubicBezTo>
                      <a:pt x="14411" y="19500"/>
                      <a:pt x="14411" y="19967"/>
                      <a:pt x="14411" y="20368"/>
                    </a:cubicBezTo>
                    <a:cubicBezTo>
                      <a:pt x="14478" y="21068"/>
                      <a:pt x="14678" y="21635"/>
                      <a:pt x="14711" y="21735"/>
                    </a:cubicBezTo>
                    <a:lnTo>
                      <a:pt x="14711" y="21802"/>
                    </a:lnTo>
                    <a:cubicBezTo>
                      <a:pt x="14744" y="21969"/>
                      <a:pt x="14945" y="22469"/>
                      <a:pt x="15045" y="23170"/>
                    </a:cubicBezTo>
                    <a:cubicBezTo>
                      <a:pt x="15145" y="23970"/>
                      <a:pt x="14744" y="25404"/>
                      <a:pt x="13977" y="26405"/>
                    </a:cubicBezTo>
                    <a:cubicBezTo>
                      <a:pt x="13210" y="27473"/>
                      <a:pt x="12343" y="27739"/>
                      <a:pt x="11575" y="27806"/>
                    </a:cubicBezTo>
                    <a:cubicBezTo>
                      <a:pt x="11477" y="27815"/>
                      <a:pt x="11381" y="27819"/>
                      <a:pt x="11290" y="27819"/>
                    </a:cubicBezTo>
                    <a:cubicBezTo>
                      <a:pt x="11039" y="27819"/>
                      <a:pt x="10821" y="27788"/>
                      <a:pt x="10675" y="27739"/>
                    </a:cubicBezTo>
                    <a:cubicBezTo>
                      <a:pt x="10408" y="27706"/>
                      <a:pt x="10275" y="27673"/>
                      <a:pt x="10275" y="27673"/>
                    </a:cubicBezTo>
                    <a:cubicBezTo>
                      <a:pt x="10275" y="27673"/>
                      <a:pt x="9882" y="27526"/>
                      <a:pt x="9329" y="27526"/>
                    </a:cubicBezTo>
                    <a:cubicBezTo>
                      <a:pt x="9237" y="27526"/>
                      <a:pt x="9140" y="27530"/>
                      <a:pt x="9040" y="27539"/>
                    </a:cubicBezTo>
                    <a:cubicBezTo>
                      <a:pt x="8707" y="27573"/>
                      <a:pt x="8273" y="27739"/>
                      <a:pt x="7873" y="28006"/>
                    </a:cubicBezTo>
                    <a:cubicBezTo>
                      <a:pt x="7673" y="28140"/>
                      <a:pt x="7439" y="28307"/>
                      <a:pt x="7239" y="28507"/>
                    </a:cubicBezTo>
                    <a:cubicBezTo>
                      <a:pt x="7039" y="28707"/>
                      <a:pt x="6872" y="29007"/>
                      <a:pt x="6705" y="29307"/>
                    </a:cubicBezTo>
                    <a:cubicBezTo>
                      <a:pt x="6372" y="29908"/>
                      <a:pt x="6205" y="30508"/>
                      <a:pt x="6172" y="31042"/>
                    </a:cubicBezTo>
                    <a:cubicBezTo>
                      <a:pt x="6138" y="31642"/>
                      <a:pt x="6205" y="32076"/>
                      <a:pt x="6338" y="32510"/>
                    </a:cubicBezTo>
                    <a:cubicBezTo>
                      <a:pt x="6539" y="33210"/>
                      <a:pt x="6872" y="33677"/>
                      <a:pt x="6972" y="33744"/>
                    </a:cubicBezTo>
                    <a:lnTo>
                      <a:pt x="7006" y="33810"/>
                    </a:lnTo>
                    <a:cubicBezTo>
                      <a:pt x="7072" y="33877"/>
                      <a:pt x="7372" y="34344"/>
                      <a:pt x="7606" y="35011"/>
                    </a:cubicBezTo>
                    <a:cubicBezTo>
                      <a:pt x="7906" y="35812"/>
                      <a:pt x="7873" y="37346"/>
                      <a:pt x="7406" y="38547"/>
                    </a:cubicBezTo>
                    <a:cubicBezTo>
                      <a:pt x="7006" y="39815"/>
                      <a:pt x="6172" y="40348"/>
                      <a:pt x="5538" y="40649"/>
                    </a:cubicBezTo>
                    <a:cubicBezTo>
                      <a:pt x="5004" y="40862"/>
                      <a:pt x="4556" y="40884"/>
                      <a:pt x="4398" y="40884"/>
                    </a:cubicBezTo>
                    <a:cubicBezTo>
                      <a:pt x="4358" y="40884"/>
                      <a:pt x="4337" y="40882"/>
                      <a:pt x="4337" y="40882"/>
                    </a:cubicBezTo>
                    <a:cubicBezTo>
                      <a:pt x="4337" y="40882"/>
                      <a:pt x="4321" y="40881"/>
                      <a:pt x="4292" y="40881"/>
                    </a:cubicBezTo>
                    <a:cubicBezTo>
                      <a:pt x="4145" y="40881"/>
                      <a:pt x="3659" y="40904"/>
                      <a:pt x="3103" y="41182"/>
                    </a:cubicBezTo>
                    <a:cubicBezTo>
                      <a:pt x="2402" y="41483"/>
                      <a:pt x="1702" y="42216"/>
                      <a:pt x="1368" y="43651"/>
                    </a:cubicBezTo>
                    <a:cubicBezTo>
                      <a:pt x="1068" y="45085"/>
                      <a:pt x="1402" y="46186"/>
                      <a:pt x="1869" y="46886"/>
                    </a:cubicBezTo>
                    <a:cubicBezTo>
                      <a:pt x="2269" y="47554"/>
                      <a:pt x="2736" y="47887"/>
                      <a:pt x="2769" y="47921"/>
                    </a:cubicBezTo>
                    <a:cubicBezTo>
                      <a:pt x="2769" y="47921"/>
                      <a:pt x="2903" y="48021"/>
                      <a:pt x="3069" y="48187"/>
                    </a:cubicBezTo>
                    <a:cubicBezTo>
                      <a:pt x="3303" y="48354"/>
                      <a:pt x="3503" y="48588"/>
                      <a:pt x="3737" y="48921"/>
                    </a:cubicBezTo>
                    <a:cubicBezTo>
                      <a:pt x="4204" y="49655"/>
                      <a:pt x="4537" y="51090"/>
                      <a:pt x="4470" y="52491"/>
                    </a:cubicBezTo>
                    <a:cubicBezTo>
                      <a:pt x="4404" y="52557"/>
                      <a:pt x="4404" y="52657"/>
                      <a:pt x="4404" y="52724"/>
                    </a:cubicBezTo>
                    <a:cubicBezTo>
                      <a:pt x="4337" y="53324"/>
                      <a:pt x="4204" y="53758"/>
                      <a:pt x="4003" y="54158"/>
                    </a:cubicBezTo>
                    <a:cubicBezTo>
                      <a:pt x="3737" y="54559"/>
                      <a:pt x="3470" y="54892"/>
                      <a:pt x="3203" y="55159"/>
                    </a:cubicBezTo>
                    <a:cubicBezTo>
                      <a:pt x="2669" y="55593"/>
                      <a:pt x="2135" y="55760"/>
                      <a:pt x="2135" y="55760"/>
                    </a:cubicBezTo>
                    <a:cubicBezTo>
                      <a:pt x="2135" y="55760"/>
                      <a:pt x="1568" y="55893"/>
                      <a:pt x="1035" y="56427"/>
                    </a:cubicBezTo>
                    <a:cubicBezTo>
                      <a:pt x="534" y="56994"/>
                      <a:pt x="1" y="57894"/>
                      <a:pt x="67" y="59429"/>
                    </a:cubicBezTo>
                    <a:cubicBezTo>
                      <a:pt x="167" y="60997"/>
                      <a:pt x="834" y="61997"/>
                      <a:pt x="1402" y="62531"/>
                    </a:cubicBezTo>
                    <a:cubicBezTo>
                      <a:pt x="2035" y="63065"/>
                      <a:pt x="2569" y="63232"/>
                      <a:pt x="2569" y="63232"/>
                    </a:cubicBezTo>
                    <a:cubicBezTo>
                      <a:pt x="2569" y="63232"/>
                      <a:pt x="6619" y="59503"/>
                      <a:pt x="10065" y="59503"/>
                    </a:cubicBezTo>
                    <a:cubicBezTo>
                      <a:pt x="10625" y="59503"/>
                      <a:pt x="11168" y="59601"/>
                      <a:pt x="11676" y="59829"/>
                    </a:cubicBezTo>
                    <a:cubicBezTo>
                      <a:pt x="11676" y="59829"/>
                      <a:pt x="11642" y="59696"/>
                      <a:pt x="11642" y="59562"/>
                    </a:cubicBezTo>
                    <a:cubicBezTo>
                      <a:pt x="11509" y="58662"/>
                      <a:pt x="11175" y="55559"/>
                      <a:pt x="11509" y="51323"/>
                    </a:cubicBezTo>
                    <a:cubicBezTo>
                      <a:pt x="12376" y="40482"/>
                      <a:pt x="17813" y="22236"/>
                      <a:pt x="42831" y="13963"/>
                    </a:cubicBezTo>
                    <a:cubicBezTo>
                      <a:pt x="48998" y="11911"/>
                      <a:pt x="54570" y="11057"/>
                      <a:pt x="59573" y="11057"/>
                    </a:cubicBezTo>
                    <a:cubicBezTo>
                      <a:pt x="83203" y="11057"/>
                      <a:pt x="94144" y="30104"/>
                      <a:pt x="95135" y="31976"/>
                    </a:cubicBezTo>
                    <a:cubicBezTo>
                      <a:pt x="95135" y="32009"/>
                      <a:pt x="95202" y="32043"/>
                      <a:pt x="95202" y="32043"/>
                    </a:cubicBezTo>
                    <a:cubicBezTo>
                      <a:pt x="95235" y="32043"/>
                      <a:pt x="95235" y="32076"/>
                      <a:pt x="95235" y="32076"/>
                    </a:cubicBezTo>
                    <a:lnTo>
                      <a:pt x="95235" y="32143"/>
                    </a:lnTo>
                    <a:cubicBezTo>
                      <a:pt x="96506" y="29709"/>
                      <a:pt x="100030" y="29278"/>
                      <a:pt x="102367" y="29278"/>
                    </a:cubicBezTo>
                    <a:cubicBezTo>
                      <a:pt x="103650" y="29278"/>
                      <a:pt x="104575" y="29407"/>
                      <a:pt x="104575" y="29407"/>
                    </a:cubicBezTo>
                    <a:cubicBezTo>
                      <a:pt x="104575" y="29407"/>
                      <a:pt x="104942" y="28974"/>
                      <a:pt x="105076" y="28173"/>
                    </a:cubicBezTo>
                    <a:cubicBezTo>
                      <a:pt x="105242" y="27339"/>
                      <a:pt x="105142" y="26172"/>
                      <a:pt x="104442" y="24971"/>
                    </a:cubicBezTo>
                    <a:cubicBezTo>
                      <a:pt x="103574" y="23670"/>
                      <a:pt x="102607" y="23236"/>
                      <a:pt x="101840" y="23136"/>
                    </a:cubicBezTo>
                    <a:cubicBezTo>
                      <a:pt x="101656" y="23103"/>
                      <a:pt x="101488" y="23090"/>
                      <a:pt x="101337" y="23090"/>
                    </a:cubicBezTo>
                    <a:cubicBezTo>
                      <a:pt x="100887" y="23090"/>
                      <a:pt x="100606" y="23203"/>
                      <a:pt x="100606" y="23203"/>
                    </a:cubicBezTo>
                    <a:cubicBezTo>
                      <a:pt x="100606" y="23203"/>
                      <a:pt x="100214" y="23350"/>
                      <a:pt x="99639" y="23350"/>
                    </a:cubicBezTo>
                    <a:cubicBezTo>
                      <a:pt x="99544" y="23350"/>
                      <a:pt x="99443" y="23346"/>
                      <a:pt x="99338" y="23336"/>
                    </a:cubicBezTo>
                    <a:cubicBezTo>
                      <a:pt x="99038" y="23303"/>
                      <a:pt x="98604" y="23203"/>
                      <a:pt x="98137" y="23003"/>
                    </a:cubicBezTo>
                    <a:cubicBezTo>
                      <a:pt x="97737" y="22803"/>
                      <a:pt x="97270" y="22469"/>
                      <a:pt x="96803" y="21969"/>
                    </a:cubicBezTo>
                    <a:cubicBezTo>
                      <a:pt x="95902" y="20901"/>
                      <a:pt x="95302" y="19534"/>
                      <a:pt x="95269" y="18700"/>
                    </a:cubicBezTo>
                    <a:cubicBezTo>
                      <a:pt x="95235" y="18299"/>
                      <a:pt x="95269" y="17966"/>
                      <a:pt x="95302" y="17699"/>
                    </a:cubicBezTo>
                    <a:cubicBezTo>
                      <a:pt x="95369" y="17499"/>
                      <a:pt x="95402" y="17365"/>
                      <a:pt x="95402" y="17332"/>
                    </a:cubicBezTo>
                    <a:cubicBezTo>
                      <a:pt x="95402" y="17332"/>
                      <a:pt x="95602" y="16732"/>
                      <a:pt x="95535" y="15898"/>
                    </a:cubicBezTo>
                    <a:cubicBezTo>
                      <a:pt x="95469" y="15030"/>
                      <a:pt x="95068" y="13996"/>
                      <a:pt x="93968" y="12996"/>
                    </a:cubicBezTo>
                    <a:cubicBezTo>
                      <a:pt x="93106" y="12238"/>
                      <a:pt x="92305" y="11972"/>
                      <a:pt x="91630" y="11972"/>
                    </a:cubicBezTo>
                    <a:cubicBezTo>
                      <a:pt x="91443" y="11972"/>
                      <a:pt x="91265" y="11992"/>
                      <a:pt x="91099" y="12028"/>
                    </a:cubicBezTo>
                    <a:cubicBezTo>
                      <a:pt x="90365" y="12162"/>
                      <a:pt x="89931" y="12529"/>
                      <a:pt x="89931" y="12529"/>
                    </a:cubicBezTo>
                    <a:cubicBezTo>
                      <a:pt x="89931" y="12529"/>
                      <a:pt x="89531" y="12862"/>
                      <a:pt x="88797" y="13029"/>
                    </a:cubicBezTo>
                    <a:cubicBezTo>
                      <a:pt x="88576" y="13071"/>
                      <a:pt x="88327" y="13103"/>
                      <a:pt x="88058" y="13103"/>
                    </a:cubicBezTo>
                    <a:cubicBezTo>
                      <a:pt x="87475" y="13103"/>
                      <a:pt x="86792" y="12953"/>
                      <a:pt x="86062" y="12428"/>
                    </a:cubicBezTo>
                    <a:cubicBezTo>
                      <a:pt x="84928" y="11728"/>
                      <a:pt x="84027" y="10527"/>
                      <a:pt x="83760" y="9727"/>
                    </a:cubicBezTo>
                    <a:cubicBezTo>
                      <a:pt x="83560" y="9026"/>
                      <a:pt x="83560" y="8492"/>
                      <a:pt x="83560" y="8359"/>
                    </a:cubicBezTo>
                    <a:lnTo>
                      <a:pt x="83560" y="8326"/>
                    </a:lnTo>
                    <a:cubicBezTo>
                      <a:pt x="83560" y="8192"/>
                      <a:pt x="83560" y="7658"/>
                      <a:pt x="83293" y="6925"/>
                    </a:cubicBezTo>
                    <a:cubicBezTo>
                      <a:pt x="83193" y="6558"/>
                      <a:pt x="82926" y="6091"/>
                      <a:pt x="82593" y="5690"/>
                    </a:cubicBezTo>
                    <a:cubicBezTo>
                      <a:pt x="82259" y="5323"/>
                      <a:pt x="81759" y="4890"/>
                      <a:pt x="81125" y="4590"/>
                    </a:cubicBezTo>
                    <a:cubicBezTo>
                      <a:pt x="80792" y="4423"/>
                      <a:pt x="80525" y="4356"/>
                      <a:pt x="80224" y="4256"/>
                    </a:cubicBezTo>
                    <a:cubicBezTo>
                      <a:pt x="79924" y="4223"/>
                      <a:pt x="79691" y="4223"/>
                      <a:pt x="79424" y="4223"/>
                    </a:cubicBezTo>
                    <a:cubicBezTo>
                      <a:pt x="78924" y="4256"/>
                      <a:pt x="78557" y="4423"/>
                      <a:pt x="78223" y="4590"/>
                    </a:cubicBezTo>
                    <a:cubicBezTo>
                      <a:pt x="77556" y="4923"/>
                      <a:pt x="77256" y="5423"/>
                      <a:pt x="77256" y="5423"/>
                    </a:cubicBezTo>
                    <a:cubicBezTo>
                      <a:pt x="77256" y="5423"/>
                      <a:pt x="77189" y="5557"/>
                      <a:pt x="77022" y="5724"/>
                    </a:cubicBezTo>
                    <a:cubicBezTo>
                      <a:pt x="76855" y="5890"/>
                      <a:pt x="76589" y="6091"/>
                      <a:pt x="76288" y="6324"/>
                    </a:cubicBezTo>
                    <a:cubicBezTo>
                      <a:pt x="75890" y="6567"/>
                      <a:pt x="75360" y="6796"/>
                      <a:pt x="74698" y="6796"/>
                    </a:cubicBezTo>
                    <a:cubicBezTo>
                      <a:pt x="74361" y="6796"/>
                      <a:pt x="73991" y="6737"/>
                      <a:pt x="73586" y="6591"/>
                    </a:cubicBezTo>
                    <a:cubicBezTo>
                      <a:pt x="72352" y="6257"/>
                      <a:pt x="71185" y="5357"/>
                      <a:pt x="70751" y="4656"/>
                    </a:cubicBezTo>
                    <a:cubicBezTo>
                      <a:pt x="70384" y="4022"/>
                      <a:pt x="70251" y="3522"/>
                      <a:pt x="70217" y="3355"/>
                    </a:cubicBezTo>
                    <a:lnTo>
                      <a:pt x="70217" y="3322"/>
                    </a:lnTo>
                    <a:cubicBezTo>
                      <a:pt x="70184" y="3189"/>
                      <a:pt x="70017" y="2655"/>
                      <a:pt x="69617" y="2054"/>
                    </a:cubicBezTo>
                    <a:cubicBezTo>
                      <a:pt x="69417" y="1721"/>
                      <a:pt x="69083" y="1354"/>
                      <a:pt x="68683" y="1054"/>
                    </a:cubicBezTo>
                    <a:cubicBezTo>
                      <a:pt x="68416" y="887"/>
                      <a:pt x="68183" y="753"/>
                      <a:pt x="67916" y="653"/>
                    </a:cubicBezTo>
                    <a:cubicBezTo>
                      <a:pt x="67615" y="520"/>
                      <a:pt x="67349" y="420"/>
                      <a:pt x="67015" y="387"/>
                    </a:cubicBezTo>
                    <a:cubicBezTo>
                      <a:pt x="66828" y="363"/>
                      <a:pt x="66648" y="352"/>
                      <a:pt x="66477" y="352"/>
                    </a:cubicBezTo>
                    <a:cubicBezTo>
                      <a:pt x="65427" y="352"/>
                      <a:pt x="64677" y="762"/>
                      <a:pt x="64246" y="1220"/>
                    </a:cubicBezTo>
                    <a:cubicBezTo>
                      <a:pt x="63713" y="1754"/>
                      <a:pt x="63546" y="2355"/>
                      <a:pt x="63546" y="2355"/>
                    </a:cubicBezTo>
                    <a:cubicBezTo>
                      <a:pt x="63546" y="2355"/>
                      <a:pt x="63379" y="2922"/>
                      <a:pt x="62879" y="3489"/>
                    </a:cubicBezTo>
                    <a:cubicBezTo>
                      <a:pt x="62679" y="3756"/>
                      <a:pt x="62345" y="4022"/>
                      <a:pt x="61911" y="4223"/>
                    </a:cubicBezTo>
                    <a:cubicBezTo>
                      <a:pt x="61511" y="4389"/>
                      <a:pt x="61011" y="4523"/>
                      <a:pt x="60377" y="4523"/>
                    </a:cubicBezTo>
                    <a:cubicBezTo>
                      <a:pt x="59109" y="4489"/>
                      <a:pt x="57775" y="3889"/>
                      <a:pt x="57241" y="3322"/>
                    </a:cubicBezTo>
                    <a:cubicBezTo>
                      <a:pt x="57008" y="3022"/>
                      <a:pt x="56774" y="2722"/>
                      <a:pt x="56674" y="2521"/>
                    </a:cubicBezTo>
                    <a:cubicBezTo>
                      <a:pt x="56541" y="2321"/>
                      <a:pt x="56441" y="2188"/>
                      <a:pt x="56441" y="2154"/>
                    </a:cubicBezTo>
                    <a:cubicBezTo>
                      <a:pt x="56407" y="2054"/>
                      <a:pt x="56174" y="1521"/>
                      <a:pt x="55607" y="1020"/>
                    </a:cubicBezTo>
                    <a:cubicBezTo>
                      <a:pt x="55094" y="538"/>
                      <a:pt x="54282" y="1"/>
                      <a:pt x="531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4" name="Google Shape;6004;p73"/>
              <p:cNvSpPr/>
              <p:nvPr/>
            </p:nvSpPr>
            <p:spPr>
              <a:xfrm>
                <a:off x="9879679" y="2884965"/>
                <a:ext cx="116859" cy="67118"/>
              </a:xfrm>
              <a:custGeom>
                <a:avLst/>
                <a:gdLst/>
                <a:ahLst/>
                <a:cxnLst/>
                <a:rect l="l" t="t" r="r" b="b"/>
                <a:pathLst>
                  <a:path w="7532" h="4326" extrusionOk="0">
                    <a:moveTo>
                      <a:pt x="1469" y="1"/>
                    </a:moveTo>
                    <a:cubicBezTo>
                      <a:pt x="1114" y="1"/>
                      <a:pt x="927" y="600"/>
                      <a:pt x="1327" y="857"/>
                    </a:cubicBezTo>
                    <a:cubicBezTo>
                      <a:pt x="2661" y="1691"/>
                      <a:pt x="4029" y="2491"/>
                      <a:pt x="5363" y="3325"/>
                    </a:cubicBezTo>
                    <a:cubicBezTo>
                      <a:pt x="3762" y="3225"/>
                      <a:pt x="2161" y="3192"/>
                      <a:pt x="527" y="3125"/>
                    </a:cubicBezTo>
                    <a:cubicBezTo>
                      <a:pt x="508" y="3123"/>
                      <a:pt x="490" y="3122"/>
                      <a:pt x="474" y="3122"/>
                    </a:cubicBezTo>
                    <a:cubicBezTo>
                      <a:pt x="0" y="3122"/>
                      <a:pt x="111" y="3993"/>
                      <a:pt x="627" y="4026"/>
                    </a:cubicBezTo>
                    <a:cubicBezTo>
                      <a:pt x="2795" y="4126"/>
                      <a:pt x="4930" y="4226"/>
                      <a:pt x="7098" y="4326"/>
                    </a:cubicBezTo>
                    <a:cubicBezTo>
                      <a:pt x="7465" y="4293"/>
                      <a:pt x="7532" y="3659"/>
                      <a:pt x="7198" y="3459"/>
                    </a:cubicBezTo>
                    <a:cubicBezTo>
                      <a:pt x="5363" y="2324"/>
                      <a:pt x="3495" y="1190"/>
                      <a:pt x="1661" y="56"/>
                    </a:cubicBezTo>
                    <a:cubicBezTo>
                      <a:pt x="1593" y="18"/>
                      <a:pt x="1529" y="1"/>
                      <a:pt x="146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5" name="Google Shape;6005;p73"/>
              <p:cNvSpPr/>
              <p:nvPr/>
            </p:nvSpPr>
            <p:spPr>
              <a:xfrm>
                <a:off x="9957766" y="2686357"/>
                <a:ext cx="92113" cy="80771"/>
              </a:xfrm>
              <a:custGeom>
                <a:avLst/>
                <a:gdLst/>
                <a:ahLst/>
                <a:cxnLst/>
                <a:rect l="l" t="t" r="r" b="b"/>
                <a:pathLst>
                  <a:path w="5937" h="5206" extrusionOk="0">
                    <a:moveTo>
                      <a:pt x="862" y="1"/>
                    </a:moveTo>
                    <a:cubicBezTo>
                      <a:pt x="544" y="1"/>
                      <a:pt x="291" y="442"/>
                      <a:pt x="631" y="782"/>
                    </a:cubicBezTo>
                    <a:lnTo>
                      <a:pt x="3933" y="3917"/>
                    </a:lnTo>
                    <a:cubicBezTo>
                      <a:pt x="2832" y="3617"/>
                      <a:pt x="1765" y="3284"/>
                      <a:pt x="631" y="2983"/>
                    </a:cubicBezTo>
                    <a:cubicBezTo>
                      <a:pt x="596" y="2974"/>
                      <a:pt x="563" y="2970"/>
                      <a:pt x="532" y="2970"/>
                    </a:cubicBezTo>
                    <a:cubicBezTo>
                      <a:pt x="111" y="2970"/>
                      <a:pt x="0" y="3758"/>
                      <a:pt x="497" y="3851"/>
                    </a:cubicBezTo>
                    <a:cubicBezTo>
                      <a:pt x="2132" y="4318"/>
                      <a:pt x="3766" y="4785"/>
                      <a:pt x="5401" y="5185"/>
                    </a:cubicBezTo>
                    <a:cubicBezTo>
                      <a:pt x="5435" y="5199"/>
                      <a:pt x="5468" y="5205"/>
                      <a:pt x="5500" y="5205"/>
                    </a:cubicBezTo>
                    <a:cubicBezTo>
                      <a:pt x="5776" y="5205"/>
                      <a:pt x="5937" y="4721"/>
                      <a:pt x="5667" y="4451"/>
                    </a:cubicBezTo>
                    <a:cubicBezTo>
                      <a:pt x="4166" y="2983"/>
                      <a:pt x="2632" y="1582"/>
                      <a:pt x="1131" y="115"/>
                    </a:cubicBezTo>
                    <a:cubicBezTo>
                      <a:pt x="1044" y="35"/>
                      <a:pt x="951" y="1"/>
                      <a:pt x="86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6" name="Google Shape;6006;p73"/>
              <p:cNvSpPr/>
              <p:nvPr/>
            </p:nvSpPr>
            <p:spPr>
              <a:xfrm>
                <a:off x="9872310" y="3120777"/>
                <a:ext cx="120443" cy="54799"/>
              </a:xfrm>
              <a:custGeom>
                <a:avLst/>
                <a:gdLst/>
                <a:ahLst/>
                <a:cxnLst/>
                <a:rect l="l" t="t" r="r" b="b"/>
                <a:pathLst>
                  <a:path w="7763" h="3532" extrusionOk="0">
                    <a:moveTo>
                      <a:pt x="7203" y="0"/>
                    </a:moveTo>
                    <a:cubicBezTo>
                      <a:pt x="7193" y="0"/>
                      <a:pt x="7183" y="1"/>
                      <a:pt x="7173" y="1"/>
                    </a:cubicBezTo>
                    <a:cubicBezTo>
                      <a:pt x="4671" y="135"/>
                      <a:pt x="2269" y="1035"/>
                      <a:pt x="301" y="2670"/>
                    </a:cubicBezTo>
                    <a:cubicBezTo>
                      <a:pt x="0" y="2944"/>
                      <a:pt x="260" y="3531"/>
                      <a:pt x="566" y="3531"/>
                    </a:cubicBezTo>
                    <a:cubicBezTo>
                      <a:pt x="633" y="3531"/>
                      <a:pt x="702" y="3503"/>
                      <a:pt x="768" y="3437"/>
                    </a:cubicBezTo>
                    <a:cubicBezTo>
                      <a:pt x="2603" y="1869"/>
                      <a:pt x="4838" y="969"/>
                      <a:pt x="7206" y="869"/>
                    </a:cubicBezTo>
                    <a:cubicBezTo>
                      <a:pt x="7763" y="869"/>
                      <a:pt x="7741" y="0"/>
                      <a:pt x="720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7" name="Google Shape;6007;p73"/>
              <p:cNvSpPr/>
              <p:nvPr/>
            </p:nvSpPr>
            <p:spPr>
              <a:xfrm>
                <a:off x="9931825" y="3088537"/>
                <a:ext cx="54877" cy="17268"/>
              </a:xfrm>
              <a:custGeom>
                <a:avLst/>
                <a:gdLst/>
                <a:ahLst/>
                <a:cxnLst/>
                <a:rect l="l" t="t" r="r" b="b"/>
                <a:pathLst>
                  <a:path w="3537" h="1113" extrusionOk="0">
                    <a:moveTo>
                      <a:pt x="3142" y="1"/>
                    </a:moveTo>
                    <a:cubicBezTo>
                      <a:pt x="3119" y="1"/>
                      <a:pt x="3095" y="4"/>
                      <a:pt x="3070" y="11"/>
                    </a:cubicBezTo>
                    <a:cubicBezTo>
                      <a:pt x="2169" y="78"/>
                      <a:pt x="1302" y="111"/>
                      <a:pt x="435" y="211"/>
                    </a:cubicBezTo>
                    <a:cubicBezTo>
                      <a:pt x="234" y="211"/>
                      <a:pt x="1" y="412"/>
                      <a:pt x="68" y="678"/>
                    </a:cubicBezTo>
                    <a:cubicBezTo>
                      <a:pt x="101" y="912"/>
                      <a:pt x="268" y="1112"/>
                      <a:pt x="501" y="1112"/>
                    </a:cubicBezTo>
                    <a:cubicBezTo>
                      <a:pt x="1369" y="1045"/>
                      <a:pt x="2269" y="1012"/>
                      <a:pt x="3136" y="912"/>
                    </a:cubicBezTo>
                    <a:cubicBezTo>
                      <a:pt x="3337" y="912"/>
                      <a:pt x="3537" y="712"/>
                      <a:pt x="3503" y="445"/>
                    </a:cubicBezTo>
                    <a:cubicBezTo>
                      <a:pt x="3474" y="236"/>
                      <a:pt x="3337" y="1"/>
                      <a:pt x="314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8" name="Google Shape;6008;p73"/>
              <p:cNvSpPr/>
              <p:nvPr/>
            </p:nvSpPr>
            <p:spPr>
              <a:xfrm>
                <a:off x="9994971" y="2772977"/>
                <a:ext cx="80461" cy="368264"/>
              </a:xfrm>
              <a:custGeom>
                <a:avLst/>
                <a:gdLst/>
                <a:ahLst/>
                <a:cxnLst/>
                <a:rect l="l" t="t" r="r" b="b"/>
                <a:pathLst>
                  <a:path w="5186" h="23736" extrusionOk="0">
                    <a:moveTo>
                      <a:pt x="4629" y="0"/>
                    </a:moveTo>
                    <a:cubicBezTo>
                      <a:pt x="4511" y="0"/>
                      <a:pt x="4399" y="69"/>
                      <a:pt x="4337" y="236"/>
                    </a:cubicBezTo>
                    <a:cubicBezTo>
                      <a:pt x="1368" y="7274"/>
                      <a:pt x="0" y="15213"/>
                      <a:pt x="334" y="23286"/>
                    </a:cubicBezTo>
                    <a:cubicBezTo>
                      <a:pt x="351" y="23586"/>
                      <a:pt x="559" y="23736"/>
                      <a:pt x="755" y="23736"/>
                    </a:cubicBezTo>
                    <a:cubicBezTo>
                      <a:pt x="951" y="23736"/>
                      <a:pt x="1135" y="23586"/>
                      <a:pt x="1101" y="23286"/>
                    </a:cubicBezTo>
                    <a:cubicBezTo>
                      <a:pt x="768" y="15413"/>
                      <a:pt x="2169" y="7608"/>
                      <a:pt x="5071" y="703"/>
                    </a:cubicBezTo>
                    <a:cubicBezTo>
                      <a:pt x="5185" y="336"/>
                      <a:pt x="4890" y="0"/>
                      <a:pt x="462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09" name="Google Shape;6009;p73"/>
              <p:cNvSpPr/>
              <p:nvPr/>
            </p:nvSpPr>
            <p:spPr>
              <a:xfrm>
                <a:off x="10083190" y="2616043"/>
                <a:ext cx="107271" cy="130310"/>
              </a:xfrm>
              <a:custGeom>
                <a:avLst/>
                <a:gdLst/>
                <a:ahLst/>
                <a:cxnLst/>
                <a:rect l="l" t="t" r="r" b="b"/>
                <a:pathLst>
                  <a:path w="6914" h="8399" extrusionOk="0">
                    <a:moveTo>
                      <a:pt x="6337" y="1"/>
                    </a:moveTo>
                    <a:cubicBezTo>
                      <a:pt x="6258" y="1"/>
                      <a:pt x="6173" y="33"/>
                      <a:pt x="6090" y="110"/>
                    </a:cubicBezTo>
                    <a:cubicBezTo>
                      <a:pt x="3755" y="2278"/>
                      <a:pt x="1753" y="4847"/>
                      <a:pt x="185" y="7782"/>
                    </a:cubicBezTo>
                    <a:cubicBezTo>
                      <a:pt x="1" y="8083"/>
                      <a:pt x="312" y="8399"/>
                      <a:pt x="598" y="8399"/>
                    </a:cubicBezTo>
                    <a:cubicBezTo>
                      <a:pt x="725" y="8399"/>
                      <a:pt x="847" y="8336"/>
                      <a:pt x="919" y="8183"/>
                    </a:cubicBezTo>
                    <a:cubicBezTo>
                      <a:pt x="2420" y="5381"/>
                      <a:pt x="4355" y="2879"/>
                      <a:pt x="6590" y="844"/>
                    </a:cubicBezTo>
                    <a:cubicBezTo>
                      <a:pt x="6913" y="575"/>
                      <a:pt x="6671" y="1"/>
                      <a:pt x="63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0" name="Google Shape;6010;p73"/>
              <p:cNvSpPr/>
              <p:nvPr/>
            </p:nvSpPr>
            <p:spPr>
              <a:xfrm>
                <a:off x="10077853" y="2500270"/>
                <a:ext cx="98241" cy="106495"/>
              </a:xfrm>
              <a:custGeom>
                <a:avLst/>
                <a:gdLst/>
                <a:ahLst/>
                <a:cxnLst/>
                <a:rect l="l" t="t" r="r" b="b"/>
                <a:pathLst>
                  <a:path w="6332" h="6864" extrusionOk="0">
                    <a:moveTo>
                      <a:pt x="2805" y="1"/>
                    </a:moveTo>
                    <a:cubicBezTo>
                      <a:pt x="2544" y="1"/>
                      <a:pt x="2268" y="318"/>
                      <a:pt x="2431" y="667"/>
                    </a:cubicBezTo>
                    <a:cubicBezTo>
                      <a:pt x="3231" y="2202"/>
                      <a:pt x="4032" y="3736"/>
                      <a:pt x="4832" y="5271"/>
                    </a:cubicBezTo>
                    <a:cubicBezTo>
                      <a:pt x="3431" y="4437"/>
                      <a:pt x="2097" y="3603"/>
                      <a:pt x="729" y="2769"/>
                    </a:cubicBezTo>
                    <a:cubicBezTo>
                      <a:pt x="658" y="2723"/>
                      <a:pt x="589" y="2702"/>
                      <a:pt x="526" y="2702"/>
                    </a:cubicBezTo>
                    <a:cubicBezTo>
                      <a:pt x="179" y="2702"/>
                      <a:pt x="1" y="3310"/>
                      <a:pt x="396" y="3536"/>
                    </a:cubicBezTo>
                    <a:cubicBezTo>
                      <a:pt x="2164" y="4637"/>
                      <a:pt x="3898" y="5704"/>
                      <a:pt x="5700" y="6772"/>
                    </a:cubicBezTo>
                    <a:cubicBezTo>
                      <a:pt x="5778" y="6836"/>
                      <a:pt x="5853" y="6863"/>
                      <a:pt x="5921" y="6863"/>
                    </a:cubicBezTo>
                    <a:cubicBezTo>
                      <a:pt x="6173" y="6863"/>
                      <a:pt x="6331" y="6486"/>
                      <a:pt x="6200" y="6171"/>
                    </a:cubicBezTo>
                    <a:cubicBezTo>
                      <a:pt x="5166" y="4170"/>
                      <a:pt x="4099" y="2235"/>
                      <a:pt x="3098" y="200"/>
                    </a:cubicBezTo>
                    <a:cubicBezTo>
                      <a:pt x="3027" y="60"/>
                      <a:pt x="2918" y="1"/>
                      <a:pt x="280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1" name="Google Shape;6011;p73"/>
              <p:cNvSpPr/>
              <p:nvPr/>
            </p:nvSpPr>
            <p:spPr>
              <a:xfrm>
                <a:off x="10233390" y="2374506"/>
                <a:ext cx="87598" cy="119497"/>
              </a:xfrm>
              <a:custGeom>
                <a:avLst/>
                <a:gdLst/>
                <a:ahLst/>
                <a:cxnLst/>
                <a:rect l="l" t="t" r="r" b="b"/>
                <a:pathLst>
                  <a:path w="5646" h="7702" extrusionOk="0">
                    <a:moveTo>
                      <a:pt x="3187" y="0"/>
                    </a:moveTo>
                    <a:cubicBezTo>
                      <a:pt x="2965" y="0"/>
                      <a:pt x="2748" y="231"/>
                      <a:pt x="2846" y="567"/>
                    </a:cubicBezTo>
                    <a:cubicBezTo>
                      <a:pt x="3347" y="2235"/>
                      <a:pt x="3814" y="3903"/>
                      <a:pt x="4314" y="5571"/>
                    </a:cubicBezTo>
                    <a:cubicBezTo>
                      <a:pt x="3147" y="4237"/>
                      <a:pt x="1979" y="2902"/>
                      <a:pt x="812" y="1601"/>
                    </a:cubicBezTo>
                    <a:cubicBezTo>
                      <a:pt x="722" y="1512"/>
                      <a:pt x="628" y="1474"/>
                      <a:pt x="540" y="1474"/>
                    </a:cubicBezTo>
                    <a:cubicBezTo>
                      <a:pt x="233" y="1474"/>
                      <a:pt x="0" y="1932"/>
                      <a:pt x="311" y="2269"/>
                    </a:cubicBezTo>
                    <a:cubicBezTo>
                      <a:pt x="1846" y="4036"/>
                      <a:pt x="3380" y="5771"/>
                      <a:pt x="4915" y="7572"/>
                    </a:cubicBezTo>
                    <a:cubicBezTo>
                      <a:pt x="4996" y="7663"/>
                      <a:pt x="5090" y="7702"/>
                      <a:pt x="5181" y="7702"/>
                    </a:cubicBezTo>
                    <a:cubicBezTo>
                      <a:pt x="5424" y="7702"/>
                      <a:pt x="5646" y="7421"/>
                      <a:pt x="5548" y="7105"/>
                    </a:cubicBezTo>
                    <a:lnTo>
                      <a:pt x="3547" y="367"/>
                    </a:lnTo>
                    <a:cubicBezTo>
                      <a:pt x="3493" y="109"/>
                      <a:pt x="3339" y="0"/>
                      <a:pt x="318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2" name="Google Shape;6012;p73"/>
              <p:cNvSpPr/>
              <p:nvPr/>
            </p:nvSpPr>
            <p:spPr>
              <a:xfrm>
                <a:off x="11192512" y="2438738"/>
                <a:ext cx="94238" cy="107240"/>
              </a:xfrm>
              <a:custGeom>
                <a:avLst/>
                <a:gdLst/>
                <a:ahLst/>
                <a:cxnLst/>
                <a:rect l="l" t="t" r="r" b="b"/>
                <a:pathLst>
                  <a:path w="6074" h="6912" extrusionOk="0">
                    <a:moveTo>
                      <a:pt x="2851" y="0"/>
                    </a:moveTo>
                    <a:cubicBezTo>
                      <a:pt x="2724" y="0"/>
                      <a:pt x="2603" y="68"/>
                      <a:pt x="2538" y="230"/>
                    </a:cubicBezTo>
                    <a:cubicBezTo>
                      <a:pt x="1737" y="2265"/>
                      <a:pt x="904" y="4266"/>
                      <a:pt x="103" y="6268"/>
                    </a:cubicBezTo>
                    <a:cubicBezTo>
                      <a:pt x="0" y="6550"/>
                      <a:pt x="233" y="6911"/>
                      <a:pt x="498" y="6911"/>
                    </a:cubicBezTo>
                    <a:cubicBezTo>
                      <a:pt x="577" y="6911"/>
                      <a:pt x="660" y="6878"/>
                      <a:pt x="737" y="6801"/>
                    </a:cubicBezTo>
                    <a:cubicBezTo>
                      <a:pt x="2405" y="5434"/>
                      <a:pt x="4072" y="4100"/>
                      <a:pt x="5740" y="2732"/>
                    </a:cubicBezTo>
                    <a:cubicBezTo>
                      <a:pt x="6074" y="2482"/>
                      <a:pt x="5829" y="1885"/>
                      <a:pt x="5487" y="1885"/>
                    </a:cubicBezTo>
                    <a:cubicBezTo>
                      <a:pt x="5418" y="1885"/>
                      <a:pt x="5346" y="1909"/>
                      <a:pt x="5273" y="1965"/>
                    </a:cubicBezTo>
                    <a:cubicBezTo>
                      <a:pt x="4039" y="2965"/>
                      <a:pt x="2772" y="4033"/>
                      <a:pt x="1537" y="5034"/>
                    </a:cubicBezTo>
                    <a:lnTo>
                      <a:pt x="3272" y="630"/>
                    </a:lnTo>
                    <a:cubicBezTo>
                      <a:pt x="3407" y="292"/>
                      <a:pt x="3116" y="0"/>
                      <a:pt x="28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3" name="Google Shape;6013;p73"/>
              <p:cNvSpPr/>
              <p:nvPr/>
            </p:nvSpPr>
            <p:spPr>
              <a:xfrm>
                <a:off x="11040698" y="2321506"/>
                <a:ext cx="63689" cy="109272"/>
              </a:xfrm>
              <a:custGeom>
                <a:avLst/>
                <a:gdLst/>
                <a:ahLst/>
                <a:cxnLst/>
                <a:rect l="l" t="t" r="r" b="b"/>
                <a:pathLst>
                  <a:path w="4105" h="7043" extrusionOk="0">
                    <a:moveTo>
                      <a:pt x="1447" y="0"/>
                    </a:moveTo>
                    <a:cubicBezTo>
                      <a:pt x="1281" y="0"/>
                      <a:pt x="1123" y="96"/>
                      <a:pt x="1082" y="314"/>
                    </a:cubicBezTo>
                    <a:cubicBezTo>
                      <a:pt x="748" y="2349"/>
                      <a:pt x="381" y="4450"/>
                      <a:pt x="48" y="6485"/>
                    </a:cubicBezTo>
                    <a:cubicBezTo>
                      <a:pt x="1" y="6788"/>
                      <a:pt x="248" y="7043"/>
                      <a:pt x="481" y="7043"/>
                    </a:cubicBezTo>
                    <a:cubicBezTo>
                      <a:pt x="581" y="7043"/>
                      <a:pt x="678" y="6996"/>
                      <a:pt x="748" y="6885"/>
                    </a:cubicBezTo>
                    <a:cubicBezTo>
                      <a:pt x="1816" y="5584"/>
                      <a:pt x="2816" y="4217"/>
                      <a:pt x="3850" y="2883"/>
                    </a:cubicBezTo>
                    <a:cubicBezTo>
                      <a:pt x="4105" y="2577"/>
                      <a:pt x="3797" y="2136"/>
                      <a:pt x="3488" y="2136"/>
                    </a:cubicBezTo>
                    <a:cubicBezTo>
                      <a:pt x="3392" y="2136"/>
                      <a:pt x="3296" y="2179"/>
                      <a:pt x="3217" y="2282"/>
                    </a:cubicBezTo>
                    <a:cubicBezTo>
                      <a:pt x="2516" y="3183"/>
                      <a:pt x="1849" y="4083"/>
                      <a:pt x="1148" y="4984"/>
                    </a:cubicBezTo>
                    <a:lnTo>
                      <a:pt x="1882" y="514"/>
                    </a:lnTo>
                    <a:cubicBezTo>
                      <a:pt x="1941" y="199"/>
                      <a:pt x="1686" y="0"/>
                      <a:pt x="144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4" name="Google Shape;6014;p73"/>
              <p:cNvSpPr/>
              <p:nvPr/>
            </p:nvSpPr>
            <p:spPr>
              <a:xfrm>
                <a:off x="11303677" y="2647616"/>
                <a:ext cx="124368" cy="43814"/>
              </a:xfrm>
              <a:custGeom>
                <a:avLst/>
                <a:gdLst/>
                <a:ahLst/>
                <a:cxnLst/>
                <a:rect l="l" t="t" r="r" b="b"/>
                <a:pathLst>
                  <a:path w="8016" h="2824" extrusionOk="0">
                    <a:moveTo>
                      <a:pt x="6953" y="0"/>
                    </a:moveTo>
                    <a:cubicBezTo>
                      <a:pt x="4592" y="0"/>
                      <a:pt x="2310" y="668"/>
                      <a:pt x="377" y="1978"/>
                    </a:cubicBezTo>
                    <a:cubicBezTo>
                      <a:pt x="1" y="2238"/>
                      <a:pt x="301" y="2824"/>
                      <a:pt x="649" y="2824"/>
                    </a:cubicBezTo>
                    <a:cubicBezTo>
                      <a:pt x="702" y="2824"/>
                      <a:pt x="757" y="2810"/>
                      <a:pt x="810" y="2779"/>
                    </a:cubicBezTo>
                    <a:cubicBezTo>
                      <a:pt x="2630" y="1535"/>
                      <a:pt x="4698" y="926"/>
                      <a:pt x="6889" y="926"/>
                    </a:cubicBezTo>
                    <a:cubicBezTo>
                      <a:pt x="7108" y="926"/>
                      <a:pt x="7327" y="932"/>
                      <a:pt x="7548" y="944"/>
                    </a:cubicBezTo>
                    <a:cubicBezTo>
                      <a:pt x="8015" y="944"/>
                      <a:pt x="7949" y="77"/>
                      <a:pt x="7448" y="10"/>
                    </a:cubicBezTo>
                    <a:cubicBezTo>
                      <a:pt x="7283" y="3"/>
                      <a:pt x="7117" y="0"/>
                      <a:pt x="695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5" name="Google Shape;6015;p73"/>
              <p:cNvSpPr/>
              <p:nvPr/>
            </p:nvSpPr>
            <p:spPr>
              <a:xfrm>
                <a:off x="11290365" y="2626237"/>
                <a:ext cx="48655" cy="36336"/>
              </a:xfrm>
              <a:custGeom>
                <a:avLst/>
                <a:gdLst/>
                <a:ahLst/>
                <a:cxnLst/>
                <a:rect l="l" t="t" r="r" b="b"/>
                <a:pathLst>
                  <a:path w="3136" h="2342" extrusionOk="0">
                    <a:moveTo>
                      <a:pt x="2642" y="0"/>
                    </a:moveTo>
                    <a:cubicBezTo>
                      <a:pt x="2567" y="0"/>
                      <a:pt x="2493" y="19"/>
                      <a:pt x="2435" y="54"/>
                    </a:cubicBezTo>
                    <a:cubicBezTo>
                      <a:pt x="1668" y="521"/>
                      <a:pt x="968" y="1021"/>
                      <a:pt x="234" y="1488"/>
                    </a:cubicBezTo>
                    <a:cubicBezTo>
                      <a:pt x="0" y="1621"/>
                      <a:pt x="0" y="1888"/>
                      <a:pt x="134" y="2122"/>
                    </a:cubicBezTo>
                    <a:cubicBezTo>
                      <a:pt x="221" y="2275"/>
                      <a:pt x="380" y="2342"/>
                      <a:pt x="526" y="2342"/>
                    </a:cubicBezTo>
                    <a:cubicBezTo>
                      <a:pt x="603" y="2342"/>
                      <a:pt x="677" y="2323"/>
                      <a:pt x="734" y="2289"/>
                    </a:cubicBezTo>
                    <a:cubicBezTo>
                      <a:pt x="1468" y="1822"/>
                      <a:pt x="2169" y="1321"/>
                      <a:pt x="2936" y="854"/>
                    </a:cubicBezTo>
                    <a:cubicBezTo>
                      <a:pt x="3103" y="721"/>
                      <a:pt x="3136" y="454"/>
                      <a:pt x="3003" y="220"/>
                    </a:cubicBezTo>
                    <a:cubicBezTo>
                      <a:pt x="2937" y="67"/>
                      <a:pt x="2786" y="0"/>
                      <a:pt x="264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6" name="Google Shape;6016;p73"/>
              <p:cNvSpPr/>
              <p:nvPr/>
            </p:nvSpPr>
            <p:spPr>
              <a:xfrm>
                <a:off x="11029434" y="2447830"/>
                <a:ext cx="278991" cy="260326"/>
              </a:xfrm>
              <a:custGeom>
                <a:avLst/>
                <a:gdLst/>
                <a:ahLst/>
                <a:cxnLst/>
                <a:rect l="l" t="t" r="r" b="b"/>
                <a:pathLst>
                  <a:path w="17982" h="16779" extrusionOk="0">
                    <a:moveTo>
                      <a:pt x="567" y="1"/>
                    </a:moveTo>
                    <a:cubicBezTo>
                      <a:pt x="200" y="1"/>
                      <a:pt x="0" y="608"/>
                      <a:pt x="407" y="812"/>
                    </a:cubicBezTo>
                    <a:cubicBezTo>
                      <a:pt x="6878" y="4614"/>
                      <a:pt x="12615" y="10018"/>
                      <a:pt x="17085" y="16556"/>
                    </a:cubicBezTo>
                    <a:cubicBezTo>
                      <a:pt x="17190" y="16713"/>
                      <a:pt x="17327" y="16778"/>
                      <a:pt x="17456" y="16778"/>
                    </a:cubicBezTo>
                    <a:cubicBezTo>
                      <a:pt x="17739" y="16778"/>
                      <a:pt x="17981" y="16466"/>
                      <a:pt x="17752" y="16123"/>
                    </a:cubicBezTo>
                    <a:cubicBezTo>
                      <a:pt x="13182" y="9484"/>
                      <a:pt x="7312" y="3947"/>
                      <a:pt x="740" y="44"/>
                    </a:cubicBezTo>
                    <a:cubicBezTo>
                      <a:pt x="680" y="14"/>
                      <a:pt x="622" y="1"/>
                      <a:pt x="56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7" name="Google Shape;6017;p73"/>
              <p:cNvSpPr/>
              <p:nvPr/>
            </p:nvSpPr>
            <p:spPr>
              <a:xfrm>
                <a:off x="10844821" y="2391045"/>
                <a:ext cx="159510" cy="53853"/>
              </a:xfrm>
              <a:custGeom>
                <a:avLst/>
                <a:gdLst/>
                <a:ahLst/>
                <a:cxnLst/>
                <a:rect l="l" t="t" r="r" b="b"/>
                <a:pathLst>
                  <a:path w="10281" h="3471" extrusionOk="0">
                    <a:moveTo>
                      <a:pt x="470" y="1"/>
                    </a:moveTo>
                    <a:cubicBezTo>
                      <a:pt x="1" y="1"/>
                      <a:pt x="106" y="838"/>
                      <a:pt x="597" y="936"/>
                    </a:cubicBezTo>
                    <a:cubicBezTo>
                      <a:pt x="3599" y="1269"/>
                      <a:pt x="6635" y="2103"/>
                      <a:pt x="9504" y="3437"/>
                    </a:cubicBezTo>
                    <a:cubicBezTo>
                      <a:pt x="9560" y="3460"/>
                      <a:pt x="9615" y="3470"/>
                      <a:pt x="9667" y="3470"/>
                    </a:cubicBezTo>
                    <a:cubicBezTo>
                      <a:pt x="10069" y="3470"/>
                      <a:pt x="10281" y="2844"/>
                      <a:pt x="9837" y="2637"/>
                    </a:cubicBezTo>
                    <a:cubicBezTo>
                      <a:pt x="6835" y="1203"/>
                      <a:pt x="3666" y="335"/>
                      <a:pt x="497" y="2"/>
                    </a:cubicBezTo>
                    <a:cubicBezTo>
                      <a:pt x="488" y="1"/>
                      <a:pt x="479" y="1"/>
                      <a:pt x="47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8" name="Google Shape;6018;p73"/>
              <p:cNvSpPr/>
              <p:nvPr/>
            </p:nvSpPr>
            <p:spPr>
              <a:xfrm>
                <a:off x="10826141" y="2261417"/>
                <a:ext cx="67320" cy="116828"/>
              </a:xfrm>
              <a:custGeom>
                <a:avLst/>
                <a:gdLst/>
                <a:ahLst/>
                <a:cxnLst/>
                <a:rect l="l" t="t" r="r" b="b"/>
                <a:pathLst>
                  <a:path w="4339" h="7530" extrusionOk="0">
                    <a:moveTo>
                      <a:pt x="371" y="1"/>
                    </a:moveTo>
                    <a:cubicBezTo>
                      <a:pt x="175" y="1"/>
                      <a:pt x="0" y="151"/>
                      <a:pt x="33" y="451"/>
                    </a:cubicBezTo>
                    <a:cubicBezTo>
                      <a:pt x="400" y="2653"/>
                      <a:pt x="734" y="4854"/>
                      <a:pt x="1134" y="7056"/>
                    </a:cubicBezTo>
                    <a:cubicBezTo>
                      <a:pt x="1175" y="7343"/>
                      <a:pt x="1380" y="7529"/>
                      <a:pt x="1579" y="7529"/>
                    </a:cubicBezTo>
                    <a:cubicBezTo>
                      <a:pt x="1703" y="7529"/>
                      <a:pt x="1824" y="7456"/>
                      <a:pt x="1901" y="7289"/>
                    </a:cubicBezTo>
                    <a:cubicBezTo>
                      <a:pt x="2669" y="5355"/>
                      <a:pt x="3469" y="3420"/>
                      <a:pt x="4203" y="1518"/>
                    </a:cubicBezTo>
                    <a:cubicBezTo>
                      <a:pt x="4338" y="1181"/>
                      <a:pt x="4047" y="888"/>
                      <a:pt x="3783" y="888"/>
                    </a:cubicBezTo>
                    <a:cubicBezTo>
                      <a:pt x="3655" y="888"/>
                      <a:pt x="3534" y="956"/>
                      <a:pt x="3469" y="1118"/>
                    </a:cubicBezTo>
                    <a:cubicBezTo>
                      <a:pt x="2835" y="2553"/>
                      <a:pt x="2235" y="4054"/>
                      <a:pt x="1668" y="5521"/>
                    </a:cubicBezTo>
                    <a:cubicBezTo>
                      <a:pt x="1368" y="3853"/>
                      <a:pt x="1134" y="2152"/>
                      <a:pt x="834" y="451"/>
                    </a:cubicBezTo>
                    <a:cubicBezTo>
                      <a:pt x="784" y="151"/>
                      <a:pt x="567" y="1"/>
                      <a:pt x="37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19" name="Google Shape;6019;p73"/>
              <p:cNvSpPr/>
              <p:nvPr/>
            </p:nvSpPr>
            <p:spPr>
              <a:xfrm>
                <a:off x="10619605" y="2250665"/>
                <a:ext cx="61424" cy="122367"/>
              </a:xfrm>
              <a:custGeom>
                <a:avLst/>
                <a:gdLst/>
                <a:ahLst/>
                <a:cxnLst/>
                <a:rect l="l" t="t" r="r" b="b"/>
                <a:pathLst>
                  <a:path w="3959" h="7887" extrusionOk="0">
                    <a:moveTo>
                      <a:pt x="3446" y="1"/>
                    </a:moveTo>
                    <a:cubicBezTo>
                      <a:pt x="3289" y="1"/>
                      <a:pt x="3152" y="102"/>
                      <a:pt x="3138" y="343"/>
                    </a:cubicBezTo>
                    <a:cubicBezTo>
                      <a:pt x="3005" y="2111"/>
                      <a:pt x="2838" y="3879"/>
                      <a:pt x="2704" y="5614"/>
                    </a:cubicBezTo>
                    <a:cubicBezTo>
                      <a:pt x="2104" y="4013"/>
                      <a:pt x="1504" y="2378"/>
                      <a:pt x="870" y="744"/>
                    </a:cubicBezTo>
                    <a:cubicBezTo>
                      <a:pt x="793" y="538"/>
                      <a:pt x="636" y="451"/>
                      <a:pt x="482" y="451"/>
                    </a:cubicBezTo>
                    <a:cubicBezTo>
                      <a:pt x="237" y="451"/>
                      <a:pt x="0" y="670"/>
                      <a:pt x="103" y="977"/>
                    </a:cubicBezTo>
                    <a:cubicBezTo>
                      <a:pt x="937" y="3145"/>
                      <a:pt x="1704" y="5347"/>
                      <a:pt x="2538" y="7549"/>
                    </a:cubicBezTo>
                    <a:cubicBezTo>
                      <a:pt x="2623" y="7769"/>
                      <a:pt x="2820" y="7886"/>
                      <a:pt x="2998" y="7886"/>
                    </a:cubicBezTo>
                    <a:cubicBezTo>
                      <a:pt x="3169" y="7886"/>
                      <a:pt x="3322" y="7778"/>
                      <a:pt x="3338" y="7549"/>
                    </a:cubicBezTo>
                    <a:cubicBezTo>
                      <a:pt x="3538" y="5214"/>
                      <a:pt x="3705" y="2879"/>
                      <a:pt x="3939" y="544"/>
                    </a:cubicBezTo>
                    <a:cubicBezTo>
                      <a:pt x="3959" y="225"/>
                      <a:pt x="3680" y="1"/>
                      <a:pt x="3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0" name="Google Shape;6020;p73"/>
              <p:cNvSpPr/>
              <p:nvPr/>
            </p:nvSpPr>
            <p:spPr>
              <a:xfrm>
                <a:off x="10423604" y="2286815"/>
                <a:ext cx="72796" cy="138440"/>
              </a:xfrm>
              <a:custGeom>
                <a:avLst/>
                <a:gdLst/>
                <a:ahLst/>
                <a:cxnLst/>
                <a:rect l="l" t="t" r="r" b="b"/>
                <a:pathLst>
                  <a:path w="4692" h="8923" extrusionOk="0">
                    <a:moveTo>
                      <a:pt x="2704" y="1"/>
                    </a:moveTo>
                    <a:cubicBezTo>
                      <a:pt x="2474" y="1"/>
                      <a:pt x="2226" y="235"/>
                      <a:pt x="2328" y="582"/>
                    </a:cubicBezTo>
                    <a:cubicBezTo>
                      <a:pt x="2895" y="2583"/>
                      <a:pt x="3296" y="4585"/>
                      <a:pt x="3596" y="6653"/>
                    </a:cubicBezTo>
                    <a:cubicBezTo>
                      <a:pt x="2628" y="4985"/>
                      <a:pt x="1694" y="3217"/>
                      <a:pt x="827" y="1483"/>
                    </a:cubicBezTo>
                    <a:cubicBezTo>
                      <a:pt x="753" y="1304"/>
                      <a:pt x="637" y="1231"/>
                      <a:pt x="519" y="1231"/>
                    </a:cubicBezTo>
                    <a:cubicBezTo>
                      <a:pt x="262" y="1231"/>
                      <a:pt x="0" y="1574"/>
                      <a:pt x="160" y="1916"/>
                    </a:cubicBezTo>
                    <a:cubicBezTo>
                      <a:pt x="1294" y="4251"/>
                      <a:pt x="2528" y="6553"/>
                      <a:pt x="3929" y="8721"/>
                    </a:cubicBezTo>
                    <a:cubicBezTo>
                      <a:pt x="4005" y="8861"/>
                      <a:pt x="4139" y="8923"/>
                      <a:pt x="4270" y="8923"/>
                    </a:cubicBezTo>
                    <a:cubicBezTo>
                      <a:pt x="4485" y="8923"/>
                      <a:pt x="4692" y="8757"/>
                      <a:pt x="4630" y="8488"/>
                    </a:cubicBezTo>
                    <a:cubicBezTo>
                      <a:pt x="4296" y="5719"/>
                      <a:pt x="3763" y="2984"/>
                      <a:pt x="3029" y="315"/>
                    </a:cubicBezTo>
                    <a:cubicBezTo>
                      <a:pt x="2990" y="95"/>
                      <a:pt x="2850" y="1"/>
                      <a:pt x="270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1" name="Google Shape;6021;p73"/>
              <p:cNvSpPr/>
              <p:nvPr/>
            </p:nvSpPr>
            <p:spPr>
              <a:xfrm>
                <a:off x="10275995" y="2386964"/>
                <a:ext cx="500405" cy="157508"/>
              </a:xfrm>
              <a:custGeom>
                <a:avLst/>
                <a:gdLst/>
                <a:ahLst/>
                <a:cxnLst/>
                <a:rect l="l" t="t" r="r" b="b"/>
                <a:pathLst>
                  <a:path w="32253" h="10152" extrusionOk="0">
                    <a:moveTo>
                      <a:pt x="29866" y="0"/>
                    </a:moveTo>
                    <a:cubicBezTo>
                      <a:pt x="21740" y="0"/>
                      <a:pt x="13751" y="1901"/>
                      <a:pt x="6572" y="5569"/>
                    </a:cubicBezTo>
                    <a:cubicBezTo>
                      <a:pt x="4404" y="6636"/>
                      <a:pt x="2335" y="7904"/>
                      <a:pt x="334" y="9305"/>
                    </a:cubicBezTo>
                    <a:cubicBezTo>
                      <a:pt x="1" y="9555"/>
                      <a:pt x="246" y="10152"/>
                      <a:pt x="587" y="10152"/>
                    </a:cubicBezTo>
                    <a:cubicBezTo>
                      <a:pt x="656" y="10152"/>
                      <a:pt x="728" y="10127"/>
                      <a:pt x="801" y="10072"/>
                    </a:cubicBezTo>
                    <a:cubicBezTo>
                      <a:pt x="7839" y="5102"/>
                      <a:pt x="15978" y="2033"/>
                      <a:pt x="24518" y="1132"/>
                    </a:cubicBezTo>
                    <a:cubicBezTo>
                      <a:pt x="26292" y="960"/>
                      <a:pt x="28066" y="860"/>
                      <a:pt x="29826" y="860"/>
                    </a:cubicBezTo>
                    <a:cubicBezTo>
                      <a:pt x="30449" y="860"/>
                      <a:pt x="31071" y="872"/>
                      <a:pt x="31690" y="898"/>
                    </a:cubicBezTo>
                    <a:cubicBezTo>
                      <a:pt x="31700" y="899"/>
                      <a:pt x="31710" y="899"/>
                      <a:pt x="31720" y="899"/>
                    </a:cubicBezTo>
                    <a:cubicBezTo>
                      <a:pt x="32253" y="899"/>
                      <a:pt x="32148" y="31"/>
                      <a:pt x="31656" y="31"/>
                    </a:cubicBezTo>
                    <a:cubicBezTo>
                      <a:pt x="31059" y="11"/>
                      <a:pt x="30462" y="0"/>
                      <a:pt x="2986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2" name="Google Shape;6022;p73"/>
              <p:cNvSpPr/>
              <p:nvPr/>
            </p:nvSpPr>
            <p:spPr>
              <a:xfrm>
                <a:off x="10011014" y="2720211"/>
                <a:ext cx="1296449" cy="462968"/>
              </a:xfrm>
              <a:custGeom>
                <a:avLst/>
                <a:gdLst/>
                <a:ahLst/>
                <a:cxnLst/>
                <a:rect l="l" t="t" r="r" b="b"/>
                <a:pathLst>
                  <a:path w="83561" h="29840" extrusionOk="0">
                    <a:moveTo>
                      <a:pt x="83560" y="1"/>
                    </a:moveTo>
                    <a:lnTo>
                      <a:pt x="83560" y="1"/>
                    </a:lnTo>
                    <a:cubicBezTo>
                      <a:pt x="83560" y="1"/>
                      <a:pt x="75597" y="5735"/>
                      <a:pt x="70160" y="5735"/>
                    </a:cubicBezTo>
                    <a:cubicBezTo>
                      <a:pt x="69836" y="5735"/>
                      <a:pt x="69520" y="5715"/>
                      <a:pt x="69217" y="5672"/>
                    </a:cubicBezTo>
                    <a:cubicBezTo>
                      <a:pt x="68002" y="5508"/>
                      <a:pt x="66478" y="5417"/>
                      <a:pt x="64718" y="5417"/>
                    </a:cubicBezTo>
                    <a:cubicBezTo>
                      <a:pt x="58597" y="5417"/>
                      <a:pt x="49619" y="6514"/>
                      <a:pt x="40863" y="9441"/>
                    </a:cubicBezTo>
                    <a:cubicBezTo>
                      <a:pt x="29555" y="13177"/>
                      <a:pt x="19848" y="19582"/>
                      <a:pt x="15912" y="23418"/>
                    </a:cubicBezTo>
                    <a:cubicBezTo>
                      <a:pt x="12009" y="27254"/>
                      <a:pt x="1" y="27721"/>
                      <a:pt x="1" y="27721"/>
                    </a:cubicBezTo>
                    <a:cubicBezTo>
                      <a:pt x="1" y="27721"/>
                      <a:pt x="7701" y="29839"/>
                      <a:pt x="19042" y="29839"/>
                    </a:cubicBezTo>
                    <a:cubicBezTo>
                      <a:pt x="26688" y="29839"/>
                      <a:pt x="35988" y="28876"/>
                      <a:pt x="45700" y="25653"/>
                    </a:cubicBezTo>
                    <a:cubicBezTo>
                      <a:pt x="69783" y="17647"/>
                      <a:pt x="83560" y="2"/>
                      <a:pt x="83560"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3" name="Google Shape;6023;p73"/>
              <p:cNvSpPr/>
              <p:nvPr/>
            </p:nvSpPr>
            <p:spPr>
              <a:xfrm>
                <a:off x="10372296" y="3102004"/>
                <a:ext cx="36429" cy="28563"/>
              </a:xfrm>
              <a:custGeom>
                <a:avLst/>
                <a:gdLst/>
                <a:ahLst/>
                <a:cxnLst/>
                <a:rect l="l" t="t" r="r" b="b"/>
                <a:pathLst>
                  <a:path w="2348" h="1841" extrusionOk="0">
                    <a:moveTo>
                      <a:pt x="1145" y="1"/>
                    </a:moveTo>
                    <a:cubicBezTo>
                      <a:pt x="1066" y="1"/>
                      <a:pt x="984" y="14"/>
                      <a:pt x="898" y="44"/>
                    </a:cubicBezTo>
                    <a:cubicBezTo>
                      <a:pt x="1" y="353"/>
                      <a:pt x="396" y="1840"/>
                      <a:pt x="1256" y="1840"/>
                    </a:cubicBezTo>
                    <a:cubicBezTo>
                      <a:pt x="1323" y="1840"/>
                      <a:pt x="1393" y="1831"/>
                      <a:pt x="1466" y="1812"/>
                    </a:cubicBezTo>
                    <a:cubicBezTo>
                      <a:pt x="2347" y="1447"/>
                      <a:pt x="1954" y="1"/>
                      <a:pt x="114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4" name="Google Shape;6024;p73"/>
              <p:cNvSpPr/>
              <p:nvPr/>
            </p:nvSpPr>
            <p:spPr>
              <a:xfrm>
                <a:off x="10448506" y="3020767"/>
                <a:ext cx="36833" cy="28129"/>
              </a:xfrm>
              <a:custGeom>
                <a:avLst/>
                <a:gdLst/>
                <a:ahLst/>
                <a:cxnLst/>
                <a:rect l="l" t="t" r="r" b="b"/>
                <a:pathLst>
                  <a:path w="2374" h="1813" extrusionOk="0">
                    <a:moveTo>
                      <a:pt x="1133" y="0"/>
                    </a:moveTo>
                    <a:cubicBezTo>
                      <a:pt x="1055" y="0"/>
                      <a:pt x="974" y="14"/>
                      <a:pt x="890" y="43"/>
                    </a:cubicBezTo>
                    <a:cubicBezTo>
                      <a:pt x="0" y="350"/>
                      <a:pt x="408" y="1813"/>
                      <a:pt x="1258" y="1813"/>
                    </a:cubicBezTo>
                    <a:cubicBezTo>
                      <a:pt x="1332" y="1813"/>
                      <a:pt x="1410" y="1802"/>
                      <a:pt x="1490" y="1777"/>
                    </a:cubicBezTo>
                    <a:cubicBezTo>
                      <a:pt x="2374" y="1473"/>
                      <a:pt x="1950" y="0"/>
                      <a:pt x="113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5" name="Google Shape;6025;p73"/>
              <p:cNvSpPr/>
              <p:nvPr/>
            </p:nvSpPr>
            <p:spPr>
              <a:xfrm>
                <a:off x="10489791" y="3081323"/>
                <a:ext cx="37453" cy="28532"/>
              </a:xfrm>
              <a:custGeom>
                <a:avLst/>
                <a:gdLst/>
                <a:ahLst/>
                <a:cxnLst/>
                <a:rect l="l" t="t" r="r" b="b"/>
                <a:pathLst>
                  <a:path w="2414" h="1839" extrusionOk="0">
                    <a:moveTo>
                      <a:pt x="1145" y="1"/>
                    </a:moveTo>
                    <a:cubicBezTo>
                      <a:pt x="1066" y="1"/>
                      <a:pt x="983" y="14"/>
                      <a:pt x="898" y="43"/>
                    </a:cubicBezTo>
                    <a:cubicBezTo>
                      <a:pt x="0" y="352"/>
                      <a:pt x="423" y="1839"/>
                      <a:pt x="1288" y="1839"/>
                    </a:cubicBezTo>
                    <a:cubicBezTo>
                      <a:pt x="1356" y="1839"/>
                      <a:pt x="1426" y="1830"/>
                      <a:pt x="1498" y="1811"/>
                    </a:cubicBezTo>
                    <a:cubicBezTo>
                      <a:pt x="2413" y="1505"/>
                      <a:pt x="1989" y="1"/>
                      <a:pt x="114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6" name="Google Shape;6026;p73"/>
              <p:cNvSpPr/>
              <p:nvPr/>
            </p:nvSpPr>
            <p:spPr>
              <a:xfrm>
                <a:off x="10596457" y="3045824"/>
                <a:ext cx="36600" cy="28423"/>
              </a:xfrm>
              <a:custGeom>
                <a:avLst/>
                <a:gdLst/>
                <a:ahLst/>
                <a:cxnLst/>
                <a:rect l="l" t="t" r="r" b="b"/>
                <a:pathLst>
                  <a:path w="2359" h="1832" extrusionOk="0">
                    <a:moveTo>
                      <a:pt x="1070" y="1"/>
                    </a:moveTo>
                    <a:cubicBezTo>
                      <a:pt x="1003" y="1"/>
                      <a:pt x="933" y="10"/>
                      <a:pt x="861" y="29"/>
                    </a:cubicBezTo>
                    <a:cubicBezTo>
                      <a:pt x="1" y="336"/>
                      <a:pt x="385" y="1832"/>
                      <a:pt x="1233" y="1832"/>
                    </a:cubicBezTo>
                    <a:cubicBezTo>
                      <a:pt x="1306" y="1832"/>
                      <a:pt x="1382" y="1821"/>
                      <a:pt x="1461" y="1797"/>
                    </a:cubicBezTo>
                    <a:cubicBezTo>
                      <a:pt x="2359" y="1487"/>
                      <a:pt x="1935" y="1"/>
                      <a:pt x="107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7" name="Google Shape;6027;p73"/>
              <p:cNvSpPr/>
              <p:nvPr/>
            </p:nvSpPr>
            <p:spPr>
              <a:xfrm>
                <a:off x="10569601" y="2972112"/>
                <a:ext cx="37314" cy="28144"/>
              </a:xfrm>
              <a:custGeom>
                <a:avLst/>
                <a:gdLst/>
                <a:ahLst/>
                <a:cxnLst/>
                <a:rect l="l" t="t" r="r" b="b"/>
                <a:pathLst>
                  <a:path w="2405" h="1814" extrusionOk="0">
                    <a:moveTo>
                      <a:pt x="1142" y="1"/>
                    </a:moveTo>
                    <a:cubicBezTo>
                      <a:pt x="1062" y="1"/>
                      <a:pt x="978" y="14"/>
                      <a:pt x="891" y="43"/>
                    </a:cubicBezTo>
                    <a:cubicBezTo>
                      <a:pt x="1" y="350"/>
                      <a:pt x="409" y="1813"/>
                      <a:pt x="1258" y="1813"/>
                    </a:cubicBezTo>
                    <a:cubicBezTo>
                      <a:pt x="1333" y="1813"/>
                      <a:pt x="1410" y="1802"/>
                      <a:pt x="1491" y="1778"/>
                    </a:cubicBezTo>
                    <a:cubicBezTo>
                      <a:pt x="2405" y="1473"/>
                      <a:pt x="1984" y="1"/>
                      <a:pt x="114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8" name="Google Shape;6028;p73"/>
              <p:cNvSpPr/>
              <p:nvPr/>
            </p:nvSpPr>
            <p:spPr>
              <a:xfrm>
                <a:off x="10882197" y="2488743"/>
                <a:ext cx="36336" cy="28129"/>
              </a:xfrm>
              <a:custGeom>
                <a:avLst/>
                <a:gdLst/>
                <a:ahLst/>
                <a:cxnLst/>
                <a:rect l="l" t="t" r="r" b="b"/>
                <a:pathLst>
                  <a:path w="2342" h="1813" extrusionOk="0">
                    <a:moveTo>
                      <a:pt x="1129" y="1"/>
                    </a:moveTo>
                    <a:cubicBezTo>
                      <a:pt x="1053" y="1"/>
                      <a:pt x="973" y="14"/>
                      <a:pt x="890" y="43"/>
                    </a:cubicBezTo>
                    <a:cubicBezTo>
                      <a:pt x="1" y="349"/>
                      <a:pt x="380" y="1813"/>
                      <a:pt x="1225" y="1813"/>
                    </a:cubicBezTo>
                    <a:cubicBezTo>
                      <a:pt x="1299" y="1813"/>
                      <a:pt x="1377" y="1801"/>
                      <a:pt x="1457" y="1777"/>
                    </a:cubicBezTo>
                    <a:cubicBezTo>
                      <a:pt x="2342" y="1503"/>
                      <a:pt x="1943" y="1"/>
                      <a:pt x="112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29" name="Google Shape;6029;p73"/>
              <p:cNvSpPr/>
              <p:nvPr/>
            </p:nvSpPr>
            <p:spPr>
              <a:xfrm>
                <a:off x="11013081" y="2517725"/>
                <a:ext cx="36864" cy="28641"/>
              </a:xfrm>
              <a:custGeom>
                <a:avLst/>
                <a:gdLst/>
                <a:ahLst/>
                <a:cxnLst/>
                <a:rect l="l" t="t" r="r" b="b"/>
                <a:pathLst>
                  <a:path w="2376" h="1846" extrusionOk="0">
                    <a:moveTo>
                      <a:pt x="1107" y="1"/>
                    </a:moveTo>
                    <a:cubicBezTo>
                      <a:pt x="1028" y="1"/>
                      <a:pt x="946" y="14"/>
                      <a:pt x="860" y="43"/>
                    </a:cubicBezTo>
                    <a:cubicBezTo>
                      <a:pt x="0" y="350"/>
                      <a:pt x="385" y="1845"/>
                      <a:pt x="1233" y="1845"/>
                    </a:cubicBezTo>
                    <a:cubicBezTo>
                      <a:pt x="1305" y="1845"/>
                      <a:pt x="1382" y="1834"/>
                      <a:pt x="1461" y="1811"/>
                    </a:cubicBezTo>
                    <a:cubicBezTo>
                      <a:pt x="2376" y="1505"/>
                      <a:pt x="1952" y="1"/>
                      <a:pt x="110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0" name="Google Shape;6030;p73"/>
              <p:cNvSpPr/>
              <p:nvPr/>
            </p:nvSpPr>
            <p:spPr>
              <a:xfrm>
                <a:off x="10946894" y="2562858"/>
                <a:ext cx="36414" cy="28020"/>
              </a:xfrm>
              <a:custGeom>
                <a:avLst/>
                <a:gdLst/>
                <a:ahLst/>
                <a:cxnLst/>
                <a:rect l="l" t="t" r="r" b="b"/>
                <a:pathLst>
                  <a:path w="2347" h="1806" extrusionOk="0">
                    <a:moveTo>
                      <a:pt x="1115" y="0"/>
                    </a:moveTo>
                    <a:cubicBezTo>
                      <a:pt x="1043" y="0"/>
                      <a:pt x="968" y="12"/>
                      <a:pt x="890" y="36"/>
                    </a:cubicBezTo>
                    <a:cubicBezTo>
                      <a:pt x="0" y="342"/>
                      <a:pt x="380" y="1806"/>
                      <a:pt x="1225" y="1806"/>
                    </a:cubicBezTo>
                    <a:cubicBezTo>
                      <a:pt x="1299" y="1806"/>
                      <a:pt x="1376" y="1794"/>
                      <a:pt x="1457" y="1770"/>
                    </a:cubicBezTo>
                    <a:cubicBezTo>
                      <a:pt x="2347" y="1463"/>
                      <a:pt x="1939" y="0"/>
                      <a:pt x="111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1" name="Google Shape;6031;p73"/>
              <p:cNvSpPr/>
              <p:nvPr/>
            </p:nvSpPr>
            <p:spPr>
              <a:xfrm>
                <a:off x="10750738" y="2524039"/>
                <a:ext cx="36460" cy="28020"/>
              </a:xfrm>
              <a:custGeom>
                <a:avLst/>
                <a:gdLst/>
                <a:ahLst/>
                <a:cxnLst/>
                <a:rect l="l" t="t" r="r" b="b"/>
                <a:pathLst>
                  <a:path w="2350" h="1806" extrusionOk="0">
                    <a:moveTo>
                      <a:pt x="1116" y="1"/>
                    </a:moveTo>
                    <a:cubicBezTo>
                      <a:pt x="1044" y="1"/>
                      <a:pt x="968" y="12"/>
                      <a:pt x="891" y="36"/>
                    </a:cubicBezTo>
                    <a:cubicBezTo>
                      <a:pt x="1" y="343"/>
                      <a:pt x="409" y="1806"/>
                      <a:pt x="1258" y="1806"/>
                    </a:cubicBezTo>
                    <a:cubicBezTo>
                      <a:pt x="1333" y="1806"/>
                      <a:pt x="1410" y="1795"/>
                      <a:pt x="1491" y="1770"/>
                    </a:cubicBezTo>
                    <a:cubicBezTo>
                      <a:pt x="2350" y="1464"/>
                      <a:pt x="1939" y="1"/>
                      <a:pt x="111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2" name="Google Shape;6032;p73"/>
              <p:cNvSpPr/>
              <p:nvPr/>
            </p:nvSpPr>
            <p:spPr>
              <a:xfrm>
                <a:off x="10855232" y="2647104"/>
                <a:ext cx="36383" cy="28641"/>
              </a:xfrm>
              <a:custGeom>
                <a:avLst/>
                <a:gdLst/>
                <a:ahLst/>
                <a:cxnLst/>
                <a:rect l="l" t="t" r="r" b="b"/>
                <a:pathLst>
                  <a:path w="2345" h="1846" extrusionOk="0">
                    <a:moveTo>
                      <a:pt x="1103" y="1"/>
                    </a:moveTo>
                    <a:cubicBezTo>
                      <a:pt x="1026" y="1"/>
                      <a:pt x="944" y="14"/>
                      <a:pt x="860" y="43"/>
                    </a:cubicBezTo>
                    <a:cubicBezTo>
                      <a:pt x="0" y="350"/>
                      <a:pt x="385" y="1846"/>
                      <a:pt x="1233" y="1846"/>
                    </a:cubicBezTo>
                    <a:cubicBezTo>
                      <a:pt x="1305" y="1846"/>
                      <a:pt x="1382" y="1835"/>
                      <a:pt x="1461" y="1811"/>
                    </a:cubicBezTo>
                    <a:cubicBezTo>
                      <a:pt x="2344" y="1476"/>
                      <a:pt x="1920" y="1"/>
                      <a:pt x="110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3" name="Google Shape;6033;p73"/>
              <p:cNvSpPr/>
              <p:nvPr/>
            </p:nvSpPr>
            <p:spPr>
              <a:xfrm>
                <a:off x="10955148" y="2926793"/>
                <a:ext cx="36600" cy="28423"/>
              </a:xfrm>
              <a:custGeom>
                <a:avLst/>
                <a:gdLst/>
                <a:ahLst/>
                <a:cxnLst/>
                <a:rect l="l" t="t" r="r" b="b"/>
                <a:pathLst>
                  <a:path w="2359" h="1832" extrusionOk="0">
                    <a:moveTo>
                      <a:pt x="1095" y="0"/>
                    </a:moveTo>
                    <a:cubicBezTo>
                      <a:pt x="1029" y="0"/>
                      <a:pt x="961" y="10"/>
                      <a:pt x="892" y="29"/>
                    </a:cubicBezTo>
                    <a:cubicBezTo>
                      <a:pt x="1" y="336"/>
                      <a:pt x="411" y="1831"/>
                      <a:pt x="1263" y="1831"/>
                    </a:cubicBezTo>
                    <a:cubicBezTo>
                      <a:pt x="1337" y="1831"/>
                      <a:pt x="1413" y="1820"/>
                      <a:pt x="1492" y="1797"/>
                    </a:cubicBezTo>
                    <a:cubicBezTo>
                      <a:pt x="2359" y="1487"/>
                      <a:pt x="1933" y="0"/>
                      <a:pt x="109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4" name="Google Shape;6034;p73"/>
              <p:cNvSpPr/>
              <p:nvPr/>
            </p:nvSpPr>
            <p:spPr>
              <a:xfrm>
                <a:off x="10998652" y="2893963"/>
                <a:ext cx="36305" cy="28144"/>
              </a:xfrm>
              <a:custGeom>
                <a:avLst/>
                <a:gdLst/>
                <a:ahLst/>
                <a:cxnLst/>
                <a:rect l="l" t="t" r="r" b="b"/>
                <a:pathLst>
                  <a:path w="2340" h="1814" extrusionOk="0">
                    <a:moveTo>
                      <a:pt x="1132" y="1"/>
                    </a:moveTo>
                    <a:cubicBezTo>
                      <a:pt x="1055" y="1"/>
                      <a:pt x="974" y="14"/>
                      <a:pt x="890" y="43"/>
                    </a:cubicBezTo>
                    <a:cubicBezTo>
                      <a:pt x="0" y="350"/>
                      <a:pt x="380" y="1813"/>
                      <a:pt x="1225" y="1813"/>
                    </a:cubicBezTo>
                    <a:cubicBezTo>
                      <a:pt x="1299" y="1813"/>
                      <a:pt x="1376" y="1802"/>
                      <a:pt x="1457" y="1778"/>
                    </a:cubicBezTo>
                    <a:cubicBezTo>
                      <a:pt x="2340" y="1473"/>
                      <a:pt x="1944" y="1"/>
                      <a:pt x="113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5" name="Google Shape;6035;p73"/>
              <p:cNvSpPr/>
              <p:nvPr/>
            </p:nvSpPr>
            <p:spPr>
              <a:xfrm>
                <a:off x="10937554" y="2830848"/>
                <a:ext cx="36879" cy="28625"/>
              </a:xfrm>
              <a:custGeom>
                <a:avLst/>
                <a:gdLst/>
                <a:ahLst/>
                <a:cxnLst/>
                <a:rect l="l" t="t" r="r" b="b"/>
                <a:pathLst>
                  <a:path w="2377" h="1845" extrusionOk="0">
                    <a:moveTo>
                      <a:pt x="1138" y="0"/>
                    </a:moveTo>
                    <a:cubicBezTo>
                      <a:pt x="1059" y="0"/>
                      <a:pt x="977" y="13"/>
                      <a:pt x="891" y="42"/>
                    </a:cubicBezTo>
                    <a:cubicBezTo>
                      <a:pt x="1" y="349"/>
                      <a:pt x="411" y="1844"/>
                      <a:pt x="1263" y="1844"/>
                    </a:cubicBezTo>
                    <a:cubicBezTo>
                      <a:pt x="1336" y="1844"/>
                      <a:pt x="1413" y="1833"/>
                      <a:pt x="1492" y="1810"/>
                    </a:cubicBezTo>
                    <a:cubicBezTo>
                      <a:pt x="2377" y="1505"/>
                      <a:pt x="1978" y="0"/>
                      <a:pt x="113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6" name="Google Shape;6036;p73"/>
              <p:cNvSpPr/>
              <p:nvPr/>
            </p:nvSpPr>
            <p:spPr>
              <a:xfrm>
                <a:off x="10201119" y="2723190"/>
                <a:ext cx="36786" cy="28129"/>
              </a:xfrm>
              <a:custGeom>
                <a:avLst/>
                <a:gdLst/>
                <a:ahLst/>
                <a:cxnLst/>
                <a:rect l="l" t="t" r="r" b="b"/>
                <a:pathLst>
                  <a:path w="2371" h="1813" extrusionOk="0">
                    <a:moveTo>
                      <a:pt x="1141" y="0"/>
                    </a:moveTo>
                    <a:cubicBezTo>
                      <a:pt x="1061" y="0"/>
                      <a:pt x="977" y="13"/>
                      <a:pt x="890" y="42"/>
                    </a:cubicBezTo>
                    <a:cubicBezTo>
                      <a:pt x="1" y="349"/>
                      <a:pt x="380" y="1812"/>
                      <a:pt x="1225" y="1812"/>
                    </a:cubicBezTo>
                    <a:cubicBezTo>
                      <a:pt x="1299" y="1812"/>
                      <a:pt x="1377" y="1801"/>
                      <a:pt x="1457" y="1777"/>
                    </a:cubicBezTo>
                    <a:cubicBezTo>
                      <a:pt x="2371" y="1472"/>
                      <a:pt x="1978" y="0"/>
                      <a:pt x="114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7" name="Google Shape;6037;p73"/>
              <p:cNvSpPr/>
              <p:nvPr/>
            </p:nvSpPr>
            <p:spPr>
              <a:xfrm>
                <a:off x="10282371" y="2650719"/>
                <a:ext cx="36367" cy="28144"/>
              </a:xfrm>
              <a:custGeom>
                <a:avLst/>
                <a:gdLst/>
                <a:ahLst/>
                <a:cxnLst/>
                <a:rect l="l" t="t" r="r" b="b"/>
                <a:pathLst>
                  <a:path w="2344" h="1814" extrusionOk="0">
                    <a:moveTo>
                      <a:pt x="1133" y="1"/>
                    </a:moveTo>
                    <a:cubicBezTo>
                      <a:pt x="1056" y="1"/>
                      <a:pt x="974" y="14"/>
                      <a:pt x="890" y="43"/>
                    </a:cubicBezTo>
                    <a:cubicBezTo>
                      <a:pt x="1" y="350"/>
                      <a:pt x="409" y="1813"/>
                      <a:pt x="1258" y="1813"/>
                    </a:cubicBezTo>
                    <a:cubicBezTo>
                      <a:pt x="1333" y="1813"/>
                      <a:pt x="1410" y="1802"/>
                      <a:pt x="1491" y="1778"/>
                    </a:cubicBezTo>
                    <a:cubicBezTo>
                      <a:pt x="2343" y="1473"/>
                      <a:pt x="1945" y="1"/>
                      <a:pt x="113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38" name="Google Shape;6038;p73"/>
              <p:cNvSpPr/>
              <p:nvPr/>
            </p:nvSpPr>
            <p:spPr>
              <a:xfrm>
                <a:off x="10305147" y="2713462"/>
                <a:ext cx="36414" cy="28020"/>
              </a:xfrm>
              <a:custGeom>
                <a:avLst/>
                <a:gdLst/>
                <a:ahLst/>
                <a:cxnLst/>
                <a:rect l="l" t="t" r="r" b="b"/>
                <a:pathLst>
                  <a:path w="2347" h="1806" extrusionOk="0">
                    <a:moveTo>
                      <a:pt x="1108" y="0"/>
                    </a:moveTo>
                    <a:cubicBezTo>
                      <a:pt x="1038" y="0"/>
                      <a:pt x="965" y="11"/>
                      <a:pt x="890" y="36"/>
                    </a:cubicBezTo>
                    <a:cubicBezTo>
                      <a:pt x="0" y="342"/>
                      <a:pt x="380" y="1806"/>
                      <a:pt x="1225" y="1806"/>
                    </a:cubicBezTo>
                    <a:cubicBezTo>
                      <a:pt x="1299" y="1806"/>
                      <a:pt x="1377" y="1794"/>
                      <a:pt x="1457" y="1770"/>
                    </a:cubicBezTo>
                    <a:cubicBezTo>
                      <a:pt x="2347" y="1463"/>
                      <a:pt x="1910" y="0"/>
                      <a:pt x="110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39" name="Google Shape;6039;p73"/>
            <p:cNvGrpSpPr/>
            <p:nvPr/>
          </p:nvGrpSpPr>
          <p:grpSpPr>
            <a:xfrm rot="879696">
              <a:off x="1201550" y="3522675"/>
              <a:ext cx="562747" cy="572643"/>
              <a:chOff x="11587431" y="2756438"/>
              <a:chExt cx="941419" cy="957974"/>
            </a:xfrm>
          </p:grpSpPr>
          <p:sp>
            <p:nvSpPr>
              <p:cNvPr id="6040" name="Google Shape;6040;p73"/>
              <p:cNvSpPr/>
              <p:nvPr/>
            </p:nvSpPr>
            <p:spPr>
              <a:xfrm>
                <a:off x="12377703" y="2868752"/>
                <a:ext cx="80244" cy="79716"/>
              </a:xfrm>
              <a:custGeom>
                <a:avLst/>
                <a:gdLst/>
                <a:ahLst/>
                <a:cxnLst/>
                <a:rect l="l" t="t" r="r" b="b"/>
                <a:pathLst>
                  <a:path w="5172" h="5138" extrusionOk="0">
                    <a:moveTo>
                      <a:pt x="2603" y="0"/>
                    </a:moveTo>
                    <a:cubicBezTo>
                      <a:pt x="1168" y="0"/>
                      <a:pt x="1" y="1135"/>
                      <a:pt x="1" y="2569"/>
                    </a:cubicBezTo>
                    <a:cubicBezTo>
                      <a:pt x="1" y="4003"/>
                      <a:pt x="1168" y="5137"/>
                      <a:pt x="2603" y="5137"/>
                    </a:cubicBezTo>
                    <a:cubicBezTo>
                      <a:pt x="4037" y="5137"/>
                      <a:pt x="5171" y="4003"/>
                      <a:pt x="5171" y="2569"/>
                    </a:cubicBezTo>
                    <a:cubicBezTo>
                      <a:pt x="5171" y="1135"/>
                      <a:pt x="4037" y="0"/>
                      <a:pt x="260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1" name="Google Shape;6041;p73"/>
              <p:cNvSpPr/>
              <p:nvPr/>
            </p:nvSpPr>
            <p:spPr>
              <a:xfrm>
                <a:off x="12378743" y="2756438"/>
                <a:ext cx="41425" cy="41425"/>
              </a:xfrm>
              <a:custGeom>
                <a:avLst/>
                <a:gdLst/>
                <a:ahLst/>
                <a:cxnLst/>
                <a:rect l="l" t="t" r="r" b="b"/>
                <a:pathLst>
                  <a:path w="2670" h="2670" extrusionOk="0">
                    <a:moveTo>
                      <a:pt x="1335" y="1"/>
                    </a:moveTo>
                    <a:cubicBezTo>
                      <a:pt x="601" y="1"/>
                      <a:pt x="1" y="601"/>
                      <a:pt x="1" y="1335"/>
                    </a:cubicBezTo>
                    <a:cubicBezTo>
                      <a:pt x="1" y="2069"/>
                      <a:pt x="601" y="2669"/>
                      <a:pt x="1335" y="2669"/>
                    </a:cubicBezTo>
                    <a:cubicBezTo>
                      <a:pt x="2069" y="2669"/>
                      <a:pt x="2669" y="2069"/>
                      <a:pt x="2669" y="1335"/>
                    </a:cubicBezTo>
                    <a:cubicBezTo>
                      <a:pt x="2669" y="601"/>
                      <a:pt x="2069" y="1"/>
                      <a:pt x="133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2" name="Google Shape;6042;p73"/>
              <p:cNvSpPr/>
              <p:nvPr/>
            </p:nvSpPr>
            <p:spPr>
              <a:xfrm>
                <a:off x="12453789" y="2779214"/>
                <a:ext cx="67289" cy="67304"/>
              </a:xfrm>
              <a:custGeom>
                <a:avLst/>
                <a:gdLst/>
                <a:ahLst/>
                <a:cxnLst/>
                <a:rect l="l" t="t" r="r" b="b"/>
                <a:pathLst>
                  <a:path w="4337" h="4338" extrusionOk="0">
                    <a:moveTo>
                      <a:pt x="2169" y="1"/>
                    </a:moveTo>
                    <a:cubicBezTo>
                      <a:pt x="968" y="1"/>
                      <a:pt x="0" y="968"/>
                      <a:pt x="0" y="2169"/>
                    </a:cubicBezTo>
                    <a:cubicBezTo>
                      <a:pt x="0" y="3370"/>
                      <a:pt x="968" y="4337"/>
                      <a:pt x="2169" y="4337"/>
                    </a:cubicBezTo>
                    <a:cubicBezTo>
                      <a:pt x="3369" y="4337"/>
                      <a:pt x="4337" y="3370"/>
                      <a:pt x="4337" y="2169"/>
                    </a:cubicBezTo>
                    <a:cubicBezTo>
                      <a:pt x="4337" y="968"/>
                      <a:pt x="3369" y="1"/>
                      <a:pt x="216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3" name="Google Shape;6043;p73"/>
              <p:cNvSpPr/>
              <p:nvPr/>
            </p:nvSpPr>
            <p:spPr>
              <a:xfrm>
                <a:off x="11587431" y="2790571"/>
                <a:ext cx="941419" cy="923841"/>
              </a:xfrm>
              <a:custGeom>
                <a:avLst/>
                <a:gdLst/>
                <a:ahLst/>
                <a:cxnLst/>
                <a:rect l="l" t="t" r="r" b="b"/>
                <a:pathLst>
                  <a:path w="60678" h="59545" extrusionOk="0">
                    <a:moveTo>
                      <a:pt x="25339" y="1"/>
                    </a:moveTo>
                    <a:cubicBezTo>
                      <a:pt x="25077" y="1"/>
                      <a:pt x="24790" y="26"/>
                      <a:pt x="24485" y="69"/>
                    </a:cubicBezTo>
                    <a:cubicBezTo>
                      <a:pt x="23050" y="236"/>
                      <a:pt x="22316" y="1003"/>
                      <a:pt x="21949" y="1637"/>
                    </a:cubicBezTo>
                    <a:cubicBezTo>
                      <a:pt x="21649" y="2137"/>
                      <a:pt x="21549" y="2604"/>
                      <a:pt x="21516" y="2771"/>
                    </a:cubicBezTo>
                    <a:cubicBezTo>
                      <a:pt x="21516" y="2771"/>
                      <a:pt x="21482" y="2938"/>
                      <a:pt x="21449" y="3138"/>
                    </a:cubicBezTo>
                    <a:cubicBezTo>
                      <a:pt x="21382" y="3338"/>
                      <a:pt x="21316" y="3638"/>
                      <a:pt x="21149" y="3972"/>
                    </a:cubicBezTo>
                    <a:cubicBezTo>
                      <a:pt x="20849" y="4639"/>
                      <a:pt x="19815" y="5573"/>
                      <a:pt x="18647" y="5940"/>
                    </a:cubicBezTo>
                    <a:cubicBezTo>
                      <a:pt x="18140" y="6149"/>
                      <a:pt x="17679" y="6231"/>
                      <a:pt x="17259" y="6231"/>
                    </a:cubicBezTo>
                    <a:cubicBezTo>
                      <a:pt x="16740" y="6231"/>
                      <a:pt x="16284" y="6106"/>
                      <a:pt x="15878" y="5940"/>
                    </a:cubicBezTo>
                    <a:cubicBezTo>
                      <a:pt x="15545" y="5773"/>
                      <a:pt x="15278" y="5640"/>
                      <a:pt x="15111" y="5506"/>
                    </a:cubicBezTo>
                    <a:cubicBezTo>
                      <a:pt x="14878" y="5406"/>
                      <a:pt x="14811" y="5306"/>
                      <a:pt x="14811" y="5306"/>
                    </a:cubicBezTo>
                    <a:cubicBezTo>
                      <a:pt x="14811" y="5306"/>
                      <a:pt x="14377" y="4906"/>
                      <a:pt x="13677" y="4672"/>
                    </a:cubicBezTo>
                    <a:cubicBezTo>
                      <a:pt x="13436" y="4600"/>
                      <a:pt x="13127" y="4546"/>
                      <a:pt x="12785" y="4546"/>
                    </a:cubicBezTo>
                    <a:cubicBezTo>
                      <a:pt x="12653" y="4546"/>
                      <a:pt x="12516" y="4554"/>
                      <a:pt x="12376" y="4572"/>
                    </a:cubicBezTo>
                    <a:cubicBezTo>
                      <a:pt x="11842" y="4572"/>
                      <a:pt x="11308" y="4806"/>
                      <a:pt x="10708" y="5173"/>
                    </a:cubicBezTo>
                    <a:cubicBezTo>
                      <a:pt x="9507" y="5940"/>
                      <a:pt x="9140" y="6974"/>
                      <a:pt x="9040" y="7675"/>
                    </a:cubicBezTo>
                    <a:cubicBezTo>
                      <a:pt x="8973" y="8408"/>
                      <a:pt x="9174" y="8909"/>
                      <a:pt x="9174" y="8942"/>
                    </a:cubicBezTo>
                    <a:cubicBezTo>
                      <a:pt x="9174" y="8942"/>
                      <a:pt x="9374" y="9476"/>
                      <a:pt x="9374" y="10176"/>
                    </a:cubicBezTo>
                    <a:cubicBezTo>
                      <a:pt x="9374" y="10577"/>
                      <a:pt x="9340" y="10977"/>
                      <a:pt x="9174" y="11411"/>
                    </a:cubicBezTo>
                    <a:cubicBezTo>
                      <a:pt x="9007" y="11844"/>
                      <a:pt x="8440" y="12645"/>
                      <a:pt x="8006" y="13078"/>
                    </a:cubicBezTo>
                    <a:cubicBezTo>
                      <a:pt x="7539" y="13512"/>
                      <a:pt x="7172" y="13846"/>
                      <a:pt x="6772" y="14013"/>
                    </a:cubicBezTo>
                    <a:cubicBezTo>
                      <a:pt x="6338" y="14246"/>
                      <a:pt x="5938" y="14313"/>
                      <a:pt x="5604" y="14346"/>
                    </a:cubicBezTo>
                    <a:cubicBezTo>
                      <a:pt x="5435" y="14369"/>
                      <a:pt x="5276" y="14378"/>
                      <a:pt x="5132" y="14378"/>
                    </a:cubicBezTo>
                    <a:cubicBezTo>
                      <a:pt x="4653" y="14378"/>
                      <a:pt x="4337" y="14279"/>
                      <a:pt x="4337" y="14279"/>
                    </a:cubicBezTo>
                    <a:cubicBezTo>
                      <a:pt x="4337" y="14279"/>
                      <a:pt x="4065" y="14194"/>
                      <a:pt x="3629" y="14194"/>
                    </a:cubicBezTo>
                    <a:cubicBezTo>
                      <a:pt x="3455" y="14194"/>
                      <a:pt x="3255" y="14208"/>
                      <a:pt x="3036" y="14246"/>
                    </a:cubicBezTo>
                    <a:cubicBezTo>
                      <a:pt x="2302" y="14413"/>
                      <a:pt x="1335" y="14846"/>
                      <a:pt x="668" y="16114"/>
                    </a:cubicBezTo>
                    <a:cubicBezTo>
                      <a:pt x="0" y="17415"/>
                      <a:pt x="134" y="18449"/>
                      <a:pt x="434" y="19150"/>
                    </a:cubicBezTo>
                    <a:cubicBezTo>
                      <a:pt x="601" y="19516"/>
                      <a:pt x="768" y="19783"/>
                      <a:pt x="934" y="19950"/>
                    </a:cubicBezTo>
                    <a:cubicBezTo>
                      <a:pt x="1034" y="20117"/>
                      <a:pt x="1168" y="20217"/>
                      <a:pt x="1168" y="20217"/>
                    </a:cubicBezTo>
                    <a:cubicBezTo>
                      <a:pt x="1168" y="20217"/>
                      <a:pt x="1578" y="20175"/>
                      <a:pt x="2213" y="20175"/>
                    </a:cubicBezTo>
                    <a:cubicBezTo>
                      <a:pt x="4775" y="20175"/>
                      <a:pt x="11005" y="20860"/>
                      <a:pt x="8840" y="27756"/>
                    </a:cubicBezTo>
                    <a:cubicBezTo>
                      <a:pt x="6472" y="35261"/>
                      <a:pt x="6605" y="40898"/>
                      <a:pt x="8673" y="47937"/>
                    </a:cubicBezTo>
                    <a:cubicBezTo>
                      <a:pt x="8973" y="48938"/>
                      <a:pt x="9307" y="49972"/>
                      <a:pt x="9674" y="51072"/>
                    </a:cubicBezTo>
                    <a:cubicBezTo>
                      <a:pt x="11478" y="56282"/>
                      <a:pt x="13848" y="59545"/>
                      <a:pt x="20176" y="59545"/>
                    </a:cubicBezTo>
                    <a:cubicBezTo>
                      <a:pt x="24261" y="59545"/>
                      <a:pt x="29997" y="58184"/>
                      <a:pt x="38294" y="55109"/>
                    </a:cubicBezTo>
                    <a:cubicBezTo>
                      <a:pt x="59410" y="47270"/>
                      <a:pt x="60677" y="41799"/>
                      <a:pt x="57341" y="33426"/>
                    </a:cubicBezTo>
                    <a:lnTo>
                      <a:pt x="56474" y="31292"/>
                    </a:lnTo>
                    <a:cubicBezTo>
                      <a:pt x="53372" y="24120"/>
                      <a:pt x="49736" y="19516"/>
                      <a:pt x="42798" y="15180"/>
                    </a:cubicBezTo>
                    <a:cubicBezTo>
                      <a:pt x="35159" y="10410"/>
                      <a:pt x="41864" y="3972"/>
                      <a:pt x="41864" y="3972"/>
                    </a:cubicBezTo>
                    <a:cubicBezTo>
                      <a:pt x="41864" y="3972"/>
                      <a:pt x="41897" y="3405"/>
                      <a:pt x="41563" y="2738"/>
                    </a:cubicBezTo>
                    <a:cubicBezTo>
                      <a:pt x="41397" y="2404"/>
                      <a:pt x="41163" y="2004"/>
                      <a:pt x="40796" y="1670"/>
                    </a:cubicBezTo>
                    <a:cubicBezTo>
                      <a:pt x="40396" y="1403"/>
                      <a:pt x="39896" y="1103"/>
                      <a:pt x="39228" y="903"/>
                    </a:cubicBezTo>
                    <a:cubicBezTo>
                      <a:pt x="38876" y="780"/>
                      <a:pt x="38551" y="740"/>
                      <a:pt x="38249" y="740"/>
                    </a:cubicBezTo>
                    <a:cubicBezTo>
                      <a:pt x="37980" y="740"/>
                      <a:pt x="37730" y="772"/>
                      <a:pt x="37494" y="803"/>
                    </a:cubicBezTo>
                    <a:cubicBezTo>
                      <a:pt x="36993" y="936"/>
                      <a:pt x="36560" y="1103"/>
                      <a:pt x="36293" y="1303"/>
                    </a:cubicBezTo>
                    <a:cubicBezTo>
                      <a:pt x="35793" y="1637"/>
                      <a:pt x="35492" y="2071"/>
                      <a:pt x="35392" y="2171"/>
                    </a:cubicBezTo>
                    <a:lnTo>
                      <a:pt x="35359" y="2237"/>
                    </a:lnTo>
                    <a:cubicBezTo>
                      <a:pt x="35292" y="2337"/>
                      <a:pt x="35025" y="2738"/>
                      <a:pt x="34558" y="3105"/>
                    </a:cubicBezTo>
                    <a:cubicBezTo>
                      <a:pt x="34047" y="3526"/>
                      <a:pt x="32912" y="3920"/>
                      <a:pt x="31813" y="3920"/>
                    </a:cubicBezTo>
                    <a:cubicBezTo>
                      <a:pt x="31694" y="3920"/>
                      <a:pt x="31574" y="3915"/>
                      <a:pt x="31456" y="3905"/>
                    </a:cubicBezTo>
                    <a:cubicBezTo>
                      <a:pt x="30189" y="3905"/>
                      <a:pt x="29388" y="3305"/>
                      <a:pt x="28888" y="2804"/>
                    </a:cubicBezTo>
                    <a:cubicBezTo>
                      <a:pt x="28354" y="2304"/>
                      <a:pt x="28154" y="1804"/>
                      <a:pt x="28154" y="1804"/>
                    </a:cubicBezTo>
                    <a:cubicBezTo>
                      <a:pt x="28154" y="1804"/>
                      <a:pt x="27954" y="1303"/>
                      <a:pt x="27353" y="803"/>
                    </a:cubicBezTo>
                    <a:cubicBezTo>
                      <a:pt x="27120" y="570"/>
                      <a:pt x="26719" y="303"/>
                      <a:pt x="26219" y="136"/>
                    </a:cubicBezTo>
                    <a:cubicBezTo>
                      <a:pt x="25975" y="42"/>
                      <a:pt x="25677" y="1"/>
                      <a:pt x="2533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4" name="Google Shape;6044;p73"/>
              <p:cNvSpPr/>
              <p:nvPr/>
            </p:nvSpPr>
            <p:spPr>
              <a:xfrm>
                <a:off x="11758732" y="2973943"/>
                <a:ext cx="430603" cy="186196"/>
              </a:xfrm>
              <a:custGeom>
                <a:avLst/>
                <a:gdLst/>
                <a:ahLst/>
                <a:cxnLst/>
                <a:rect l="l" t="t" r="r" b="b"/>
                <a:pathLst>
                  <a:path w="27754" h="12001" extrusionOk="0">
                    <a:moveTo>
                      <a:pt x="18235" y="0"/>
                    </a:moveTo>
                    <a:cubicBezTo>
                      <a:pt x="16240" y="0"/>
                      <a:pt x="14136" y="263"/>
                      <a:pt x="12143" y="993"/>
                    </a:cubicBezTo>
                    <a:cubicBezTo>
                      <a:pt x="5004" y="3661"/>
                      <a:pt x="1" y="12001"/>
                      <a:pt x="1" y="12001"/>
                    </a:cubicBezTo>
                    <a:cubicBezTo>
                      <a:pt x="1" y="12001"/>
                      <a:pt x="9533" y="1543"/>
                      <a:pt x="24352" y="1543"/>
                    </a:cubicBezTo>
                    <a:cubicBezTo>
                      <a:pt x="25457" y="1543"/>
                      <a:pt x="26592" y="1601"/>
                      <a:pt x="27754" y="1726"/>
                    </a:cubicBezTo>
                    <a:cubicBezTo>
                      <a:pt x="27754" y="1726"/>
                      <a:pt x="23351" y="0"/>
                      <a:pt x="18235"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5" name="Google Shape;6045;p73"/>
              <p:cNvSpPr/>
              <p:nvPr/>
            </p:nvSpPr>
            <p:spPr>
              <a:xfrm>
                <a:off x="11721993" y="3275539"/>
                <a:ext cx="806858" cy="438873"/>
              </a:xfrm>
              <a:custGeom>
                <a:avLst/>
                <a:gdLst/>
                <a:ahLst/>
                <a:cxnLst/>
                <a:rect l="l" t="t" r="r" b="b"/>
                <a:pathLst>
                  <a:path w="52005" h="28287" extrusionOk="0">
                    <a:moveTo>
                      <a:pt x="47734" y="0"/>
                    </a:moveTo>
                    <a:lnTo>
                      <a:pt x="47734" y="0"/>
                    </a:lnTo>
                    <a:cubicBezTo>
                      <a:pt x="48402" y="2402"/>
                      <a:pt x="49702" y="8873"/>
                      <a:pt x="44999" y="11508"/>
                    </a:cubicBezTo>
                    <a:cubicBezTo>
                      <a:pt x="39162" y="14711"/>
                      <a:pt x="35559" y="12509"/>
                      <a:pt x="26686" y="15778"/>
                    </a:cubicBezTo>
                    <a:lnTo>
                      <a:pt x="26653" y="15778"/>
                    </a:lnTo>
                    <a:cubicBezTo>
                      <a:pt x="17813" y="19081"/>
                      <a:pt x="16512" y="23083"/>
                      <a:pt x="9974" y="24484"/>
                    </a:cubicBezTo>
                    <a:cubicBezTo>
                      <a:pt x="9520" y="24579"/>
                      <a:pt x="9082" y="24623"/>
                      <a:pt x="8658" y="24623"/>
                    </a:cubicBezTo>
                    <a:cubicBezTo>
                      <a:pt x="2976" y="24623"/>
                      <a:pt x="1" y="16680"/>
                      <a:pt x="0" y="16679"/>
                    </a:cubicBezTo>
                    <a:lnTo>
                      <a:pt x="0" y="16679"/>
                    </a:lnTo>
                    <a:cubicBezTo>
                      <a:pt x="300" y="17680"/>
                      <a:pt x="634" y="18714"/>
                      <a:pt x="1001" y="19814"/>
                    </a:cubicBezTo>
                    <a:cubicBezTo>
                      <a:pt x="2805" y="25024"/>
                      <a:pt x="5175" y="28287"/>
                      <a:pt x="11503" y="28287"/>
                    </a:cubicBezTo>
                    <a:cubicBezTo>
                      <a:pt x="15588" y="28287"/>
                      <a:pt x="21324" y="26926"/>
                      <a:pt x="29621" y="23851"/>
                    </a:cubicBezTo>
                    <a:cubicBezTo>
                      <a:pt x="50737" y="16012"/>
                      <a:pt x="52004" y="10541"/>
                      <a:pt x="48635" y="2102"/>
                    </a:cubicBezTo>
                    <a:lnTo>
                      <a:pt x="47734" y="0"/>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6" name="Google Shape;6046;p73"/>
              <p:cNvSpPr/>
              <p:nvPr/>
            </p:nvSpPr>
            <p:spPr>
              <a:xfrm>
                <a:off x="11655713" y="2938429"/>
                <a:ext cx="107690" cy="109567"/>
              </a:xfrm>
              <a:custGeom>
                <a:avLst/>
                <a:gdLst/>
                <a:ahLst/>
                <a:cxnLst/>
                <a:rect l="l" t="t" r="r" b="b"/>
                <a:pathLst>
                  <a:path w="6941" h="7062" extrusionOk="0">
                    <a:moveTo>
                      <a:pt x="6263" y="0"/>
                    </a:moveTo>
                    <a:cubicBezTo>
                      <a:pt x="5999" y="0"/>
                      <a:pt x="5686" y="264"/>
                      <a:pt x="5773" y="613"/>
                    </a:cubicBezTo>
                    <a:cubicBezTo>
                      <a:pt x="6107" y="2014"/>
                      <a:pt x="5740" y="3515"/>
                      <a:pt x="4873" y="4583"/>
                    </a:cubicBezTo>
                    <a:cubicBezTo>
                      <a:pt x="3999" y="5631"/>
                      <a:pt x="2642" y="6222"/>
                      <a:pt x="1291" y="6222"/>
                    </a:cubicBezTo>
                    <a:cubicBezTo>
                      <a:pt x="1094" y="6222"/>
                      <a:pt x="898" y="6209"/>
                      <a:pt x="703" y="6184"/>
                    </a:cubicBezTo>
                    <a:cubicBezTo>
                      <a:pt x="672" y="6178"/>
                      <a:pt x="643" y="6176"/>
                      <a:pt x="614" y="6176"/>
                    </a:cubicBezTo>
                    <a:cubicBezTo>
                      <a:pt x="120" y="6176"/>
                      <a:pt x="0" y="6955"/>
                      <a:pt x="536" y="7018"/>
                    </a:cubicBezTo>
                    <a:cubicBezTo>
                      <a:pt x="768" y="7047"/>
                      <a:pt x="1002" y="7062"/>
                      <a:pt x="1235" y="7062"/>
                    </a:cubicBezTo>
                    <a:cubicBezTo>
                      <a:pt x="2848" y="7062"/>
                      <a:pt x="4453" y="6365"/>
                      <a:pt x="5473" y="5083"/>
                    </a:cubicBezTo>
                    <a:cubicBezTo>
                      <a:pt x="6607" y="3749"/>
                      <a:pt x="6941" y="1914"/>
                      <a:pt x="6574" y="246"/>
                    </a:cubicBezTo>
                    <a:cubicBezTo>
                      <a:pt x="6528" y="73"/>
                      <a:pt x="6402" y="0"/>
                      <a:pt x="62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7" name="Google Shape;6047;p73"/>
              <p:cNvSpPr/>
              <p:nvPr/>
            </p:nvSpPr>
            <p:spPr>
              <a:xfrm>
                <a:off x="11813795" y="2844238"/>
                <a:ext cx="137447" cy="71928"/>
              </a:xfrm>
              <a:custGeom>
                <a:avLst/>
                <a:gdLst/>
                <a:ahLst/>
                <a:cxnLst/>
                <a:rect l="l" t="t" r="r" b="b"/>
                <a:pathLst>
                  <a:path w="8859" h="4636" extrusionOk="0">
                    <a:moveTo>
                      <a:pt x="8312" y="0"/>
                    </a:moveTo>
                    <a:cubicBezTo>
                      <a:pt x="8166" y="0"/>
                      <a:pt x="8019" y="73"/>
                      <a:pt x="7926" y="246"/>
                    </a:cubicBezTo>
                    <a:cubicBezTo>
                      <a:pt x="6998" y="2423"/>
                      <a:pt x="4865" y="3797"/>
                      <a:pt x="2604" y="3797"/>
                    </a:cubicBezTo>
                    <a:cubicBezTo>
                      <a:pt x="2023" y="3797"/>
                      <a:pt x="1434" y="3706"/>
                      <a:pt x="855" y="3515"/>
                    </a:cubicBezTo>
                    <a:cubicBezTo>
                      <a:pt x="802" y="3500"/>
                      <a:pt x="751" y="3492"/>
                      <a:pt x="702" y="3492"/>
                    </a:cubicBezTo>
                    <a:cubicBezTo>
                      <a:pt x="233" y="3492"/>
                      <a:pt x="1" y="4164"/>
                      <a:pt x="454" y="4316"/>
                    </a:cubicBezTo>
                    <a:cubicBezTo>
                      <a:pt x="1145" y="4532"/>
                      <a:pt x="1848" y="4636"/>
                      <a:pt x="2541" y="4636"/>
                    </a:cubicBezTo>
                    <a:cubicBezTo>
                      <a:pt x="5165" y="4636"/>
                      <a:pt x="7645" y="3146"/>
                      <a:pt x="8727" y="613"/>
                    </a:cubicBezTo>
                    <a:cubicBezTo>
                      <a:pt x="8858" y="264"/>
                      <a:pt x="8589" y="0"/>
                      <a:pt x="831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8" name="Google Shape;6048;p73"/>
              <p:cNvSpPr/>
              <p:nvPr/>
            </p:nvSpPr>
            <p:spPr>
              <a:xfrm>
                <a:off x="11767871" y="2961283"/>
                <a:ext cx="91461" cy="77342"/>
              </a:xfrm>
              <a:custGeom>
                <a:avLst/>
                <a:gdLst/>
                <a:ahLst/>
                <a:cxnLst/>
                <a:rect l="l" t="t" r="r" b="b"/>
                <a:pathLst>
                  <a:path w="5895" h="4985" extrusionOk="0">
                    <a:moveTo>
                      <a:pt x="623" y="1"/>
                    </a:moveTo>
                    <a:cubicBezTo>
                      <a:pt x="289" y="1"/>
                      <a:pt x="1" y="483"/>
                      <a:pt x="346" y="775"/>
                    </a:cubicBezTo>
                    <a:cubicBezTo>
                      <a:pt x="1880" y="2142"/>
                      <a:pt x="3481" y="3477"/>
                      <a:pt x="5016" y="4878"/>
                    </a:cubicBezTo>
                    <a:cubicBezTo>
                      <a:pt x="5097" y="4952"/>
                      <a:pt x="5186" y="4984"/>
                      <a:pt x="5272" y="4984"/>
                    </a:cubicBezTo>
                    <a:cubicBezTo>
                      <a:pt x="5606" y="4984"/>
                      <a:pt x="5894" y="4502"/>
                      <a:pt x="5549" y="4210"/>
                    </a:cubicBezTo>
                    <a:cubicBezTo>
                      <a:pt x="4015" y="2809"/>
                      <a:pt x="2414" y="1475"/>
                      <a:pt x="879" y="107"/>
                    </a:cubicBezTo>
                    <a:cubicBezTo>
                      <a:pt x="798" y="32"/>
                      <a:pt x="709" y="1"/>
                      <a:pt x="62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49" name="Google Shape;6049;p73"/>
              <p:cNvSpPr/>
              <p:nvPr/>
            </p:nvSpPr>
            <p:spPr>
              <a:xfrm>
                <a:off x="11830675" y="2927740"/>
                <a:ext cx="54349" cy="87505"/>
              </a:xfrm>
              <a:custGeom>
                <a:avLst/>
                <a:gdLst/>
                <a:ahLst/>
                <a:cxnLst/>
                <a:rect l="l" t="t" r="r" b="b"/>
                <a:pathLst>
                  <a:path w="3503" h="5640" extrusionOk="0">
                    <a:moveTo>
                      <a:pt x="525" y="0"/>
                    </a:moveTo>
                    <a:cubicBezTo>
                      <a:pt x="475" y="0"/>
                      <a:pt x="422" y="11"/>
                      <a:pt x="367" y="34"/>
                    </a:cubicBezTo>
                    <a:cubicBezTo>
                      <a:pt x="167" y="101"/>
                      <a:pt x="0" y="368"/>
                      <a:pt x="134" y="568"/>
                    </a:cubicBezTo>
                    <a:cubicBezTo>
                      <a:pt x="968" y="2136"/>
                      <a:pt x="1735" y="3770"/>
                      <a:pt x="2569" y="5372"/>
                    </a:cubicBezTo>
                    <a:cubicBezTo>
                      <a:pt x="2671" y="5525"/>
                      <a:pt x="2832" y="5639"/>
                      <a:pt x="2992" y="5639"/>
                    </a:cubicBezTo>
                    <a:cubicBezTo>
                      <a:pt x="3040" y="5639"/>
                      <a:pt x="3089" y="5629"/>
                      <a:pt x="3136" y="5605"/>
                    </a:cubicBezTo>
                    <a:cubicBezTo>
                      <a:pt x="3336" y="5538"/>
                      <a:pt x="3503" y="5272"/>
                      <a:pt x="3369" y="5071"/>
                    </a:cubicBezTo>
                    <a:cubicBezTo>
                      <a:pt x="2535" y="3470"/>
                      <a:pt x="1701" y="1902"/>
                      <a:pt x="934" y="268"/>
                    </a:cubicBezTo>
                    <a:cubicBezTo>
                      <a:pt x="832" y="115"/>
                      <a:pt x="691" y="0"/>
                      <a:pt x="52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0" name="Google Shape;6050;p73"/>
              <p:cNvSpPr/>
              <p:nvPr/>
            </p:nvSpPr>
            <p:spPr>
              <a:xfrm>
                <a:off x="11670995" y="3057026"/>
                <a:ext cx="87520" cy="79918"/>
              </a:xfrm>
              <a:custGeom>
                <a:avLst/>
                <a:gdLst/>
                <a:ahLst/>
                <a:cxnLst/>
                <a:rect l="l" t="t" r="r" b="b"/>
                <a:pathLst>
                  <a:path w="5641" h="5151" extrusionOk="0">
                    <a:moveTo>
                      <a:pt x="616" y="1"/>
                    </a:moveTo>
                    <a:cubicBezTo>
                      <a:pt x="273" y="1"/>
                      <a:pt x="0" y="483"/>
                      <a:pt x="318" y="775"/>
                    </a:cubicBezTo>
                    <a:cubicBezTo>
                      <a:pt x="1820" y="2209"/>
                      <a:pt x="3321" y="3610"/>
                      <a:pt x="4788" y="5044"/>
                    </a:cubicBezTo>
                    <a:cubicBezTo>
                      <a:pt x="4863" y="5119"/>
                      <a:pt x="4946" y="5151"/>
                      <a:pt x="5027" y="5151"/>
                    </a:cubicBezTo>
                    <a:cubicBezTo>
                      <a:pt x="5346" y="5151"/>
                      <a:pt x="5641" y="4663"/>
                      <a:pt x="5322" y="4344"/>
                    </a:cubicBezTo>
                    <a:cubicBezTo>
                      <a:pt x="3821" y="2943"/>
                      <a:pt x="2320" y="1509"/>
                      <a:pt x="886" y="108"/>
                    </a:cubicBezTo>
                    <a:cubicBezTo>
                      <a:pt x="797" y="33"/>
                      <a:pt x="704" y="1"/>
                      <a:pt x="61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1" name="Google Shape;6051;p73"/>
              <p:cNvSpPr/>
              <p:nvPr/>
            </p:nvSpPr>
            <p:spPr>
              <a:xfrm>
                <a:off x="12006026" y="2829917"/>
                <a:ext cx="146105" cy="55606"/>
              </a:xfrm>
              <a:custGeom>
                <a:avLst/>
                <a:gdLst/>
                <a:ahLst/>
                <a:cxnLst/>
                <a:rect l="l" t="t" r="r" b="b"/>
                <a:pathLst>
                  <a:path w="9417" h="3584" extrusionOk="0">
                    <a:moveTo>
                      <a:pt x="562" y="1"/>
                    </a:moveTo>
                    <a:cubicBezTo>
                      <a:pt x="275" y="1"/>
                      <a:pt x="1" y="233"/>
                      <a:pt x="173" y="535"/>
                    </a:cubicBezTo>
                    <a:cubicBezTo>
                      <a:pt x="974" y="2070"/>
                      <a:pt x="2408" y="3204"/>
                      <a:pt x="4143" y="3504"/>
                    </a:cubicBezTo>
                    <a:cubicBezTo>
                      <a:pt x="4438" y="3558"/>
                      <a:pt x="4736" y="3584"/>
                      <a:pt x="5032" y="3584"/>
                    </a:cubicBezTo>
                    <a:cubicBezTo>
                      <a:pt x="6574" y="3584"/>
                      <a:pt x="8083" y="2878"/>
                      <a:pt x="9146" y="1703"/>
                    </a:cubicBezTo>
                    <a:cubicBezTo>
                      <a:pt x="9417" y="1383"/>
                      <a:pt x="9125" y="1008"/>
                      <a:pt x="8805" y="1008"/>
                    </a:cubicBezTo>
                    <a:cubicBezTo>
                      <a:pt x="8692" y="1008"/>
                      <a:pt x="8575" y="1056"/>
                      <a:pt x="8479" y="1169"/>
                    </a:cubicBezTo>
                    <a:cubicBezTo>
                      <a:pt x="7570" y="2163"/>
                      <a:pt x="6275" y="2722"/>
                      <a:pt x="4942" y="2722"/>
                    </a:cubicBezTo>
                    <a:cubicBezTo>
                      <a:pt x="4709" y="2722"/>
                      <a:pt x="4476" y="2705"/>
                      <a:pt x="4243" y="2670"/>
                    </a:cubicBezTo>
                    <a:cubicBezTo>
                      <a:pt x="2875" y="2403"/>
                      <a:pt x="1574" y="1503"/>
                      <a:pt x="974" y="235"/>
                    </a:cubicBezTo>
                    <a:cubicBezTo>
                      <a:pt x="879" y="70"/>
                      <a:pt x="719" y="1"/>
                      <a:pt x="56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2" name="Google Shape;6052;p73"/>
              <p:cNvSpPr/>
              <p:nvPr/>
            </p:nvSpPr>
            <p:spPr>
              <a:xfrm>
                <a:off x="11992279" y="2862483"/>
                <a:ext cx="28703" cy="108124"/>
              </a:xfrm>
              <a:custGeom>
                <a:avLst/>
                <a:gdLst/>
                <a:ahLst/>
                <a:cxnLst/>
                <a:rect l="l" t="t" r="r" b="b"/>
                <a:pathLst>
                  <a:path w="1850" h="6969" extrusionOk="0">
                    <a:moveTo>
                      <a:pt x="1366" y="1"/>
                    </a:moveTo>
                    <a:cubicBezTo>
                      <a:pt x="1183" y="1"/>
                      <a:pt x="1002" y="107"/>
                      <a:pt x="959" y="338"/>
                    </a:cubicBezTo>
                    <a:cubicBezTo>
                      <a:pt x="625" y="2406"/>
                      <a:pt x="359" y="4441"/>
                      <a:pt x="58" y="6475"/>
                    </a:cubicBezTo>
                    <a:cubicBezTo>
                      <a:pt x="1" y="6783"/>
                      <a:pt x="253" y="6969"/>
                      <a:pt x="497" y="6969"/>
                    </a:cubicBezTo>
                    <a:cubicBezTo>
                      <a:pt x="676" y="6969"/>
                      <a:pt x="850" y="6868"/>
                      <a:pt x="892" y="6642"/>
                    </a:cubicBezTo>
                    <a:cubicBezTo>
                      <a:pt x="1226" y="4607"/>
                      <a:pt x="1526" y="2573"/>
                      <a:pt x="1793" y="504"/>
                    </a:cubicBezTo>
                    <a:cubicBezTo>
                      <a:pt x="1850" y="183"/>
                      <a:pt x="1606" y="1"/>
                      <a:pt x="136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3" name="Google Shape;6053;p73"/>
              <p:cNvSpPr/>
              <p:nvPr/>
            </p:nvSpPr>
            <p:spPr>
              <a:xfrm>
                <a:off x="11943500" y="2877238"/>
                <a:ext cx="33652" cy="94533"/>
              </a:xfrm>
              <a:custGeom>
                <a:avLst/>
                <a:gdLst/>
                <a:ahLst/>
                <a:cxnLst/>
                <a:rect l="l" t="t" r="r" b="b"/>
                <a:pathLst>
                  <a:path w="2169" h="6093" extrusionOk="0">
                    <a:moveTo>
                      <a:pt x="412" y="0"/>
                    </a:moveTo>
                    <a:cubicBezTo>
                      <a:pt x="364" y="0"/>
                      <a:pt x="315" y="7"/>
                      <a:pt x="267" y="20"/>
                    </a:cubicBezTo>
                    <a:cubicBezTo>
                      <a:pt x="33" y="121"/>
                      <a:pt x="0" y="354"/>
                      <a:pt x="33" y="554"/>
                    </a:cubicBezTo>
                    <a:cubicBezTo>
                      <a:pt x="434" y="2322"/>
                      <a:pt x="867" y="4057"/>
                      <a:pt x="1334" y="5825"/>
                    </a:cubicBezTo>
                    <a:cubicBezTo>
                      <a:pt x="1360" y="5978"/>
                      <a:pt x="1542" y="6092"/>
                      <a:pt x="1716" y="6092"/>
                    </a:cubicBezTo>
                    <a:cubicBezTo>
                      <a:pt x="1769" y="6092"/>
                      <a:pt x="1821" y="6082"/>
                      <a:pt x="1868" y="6058"/>
                    </a:cubicBezTo>
                    <a:cubicBezTo>
                      <a:pt x="2102" y="5991"/>
                      <a:pt x="2168" y="5725"/>
                      <a:pt x="2102" y="5524"/>
                    </a:cubicBezTo>
                    <a:cubicBezTo>
                      <a:pt x="1701" y="3790"/>
                      <a:pt x="1234" y="2022"/>
                      <a:pt x="834" y="287"/>
                    </a:cubicBezTo>
                    <a:cubicBezTo>
                      <a:pt x="781" y="102"/>
                      <a:pt x="601" y="0"/>
                      <a:pt x="41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4" name="Google Shape;6054;p73"/>
              <p:cNvSpPr/>
              <p:nvPr/>
            </p:nvSpPr>
            <p:spPr>
              <a:xfrm>
                <a:off x="12130022" y="2872320"/>
                <a:ext cx="23676" cy="108636"/>
              </a:xfrm>
              <a:custGeom>
                <a:avLst/>
                <a:gdLst/>
                <a:ahLst/>
                <a:cxnLst/>
                <a:rect l="l" t="t" r="r" b="b"/>
                <a:pathLst>
                  <a:path w="1526" h="7002" extrusionOk="0">
                    <a:moveTo>
                      <a:pt x="1022" y="0"/>
                    </a:moveTo>
                    <a:cubicBezTo>
                      <a:pt x="839" y="0"/>
                      <a:pt x="668" y="107"/>
                      <a:pt x="654" y="337"/>
                    </a:cubicBezTo>
                    <a:cubicBezTo>
                      <a:pt x="420" y="2439"/>
                      <a:pt x="220" y="4474"/>
                      <a:pt x="20" y="6509"/>
                    </a:cubicBezTo>
                    <a:cubicBezTo>
                      <a:pt x="1" y="6816"/>
                      <a:pt x="270" y="7002"/>
                      <a:pt x="507" y="7002"/>
                    </a:cubicBezTo>
                    <a:cubicBezTo>
                      <a:pt x="682" y="7002"/>
                      <a:pt x="840" y="6901"/>
                      <a:pt x="854" y="6675"/>
                    </a:cubicBezTo>
                    <a:cubicBezTo>
                      <a:pt x="1054" y="4607"/>
                      <a:pt x="1254" y="2539"/>
                      <a:pt x="1488" y="504"/>
                    </a:cubicBezTo>
                    <a:cubicBezTo>
                      <a:pt x="1526" y="183"/>
                      <a:pt x="1263" y="0"/>
                      <a:pt x="102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5" name="Google Shape;6055;p73"/>
              <p:cNvSpPr/>
              <p:nvPr/>
            </p:nvSpPr>
            <p:spPr>
              <a:xfrm>
                <a:off x="11847307" y="3594016"/>
                <a:ext cx="38105" cy="27058"/>
              </a:xfrm>
              <a:custGeom>
                <a:avLst/>
                <a:gdLst/>
                <a:ahLst/>
                <a:cxnLst/>
                <a:rect l="l" t="t" r="r" b="b"/>
                <a:pathLst>
                  <a:path w="2456" h="1744" extrusionOk="0">
                    <a:moveTo>
                      <a:pt x="1230" y="0"/>
                    </a:moveTo>
                    <a:cubicBezTo>
                      <a:pt x="1135" y="0"/>
                      <a:pt x="1035" y="17"/>
                      <a:pt x="930" y="55"/>
                    </a:cubicBezTo>
                    <a:cubicBezTo>
                      <a:pt x="1" y="414"/>
                      <a:pt x="364" y="1743"/>
                      <a:pt x="1197" y="1743"/>
                    </a:cubicBezTo>
                    <a:cubicBezTo>
                      <a:pt x="1292" y="1743"/>
                      <a:pt x="1392" y="1726"/>
                      <a:pt x="1497" y="1689"/>
                    </a:cubicBezTo>
                    <a:cubicBezTo>
                      <a:pt x="2456" y="1329"/>
                      <a:pt x="2068" y="0"/>
                      <a:pt x="123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6" name="Google Shape;6056;p73"/>
              <p:cNvSpPr/>
              <p:nvPr/>
            </p:nvSpPr>
            <p:spPr>
              <a:xfrm>
                <a:off x="11913060" y="3573319"/>
                <a:ext cx="39067" cy="27043"/>
              </a:xfrm>
              <a:custGeom>
                <a:avLst/>
                <a:gdLst/>
                <a:ahLst/>
                <a:cxnLst/>
                <a:rect l="l" t="t" r="r" b="b"/>
                <a:pathLst>
                  <a:path w="2518" h="1743" extrusionOk="0">
                    <a:moveTo>
                      <a:pt x="1263" y="0"/>
                    </a:moveTo>
                    <a:cubicBezTo>
                      <a:pt x="1167" y="0"/>
                      <a:pt x="1066" y="17"/>
                      <a:pt x="961" y="54"/>
                    </a:cubicBezTo>
                    <a:cubicBezTo>
                      <a:pt x="1" y="385"/>
                      <a:pt x="391" y="1742"/>
                      <a:pt x="1233" y="1742"/>
                    </a:cubicBezTo>
                    <a:cubicBezTo>
                      <a:pt x="1326" y="1742"/>
                      <a:pt x="1425" y="1725"/>
                      <a:pt x="1528" y="1689"/>
                    </a:cubicBezTo>
                    <a:cubicBezTo>
                      <a:pt x="2518" y="1329"/>
                      <a:pt x="2106" y="0"/>
                      <a:pt x="12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7" name="Google Shape;6057;p73"/>
              <p:cNvSpPr/>
              <p:nvPr/>
            </p:nvSpPr>
            <p:spPr>
              <a:xfrm>
                <a:off x="11870564" y="3528651"/>
                <a:ext cx="38074" cy="27198"/>
              </a:xfrm>
              <a:custGeom>
                <a:avLst/>
                <a:gdLst/>
                <a:ahLst/>
                <a:cxnLst/>
                <a:rect l="l" t="t" r="r" b="b"/>
                <a:pathLst>
                  <a:path w="2454" h="1753" extrusionOk="0">
                    <a:moveTo>
                      <a:pt x="1254" y="1"/>
                    </a:moveTo>
                    <a:cubicBezTo>
                      <a:pt x="1153" y="1"/>
                      <a:pt x="1045" y="21"/>
                      <a:pt x="932" y="65"/>
                    </a:cubicBezTo>
                    <a:cubicBezTo>
                      <a:pt x="1" y="395"/>
                      <a:pt x="368" y="1752"/>
                      <a:pt x="1229" y="1752"/>
                    </a:cubicBezTo>
                    <a:cubicBezTo>
                      <a:pt x="1324" y="1752"/>
                      <a:pt x="1426" y="1736"/>
                      <a:pt x="1532" y="1699"/>
                    </a:cubicBezTo>
                    <a:cubicBezTo>
                      <a:pt x="2453" y="1313"/>
                      <a:pt x="2078" y="1"/>
                      <a:pt x="12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8" name="Google Shape;6058;p73"/>
              <p:cNvSpPr/>
              <p:nvPr/>
            </p:nvSpPr>
            <p:spPr>
              <a:xfrm>
                <a:off x="12293007" y="3095472"/>
                <a:ext cx="37934" cy="26825"/>
              </a:xfrm>
              <a:custGeom>
                <a:avLst/>
                <a:gdLst/>
                <a:ahLst/>
                <a:cxnLst/>
                <a:rect l="l" t="t" r="r" b="b"/>
                <a:pathLst>
                  <a:path w="2445" h="1729" extrusionOk="0">
                    <a:moveTo>
                      <a:pt x="1255" y="1"/>
                    </a:moveTo>
                    <a:cubicBezTo>
                      <a:pt x="1151" y="1"/>
                      <a:pt x="1040" y="21"/>
                      <a:pt x="923" y="65"/>
                    </a:cubicBezTo>
                    <a:cubicBezTo>
                      <a:pt x="1" y="392"/>
                      <a:pt x="379" y="1728"/>
                      <a:pt x="1206" y="1728"/>
                    </a:cubicBezTo>
                    <a:cubicBezTo>
                      <a:pt x="1306" y="1728"/>
                      <a:pt x="1412" y="1709"/>
                      <a:pt x="1524" y="1666"/>
                    </a:cubicBezTo>
                    <a:cubicBezTo>
                      <a:pt x="2444" y="1309"/>
                      <a:pt x="2096" y="1"/>
                      <a:pt x="125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59" name="Google Shape;6059;p73"/>
              <p:cNvSpPr/>
              <p:nvPr/>
            </p:nvSpPr>
            <p:spPr>
              <a:xfrm>
                <a:off x="12328195" y="3157594"/>
                <a:ext cx="38369" cy="26810"/>
              </a:xfrm>
              <a:custGeom>
                <a:avLst/>
                <a:gdLst/>
                <a:ahLst/>
                <a:cxnLst/>
                <a:rect l="l" t="t" r="r" b="b"/>
                <a:pathLst>
                  <a:path w="2473" h="1728" extrusionOk="0">
                    <a:moveTo>
                      <a:pt x="1242" y="1"/>
                    </a:moveTo>
                    <a:cubicBezTo>
                      <a:pt x="1142" y="1"/>
                      <a:pt x="1035" y="20"/>
                      <a:pt x="923" y="63"/>
                    </a:cubicBezTo>
                    <a:cubicBezTo>
                      <a:pt x="1" y="391"/>
                      <a:pt x="353" y="1727"/>
                      <a:pt x="1174" y="1727"/>
                    </a:cubicBezTo>
                    <a:cubicBezTo>
                      <a:pt x="1273" y="1727"/>
                      <a:pt x="1379" y="1708"/>
                      <a:pt x="1491" y="1665"/>
                    </a:cubicBezTo>
                    <a:cubicBezTo>
                      <a:pt x="2473" y="1337"/>
                      <a:pt x="2074" y="1"/>
                      <a:pt x="124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0" name="Google Shape;6060;p73"/>
              <p:cNvSpPr/>
              <p:nvPr/>
            </p:nvSpPr>
            <p:spPr>
              <a:xfrm>
                <a:off x="12268679" y="3165352"/>
                <a:ext cx="38338" cy="26810"/>
              </a:xfrm>
              <a:custGeom>
                <a:avLst/>
                <a:gdLst/>
                <a:ahLst/>
                <a:cxnLst/>
                <a:rect l="l" t="t" r="r" b="b"/>
                <a:pathLst>
                  <a:path w="2471" h="1728" extrusionOk="0">
                    <a:moveTo>
                      <a:pt x="1247" y="0"/>
                    </a:moveTo>
                    <a:cubicBezTo>
                      <a:pt x="1145" y="0"/>
                      <a:pt x="1037" y="20"/>
                      <a:pt x="923" y="64"/>
                    </a:cubicBezTo>
                    <a:cubicBezTo>
                      <a:pt x="1" y="391"/>
                      <a:pt x="353" y="1728"/>
                      <a:pt x="1174" y="1728"/>
                    </a:cubicBezTo>
                    <a:cubicBezTo>
                      <a:pt x="1273" y="1728"/>
                      <a:pt x="1379" y="1708"/>
                      <a:pt x="1490" y="1665"/>
                    </a:cubicBezTo>
                    <a:cubicBezTo>
                      <a:pt x="2471" y="1309"/>
                      <a:pt x="2076" y="0"/>
                      <a:pt x="124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1" name="Google Shape;6061;p73"/>
              <p:cNvSpPr/>
              <p:nvPr/>
            </p:nvSpPr>
            <p:spPr>
              <a:xfrm>
                <a:off x="12315131" y="3285562"/>
                <a:ext cx="38136" cy="27043"/>
              </a:xfrm>
              <a:custGeom>
                <a:avLst/>
                <a:gdLst/>
                <a:ahLst/>
                <a:cxnLst/>
                <a:rect l="l" t="t" r="r" b="b"/>
                <a:pathLst>
                  <a:path w="2458" h="1743" extrusionOk="0">
                    <a:moveTo>
                      <a:pt x="1232" y="0"/>
                    </a:moveTo>
                    <a:cubicBezTo>
                      <a:pt x="1137" y="0"/>
                      <a:pt x="1037" y="17"/>
                      <a:pt x="932" y="55"/>
                    </a:cubicBezTo>
                    <a:cubicBezTo>
                      <a:pt x="1" y="385"/>
                      <a:pt x="367" y="1742"/>
                      <a:pt x="1204" y="1742"/>
                    </a:cubicBezTo>
                    <a:cubicBezTo>
                      <a:pt x="1297" y="1742"/>
                      <a:pt x="1395" y="1726"/>
                      <a:pt x="1499" y="1689"/>
                    </a:cubicBezTo>
                    <a:cubicBezTo>
                      <a:pt x="2458" y="1330"/>
                      <a:pt x="2070" y="0"/>
                      <a:pt x="123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2" name="Google Shape;6062;p73"/>
              <p:cNvSpPr/>
              <p:nvPr/>
            </p:nvSpPr>
            <p:spPr>
              <a:xfrm>
                <a:off x="12382544" y="3289565"/>
                <a:ext cx="37903" cy="26810"/>
              </a:xfrm>
              <a:custGeom>
                <a:avLst/>
                <a:gdLst/>
                <a:ahLst/>
                <a:cxnLst/>
                <a:rect l="l" t="t" r="r" b="b"/>
                <a:pathLst>
                  <a:path w="2443" h="1728" extrusionOk="0">
                    <a:moveTo>
                      <a:pt x="1241" y="1"/>
                    </a:moveTo>
                    <a:cubicBezTo>
                      <a:pt x="1141" y="1"/>
                      <a:pt x="1034" y="20"/>
                      <a:pt x="923" y="64"/>
                    </a:cubicBezTo>
                    <a:cubicBezTo>
                      <a:pt x="0" y="391"/>
                      <a:pt x="352" y="1727"/>
                      <a:pt x="1173" y="1727"/>
                    </a:cubicBezTo>
                    <a:cubicBezTo>
                      <a:pt x="1273" y="1727"/>
                      <a:pt x="1379" y="1708"/>
                      <a:pt x="1490" y="1665"/>
                    </a:cubicBezTo>
                    <a:cubicBezTo>
                      <a:pt x="2442" y="1337"/>
                      <a:pt x="2067" y="1"/>
                      <a:pt x="124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3" name="Google Shape;6063;p73"/>
              <p:cNvSpPr/>
              <p:nvPr/>
            </p:nvSpPr>
            <p:spPr>
              <a:xfrm>
                <a:off x="12339583" y="3392926"/>
                <a:ext cx="38291" cy="26950"/>
              </a:xfrm>
              <a:custGeom>
                <a:avLst/>
                <a:gdLst/>
                <a:ahLst/>
                <a:cxnLst/>
                <a:rect l="l" t="t" r="r" b="b"/>
                <a:pathLst>
                  <a:path w="2468" h="1737" extrusionOk="0">
                    <a:moveTo>
                      <a:pt x="1273" y="0"/>
                    </a:moveTo>
                    <a:cubicBezTo>
                      <a:pt x="1164" y="0"/>
                      <a:pt x="1047" y="23"/>
                      <a:pt x="923" y="73"/>
                    </a:cubicBezTo>
                    <a:cubicBezTo>
                      <a:pt x="1" y="400"/>
                      <a:pt x="379" y="1737"/>
                      <a:pt x="1206" y="1737"/>
                    </a:cubicBezTo>
                    <a:cubicBezTo>
                      <a:pt x="1306" y="1737"/>
                      <a:pt x="1412" y="1717"/>
                      <a:pt x="1524" y="1674"/>
                    </a:cubicBezTo>
                    <a:cubicBezTo>
                      <a:pt x="2468" y="1320"/>
                      <a:pt x="2107" y="0"/>
                      <a:pt x="127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4" name="Google Shape;6064;p73"/>
              <p:cNvSpPr/>
              <p:nvPr/>
            </p:nvSpPr>
            <p:spPr>
              <a:xfrm>
                <a:off x="11725794" y="3265889"/>
                <a:ext cx="38058" cy="27198"/>
              </a:xfrm>
              <a:custGeom>
                <a:avLst/>
                <a:gdLst/>
                <a:ahLst/>
                <a:cxnLst/>
                <a:rect l="l" t="t" r="r" b="b"/>
                <a:pathLst>
                  <a:path w="2453" h="1753" extrusionOk="0">
                    <a:moveTo>
                      <a:pt x="1223" y="1"/>
                    </a:moveTo>
                    <a:cubicBezTo>
                      <a:pt x="1128" y="1"/>
                      <a:pt x="1028" y="18"/>
                      <a:pt x="923" y="55"/>
                    </a:cubicBezTo>
                    <a:cubicBezTo>
                      <a:pt x="0" y="412"/>
                      <a:pt x="352" y="1752"/>
                      <a:pt x="1197" y="1752"/>
                    </a:cubicBezTo>
                    <a:cubicBezTo>
                      <a:pt x="1299" y="1752"/>
                      <a:pt x="1408" y="1733"/>
                      <a:pt x="1523" y="1690"/>
                    </a:cubicBezTo>
                    <a:cubicBezTo>
                      <a:pt x="2452" y="1330"/>
                      <a:pt x="2062" y="1"/>
                      <a:pt x="122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5" name="Google Shape;6065;p73"/>
              <p:cNvSpPr/>
              <p:nvPr/>
            </p:nvSpPr>
            <p:spPr>
              <a:xfrm>
                <a:off x="11759818" y="3194985"/>
                <a:ext cx="38182" cy="27043"/>
              </a:xfrm>
              <a:custGeom>
                <a:avLst/>
                <a:gdLst/>
                <a:ahLst/>
                <a:cxnLst/>
                <a:rect l="l" t="t" r="r" b="b"/>
                <a:pathLst>
                  <a:path w="2461" h="1743" extrusionOk="0">
                    <a:moveTo>
                      <a:pt x="1240" y="1"/>
                    </a:moveTo>
                    <a:cubicBezTo>
                      <a:pt x="1143" y="1"/>
                      <a:pt x="1040" y="18"/>
                      <a:pt x="931" y="55"/>
                    </a:cubicBezTo>
                    <a:cubicBezTo>
                      <a:pt x="0" y="385"/>
                      <a:pt x="367" y="1743"/>
                      <a:pt x="1228" y="1743"/>
                    </a:cubicBezTo>
                    <a:cubicBezTo>
                      <a:pt x="1324" y="1743"/>
                      <a:pt x="1425" y="1726"/>
                      <a:pt x="1532" y="1690"/>
                    </a:cubicBezTo>
                    <a:cubicBezTo>
                      <a:pt x="2461" y="1330"/>
                      <a:pt x="2097" y="1"/>
                      <a:pt x="124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6" name="Google Shape;6066;p73"/>
              <p:cNvSpPr/>
              <p:nvPr/>
            </p:nvSpPr>
            <p:spPr>
              <a:xfrm>
                <a:off x="11798761" y="3242989"/>
                <a:ext cx="37965" cy="26810"/>
              </a:xfrm>
              <a:custGeom>
                <a:avLst/>
                <a:gdLst/>
                <a:ahLst/>
                <a:cxnLst/>
                <a:rect l="l" t="t" r="r" b="b"/>
                <a:pathLst>
                  <a:path w="2447" h="1728" extrusionOk="0">
                    <a:moveTo>
                      <a:pt x="1249" y="1"/>
                    </a:moveTo>
                    <a:cubicBezTo>
                      <a:pt x="1147" y="1"/>
                      <a:pt x="1038" y="20"/>
                      <a:pt x="923" y="63"/>
                    </a:cubicBezTo>
                    <a:cubicBezTo>
                      <a:pt x="1" y="391"/>
                      <a:pt x="352" y="1727"/>
                      <a:pt x="1197" y="1727"/>
                    </a:cubicBezTo>
                    <a:cubicBezTo>
                      <a:pt x="1299" y="1727"/>
                      <a:pt x="1409" y="1708"/>
                      <a:pt x="1524" y="1665"/>
                    </a:cubicBezTo>
                    <a:cubicBezTo>
                      <a:pt x="2446" y="1337"/>
                      <a:pt x="2094" y="1"/>
                      <a:pt x="124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7" name="Google Shape;6067;p73"/>
              <p:cNvSpPr/>
              <p:nvPr/>
            </p:nvSpPr>
            <p:spPr>
              <a:xfrm>
                <a:off x="12119502" y="3554701"/>
                <a:ext cx="38213" cy="27027"/>
              </a:xfrm>
              <a:custGeom>
                <a:avLst/>
                <a:gdLst/>
                <a:ahLst/>
                <a:cxnLst/>
                <a:rect l="l" t="t" r="r" b="b"/>
                <a:pathLst>
                  <a:path w="2463" h="1742" extrusionOk="0">
                    <a:moveTo>
                      <a:pt x="1235" y="0"/>
                    </a:moveTo>
                    <a:cubicBezTo>
                      <a:pt x="1140" y="0"/>
                      <a:pt x="1038" y="17"/>
                      <a:pt x="932" y="53"/>
                    </a:cubicBezTo>
                    <a:cubicBezTo>
                      <a:pt x="1" y="384"/>
                      <a:pt x="394" y="1741"/>
                      <a:pt x="1237" y="1741"/>
                    </a:cubicBezTo>
                    <a:cubicBezTo>
                      <a:pt x="1330" y="1741"/>
                      <a:pt x="1429" y="1725"/>
                      <a:pt x="1532" y="1688"/>
                    </a:cubicBezTo>
                    <a:cubicBezTo>
                      <a:pt x="2463" y="1358"/>
                      <a:pt x="2096" y="0"/>
                      <a:pt x="123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8" name="Google Shape;6068;p73"/>
              <p:cNvSpPr/>
              <p:nvPr/>
            </p:nvSpPr>
            <p:spPr>
              <a:xfrm>
                <a:off x="12194037" y="3526200"/>
                <a:ext cx="38617" cy="27058"/>
              </a:xfrm>
              <a:custGeom>
                <a:avLst/>
                <a:gdLst/>
                <a:ahLst/>
                <a:cxnLst/>
                <a:rect l="l" t="t" r="r" b="b"/>
                <a:pathLst>
                  <a:path w="2489" h="1744" extrusionOk="0">
                    <a:moveTo>
                      <a:pt x="1237" y="1"/>
                    </a:moveTo>
                    <a:cubicBezTo>
                      <a:pt x="1140" y="1"/>
                      <a:pt x="1038" y="18"/>
                      <a:pt x="931" y="56"/>
                    </a:cubicBezTo>
                    <a:cubicBezTo>
                      <a:pt x="0" y="386"/>
                      <a:pt x="367" y="1744"/>
                      <a:pt x="1228" y="1744"/>
                    </a:cubicBezTo>
                    <a:cubicBezTo>
                      <a:pt x="1323" y="1744"/>
                      <a:pt x="1425" y="1727"/>
                      <a:pt x="1531" y="1690"/>
                    </a:cubicBezTo>
                    <a:cubicBezTo>
                      <a:pt x="2489" y="1301"/>
                      <a:pt x="2078" y="1"/>
                      <a:pt x="12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69" name="Google Shape;6069;p73"/>
              <p:cNvSpPr/>
              <p:nvPr/>
            </p:nvSpPr>
            <p:spPr>
              <a:xfrm>
                <a:off x="12169368" y="3581976"/>
                <a:ext cx="37903" cy="26810"/>
              </a:xfrm>
              <a:custGeom>
                <a:avLst/>
                <a:gdLst/>
                <a:ahLst/>
                <a:cxnLst/>
                <a:rect l="l" t="t" r="r" b="b"/>
                <a:pathLst>
                  <a:path w="2443" h="1728" extrusionOk="0">
                    <a:moveTo>
                      <a:pt x="1270" y="1"/>
                    </a:moveTo>
                    <a:cubicBezTo>
                      <a:pt x="1171" y="1"/>
                      <a:pt x="1065" y="20"/>
                      <a:pt x="953" y="63"/>
                    </a:cubicBezTo>
                    <a:cubicBezTo>
                      <a:pt x="1" y="391"/>
                      <a:pt x="376" y="1727"/>
                      <a:pt x="1203" y="1727"/>
                    </a:cubicBezTo>
                    <a:cubicBezTo>
                      <a:pt x="1302" y="1727"/>
                      <a:pt x="1409" y="1708"/>
                      <a:pt x="1520" y="1665"/>
                    </a:cubicBezTo>
                    <a:cubicBezTo>
                      <a:pt x="2443" y="1337"/>
                      <a:pt x="2091" y="1"/>
                      <a:pt x="127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0" name="Google Shape;6070;p73"/>
              <p:cNvSpPr/>
              <p:nvPr/>
            </p:nvSpPr>
            <p:spPr>
              <a:xfrm>
                <a:off x="11988106" y="3650273"/>
                <a:ext cx="38012" cy="27198"/>
              </a:xfrm>
              <a:custGeom>
                <a:avLst/>
                <a:gdLst/>
                <a:ahLst/>
                <a:cxnLst/>
                <a:rect l="l" t="t" r="r" b="b"/>
                <a:pathLst>
                  <a:path w="2450" h="1753" extrusionOk="0">
                    <a:moveTo>
                      <a:pt x="1283" y="1"/>
                    </a:moveTo>
                    <a:cubicBezTo>
                      <a:pt x="1182" y="1"/>
                      <a:pt x="1074" y="21"/>
                      <a:pt x="961" y="65"/>
                    </a:cubicBezTo>
                    <a:cubicBezTo>
                      <a:pt x="0" y="395"/>
                      <a:pt x="391" y="1752"/>
                      <a:pt x="1233" y="1752"/>
                    </a:cubicBezTo>
                    <a:cubicBezTo>
                      <a:pt x="1326" y="1752"/>
                      <a:pt x="1425" y="1736"/>
                      <a:pt x="1528" y="1699"/>
                    </a:cubicBezTo>
                    <a:cubicBezTo>
                      <a:pt x="2449" y="1313"/>
                      <a:pt x="2100" y="1"/>
                      <a:pt x="128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1" name="Google Shape;6071;p73"/>
              <p:cNvSpPr/>
              <p:nvPr/>
            </p:nvSpPr>
            <p:spPr>
              <a:xfrm>
                <a:off x="12362871" y="3498800"/>
                <a:ext cx="38089" cy="27167"/>
              </a:xfrm>
              <a:custGeom>
                <a:avLst/>
                <a:gdLst/>
                <a:ahLst/>
                <a:cxnLst/>
                <a:rect l="l" t="t" r="r" b="b"/>
                <a:pathLst>
                  <a:path w="2455" h="1751" extrusionOk="0">
                    <a:moveTo>
                      <a:pt x="1227" y="1"/>
                    </a:moveTo>
                    <a:cubicBezTo>
                      <a:pt x="1132" y="1"/>
                      <a:pt x="1030" y="17"/>
                      <a:pt x="923" y="54"/>
                    </a:cubicBezTo>
                    <a:cubicBezTo>
                      <a:pt x="1" y="411"/>
                      <a:pt x="379" y="1751"/>
                      <a:pt x="1206" y="1751"/>
                    </a:cubicBezTo>
                    <a:cubicBezTo>
                      <a:pt x="1306" y="1751"/>
                      <a:pt x="1413" y="1731"/>
                      <a:pt x="1524" y="1688"/>
                    </a:cubicBezTo>
                    <a:cubicBezTo>
                      <a:pt x="2455" y="1358"/>
                      <a:pt x="2088" y="1"/>
                      <a:pt x="122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2" name="Google Shape;6072;p73"/>
              <p:cNvSpPr/>
              <p:nvPr/>
            </p:nvSpPr>
            <p:spPr>
              <a:xfrm>
                <a:off x="11750106" y="2994966"/>
                <a:ext cx="449268" cy="177585"/>
              </a:xfrm>
              <a:custGeom>
                <a:avLst/>
                <a:gdLst/>
                <a:ahLst/>
                <a:cxnLst/>
                <a:rect l="l" t="t" r="r" b="b"/>
                <a:pathLst>
                  <a:path w="28957" h="11446" extrusionOk="0">
                    <a:moveTo>
                      <a:pt x="25431" y="1"/>
                    </a:moveTo>
                    <a:cubicBezTo>
                      <a:pt x="18341" y="1"/>
                      <a:pt x="11334" y="2215"/>
                      <a:pt x="5527" y="6242"/>
                    </a:cubicBezTo>
                    <a:cubicBezTo>
                      <a:pt x="3592" y="7577"/>
                      <a:pt x="1858" y="9078"/>
                      <a:pt x="256" y="10746"/>
                    </a:cubicBezTo>
                    <a:cubicBezTo>
                      <a:pt x="1" y="11027"/>
                      <a:pt x="235" y="11445"/>
                      <a:pt x="538" y="11445"/>
                    </a:cubicBezTo>
                    <a:cubicBezTo>
                      <a:pt x="631" y="11445"/>
                      <a:pt x="730" y="11406"/>
                      <a:pt x="823" y="11313"/>
                    </a:cubicBezTo>
                    <a:cubicBezTo>
                      <a:pt x="6294" y="5575"/>
                      <a:pt x="13833" y="1906"/>
                      <a:pt x="21705" y="972"/>
                    </a:cubicBezTo>
                    <a:cubicBezTo>
                      <a:pt x="22969" y="842"/>
                      <a:pt x="24224" y="774"/>
                      <a:pt x="25479" y="774"/>
                    </a:cubicBezTo>
                    <a:cubicBezTo>
                      <a:pt x="26475" y="774"/>
                      <a:pt x="27473" y="817"/>
                      <a:pt x="28477" y="905"/>
                    </a:cubicBezTo>
                    <a:cubicBezTo>
                      <a:pt x="28493" y="908"/>
                      <a:pt x="28509" y="909"/>
                      <a:pt x="28525" y="909"/>
                    </a:cubicBezTo>
                    <a:cubicBezTo>
                      <a:pt x="28884" y="909"/>
                      <a:pt x="28956" y="202"/>
                      <a:pt x="28477" y="138"/>
                    </a:cubicBezTo>
                    <a:cubicBezTo>
                      <a:pt x="27462" y="46"/>
                      <a:pt x="26446" y="1"/>
                      <a:pt x="2543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73" name="Google Shape;6073;p73"/>
            <p:cNvGrpSpPr/>
            <p:nvPr/>
          </p:nvGrpSpPr>
          <p:grpSpPr>
            <a:xfrm>
              <a:off x="2480174" y="3699618"/>
              <a:ext cx="364256" cy="352135"/>
              <a:chOff x="11581737" y="3846677"/>
              <a:chExt cx="531528" cy="513841"/>
            </a:xfrm>
          </p:grpSpPr>
          <p:sp>
            <p:nvSpPr>
              <p:cNvPr id="6074" name="Google Shape;6074;p73"/>
              <p:cNvSpPr/>
              <p:nvPr/>
            </p:nvSpPr>
            <p:spPr>
              <a:xfrm>
                <a:off x="11754590" y="3846677"/>
                <a:ext cx="331757" cy="97527"/>
              </a:xfrm>
              <a:custGeom>
                <a:avLst/>
                <a:gdLst/>
                <a:ahLst/>
                <a:cxnLst/>
                <a:rect l="l" t="t" r="r" b="b"/>
                <a:pathLst>
                  <a:path w="21383" h="6286" extrusionOk="0">
                    <a:moveTo>
                      <a:pt x="15152" y="1"/>
                    </a:moveTo>
                    <a:cubicBezTo>
                      <a:pt x="13735" y="1"/>
                      <a:pt x="12157" y="91"/>
                      <a:pt x="10508" y="281"/>
                    </a:cubicBezTo>
                    <a:cubicBezTo>
                      <a:pt x="4604" y="949"/>
                      <a:pt x="1" y="2583"/>
                      <a:pt x="168" y="3917"/>
                    </a:cubicBezTo>
                    <a:cubicBezTo>
                      <a:pt x="201" y="4251"/>
                      <a:pt x="701" y="6086"/>
                      <a:pt x="1235" y="6286"/>
                    </a:cubicBezTo>
                    <a:cubicBezTo>
                      <a:pt x="2703" y="5252"/>
                      <a:pt x="6439" y="4184"/>
                      <a:pt x="10875" y="3684"/>
                    </a:cubicBezTo>
                    <a:cubicBezTo>
                      <a:pt x="12593" y="3489"/>
                      <a:pt x="14235" y="3395"/>
                      <a:pt x="15698" y="3395"/>
                    </a:cubicBezTo>
                    <a:cubicBezTo>
                      <a:pt x="17984" y="3395"/>
                      <a:pt x="19832" y="3624"/>
                      <a:pt x="20849" y="4051"/>
                    </a:cubicBezTo>
                    <a:cubicBezTo>
                      <a:pt x="21283" y="3717"/>
                      <a:pt x="21383" y="1849"/>
                      <a:pt x="21349" y="1516"/>
                    </a:cubicBezTo>
                    <a:cubicBezTo>
                      <a:pt x="21230" y="563"/>
                      <a:pt x="18694" y="1"/>
                      <a:pt x="15152" y="1"/>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5" name="Google Shape;6075;p73"/>
              <p:cNvSpPr/>
              <p:nvPr/>
            </p:nvSpPr>
            <p:spPr>
              <a:xfrm>
                <a:off x="11756141" y="3870183"/>
                <a:ext cx="337979" cy="113058"/>
              </a:xfrm>
              <a:custGeom>
                <a:avLst/>
                <a:gdLst/>
                <a:ahLst/>
                <a:cxnLst/>
                <a:rect l="l" t="t" r="r" b="b"/>
                <a:pathLst>
                  <a:path w="21784" h="7287" extrusionOk="0">
                    <a:moveTo>
                      <a:pt x="21249" y="1"/>
                    </a:moveTo>
                    <a:cubicBezTo>
                      <a:pt x="21283" y="334"/>
                      <a:pt x="21016" y="668"/>
                      <a:pt x="20482" y="1001"/>
                    </a:cubicBezTo>
                    <a:cubicBezTo>
                      <a:pt x="19014" y="2069"/>
                      <a:pt x="15278" y="3103"/>
                      <a:pt x="10842" y="3603"/>
                    </a:cubicBezTo>
                    <a:cubicBezTo>
                      <a:pt x="9124" y="3798"/>
                      <a:pt x="7487" y="3892"/>
                      <a:pt x="6030" y="3892"/>
                    </a:cubicBezTo>
                    <a:cubicBezTo>
                      <a:pt x="3754" y="3892"/>
                      <a:pt x="1919" y="3663"/>
                      <a:pt x="901" y="3236"/>
                    </a:cubicBezTo>
                    <a:cubicBezTo>
                      <a:pt x="334" y="3003"/>
                      <a:pt x="68" y="2736"/>
                      <a:pt x="1" y="2402"/>
                    </a:cubicBezTo>
                    <a:lnTo>
                      <a:pt x="1" y="2402"/>
                    </a:lnTo>
                    <a:lnTo>
                      <a:pt x="368" y="5771"/>
                    </a:lnTo>
                    <a:cubicBezTo>
                      <a:pt x="511" y="6724"/>
                      <a:pt x="3036" y="7286"/>
                      <a:pt x="6595" y="7286"/>
                    </a:cubicBezTo>
                    <a:cubicBezTo>
                      <a:pt x="8019" y="7286"/>
                      <a:pt x="9608" y="7196"/>
                      <a:pt x="11276" y="7006"/>
                    </a:cubicBezTo>
                    <a:cubicBezTo>
                      <a:pt x="17146" y="6338"/>
                      <a:pt x="21783" y="4704"/>
                      <a:pt x="21616" y="3370"/>
                    </a:cubicBezTo>
                    <a:lnTo>
                      <a:pt x="2124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6" name="Google Shape;6076;p73"/>
              <p:cNvSpPr/>
              <p:nvPr/>
            </p:nvSpPr>
            <p:spPr>
              <a:xfrm>
                <a:off x="11616413" y="3932910"/>
                <a:ext cx="202890" cy="250862"/>
              </a:xfrm>
              <a:custGeom>
                <a:avLst/>
                <a:gdLst/>
                <a:ahLst/>
                <a:cxnLst/>
                <a:rect l="l" t="t" r="r" b="b"/>
                <a:pathLst>
                  <a:path w="13077" h="16169" extrusionOk="0">
                    <a:moveTo>
                      <a:pt x="2119" y="1"/>
                    </a:moveTo>
                    <a:cubicBezTo>
                      <a:pt x="1946" y="1"/>
                      <a:pt x="1794" y="42"/>
                      <a:pt x="1668" y="127"/>
                    </a:cubicBezTo>
                    <a:cubicBezTo>
                      <a:pt x="1401" y="327"/>
                      <a:pt x="0" y="1528"/>
                      <a:pt x="0" y="2062"/>
                    </a:cubicBezTo>
                    <a:cubicBezTo>
                      <a:pt x="1501" y="2696"/>
                      <a:pt x="3836" y="5064"/>
                      <a:pt x="6005" y="8233"/>
                    </a:cubicBezTo>
                    <a:cubicBezTo>
                      <a:pt x="8173" y="11402"/>
                      <a:pt x="9507" y="14504"/>
                      <a:pt x="9574" y="16139"/>
                    </a:cubicBezTo>
                    <a:cubicBezTo>
                      <a:pt x="9625" y="16159"/>
                      <a:pt x="9689" y="16169"/>
                      <a:pt x="9762" y="16169"/>
                    </a:cubicBezTo>
                    <a:cubicBezTo>
                      <a:pt x="10401" y="16169"/>
                      <a:pt x="11766" y="15455"/>
                      <a:pt x="11976" y="15305"/>
                    </a:cubicBezTo>
                    <a:cubicBezTo>
                      <a:pt x="13076" y="14538"/>
                      <a:pt x="11642" y="10535"/>
                      <a:pt x="8840" y="6332"/>
                    </a:cubicBezTo>
                    <a:cubicBezTo>
                      <a:pt x="6291" y="2626"/>
                      <a:pt x="3504" y="1"/>
                      <a:pt x="2119" y="1"/>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7" name="Google Shape;6077;p73"/>
              <p:cNvSpPr/>
              <p:nvPr/>
            </p:nvSpPr>
            <p:spPr>
              <a:xfrm>
                <a:off x="11581737" y="3934880"/>
                <a:ext cx="220484" cy="266951"/>
              </a:xfrm>
              <a:custGeom>
                <a:avLst/>
                <a:gdLst/>
                <a:ahLst/>
                <a:cxnLst/>
                <a:rect l="l" t="t" r="r" b="b"/>
                <a:pathLst>
                  <a:path w="14211" h="17206" extrusionOk="0">
                    <a:moveTo>
                      <a:pt x="3870" y="0"/>
                    </a:moveTo>
                    <a:cubicBezTo>
                      <a:pt x="3858" y="8"/>
                      <a:pt x="3846" y="16"/>
                      <a:pt x="3834" y="24"/>
                    </a:cubicBezTo>
                    <a:lnTo>
                      <a:pt x="3834" y="24"/>
                    </a:lnTo>
                    <a:lnTo>
                      <a:pt x="3870" y="0"/>
                    </a:lnTo>
                    <a:close/>
                    <a:moveTo>
                      <a:pt x="3834" y="24"/>
                    </a:moveTo>
                    <a:lnTo>
                      <a:pt x="1068" y="1902"/>
                    </a:lnTo>
                    <a:cubicBezTo>
                      <a:pt x="0" y="2669"/>
                      <a:pt x="1401" y="6705"/>
                      <a:pt x="4237" y="10875"/>
                    </a:cubicBezTo>
                    <a:cubicBezTo>
                      <a:pt x="6757" y="14580"/>
                      <a:pt x="9593" y="17206"/>
                      <a:pt x="10965" y="17206"/>
                    </a:cubicBezTo>
                    <a:cubicBezTo>
                      <a:pt x="11137" y="17206"/>
                      <a:pt x="11286" y="17165"/>
                      <a:pt x="11409" y="17079"/>
                    </a:cubicBezTo>
                    <a:lnTo>
                      <a:pt x="14211" y="15178"/>
                    </a:lnTo>
                    <a:lnTo>
                      <a:pt x="14211" y="15178"/>
                    </a:lnTo>
                    <a:cubicBezTo>
                      <a:pt x="14078" y="15266"/>
                      <a:pt x="13932" y="15309"/>
                      <a:pt x="13767" y="15309"/>
                    </a:cubicBezTo>
                    <a:cubicBezTo>
                      <a:pt x="13560" y="15309"/>
                      <a:pt x="13322" y="15241"/>
                      <a:pt x="13043" y="15111"/>
                    </a:cubicBezTo>
                    <a:cubicBezTo>
                      <a:pt x="11542" y="14511"/>
                      <a:pt x="9207" y="12109"/>
                      <a:pt x="7039" y="8940"/>
                    </a:cubicBezTo>
                    <a:cubicBezTo>
                      <a:pt x="4871" y="5771"/>
                      <a:pt x="3536" y="2702"/>
                      <a:pt x="3503" y="1068"/>
                    </a:cubicBezTo>
                    <a:cubicBezTo>
                      <a:pt x="3503" y="558"/>
                      <a:pt x="3594" y="201"/>
                      <a:pt x="3834" y="24"/>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8" name="Google Shape;6078;p73"/>
              <p:cNvSpPr/>
              <p:nvPr/>
            </p:nvSpPr>
            <p:spPr>
              <a:xfrm>
                <a:off x="11889663" y="4012176"/>
                <a:ext cx="183698" cy="135213"/>
              </a:xfrm>
              <a:custGeom>
                <a:avLst/>
                <a:gdLst/>
                <a:ahLst/>
                <a:cxnLst/>
                <a:rect l="l" t="t" r="r" b="b"/>
                <a:pathLst>
                  <a:path w="11840" h="8715" extrusionOk="0">
                    <a:moveTo>
                      <a:pt x="2319" y="0"/>
                    </a:moveTo>
                    <a:cubicBezTo>
                      <a:pt x="2035" y="0"/>
                      <a:pt x="701" y="1890"/>
                      <a:pt x="701" y="1890"/>
                    </a:cubicBezTo>
                    <a:cubicBezTo>
                      <a:pt x="1" y="3057"/>
                      <a:pt x="1635" y="5359"/>
                      <a:pt x="4337" y="7060"/>
                    </a:cubicBezTo>
                    <a:cubicBezTo>
                      <a:pt x="6040" y="8132"/>
                      <a:pt x="7782" y="8714"/>
                      <a:pt x="9014" y="8714"/>
                    </a:cubicBezTo>
                    <a:cubicBezTo>
                      <a:pt x="9736" y="8714"/>
                      <a:pt x="10283" y="8514"/>
                      <a:pt x="10542" y="8094"/>
                    </a:cubicBezTo>
                    <a:cubicBezTo>
                      <a:pt x="10542" y="8094"/>
                      <a:pt x="11840" y="5758"/>
                      <a:pt x="11491" y="5758"/>
                    </a:cubicBezTo>
                    <a:cubicBezTo>
                      <a:pt x="11486" y="5758"/>
                      <a:pt x="11481" y="5758"/>
                      <a:pt x="11476" y="5759"/>
                    </a:cubicBezTo>
                    <a:cubicBezTo>
                      <a:pt x="11266" y="5810"/>
                      <a:pt x="11031" y="5835"/>
                      <a:pt x="10776" y="5835"/>
                    </a:cubicBezTo>
                    <a:cubicBezTo>
                      <a:pt x="9538" y="5835"/>
                      <a:pt x="7827" y="5243"/>
                      <a:pt x="6139" y="4192"/>
                    </a:cubicBezTo>
                    <a:cubicBezTo>
                      <a:pt x="4071" y="2891"/>
                      <a:pt x="2636" y="1256"/>
                      <a:pt x="2369" y="55"/>
                    </a:cubicBezTo>
                    <a:cubicBezTo>
                      <a:pt x="2364" y="17"/>
                      <a:pt x="2346" y="0"/>
                      <a:pt x="2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79" name="Google Shape;6079;p73"/>
              <p:cNvSpPr/>
              <p:nvPr/>
            </p:nvSpPr>
            <p:spPr>
              <a:xfrm>
                <a:off x="12089434" y="4054563"/>
                <a:ext cx="23831" cy="22388"/>
              </a:xfrm>
              <a:custGeom>
                <a:avLst/>
                <a:gdLst/>
                <a:ahLst/>
                <a:cxnLst/>
                <a:rect l="l" t="t" r="r" b="b"/>
                <a:pathLst>
                  <a:path w="1536" h="1443" extrusionOk="0">
                    <a:moveTo>
                      <a:pt x="747" y="0"/>
                    </a:moveTo>
                    <a:cubicBezTo>
                      <a:pt x="701" y="0"/>
                      <a:pt x="651" y="8"/>
                      <a:pt x="601" y="25"/>
                    </a:cubicBezTo>
                    <a:cubicBezTo>
                      <a:pt x="501" y="25"/>
                      <a:pt x="434" y="58"/>
                      <a:pt x="334" y="125"/>
                    </a:cubicBezTo>
                    <a:cubicBezTo>
                      <a:pt x="268" y="159"/>
                      <a:pt x="201" y="225"/>
                      <a:pt x="134" y="325"/>
                    </a:cubicBezTo>
                    <a:lnTo>
                      <a:pt x="1" y="559"/>
                    </a:lnTo>
                    <a:lnTo>
                      <a:pt x="1" y="792"/>
                    </a:lnTo>
                    <a:cubicBezTo>
                      <a:pt x="1" y="892"/>
                      <a:pt x="34" y="1026"/>
                      <a:pt x="134" y="1126"/>
                    </a:cubicBezTo>
                    <a:lnTo>
                      <a:pt x="268" y="1226"/>
                    </a:lnTo>
                    <a:cubicBezTo>
                      <a:pt x="334" y="1326"/>
                      <a:pt x="468" y="1359"/>
                      <a:pt x="601" y="1393"/>
                    </a:cubicBezTo>
                    <a:lnTo>
                      <a:pt x="668" y="1393"/>
                    </a:lnTo>
                    <a:cubicBezTo>
                      <a:pt x="718" y="1426"/>
                      <a:pt x="760" y="1443"/>
                      <a:pt x="806" y="1443"/>
                    </a:cubicBezTo>
                    <a:cubicBezTo>
                      <a:pt x="851" y="1443"/>
                      <a:pt x="901" y="1426"/>
                      <a:pt x="968" y="1393"/>
                    </a:cubicBezTo>
                    <a:cubicBezTo>
                      <a:pt x="1035" y="1393"/>
                      <a:pt x="1135" y="1359"/>
                      <a:pt x="1202" y="1326"/>
                    </a:cubicBezTo>
                    <a:cubicBezTo>
                      <a:pt x="1302" y="1293"/>
                      <a:pt x="1335" y="1193"/>
                      <a:pt x="1435" y="1126"/>
                    </a:cubicBezTo>
                    <a:lnTo>
                      <a:pt x="1535" y="859"/>
                    </a:lnTo>
                    <a:lnTo>
                      <a:pt x="1535" y="659"/>
                    </a:lnTo>
                    <a:cubicBezTo>
                      <a:pt x="1535" y="526"/>
                      <a:pt x="1502" y="392"/>
                      <a:pt x="1435" y="325"/>
                    </a:cubicBezTo>
                    <a:lnTo>
                      <a:pt x="1302" y="192"/>
                    </a:lnTo>
                    <a:cubicBezTo>
                      <a:pt x="1202" y="125"/>
                      <a:pt x="1102" y="58"/>
                      <a:pt x="968" y="25"/>
                    </a:cubicBezTo>
                    <a:lnTo>
                      <a:pt x="868" y="25"/>
                    </a:lnTo>
                    <a:cubicBezTo>
                      <a:pt x="835" y="8"/>
                      <a:pt x="793" y="0"/>
                      <a:pt x="747"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0" name="Google Shape;6080;p73"/>
              <p:cNvSpPr/>
              <p:nvPr/>
            </p:nvSpPr>
            <p:spPr>
              <a:xfrm>
                <a:off x="12074680" y="4156171"/>
                <a:ext cx="29913" cy="22280"/>
              </a:xfrm>
              <a:custGeom>
                <a:avLst/>
                <a:gdLst/>
                <a:ahLst/>
                <a:cxnLst/>
                <a:rect l="l" t="t" r="r" b="b"/>
                <a:pathLst>
                  <a:path w="1928" h="1436" extrusionOk="0">
                    <a:moveTo>
                      <a:pt x="975" y="0"/>
                    </a:moveTo>
                    <a:cubicBezTo>
                      <a:pt x="221" y="0"/>
                      <a:pt x="1" y="1226"/>
                      <a:pt x="818" y="1415"/>
                    </a:cubicBezTo>
                    <a:cubicBezTo>
                      <a:pt x="879" y="1429"/>
                      <a:pt x="938" y="1435"/>
                      <a:pt x="993" y="1435"/>
                    </a:cubicBezTo>
                    <a:cubicBezTo>
                      <a:pt x="1750" y="1435"/>
                      <a:pt x="1927" y="232"/>
                      <a:pt x="1119" y="14"/>
                    </a:cubicBezTo>
                    <a:cubicBezTo>
                      <a:pt x="1069" y="5"/>
                      <a:pt x="1021" y="0"/>
                      <a:pt x="975"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1" name="Google Shape;6081;p73"/>
              <p:cNvSpPr/>
              <p:nvPr/>
            </p:nvSpPr>
            <p:spPr>
              <a:xfrm>
                <a:off x="11833514" y="4338860"/>
                <a:ext cx="30037" cy="21659"/>
              </a:xfrm>
              <a:custGeom>
                <a:avLst/>
                <a:gdLst/>
                <a:ahLst/>
                <a:cxnLst/>
                <a:rect l="l" t="t" r="r" b="b"/>
                <a:pathLst>
                  <a:path w="1936" h="1396" extrusionOk="0">
                    <a:moveTo>
                      <a:pt x="975" y="0"/>
                    </a:moveTo>
                    <a:cubicBezTo>
                      <a:pt x="220" y="0"/>
                      <a:pt x="0" y="1225"/>
                      <a:pt x="818" y="1382"/>
                    </a:cubicBezTo>
                    <a:cubicBezTo>
                      <a:pt x="868" y="1391"/>
                      <a:pt x="915" y="1396"/>
                      <a:pt x="961" y="1396"/>
                    </a:cubicBezTo>
                    <a:cubicBezTo>
                      <a:pt x="1716" y="1396"/>
                      <a:pt x="1936" y="171"/>
                      <a:pt x="1118" y="14"/>
                    </a:cubicBezTo>
                    <a:cubicBezTo>
                      <a:pt x="1069" y="5"/>
                      <a:pt x="1021" y="0"/>
                      <a:pt x="975"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2" name="Google Shape;6082;p73"/>
              <p:cNvSpPr/>
              <p:nvPr/>
            </p:nvSpPr>
            <p:spPr>
              <a:xfrm>
                <a:off x="11818480" y="4228626"/>
                <a:ext cx="29928" cy="22280"/>
              </a:xfrm>
              <a:custGeom>
                <a:avLst/>
                <a:gdLst/>
                <a:ahLst/>
                <a:cxnLst/>
                <a:rect l="l" t="t" r="r" b="b"/>
                <a:pathLst>
                  <a:path w="1929" h="1436" extrusionOk="0">
                    <a:moveTo>
                      <a:pt x="980" y="0"/>
                    </a:moveTo>
                    <a:cubicBezTo>
                      <a:pt x="223" y="0"/>
                      <a:pt x="1" y="1258"/>
                      <a:pt x="820" y="1415"/>
                    </a:cubicBezTo>
                    <a:cubicBezTo>
                      <a:pt x="881" y="1429"/>
                      <a:pt x="939" y="1435"/>
                      <a:pt x="994" y="1435"/>
                    </a:cubicBezTo>
                    <a:cubicBezTo>
                      <a:pt x="1751" y="1435"/>
                      <a:pt x="1928" y="232"/>
                      <a:pt x="1120" y="14"/>
                    </a:cubicBezTo>
                    <a:cubicBezTo>
                      <a:pt x="1071" y="5"/>
                      <a:pt x="1024" y="0"/>
                      <a:pt x="980"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3" name="Google Shape;6083;p73"/>
              <p:cNvSpPr/>
              <p:nvPr/>
            </p:nvSpPr>
            <p:spPr>
              <a:xfrm>
                <a:off x="11882666" y="4238974"/>
                <a:ext cx="29913" cy="22280"/>
              </a:xfrm>
              <a:custGeom>
                <a:avLst/>
                <a:gdLst/>
                <a:ahLst/>
                <a:cxnLst/>
                <a:rect l="l" t="t" r="r" b="b"/>
                <a:pathLst>
                  <a:path w="1928" h="1436" extrusionOk="0">
                    <a:moveTo>
                      <a:pt x="979" y="1"/>
                    </a:moveTo>
                    <a:cubicBezTo>
                      <a:pt x="222" y="1"/>
                      <a:pt x="0" y="1258"/>
                      <a:pt x="819" y="1415"/>
                    </a:cubicBezTo>
                    <a:cubicBezTo>
                      <a:pt x="878" y="1429"/>
                      <a:pt x="934" y="1435"/>
                      <a:pt x="987" y="1435"/>
                    </a:cubicBezTo>
                    <a:cubicBezTo>
                      <a:pt x="1722" y="1435"/>
                      <a:pt x="1928" y="232"/>
                      <a:pt x="1119" y="14"/>
                    </a:cubicBezTo>
                    <a:cubicBezTo>
                      <a:pt x="1071" y="5"/>
                      <a:pt x="1024" y="1"/>
                      <a:pt x="979" y="1"/>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4" name="Google Shape;6084;p73"/>
              <p:cNvSpPr/>
              <p:nvPr/>
            </p:nvSpPr>
            <p:spPr>
              <a:xfrm>
                <a:off x="11857873" y="4168071"/>
                <a:ext cx="30983" cy="21674"/>
              </a:xfrm>
              <a:custGeom>
                <a:avLst/>
                <a:gdLst/>
                <a:ahLst/>
                <a:cxnLst/>
                <a:rect l="l" t="t" r="r" b="b"/>
                <a:pathLst>
                  <a:path w="1997" h="1397" extrusionOk="0">
                    <a:moveTo>
                      <a:pt x="973" y="0"/>
                    </a:moveTo>
                    <a:cubicBezTo>
                      <a:pt x="218" y="0"/>
                      <a:pt x="0" y="1225"/>
                      <a:pt x="849" y="1382"/>
                    </a:cubicBezTo>
                    <a:cubicBezTo>
                      <a:pt x="901" y="1392"/>
                      <a:pt x="950" y="1396"/>
                      <a:pt x="998" y="1396"/>
                    </a:cubicBezTo>
                    <a:cubicBezTo>
                      <a:pt x="1780" y="1396"/>
                      <a:pt x="1996" y="172"/>
                      <a:pt x="1116" y="14"/>
                    </a:cubicBezTo>
                    <a:cubicBezTo>
                      <a:pt x="1066" y="5"/>
                      <a:pt x="1019" y="0"/>
                      <a:pt x="973"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085" name="Google Shape;6085;p73"/>
            <p:cNvGrpSpPr/>
            <p:nvPr/>
          </p:nvGrpSpPr>
          <p:grpSpPr>
            <a:xfrm>
              <a:off x="1381683" y="3549597"/>
              <a:ext cx="827363" cy="652186"/>
              <a:chOff x="9829876" y="1916487"/>
              <a:chExt cx="1632845" cy="1287124"/>
            </a:xfrm>
          </p:grpSpPr>
          <p:sp>
            <p:nvSpPr>
              <p:cNvPr id="6086" name="Google Shape;6086;p73"/>
              <p:cNvSpPr/>
              <p:nvPr/>
            </p:nvSpPr>
            <p:spPr>
              <a:xfrm>
                <a:off x="10526484" y="2030864"/>
                <a:ext cx="90577" cy="90577"/>
              </a:xfrm>
              <a:custGeom>
                <a:avLst/>
                <a:gdLst/>
                <a:ahLst/>
                <a:cxnLst/>
                <a:rect l="l" t="t" r="r" b="b"/>
                <a:pathLst>
                  <a:path w="5838" h="5838" extrusionOk="0">
                    <a:moveTo>
                      <a:pt x="2936" y="0"/>
                    </a:moveTo>
                    <a:cubicBezTo>
                      <a:pt x="1301" y="0"/>
                      <a:pt x="0" y="1301"/>
                      <a:pt x="0" y="2902"/>
                    </a:cubicBezTo>
                    <a:cubicBezTo>
                      <a:pt x="0" y="4537"/>
                      <a:pt x="1301" y="5838"/>
                      <a:pt x="2936" y="5838"/>
                    </a:cubicBezTo>
                    <a:cubicBezTo>
                      <a:pt x="4537" y="5838"/>
                      <a:pt x="5838" y="4537"/>
                      <a:pt x="5838" y="2902"/>
                    </a:cubicBezTo>
                    <a:cubicBezTo>
                      <a:pt x="5838" y="1301"/>
                      <a:pt x="4537" y="0"/>
                      <a:pt x="293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7" name="Google Shape;6087;p73"/>
              <p:cNvSpPr/>
              <p:nvPr/>
            </p:nvSpPr>
            <p:spPr>
              <a:xfrm>
                <a:off x="10683806" y="2037070"/>
                <a:ext cx="44016" cy="44001"/>
              </a:xfrm>
              <a:custGeom>
                <a:avLst/>
                <a:gdLst/>
                <a:ahLst/>
                <a:cxnLst/>
                <a:rect l="l" t="t" r="r" b="b"/>
                <a:pathLst>
                  <a:path w="2837" h="2836" extrusionOk="0">
                    <a:moveTo>
                      <a:pt x="1402" y="0"/>
                    </a:moveTo>
                    <a:cubicBezTo>
                      <a:pt x="635" y="0"/>
                      <a:pt x="1" y="634"/>
                      <a:pt x="1" y="1435"/>
                    </a:cubicBezTo>
                    <a:cubicBezTo>
                      <a:pt x="1" y="2202"/>
                      <a:pt x="635" y="2836"/>
                      <a:pt x="1402" y="2836"/>
                    </a:cubicBezTo>
                    <a:cubicBezTo>
                      <a:pt x="2202" y="2836"/>
                      <a:pt x="2836" y="2202"/>
                      <a:pt x="2836" y="1435"/>
                    </a:cubicBezTo>
                    <a:cubicBezTo>
                      <a:pt x="2836" y="634"/>
                      <a:pt x="2202" y="0"/>
                      <a:pt x="140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8" name="Google Shape;6088;p73"/>
              <p:cNvSpPr/>
              <p:nvPr/>
            </p:nvSpPr>
            <p:spPr>
              <a:xfrm>
                <a:off x="10609800" y="1916487"/>
                <a:ext cx="55916" cy="55389"/>
              </a:xfrm>
              <a:custGeom>
                <a:avLst/>
                <a:gdLst/>
                <a:ahLst/>
                <a:cxnLst/>
                <a:rect l="l" t="t" r="r" b="b"/>
                <a:pathLst>
                  <a:path w="3604" h="3570" extrusionOk="0">
                    <a:moveTo>
                      <a:pt x="1802" y="0"/>
                    </a:moveTo>
                    <a:cubicBezTo>
                      <a:pt x="801" y="0"/>
                      <a:pt x="1" y="801"/>
                      <a:pt x="1" y="1768"/>
                    </a:cubicBezTo>
                    <a:cubicBezTo>
                      <a:pt x="1" y="2769"/>
                      <a:pt x="801" y="3569"/>
                      <a:pt x="1802" y="3569"/>
                    </a:cubicBezTo>
                    <a:cubicBezTo>
                      <a:pt x="2803" y="3569"/>
                      <a:pt x="3603" y="2769"/>
                      <a:pt x="3603" y="1768"/>
                    </a:cubicBezTo>
                    <a:cubicBezTo>
                      <a:pt x="3603" y="801"/>
                      <a:pt x="2803" y="0"/>
                      <a:pt x="180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89" name="Google Shape;6089;p73"/>
              <p:cNvSpPr/>
              <p:nvPr/>
            </p:nvSpPr>
            <p:spPr>
              <a:xfrm>
                <a:off x="10003256" y="2393822"/>
                <a:ext cx="1304206" cy="789155"/>
              </a:xfrm>
              <a:custGeom>
                <a:avLst/>
                <a:gdLst/>
                <a:ahLst/>
                <a:cxnLst/>
                <a:rect l="l" t="t" r="r" b="b"/>
                <a:pathLst>
                  <a:path w="84061" h="50864" extrusionOk="0">
                    <a:moveTo>
                      <a:pt x="48365" y="0"/>
                    </a:moveTo>
                    <a:cubicBezTo>
                      <a:pt x="43370" y="0"/>
                      <a:pt x="37809" y="850"/>
                      <a:pt x="31656" y="2892"/>
                    </a:cubicBezTo>
                    <a:cubicBezTo>
                      <a:pt x="6605" y="11198"/>
                      <a:pt x="1201" y="29411"/>
                      <a:pt x="334" y="40252"/>
                    </a:cubicBezTo>
                    <a:cubicBezTo>
                      <a:pt x="0" y="44488"/>
                      <a:pt x="334" y="47590"/>
                      <a:pt x="434" y="48524"/>
                    </a:cubicBezTo>
                    <a:cubicBezTo>
                      <a:pt x="501" y="48658"/>
                      <a:pt x="501" y="48724"/>
                      <a:pt x="501" y="48758"/>
                    </a:cubicBezTo>
                    <a:cubicBezTo>
                      <a:pt x="6839" y="50300"/>
                      <a:pt x="13071" y="50863"/>
                      <a:pt x="18796" y="50863"/>
                    </a:cubicBezTo>
                    <a:cubicBezTo>
                      <a:pt x="34374" y="50863"/>
                      <a:pt x="46200" y="46690"/>
                      <a:pt x="46200" y="46690"/>
                    </a:cubicBezTo>
                    <a:cubicBezTo>
                      <a:pt x="46200" y="46690"/>
                      <a:pt x="68549" y="39718"/>
                      <a:pt x="84060" y="21038"/>
                    </a:cubicBezTo>
                    <a:lnTo>
                      <a:pt x="84027" y="21005"/>
                    </a:lnTo>
                    <a:cubicBezTo>
                      <a:pt x="84027" y="20971"/>
                      <a:pt x="83960" y="20971"/>
                      <a:pt x="83960" y="20904"/>
                    </a:cubicBezTo>
                    <a:cubicBezTo>
                      <a:pt x="82969" y="19059"/>
                      <a:pt x="72017" y="0"/>
                      <a:pt x="4836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0" name="Google Shape;6090;p73"/>
              <p:cNvSpPr/>
              <p:nvPr/>
            </p:nvSpPr>
            <p:spPr>
              <a:xfrm>
                <a:off x="9829876" y="2222567"/>
                <a:ext cx="1632845" cy="981044"/>
              </a:xfrm>
              <a:custGeom>
                <a:avLst/>
                <a:gdLst/>
                <a:ahLst/>
                <a:cxnLst/>
                <a:rect l="l" t="t" r="r" b="b"/>
                <a:pathLst>
                  <a:path w="105243" h="63232" extrusionOk="0">
                    <a:moveTo>
                      <a:pt x="53144" y="1"/>
                    </a:moveTo>
                    <a:cubicBezTo>
                      <a:pt x="53024" y="1"/>
                      <a:pt x="52900" y="7"/>
                      <a:pt x="52772" y="20"/>
                    </a:cubicBezTo>
                    <a:cubicBezTo>
                      <a:pt x="51437" y="186"/>
                      <a:pt x="50737" y="854"/>
                      <a:pt x="50336" y="1521"/>
                    </a:cubicBezTo>
                    <a:cubicBezTo>
                      <a:pt x="49936" y="2154"/>
                      <a:pt x="49869" y="2755"/>
                      <a:pt x="49869" y="2755"/>
                    </a:cubicBezTo>
                    <a:cubicBezTo>
                      <a:pt x="49869" y="2755"/>
                      <a:pt x="49869" y="2888"/>
                      <a:pt x="49769" y="3155"/>
                    </a:cubicBezTo>
                    <a:cubicBezTo>
                      <a:pt x="49703" y="3355"/>
                      <a:pt x="49569" y="3689"/>
                      <a:pt x="49402" y="4022"/>
                    </a:cubicBezTo>
                    <a:cubicBezTo>
                      <a:pt x="49036" y="4690"/>
                      <a:pt x="48368" y="5423"/>
                      <a:pt x="47168" y="5657"/>
                    </a:cubicBezTo>
                    <a:cubicBezTo>
                      <a:pt x="46916" y="5691"/>
                      <a:pt x="46660" y="5707"/>
                      <a:pt x="46405" y="5707"/>
                    </a:cubicBezTo>
                    <a:cubicBezTo>
                      <a:pt x="45407" y="5707"/>
                      <a:pt x="44437" y="5462"/>
                      <a:pt x="43932" y="5090"/>
                    </a:cubicBezTo>
                    <a:cubicBezTo>
                      <a:pt x="43331" y="4656"/>
                      <a:pt x="42998" y="4089"/>
                      <a:pt x="42998" y="4089"/>
                    </a:cubicBezTo>
                    <a:cubicBezTo>
                      <a:pt x="42998" y="4089"/>
                      <a:pt x="42698" y="3555"/>
                      <a:pt x="42031" y="3088"/>
                    </a:cubicBezTo>
                    <a:cubicBezTo>
                      <a:pt x="41697" y="2888"/>
                      <a:pt x="41330" y="2688"/>
                      <a:pt x="40830" y="2555"/>
                    </a:cubicBezTo>
                    <a:cubicBezTo>
                      <a:pt x="40614" y="2497"/>
                      <a:pt x="40386" y="2465"/>
                      <a:pt x="40149" y="2465"/>
                    </a:cubicBezTo>
                    <a:cubicBezTo>
                      <a:pt x="39835" y="2465"/>
                      <a:pt x="39504" y="2522"/>
                      <a:pt x="39162" y="2655"/>
                    </a:cubicBezTo>
                    <a:cubicBezTo>
                      <a:pt x="38561" y="2855"/>
                      <a:pt x="38094" y="3189"/>
                      <a:pt x="37761" y="3555"/>
                    </a:cubicBezTo>
                    <a:cubicBezTo>
                      <a:pt x="37494" y="3922"/>
                      <a:pt x="37260" y="4356"/>
                      <a:pt x="37160" y="4723"/>
                    </a:cubicBezTo>
                    <a:cubicBezTo>
                      <a:pt x="36927" y="5490"/>
                      <a:pt x="36994" y="6091"/>
                      <a:pt x="36994" y="6091"/>
                    </a:cubicBezTo>
                    <a:cubicBezTo>
                      <a:pt x="36994" y="6091"/>
                      <a:pt x="37027" y="6724"/>
                      <a:pt x="36827" y="7492"/>
                    </a:cubicBezTo>
                    <a:cubicBezTo>
                      <a:pt x="36593" y="8225"/>
                      <a:pt x="35659" y="9226"/>
                      <a:pt x="34559" y="9827"/>
                    </a:cubicBezTo>
                    <a:cubicBezTo>
                      <a:pt x="34034" y="10073"/>
                      <a:pt x="33552" y="10170"/>
                      <a:pt x="33114" y="10170"/>
                    </a:cubicBezTo>
                    <a:cubicBezTo>
                      <a:pt x="32603" y="10170"/>
                      <a:pt x="32151" y="10039"/>
                      <a:pt x="31757" y="9860"/>
                    </a:cubicBezTo>
                    <a:cubicBezTo>
                      <a:pt x="31390" y="9693"/>
                      <a:pt x="31156" y="9493"/>
                      <a:pt x="30923" y="9360"/>
                    </a:cubicBezTo>
                    <a:cubicBezTo>
                      <a:pt x="30756" y="9226"/>
                      <a:pt x="30656" y="9093"/>
                      <a:pt x="30656" y="9093"/>
                    </a:cubicBezTo>
                    <a:cubicBezTo>
                      <a:pt x="30656" y="9093"/>
                      <a:pt x="30222" y="8692"/>
                      <a:pt x="29522" y="8392"/>
                    </a:cubicBezTo>
                    <a:cubicBezTo>
                      <a:pt x="29202" y="8255"/>
                      <a:pt x="28821" y="8160"/>
                      <a:pt x="28389" y="8160"/>
                    </a:cubicBezTo>
                    <a:cubicBezTo>
                      <a:pt x="27874" y="8160"/>
                      <a:pt x="27288" y="8296"/>
                      <a:pt x="26653" y="8659"/>
                    </a:cubicBezTo>
                    <a:cubicBezTo>
                      <a:pt x="25519" y="9360"/>
                      <a:pt x="25085" y="10360"/>
                      <a:pt x="24985" y="11161"/>
                    </a:cubicBezTo>
                    <a:cubicBezTo>
                      <a:pt x="24885" y="11895"/>
                      <a:pt x="25018" y="12495"/>
                      <a:pt x="25018" y="12562"/>
                    </a:cubicBezTo>
                    <a:cubicBezTo>
                      <a:pt x="25018" y="12595"/>
                      <a:pt x="25018" y="12762"/>
                      <a:pt x="25052" y="12996"/>
                    </a:cubicBezTo>
                    <a:cubicBezTo>
                      <a:pt x="25085" y="13229"/>
                      <a:pt x="25085" y="13563"/>
                      <a:pt x="25052" y="13996"/>
                    </a:cubicBezTo>
                    <a:cubicBezTo>
                      <a:pt x="24985" y="14830"/>
                      <a:pt x="24251" y="16064"/>
                      <a:pt x="23250" y="16832"/>
                    </a:cubicBezTo>
                    <a:cubicBezTo>
                      <a:pt x="22750" y="17199"/>
                      <a:pt x="22316" y="17399"/>
                      <a:pt x="21849" y="17499"/>
                    </a:cubicBezTo>
                    <a:cubicBezTo>
                      <a:pt x="21654" y="17544"/>
                      <a:pt x="21465" y="17562"/>
                      <a:pt x="21283" y="17562"/>
                    </a:cubicBezTo>
                    <a:cubicBezTo>
                      <a:pt x="21061" y="17562"/>
                      <a:pt x="20850" y="17535"/>
                      <a:pt x="20649" y="17499"/>
                    </a:cubicBezTo>
                    <a:cubicBezTo>
                      <a:pt x="19915" y="17332"/>
                      <a:pt x="19414" y="16998"/>
                      <a:pt x="19414" y="16998"/>
                    </a:cubicBezTo>
                    <a:cubicBezTo>
                      <a:pt x="19414" y="16998"/>
                      <a:pt x="18914" y="16632"/>
                      <a:pt x="18180" y="16498"/>
                    </a:cubicBezTo>
                    <a:cubicBezTo>
                      <a:pt x="18046" y="16473"/>
                      <a:pt x="17901" y="16458"/>
                      <a:pt x="17747" y="16458"/>
                    </a:cubicBezTo>
                    <a:cubicBezTo>
                      <a:pt x="17097" y="16458"/>
                      <a:pt x="16294" y="16717"/>
                      <a:pt x="15512" y="17499"/>
                    </a:cubicBezTo>
                    <a:cubicBezTo>
                      <a:pt x="15245" y="17732"/>
                      <a:pt x="15078" y="17999"/>
                      <a:pt x="14911" y="18233"/>
                    </a:cubicBezTo>
                    <a:cubicBezTo>
                      <a:pt x="14811" y="18500"/>
                      <a:pt x="14678" y="18733"/>
                      <a:pt x="14578" y="19000"/>
                    </a:cubicBezTo>
                    <a:cubicBezTo>
                      <a:pt x="14411" y="19500"/>
                      <a:pt x="14411" y="19967"/>
                      <a:pt x="14411" y="20368"/>
                    </a:cubicBezTo>
                    <a:cubicBezTo>
                      <a:pt x="14478" y="21068"/>
                      <a:pt x="14678" y="21635"/>
                      <a:pt x="14711" y="21735"/>
                    </a:cubicBezTo>
                    <a:lnTo>
                      <a:pt x="14711" y="21802"/>
                    </a:lnTo>
                    <a:cubicBezTo>
                      <a:pt x="14744" y="21969"/>
                      <a:pt x="14945" y="22469"/>
                      <a:pt x="15045" y="23170"/>
                    </a:cubicBezTo>
                    <a:cubicBezTo>
                      <a:pt x="15145" y="23970"/>
                      <a:pt x="14744" y="25404"/>
                      <a:pt x="13977" y="26405"/>
                    </a:cubicBezTo>
                    <a:cubicBezTo>
                      <a:pt x="13210" y="27473"/>
                      <a:pt x="12343" y="27739"/>
                      <a:pt x="11575" y="27806"/>
                    </a:cubicBezTo>
                    <a:cubicBezTo>
                      <a:pt x="11477" y="27815"/>
                      <a:pt x="11381" y="27819"/>
                      <a:pt x="11290" y="27819"/>
                    </a:cubicBezTo>
                    <a:cubicBezTo>
                      <a:pt x="11039" y="27819"/>
                      <a:pt x="10821" y="27788"/>
                      <a:pt x="10675" y="27739"/>
                    </a:cubicBezTo>
                    <a:cubicBezTo>
                      <a:pt x="10408" y="27706"/>
                      <a:pt x="10275" y="27673"/>
                      <a:pt x="10275" y="27673"/>
                    </a:cubicBezTo>
                    <a:cubicBezTo>
                      <a:pt x="10275" y="27673"/>
                      <a:pt x="9882" y="27526"/>
                      <a:pt x="9329" y="27526"/>
                    </a:cubicBezTo>
                    <a:cubicBezTo>
                      <a:pt x="9237" y="27526"/>
                      <a:pt x="9140" y="27530"/>
                      <a:pt x="9040" y="27539"/>
                    </a:cubicBezTo>
                    <a:cubicBezTo>
                      <a:pt x="8707" y="27573"/>
                      <a:pt x="8273" y="27739"/>
                      <a:pt x="7873" y="28006"/>
                    </a:cubicBezTo>
                    <a:cubicBezTo>
                      <a:pt x="7673" y="28140"/>
                      <a:pt x="7439" y="28307"/>
                      <a:pt x="7239" y="28507"/>
                    </a:cubicBezTo>
                    <a:cubicBezTo>
                      <a:pt x="7039" y="28707"/>
                      <a:pt x="6872" y="29007"/>
                      <a:pt x="6705" y="29307"/>
                    </a:cubicBezTo>
                    <a:cubicBezTo>
                      <a:pt x="6372" y="29908"/>
                      <a:pt x="6205" y="30508"/>
                      <a:pt x="6172" y="31042"/>
                    </a:cubicBezTo>
                    <a:cubicBezTo>
                      <a:pt x="6138" y="31642"/>
                      <a:pt x="6205" y="32076"/>
                      <a:pt x="6338" y="32510"/>
                    </a:cubicBezTo>
                    <a:cubicBezTo>
                      <a:pt x="6539" y="33210"/>
                      <a:pt x="6872" y="33677"/>
                      <a:pt x="6972" y="33744"/>
                    </a:cubicBezTo>
                    <a:lnTo>
                      <a:pt x="7006" y="33810"/>
                    </a:lnTo>
                    <a:cubicBezTo>
                      <a:pt x="7072" y="33877"/>
                      <a:pt x="7372" y="34344"/>
                      <a:pt x="7606" y="35011"/>
                    </a:cubicBezTo>
                    <a:cubicBezTo>
                      <a:pt x="7906" y="35812"/>
                      <a:pt x="7873" y="37346"/>
                      <a:pt x="7406" y="38547"/>
                    </a:cubicBezTo>
                    <a:cubicBezTo>
                      <a:pt x="7006" y="39815"/>
                      <a:pt x="6172" y="40348"/>
                      <a:pt x="5538" y="40649"/>
                    </a:cubicBezTo>
                    <a:cubicBezTo>
                      <a:pt x="5004" y="40862"/>
                      <a:pt x="4556" y="40884"/>
                      <a:pt x="4398" y="40884"/>
                    </a:cubicBezTo>
                    <a:cubicBezTo>
                      <a:pt x="4358" y="40884"/>
                      <a:pt x="4337" y="40882"/>
                      <a:pt x="4337" y="40882"/>
                    </a:cubicBezTo>
                    <a:cubicBezTo>
                      <a:pt x="4337" y="40882"/>
                      <a:pt x="4321" y="40881"/>
                      <a:pt x="4292" y="40881"/>
                    </a:cubicBezTo>
                    <a:cubicBezTo>
                      <a:pt x="4145" y="40881"/>
                      <a:pt x="3659" y="40904"/>
                      <a:pt x="3103" y="41182"/>
                    </a:cubicBezTo>
                    <a:cubicBezTo>
                      <a:pt x="2402" y="41483"/>
                      <a:pt x="1702" y="42216"/>
                      <a:pt x="1368" y="43651"/>
                    </a:cubicBezTo>
                    <a:cubicBezTo>
                      <a:pt x="1068" y="45085"/>
                      <a:pt x="1402" y="46186"/>
                      <a:pt x="1869" y="46886"/>
                    </a:cubicBezTo>
                    <a:cubicBezTo>
                      <a:pt x="2269" y="47554"/>
                      <a:pt x="2736" y="47887"/>
                      <a:pt x="2769" y="47921"/>
                    </a:cubicBezTo>
                    <a:cubicBezTo>
                      <a:pt x="2769" y="47921"/>
                      <a:pt x="2903" y="48021"/>
                      <a:pt x="3069" y="48187"/>
                    </a:cubicBezTo>
                    <a:cubicBezTo>
                      <a:pt x="3303" y="48354"/>
                      <a:pt x="3503" y="48588"/>
                      <a:pt x="3737" y="48921"/>
                    </a:cubicBezTo>
                    <a:cubicBezTo>
                      <a:pt x="4204" y="49655"/>
                      <a:pt x="4537" y="51090"/>
                      <a:pt x="4470" y="52491"/>
                    </a:cubicBezTo>
                    <a:cubicBezTo>
                      <a:pt x="4404" y="52557"/>
                      <a:pt x="4404" y="52657"/>
                      <a:pt x="4404" y="52724"/>
                    </a:cubicBezTo>
                    <a:cubicBezTo>
                      <a:pt x="4337" y="53324"/>
                      <a:pt x="4204" y="53758"/>
                      <a:pt x="4003" y="54158"/>
                    </a:cubicBezTo>
                    <a:cubicBezTo>
                      <a:pt x="3737" y="54559"/>
                      <a:pt x="3470" y="54892"/>
                      <a:pt x="3203" y="55159"/>
                    </a:cubicBezTo>
                    <a:cubicBezTo>
                      <a:pt x="2669" y="55593"/>
                      <a:pt x="2135" y="55760"/>
                      <a:pt x="2135" y="55760"/>
                    </a:cubicBezTo>
                    <a:cubicBezTo>
                      <a:pt x="2135" y="55760"/>
                      <a:pt x="1568" y="55893"/>
                      <a:pt x="1035" y="56427"/>
                    </a:cubicBezTo>
                    <a:cubicBezTo>
                      <a:pt x="534" y="56994"/>
                      <a:pt x="1" y="57894"/>
                      <a:pt x="67" y="59429"/>
                    </a:cubicBezTo>
                    <a:cubicBezTo>
                      <a:pt x="167" y="60997"/>
                      <a:pt x="834" y="61997"/>
                      <a:pt x="1402" y="62531"/>
                    </a:cubicBezTo>
                    <a:cubicBezTo>
                      <a:pt x="2035" y="63065"/>
                      <a:pt x="2569" y="63232"/>
                      <a:pt x="2569" y="63232"/>
                    </a:cubicBezTo>
                    <a:cubicBezTo>
                      <a:pt x="2569" y="63232"/>
                      <a:pt x="6619" y="59503"/>
                      <a:pt x="10065" y="59503"/>
                    </a:cubicBezTo>
                    <a:cubicBezTo>
                      <a:pt x="10625" y="59503"/>
                      <a:pt x="11168" y="59601"/>
                      <a:pt x="11676" y="59829"/>
                    </a:cubicBezTo>
                    <a:cubicBezTo>
                      <a:pt x="11676" y="59829"/>
                      <a:pt x="11642" y="59696"/>
                      <a:pt x="11642" y="59562"/>
                    </a:cubicBezTo>
                    <a:cubicBezTo>
                      <a:pt x="11509" y="58662"/>
                      <a:pt x="11175" y="55559"/>
                      <a:pt x="11509" y="51323"/>
                    </a:cubicBezTo>
                    <a:cubicBezTo>
                      <a:pt x="12376" y="40482"/>
                      <a:pt x="17813" y="22236"/>
                      <a:pt x="42831" y="13963"/>
                    </a:cubicBezTo>
                    <a:cubicBezTo>
                      <a:pt x="48998" y="11911"/>
                      <a:pt x="54570" y="11057"/>
                      <a:pt x="59573" y="11057"/>
                    </a:cubicBezTo>
                    <a:cubicBezTo>
                      <a:pt x="83203" y="11057"/>
                      <a:pt x="94144" y="30104"/>
                      <a:pt x="95135" y="31976"/>
                    </a:cubicBezTo>
                    <a:cubicBezTo>
                      <a:pt x="95135" y="32009"/>
                      <a:pt x="95202" y="32043"/>
                      <a:pt x="95202" y="32043"/>
                    </a:cubicBezTo>
                    <a:cubicBezTo>
                      <a:pt x="95235" y="32043"/>
                      <a:pt x="95235" y="32076"/>
                      <a:pt x="95235" y="32076"/>
                    </a:cubicBezTo>
                    <a:lnTo>
                      <a:pt x="95235" y="32143"/>
                    </a:lnTo>
                    <a:cubicBezTo>
                      <a:pt x="96506" y="29709"/>
                      <a:pt x="100030" y="29278"/>
                      <a:pt x="102367" y="29278"/>
                    </a:cubicBezTo>
                    <a:cubicBezTo>
                      <a:pt x="103650" y="29278"/>
                      <a:pt x="104575" y="29407"/>
                      <a:pt x="104575" y="29407"/>
                    </a:cubicBezTo>
                    <a:cubicBezTo>
                      <a:pt x="104575" y="29407"/>
                      <a:pt x="104942" y="28974"/>
                      <a:pt x="105076" y="28173"/>
                    </a:cubicBezTo>
                    <a:cubicBezTo>
                      <a:pt x="105242" y="27339"/>
                      <a:pt x="105142" y="26172"/>
                      <a:pt x="104442" y="24971"/>
                    </a:cubicBezTo>
                    <a:cubicBezTo>
                      <a:pt x="103574" y="23670"/>
                      <a:pt x="102607" y="23236"/>
                      <a:pt x="101840" y="23136"/>
                    </a:cubicBezTo>
                    <a:cubicBezTo>
                      <a:pt x="101656" y="23103"/>
                      <a:pt x="101488" y="23090"/>
                      <a:pt x="101337" y="23090"/>
                    </a:cubicBezTo>
                    <a:cubicBezTo>
                      <a:pt x="100887" y="23090"/>
                      <a:pt x="100606" y="23203"/>
                      <a:pt x="100606" y="23203"/>
                    </a:cubicBezTo>
                    <a:cubicBezTo>
                      <a:pt x="100606" y="23203"/>
                      <a:pt x="100214" y="23350"/>
                      <a:pt x="99639" y="23350"/>
                    </a:cubicBezTo>
                    <a:cubicBezTo>
                      <a:pt x="99544" y="23350"/>
                      <a:pt x="99443" y="23346"/>
                      <a:pt x="99338" y="23336"/>
                    </a:cubicBezTo>
                    <a:cubicBezTo>
                      <a:pt x="99038" y="23303"/>
                      <a:pt x="98604" y="23203"/>
                      <a:pt x="98137" y="23003"/>
                    </a:cubicBezTo>
                    <a:cubicBezTo>
                      <a:pt x="97737" y="22803"/>
                      <a:pt x="97270" y="22469"/>
                      <a:pt x="96803" y="21969"/>
                    </a:cubicBezTo>
                    <a:cubicBezTo>
                      <a:pt x="95902" y="20901"/>
                      <a:pt x="95302" y="19534"/>
                      <a:pt x="95269" y="18700"/>
                    </a:cubicBezTo>
                    <a:cubicBezTo>
                      <a:pt x="95235" y="18299"/>
                      <a:pt x="95269" y="17966"/>
                      <a:pt x="95302" y="17699"/>
                    </a:cubicBezTo>
                    <a:cubicBezTo>
                      <a:pt x="95369" y="17499"/>
                      <a:pt x="95402" y="17365"/>
                      <a:pt x="95402" y="17332"/>
                    </a:cubicBezTo>
                    <a:cubicBezTo>
                      <a:pt x="95402" y="17332"/>
                      <a:pt x="95602" y="16732"/>
                      <a:pt x="95535" y="15898"/>
                    </a:cubicBezTo>
                    <a:cubicBezTo>
                      <a:pt x="95469" y="15030"/>
                      <a:pt x="95068" y="13996"/>
                      <a:pt x="93968" y="12996"/>
                    </a:cubicBezTo>
                    <a:cubicBezTo>
                      <a:pt x="93106" y="12238"/>
                      <a:pt x="92305" y="11972"/>
                      <a:pt x="91630" y="11972"/>
                    </a:cubicBezTo>
                    <a:cubicBezTo>
                      <a:pt x="91443" y="11972"/>
                      <a:pt x="91265" y="11992"/>
                      <a:pt x="91099" y="12028"/>
                    </a:cubicBezTo>
                    <a:cubicBezTo>
                      <a:pt x="90365" y="12162"/>
                      <a:pt x="89931" y="12529"/>
                      <a:pt x="89931" y="12529"/>
                    </a:cubicBezTo>
                    <a:cubicBezTo>
                      <a:pt x="89931" y="12529"/>
                      <a:pt x="89531" y="12862"/>
                      <a:pt x="88797" y="13029"/>
                    </a:cubicBezTo>
                    <a:cubicBezTo>
                      <a:pt x="88576" y="13071"/>
                      <a:pt x="88327" y="13103"/>
                      <a:pt x="88058" y="13103"/>
                    </a:cubicBezTo>
                    <a:cubicBezTo>
                      <a:pt x="87475" y="13103"/>
                      <a:pt x="86792" y="12953"/>
                      <a:pt x="86062" y="12428"/>
                    </a:cubicBezTo>
                    <a:cubicBezTo>
                      <a:pt x="84928" y="11728"/>
                      <a:pt x="84027" y="10527"/>
                      <a:pt x="83760" y="9727"/>
                    </a:cubicBezTo>
                    <a:cubicBezTo>
                      <a:pt x="83560" y="9026"/>
                      <a:pt x="83560" y="8492"/>
                      <a:pt x="83560" y="8359"/>
                    </a:cubicBezTo>
                    <a:lnTo>
                      <a:pt x="83560" y="8326"/>
                    </a:lnTo>
                    <a:cubicBezTo>
                      <a:pt x="83560" y="8192"/>
                      <a:pt x="83560" y="7658"/>
                      <a:pt x="83293" y="6925"/>
                    </a:cubicBezTo>
                    <a:cubicBezTo>
                      <a:pt x="83193" y="6558"/>
                      <a:pt x="82926" y="6091"/>
                      <a:pt x="82593" y="5690"/>
                    </a:cubicBezTo>
                    <a:cubicBezTo>
                      <a:pt x="82259" y="5323"/>
                      <a:pt x="81759" y="4890"/>
                      <a:pt x="81125" y="4590"/>
                    </a:cubicBezTo>
                    <a:cubicBezTo>
                      <a:pt x="80792" y="4423"/>
                      <a:pt x="80525" y="4356"/>
                      <a:pt x="80224" y="4256"/>
                    </a:cubicBezTo>
                    <a:cubicBezTo>
                      <a:pt x="79924" y="4223"/>
                      <a:pt x="79691" y="4223"/>
                      <a:pt x="79424" y="4223"/>
                    </a:cubicBezTo>
                    <a:cubicBezTo>
                      <a:pt x="78924" y="4256"/>
                      <a:pt x="78557" y="4423"/>
                      <a:pt x="78223" y="4590"/>
                    </a:cubicBezTo>
                    <a:cubicBezTo>
                      <a:pt x="77556" y="4923"/>
                      <a:pt x="77256" y="5423"/>
                      <a:pt x="77256" y="5423"/>
                    </a:cubicBezTo>
                    <a:cubicBezTo>
                      <a:pt x="77256" y="5423"/>
                      <a:pt x="77189" y="5557"/>
                      <a:pt x="77022" y="5724"/>
                    </a:cubicBezTo>
                    <a:cubicBezTo>
                      <a:pt x="76855" y="5890"/>
                      <a:pt x="76589" y="6091"/>
                      <a:pt x="76288" y="6324"/>
                    </a:cubicBezTo>
                    <a:cubicBezTo>
                      <a:pt x="75890" y="6567"/>
                      <a:pt x="75360" y="6796"/>
                      <a:pt x="74698" y="6796"/>
                    </a:cubicBezTo>
                    <a:cubicBezTo>
                      <a:pt x="74361" y="6796"/>
                      <a:pt x="73991" y="6737"/>
                      <a:pt x="73586" y="6591"/>
                    </a:cubicBezTo>
                    <a:cubicBezTo>
                      <a:pt x="72352" y="6257"/>
                      <a:pt x="71185" y="5357"/>
                      <a:pt x="70751" y="4656"/>
                    </a:cubicBezTo>
                    <a:cubicBezTo>
                      <a:pt x="70384" y="4022"/>
                      <a:pt x="70251" y="3522"/>
                      <a:pt x="70217" y="3355"/>
                    </a:cubicBezTo>
                    <a:lnTo>
                      <a:pt x="70217" y="3322"/>
                    </a:lnTo>
                    <a:cubicBezTo>
                      <a:pt x="70184" y="3189"/>
                      <a:pt x="70017" y="2655"/>
                      <a:pt x="69617" y="2054"/>
                    </a:cubicBezTo>
                    <a:cubicBezTo>
                      <a:pt x="69417" y="1721"/>
                      <a:pt x="69083" y="1354"/>
                      <a:pt x="68683" y="1054"/>
                    </a:cubicBezTo>
                    <a:cubicBezTo>
                      <a:pt x="68416" y="887"/>
                      <a:pt x="68183" y="753"/>
                      <a:pt x="67916" y="653"/>
                    </a:cubicBezTo>
                    <a:cubicBezTo>
                      <a:pt x="67615" y="520"/>
                      <a:pt x="67349" y="420"/>
                      <a:pt x="67015" y="387"/>
                    </a:cubicBezTo>
                    <a:cubicBezTo>
                      <a:pt x="66828" y="363"/>
                      <a:pt x="66648" y="352"/>
                      <a:pt x="66477" y="352"/>
                    </a:cubicBezTo>
                    <a:cubicBezTo>
                      <a:pt x="65427" y="352"/>
                      <a:pt x="64677" y="762"/>
                      <a:pt x="64246" y="1220"/>
                    </a:cubicBezTo>
                    <a:cubicBezTo>
                      <a:pt x="63713" y="1754"/>
                      <a:pt x="63546" y="2355"/>
                      <a:pt x="63546" y="2355"/>
                    </a:cubicBezTo>
                    <a:cubicBezTo>
                      <a:pt x="63546" y="2355"/>
                      <a:pt x="63379" y="2922"/>
                      <a:pt x="62879" y="3489"/>
                    </a:cubicBezTo>
                    <a:cubicBezTo>
                      <a:pt x="62679" y="3756"/>
                      <a:pt x="62345" y="4022"/>
                      <a:pt x="61911" y="4223"/>
                    </a:cubicBezTo>
                    <a:cubicBezTo>
                      <a:pt x="61511" y="4389"/>
                      <a:pt x="61011" y="4523"/>
                      <a:pt x="60377" y="4523"/>
                    </a:cubicBezTo>
                    <a:cubicBezTo>
                      <a:pt x="59109" y="4489"/>
                      <a:pt x="57775" y="3889"/>
                      <a:pt x="57241" y="3322"/>
                    </a:cubicBezTo>
                    <a:cubicBezTo>
                      <a:pt x="57008" y="3022"/>
                      <a:pt x="56774" y="2722"/>
                      <a:pt x="56674" y="2521"/>
                    </a:cubicBezTo>
                    <a:cubicBezTo>
                      <a:pt x="56541" y="2321"/>
                      <a:pt x="56441" y="2188"/>
                      <a:pt x="56441" y="2154"/>
                    </a:cubicBezTo>
                    <a:cubicBezTo>
                      <a:pt x="56407" y="2054"/>
                      <a:pt x="56174" y="1521"/>
                      <a:pt x="55607" y="1020"/>
                    </a:cubicBezTo>
                    <a:cubicBezTo>
                      <a:pt x="55094" y="538"/>
                      <a:pt x="54282" y="1"/>
                      <a:pt x="531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1" name="Google Shape;6091;p73"/>
              <p:cNvSpPr/>
              <p:nvPr/>
            </p:nvSpPr>
            <p:spPr>
              <a:xfrm>
                <a:off x="9879679" y="2884965"/>
                <a:ext cx="116859" cy="67118"/>
              </a:xfrm>
              <a:custGeom>
                <a:avLst/>
                <a:gdLst/>
                <a:ahLst/>
                <a:cxnLst/>
                <a:rect l="l" t="t" r="r" b="b"/>
                <a:pathLst>
                  <a:path w="7532" h="4326" extrusionOk="0">
                    <a:moveTo>
                      <a:pt x="1469" y="1"/>
                    </a:moveTo>
                    <a:cubicBezTo>
                      <a:pt x="1114" y="1"/>
                      <a:pt x="927" y="600"/>
                      <a:pt x="1327" y="857"/>
                    </a:cubicBezTo>
                    <a:cubicBezTo>
                      <a:pt x="2661" y="1691"/>
                      <a:pt x="4029" y="2491"/>
                      <a:pt x="5363" y="3325"/>
                    </a:cubicBezTo>
                    <a:cubicBezTo>
                      <a:pt x="3762" y="3225"/>
                      <a:pt x="2161" y="3192"/>
                      <a:pt x="527" y="3125"/>
                    </a:cubicBezTo>
                    <a:cubicBezTo>
                      <a:pt x="508" y="3123"/>
                      <a:pt x="490" y="3122"/>
                      <a:pt x="474" y="3122"/>
                    </a:cubicBezTo>
                    <a:cubicBezTo>
                      <a:pt x="0" y="3122"/>
                      <a:pt x="111" y="3993"/>
                      <a:pt x="627" y="4026"/>
                    </a:cubicBezTo>
                    <a:cubicBezTo>
                      <a:pt x="2795" y="4126"/>
                      <a:pt x="4930" y="4226"/>
                      <a:pt x="7098" y="4326"/>
                    </a:cubicBezTo>
                    <a:cubicBezTo>
                      <a:pt x="7465" y="4293"/>
                      <a:pt x="7532" y="3659"/>
                      <a:pt x="7198" y="3459"/>
                    </a:cubicBezTo>
                    <a:cubicBezTo>
                      <a:pt x="5363" y="2324"/>
                      <a:pt x="3495" y="1190"/>
                      <a:pt x="1661" y="56"/>
                    </a:cubicBezTo>
                    <a:cubicBezTo>
                      <a:pt x="1593" y="18"/>
                      <a:pt x="1529" y="1"/>
                      <a:pt x="146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2" name="Google Shape;6092;p73"/>
              <p:cNvSpPr/>
              <p:nvPr/>
            </p:nvSpPr>
            <p:spPr>
              <a:xfrm>
                <a:off x="9957766" y="2686357"/>
                <a:ext cx="92113" cy="80771"/>
              </a:xfrm>
              <a:custGeom>
                <a:avLst/>
                <a:gdLst/>
                <a:ahLst/>
                <a:cxnLst/>
                <a:rect l="l" t="t" r="r" b="b"/>
                <a:pathLst>
                  <a:path w="5937" h="5206" extrusionOk="0">
                    <a:moveTo>
                      <a:pt x="862" y="1"/>
                    </a:moveTo>
                    <a:cubicBezTo>
                      <a:pt x="544" y="1"/>
                      <a:pt x="291" y="442"/>
                      <a:pt x="631" y="782"/>
                    </a:cubicBezTo>
                    <a:lnTo>
                      <a:pt x="3933" y="3917"/>
                    </a:lnTo>
                    <a:cubicBezTo>
                      <a:pt x="2832" y="3617"/>
                      <a:pt x="1765" y="3284"/>
                      <a:pt x="631" y="2983"/>
                    </a:cubicBezTo>
                    <a:cubicBezTo>
                      <a:pt x="596" y="2974"/>
                      <a:pt x="563" y="2970"/>
                      <a:pt x="532" y="2970"/>
                    </a:cubicBezTo>
                    <a:cubicBezTo>
                      <a:pt x="111" y="2970"/>
                      <a:pt x="0" y="3758"/>
                      <a:pt x="497" y="3851"/>
                    </a:cubicBezTo>
                    <a:cubicBezTo>
                      <a:pt x="2132" y="4318"/>
                      <a:pt x="3766" y="4785"/>
                      <a:pt x="5401" y="5185"/>
                    </a:cubicBezTo>
                    <a:cubicBezTo>
                      <a:pt x="5435" y="5199"/>
                      <a:pt x="5468" y="5205"/>
                      <a:pt x="5500" y="5205"/>
                    </a:cubicBezTo>
                    <a:cubicBezTo>
                      <a:pt x="5776" y="5205"/>
                      <a:pt x="5937" y="4721"/>
                      <a:pt x="5667" y="4451"/>
                    </a:cubicBezTo>
                    <a:cubicBezTo>
                      <a:pt x="4166" y="2983"/>
                      <a:pt x="2632" y="1582"/>
                      <a:pt x="1131" y="115"/>
                    </a:cubicBezTo>
                    <a:cubicBezTo>
                      <a:pt x="1044" y="35"/>
                      <a:pt x="951" y="1"/>
                      <a:pt x="86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3" name="Google Shape;6093;p73"/>
              <p:cNvSpPr/>
              <p:nvPr/>
            </p:nvSpPr>
            <p:spPr>
              <a:xfrm>
                <a:off x="9872310" y="3120777"/>
                <a:ext cx="120443" cy="54799"/>
              </a:xfrm>
              <a:custGeom>
                <a:avLst/>
                <a:gdLst/>
                <a:ahLst/>
                <a:cxnLst/>
                <a:rect l="l" t="t" r="r" b="b"/>
                <a:pathLst>
                  <a:path w="7763" h="3532" extrusionOk="0">
                    <a:moveTo>
                      <a:pt x="7203" y="0"/>
                    </a:moveTo>
                    <a:cubicBezTo>
                      <a:pt x="7193" y="0"/>
                      <a:pt x="7183" y="1"/>
                      <a:pt x="7173" y="1"/>
                    </a:cubicBezTo>
                    <a:cubicBezTo>
                      <a:pt x="4671" y="135"/>
                      <a:pt x="2269" y="1035"/>
                      <a:pt x="301" y="2670"/>
                    </a:cubicBezTo>
                    <a:cubicBezTo>
                      <a:pt x="0" y="2944"/>
                      <a:pt x="260" y="3531"/>
                      <a:pt x="566" y="3531"/>
                    </a:cubicBezTo>
                    <a:cubicBezTo>
                      <a:pt x="633" y="3531"/>
                      <a:pt x="702" y="3503"/>
                      <a:pt x="768" y="3437"/>
                    </a:cubicBezTo>
                    <a:cubicBezTo>
                      <a:pt x="2603" y="1869"/>
                      <a:pt x="4838" y="969"/>
                      <a:pt x="7206" y="869"/>
                    </a:cubicBezTo>
                    <a:cubicBezTo>
                      <a:pt x="7763" y="869"/>
                      <a:pt x="7741" y="0"/>
                      <a:pt x="720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4" name="Google Shape;6094;p73"/>
              <p:cNvSpPr/>
              <p:nvPr/>
            </p:nvSpPr>
            <p:spPr>
              <a:xfrm>
                <a:off x="9931825" y="3088537"/>
                <a:ext cx="54877" cy="17268"/>
              </a:xfrm>
              <a:custGeom>
                <a:avLst/>
                <a:gdLst/>
                <a:ahLst/>
                <a:cxnLst/>
                <a:rect l="l" t="t" r="r" b="b"/>
                <a:pathLst>
                  <a:path w="3537" h="1113" extrusionOk="0">
                    <a:moveTo>
                      <a:pt x="3142" y="1"/>
                    </a:moveTo>
                    <a:cubicBezTo>
                      <a:pt x="3119" y="1"/>
                      <a:pt x="3095" y="4"/>
                      <a:pt x="3070" y="11"/>
                    </a:cubicBezTo>
                    <a:cubicBezTo>
                      <a:pt x="2169" y="78"/>
                      <a:pt x="1302" y="111"/>
                      <a:pt x="435" y="211"/>
                    </a:cubicBezTo>
                    <a:cubicBezTo>
                      <a:pt x="234" y="211"/>
                      <a:pt x="1" y="412"/>
                      <a:pt x="68" y="678"/>
                    </a:cubicBezTo>
                    <a:cubicBezTo>
                      <a:pt x="101" y="912"/>
                      <a:pt x="268" y="1112"/>
                      <a:pt x="501" y="1112"/>
                    </a:cubicBezTo>
                    <a:cubicBezTo>
                      <a:pt x="1369" y="1045"/>
                      <a:pt x="2269" y="1012"/>
                      <a:pt x="3136" y="912"/>
                    </a:cubicBezTo>
                    <a:cubicBezTo>
                      <a:pt x="3337" y="912"/>
                      <a:pt x="3537" y="712"/>
                      <a:pt x="3503" y="445"/>
                    </a:cubicBezTo>
                    <a:cubicBezTo>
                      <a:pt x="3474" y="236"/>
                      <a:pt x="3337" y="1"/>
                      <a:pt x="314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5" name="Google Shape;6095;p73"/>
              <p:cNvSpPr/>
              <p:nvPr/>
            </p:nvSpPr>
            <p:spPr>
              <a:xfrm>
                <a:off x="9994971" y="2772977"/>
                <a:ext cx="80461" cy="368264"/>
              </a:xfrm>
              <a:custGeom>
                <a:avLst/>
                <a:gdLst/>
                <a:ahLst/>
                <a:cxnLst/>
                <a:rect l="l" t="t" r="r" b="b"/>
                <a:pathLst>
                  <a:path w="5186" h="23736" extrusionOk="0">
                    <a:moveTo>
                      <a:pt x="4629" y="0"/>
                    </a:moveTo>
                    <a:cubicBezTo>
                      <a:pt x="4511" y="0"/>
                      <a:pt x="4399" y="69"/>
                      <a:pt x="4337" y="236"/>
                    </a:cubicBezTo>
                    <a:cubicBezTo>
                      <a:pt x="1368" y="7274"/>
                      <a:pt x="0" y="15213"/>
                      <a:pt x="334" y="23286"/>
                    </a:cubicBezTo>
                    <a:cubicBezTo>
                      <a:pt x="351" y="23586"/>
                      <a:pt x="559" y="23736"/>
                      <a:pt x="755" y="23736"/>
                    </a:cubicBezTo>
                    <a:cubicBezTo>
                      <a:pt x="951" y="23736"/>
                      <a:pt x="1135" y="23586"/>
                      <a:pt x="1101" y="23286"/>
                    </a:cubicBezTo>
                    <a:cubicBezTo>
                      <a:pt x="768" y="15413"/>
                      <a:pt x="2169" y="7608"/>
                      <a:pt x="5071" y="703"/>
                    </a:cubicBezTo>
                    <a:cubicBezTo>
                      <a:pt x="5185" y="336"/>
                      <a:pt x="4890" y="0"/>
                      <a:pt x="462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6" name="Google Shape;6096;p73"/>
              <p:cNvSpPr/>
              <p:nvPr/>
            </p:nvSpPr>
            <p:spPr>
              <a:xfrm>
                <a:off x="10083190" y="2616043"/>
                <a:ext cx="107271" cy="130310"/>
              </a:xfrm>
              <a:custGeom>
                <a:avLst/>
                <a:gdLst/>
                <a:ahLst/>
                <a:cxnLst/>
                <a:rect l="l" t="t" r="r" b="b"/>
                <a:pathLst>
                  <a:path w="6914" h="8399" extrusionOk="0">
                    <a:moveTo>
                      <a:pt x="6337" y="1"/>
                    </a:moveTo>
                    <a:cubicBezTo>
                      <a:pt x="6258" y="1"/>
                      <a:pt x="6173" y="33"/>
                      <a:pt x="6090" y="110"/>
                    </a:cubicBezTo>
                    <a:cubicBezTo>
                      <a:pt x="3755" y="2278"/>
                      <a:pt x="1753" y="4847"/>
                      <a:pt x="185" y="7782"/>
                    </a:cubicBezTo>
                    <a:cubicBezTo>
                      <a:pt x="1" y="8083"/>
                      <a:pt x="312" y="8399"/>
                      <a:pt x="598" y="8399"/>
                    </a:cubicBezTo>
                    <a:cubicBezTo>
                      <a:pt x="725" y="8399"/>
                      <a:pt x="847" y="8336"/>
                      <a:pt x="919" y="8183"/>
                    </a:cubicBezTo>
                    <a:cubicBezTo>
                      <a:pt x="2420" y="5381"/>
                      <a:pt x="4355" y="2879"/>
                      <a:pt x="6590" y="844"/>
                    </a:cubicBezTo>
                    <a:cubicBezTo>
                      <a:pt x="6913" y="575"/>
                      <a:pt x="6671" y="1"/>
                      <a:pt x="63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7" name="Google Shape;6097;p73"/>
              <p:cNvSpPr/>
              <p:nvPr/>
            </p:nvSpPr>
            <p:spPr>
              <a:xfrm>
                <a:off x="10077853" y="2500270"/>
                <a:ext cx="98241" cy="106495"/>
              </a:xfrm>
              <a:custGeom>
                <a:avLst/>
                <a:gdLst/>
                <a:ahLst/>
                <a:cxnLst/>
                <a:rect l="l" t="t" r="r" b="b"/>
                <a:pathLst>
                  <a:path w="6332" h="6864" extrusionOk="0">
                    <a:moveTo>
                      <a:pt x="2805" y="1"/>
                    </a:moveTo>
                    <a:cubicBezTo>
                      <a:pt x="2544" y="1"/>
                      <a:pt x="2268" y="318"/>
                      <a:pt x="2431" y="667"/>
                    </a:cubicBezTo>
                    <a:cubicBezTo>
                      <a:pt x="3231" y="2202"/>
                      <a:pt x="4032" y="3736"/>
                      <a:pt x="4832" y="5271"/>
                    </a:cubicBezTo>
                    <a:cubicBezTo>
                      <a:pt x="3431" y="4437"/>
                      <a:pt x="2097" y="3603"/>
                      <a:pt x="729" y="2769"/>
                    </a:cubicBezTo>
                    <a:cubicBezTo>
                      <a:pt x="658" y="2723"/>
                      <a:pt x="589" y="2702"/>
                      <a:pt x="526" y="2702"/>
                    </a:cubicBezTo>
                    <a:cubicBezTo>
                      <a:pt x="179" y="2702"/>
                      <a:pt x="1" y="3310"/>
                      <a:pt x="396" y="3536"/>
                    </a:cubicBezTo>
                    <a:cubicBezTo>
                      <a:pt x="2164" y="4637"/>
                      <a:pt x="3898" y="5704"/>
                      <a:pt x="5700" y="6772"/>
                    </a:cubicBezTo>
                    <a:cubicBezTo>
                      <a:pt x="5778" y="6836"/>
                      <a:pt x="5853" y="6863"/>
                      <a:pt x="5921" y="6863"/>
                    </a:cubicBezTo>
                    <a:cubicBezTo>
                      <a:pt x="6173" y="6863"/>
                      <a:pt x="6331" y="6486"/>
                      <a:pt x="6200" y="6171"/>
                    </a:cubicBezTo>
                    <a:cubicBezTo>
                      <a:pt x="5166" y="4170"/>
                      <a:pt x="4099" y="2235"/>
                      <a:pt x="3098" y="200"/>
                    </a:cubicBezTo>
                    <a:cubicBezTo>
                      <a:pt x="3027" y="60"/>
                      <a:pt x="2918" y="1"/>
                      <a:pt x="280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8" name="Google Shape;6098;p73"/>
              <p:cNvSpPr/>
              <p:nvPr/>
            </p:nvSpPr>
            <p:spPr>
              <a:xfrm>
                <a:off x="10233390" y="2374506"/>
                <a:ext cx="87598" cy="119497"/>
              </a:xfrm>
              <a:custGeom>
                <a:avLst/>
                <a:gdLst/>
                <a:ahLst/>
                <a:cxnLst/>
                <a:rect l="l" t="t" r="r" b="b"/>
                <a:pathLst>
                  <a:path w="5646" h="7702" extrusionOk="0">
                    <a:moveTo>
                      <a:pt x="3187" y="0"/>
                    </a:moveTo>
                    <a:cubicBezTo>
                      <a:pt x="2965" y="0"/>
                      <a:pt x="2748" y="231"/>
                      <a:pt x="2846" y="567"/>
                    </a:cubicBezTo>
                    <a:cubicBezTo>
                      <a:pt x="3347" y="2235"/>
                      <a:pt x="3814" y="3903"/>
                      <a:pt x="4314" y="5571"/>
                    </a:cubicBezTo>
                    <a:cubicBezTo>
                      <a:pt x="3147" y="4237"/>
                      <a:pt x="1979" y="2902"/>
                      <a:pt x="812" y="1601"/>
                    </a:cubicBezTo>
                    <a:cubicBezTo>
                      <a:pt x="722" y="1512"/>
                      <a:pt x="628" y="1474"/>
                      <a:pt x="540" y="1474"/>
                    </a:cubicBezTo>
                    <a:cubicBezTo>
                      <a:pt x="233" y="1474"/>
                      <a:pt x="0" y="1932"/>
                      <a:pt x="311" y="2269"/>
                    </a:cubicBezTo>
                    <a:cubicBezTo>
                      <a:pt x="1846" y="4036"/>
                      <a:pt x="3380" y="5771"/>
                      <a:pt x="4915" y="7572"/>
                    </a:cubicBezTo>
                    <a:cubicBezTo>
                      <a:pt x="4996" y="7663"/>
                      <a:pt x="5090" y="7702"/>
                      <a:pt x="5181" y="7702"/>
                    </a:cubicBezTo>
                    <a:cubicBezTo>
                      <a:pt x="5424" y="7702"/>
                      <a:pt x="5646" y="7421"/>
                      <a:pt x="5548" y="7105"/>
                    </a:cubicBezTo>
                    <a:lnTo>
                      <a:pt x="3547" y="367"/>
                    </a:lnTo>
                    <a:cubicBezTo>
                      <a:pt x="3493" y="109"/>
                      <a:pt x="3339" y="0"/>
                      <a:pt x="318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99" name="Google Shape;6099;p73"/>
              <p:cNvSpPr/>
              <p:nvPr/>
            </p:nvSpPr>
            <p:spPr>
              <a:xfrm>
                <a:off x="11192512" y="2438738"/>
                <a:ext cx="94238" cy="107240"/>
              </a:xfrm>
              <a:custGeom>
                <a:avLst/>
                <a:gdLst/>
                <a:ahLst/>
                <a:cxnLst/>
                <a:rect l="l" t="t" r="r" b="b"/>
                <a:pathLst>
                  <a:path w="6074" h="6912" extrusionOk="0">
                    <a:moveTo>
                      <a:pt x="2851" y="0"/>
                    </a:moveTo>
                    <a:cubicBezTo>
                      <a:pt x="2724" y="0"/>
                      <a:pt x="2603" y="68"/>
                      <a:pt x="2538" y="230"/>
                    </a:cubicBezTo>
                    <a:cubicBezTo>
                      <a:pt x="1737" y="2265"/>
                      <a:pt x="904" y="4266"/>
                      <a:pt x="103" y="6268"/>
                    </a:cubicBezTo>
                    <a:cubicBezTo>
                      <a:pt x="0" y="6550"/>
                      <a:pt x="233" y="6911"/>
                      <a:pt x="498" y="6911"/>
                    </a:cubicBezTo>
                    <a:cubicBezTo>
                      <a:pt x="577" y="6911"/>
                      <a:pt x="660" y="6878"/>
                      <a:pt x="737" y="6801"/>
                    </a:cubicBezTo>
                    <a:cubicBezTo>
                      <a:pt x="2405" y="5434"/>
                      <a:pt x="4072" y="4100"/>
                      <a:pt x="5740" y="2732"/>
                    </a:cubicBezTo>
                    <a:cubicBezTo>
                      <a:pt x="6074" y="2482"/>
                      <a:pt x="5829" y="1885"/>
                      <a:pt x="5487" y="1885"/>
                    </a:cubicBezTo>
                    <a:cubicBezTo>
                      <a:pt x="5418" y="1885"/>
                      <a:pt x="5346" y="1909"/>
                      <a:pt x="5273" y="1965"/>
                    </a:cubicBezTo>
                    <a:cubicBezTo>
                      <a:pt x="4039" y="2965"/>
                      <a:pt x="2772" y="4033"/>
                      <a:pt x="1537" y="5034"/>
                    </a:cubicBezTo>
                    <a:lnTo>
                      <a:pt x="3272" y="630"/>
                    </a:lnTo>
                    <a:cubicBezTo>
                      <a:pt x="3407" y="292"/>
                      <a:pt x="3116" y="0"/>
                      <a:pt x="28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0" name="Google Shape;6100;p73"/>
              <p:cNvSpPr/>
              <p:nvPr/>
            </p:nvSpPr>
            <p:spPr>
              <a:xfrm>
                <a:off x="11040698" y="2321506"/>
                <a:ext cx="63689" cy="109272"/>
              </a:xfrm>
              <a:custGeom>
                <a:avLst/>
                <a:gdLst/>
                <a:ahLst/>
                <a:cxnLst/>
                <a:rect l="l" t="t" r="r" b="b"/>
                <a:pathLst>
                  <a:path w="4105" h="7043" extrusionOk="0">
                    <a:moveTo>
                      <a:pt x="1447" y="0"/>
                    </a:moveTo>
                    <a:cubicBezTo>
                      <a:pt x="1281" y="0"/>
                      <a:pt x="1123" y="96"/>
                      <a:pt x="1082" y="314"/>
                    </a:cubicBezTo>
                    <a:cubicBezTo>
                      <a:pt x="748" y="2349"/>
                      <a:pt x="381" y="4450"/>
                      <a:pt x="48" y="6485"/>
                    </a:cubicBezTo>
                    <a:cubicBezTo>
                      <a:pt x="1" y="6788"/>
                      <a:pt x="248" y="7043"/>
                      <a:pt x="481" y="7043"/>
                    </a:cubicBezTo>
                    <a:cubicBezTo>
                      <a:pt x="581" y="7043"/>
                      <a:pt x="678" y="6996"/>
                      <a:pt x="748" y="6885"/>
                    </a:cubicBezTo>
                    <a:cubicBezTo>
                      <a:pt x="1816" y="5584"/>
                      <a:pt x="2816" y="4217"/>
                      <a:pt x="3850" y="2883"/>
                    </a:cubicBezTo>
                    <a:cubicBezTo>
                      <a:pt x="4105" y="2577"/>
                      <a:pt x="3797" y="2136"/>
                      <a:pt x="3488" y="2136"/>
                    </a:cubicBezTo>
                    <a:cubicBezTo>
                      <a:pt x="3392" y="2136"/>
                      <a:pt x="3296" y="2179"/>
                      <a:pt x="3217" y="2282"/>
                    </a:cubicBezTo>
                    <a:cubicBezTo>
                      <a:pt x="2516" y="3183"/>
                      <a:pt x="1849" y="4083"/>
                      <a:pt x="1148" y="4984"/>
                    </a:cubicBezTo>
                    <a:lnTo>
                      <a:pt x="1882" y="514"/>
                    </a:lnTo>
                    <a:cubicBezTo>
                      <a:pt x="1941" y="199"/>
                      <a:pt x="1686" y="0"/>
                      <a:pt x="144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1" name="Google Shape;6101;p73"/>
              <p:cNvSpPr/>
              <p:nvPr/>
            </p:nvSpPr>
            <p:spPr>
              <a:xfrm>
                <a:off x="11303677" y="2647616"/>
                <a:ext cx="124368" cy="43814"/>
              </a:xfrm>
              <a:custGeom>
                <a:avLst/>
                <a:gdLst/>
                <a:ahLst/>
                <a:cxnLst/>
                <a:rect l="l" t="t" r="r" b="b"/>
                <a:pathLst>
                  <a:path w="8016" h="2824" extrusionOk="0">
                    <a:moveTo>
                      <a:pt x="6953" y="0"/>
                    </a:moveTo>
                    <a:cubicBezTo>
                      <a:pt x="4592" y="0"/>
                      <a:pt x="2310" y="668"/>
                      <a:pt x="377" y="1978"/>
                    </a:cubicBezTo>
                    <a:cubicBezTo>
                      <a:pt x="1" y="2238"/>
                      <a:pt x="301" y="2824"/>
                      <a:pt x="649" y="2824"/>
                    </a:cubicBezTo>
                    <a:cubicBezTo>
                      <a:pt x="702" y="2824"/>
                      <a:pt x="757" y="2810"/>
                      <a:pt x="810" y="2779"/>
                    </a:cubicBezTo>
                    <a:cubicBezTo>
                      <a:pt x="2630" y="1535"/>
                      <a:pt x="4698" y="926"/>
                      <a:pt x="6889" y="926"/>
                    </a:cubicBezTo>
                    <a:cubicBezTo>
                      <a:pt x="7108" y="926"/>
                      <a:pt x="7327" y="932"/>
                      <a:pt x="7548" y="944"/>
                    </a:cubicBezTo>
                    <a:cubicBezTo>
                      <a:pt x="8015" y="944"/>
                      <a:pt x="7949" y="77"/>
                      <a:pt x="7448" y="10"/>
                    </a:cubicBezTo>
                    <a:cubicBezTo>
                      <a:pt x="7283" y="3"/>
                      <a:pt x="7117" y="0"/>
                      <a:pt x="695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2" name="Google Shape;6102;p73"/>
              <p:cNvSpPr/>
              <p:nvPr/>
            </p:nvSpPr>
            <p:spPr>
              <a:xfrm>
                <a:off x="11290365" y="2626237"/>
                <a:ext cx="48655" cy="36336"/>
              </a:xfrm>
              <a:custGeom>
                <a:avLst/>
                <a:gdLst/>
                <a:ahLst/>
                <a:cxnLst/>
                <a:rect l="l" t="t" r="r" b="b"/>
                <a:pathLst>
                  <a:path w="3136" h="2342" extrusionOk="0">
                    <a:moveTo>
                      <a:pt x="2642" y="0"/>
                    </a:moveTo>
                    <a:cubicBezTo>
                      <a:pt x="2567" y="0"/>
                      <a:pt x="2493" y="19"/>
                      <a:pt x="2435" y="54"/>
                    </a:cubicBezTo>
                    <a:cubicBezTo>
                      <a:pt x="1668" y="521"/>
                      <a:pt x="968" y="1021"/>
                      <a:pt x="234" y="1488"/>
                    </a:cubicBezTo>
                    <a:cubicBezTo>
                      <a:pt x="0" y="1621"/>
                      <a:pt x="0" y="1888"/>
                      <a:pt x="134" y="2122"/>
                    </a:cubicBezTo>
                    <a:cubicBezTo>
                      <a:pt x="221" y="2275"/>
                      <a:pt x="380" y="2342"/>
                      <a:pt x="526" y="2342"/>
                    </a:cubicBezTo>
                    <a:cubicBezTo>
                      <a:pt x="603" y="2342"/>
                      <a:pt x="677" y="2323"/>
                      <a:pt x="734" y="2289"/>
                    </a:cubicBezTo>
                    <a:cubicBezTo>
                      <a:pt x="1468" y="1822"/>
                      <a:pt x="2169" y="1321"/>
                      <a:pt x="2936" y="854"/>
                    </a:cubicBezTo>
                    <a:cubicBezTo>
                      <a:pt x="3103" y="721"/>
                      <a:pt x="3136" y="454"/>
                      <a:pt x="3003" y="220"/>
                    </a:cubicBezTo>
                    <a:cubicBezTo>
                      <a:pt x="2937" y="67"/>
                      <a:pt x="2786" y="0"/>
                      <a:pt x="264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3" name="Google Shape;6103;p73"/>
              <p:cNvSpPr/>
              <p:nvPr/>
            </p:nvSpPr>
            <p:spPr>
              <a:xfrm>
                <a:off x="11029434" y="2447830"/>
                <a:ext cx="278991" cy="260326"/>
              </a:xfrm>
              <a:custGeom>
                <a:avLst/>
                <a:gdLst/>
                <a:ahLst/>
                <a:cxnLst/>
                <a:rect l="l" t="t" r="r" b="b"/>
                <a:pathLst>
                  <a:path w="17982" h="16779" extrusionOk="0">
                    <a:moveTo>
                      <a:pt x="567" y="1"/>
                    </a:moveTo>
                    <a:cubicBezTo>
                      <a:pt x="200" y="1"/>
                      <a:pt x="0" y="608"/>
                      <a:pt x="407" y="812"/>
                    </a:cubicBezTo>
                    <a:cubicBezTo>
                      <a:pt x="6878" y="4614"/>
                      <a:pt x="12615" y="10018"/>
                      <a:pt x="17085" y="16556"/>
                    </a:cubicBezTo>
                    <a:cubicBezTo>
                      <a:pt x="17190" y="16713"/>
                      <a:pt x="17327" y="16778"/>
                      <a:pt x="17456" y="16778"/>
                    </a:cubicBezTo>
                    <a:cubicBezTo>
                      <a:pt x="17739" y="16778"/>
                      <a:pt x="17981" y="16466"/>
                      <a:pt x="17752" y="16123"/>
                    </a:cubicBezTo>
                    <a:cubicBezTo>
                      <a:pt x="13182" y="9484"/>
                      <a:pt x="7312" y="3947"/>
                      <a:pt x="740" y="44"/>
                    </a:cubicBezTo>
                    <a:cubicBezTo>
                      <a:pt x="680" y="14"/>
                      <a:pt x="622" y="1"/>
                      <a:pt x="56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4" name="Google Shape;6104;p73"/>
              <p:cNvSpPr/>
              <p:nvPr/>
            </p:nvSpPr>
            <p:spPr>
              <a:xfrm>
                <a:off x="10844821" y="2391045"/>
                <a:ext cx="159510" cy="53853"/>
              </a:xfrm>
              <a:custGeom>
                <a:avLst/>
                <a:gdLst/>
                <a:ahLst/>
                <a:cxnLst/>
                <a:rect l="l" t="t" r="r" b="b"/>
                <a:pathLst>
                  <a:path w="10281" h="3471" extrusionOk="0">
                    <a:moveTo>
                      <a:pt x="470" y="1"/>
                    </a:moveTo>
                    <a:cubicBezTo>
                      <a:pt x="1" y="1"/>
                      <a:pt x="106" y="838"/>
                      <a:pt x="597" y="936"/>
                    </a:cubicBezTo>
                    <a:cubicBezTo>
                      <a:pt x="3599" y="1269"/>
                      <a:pt x="6635" y="2103"/>
                      <a:pt x="9504" y="3437"/>
                    </a:cubicBezTo>
                    <a:cubicBezTo>
                      <a:pt x="9560" y="3460"/>
                      <a:pt x="9615" y="3470"/>
                      <a:pt x="9667" y="3470"/>
                    </a:cubicBezTo>
                    <a:cubicBezTo>
                      <a:pt x="10069" y="3470"/>
                      <a:pt x="10281" y="2844"/>
                      <a:pt x="9837" y="2637"/>
                    </a:cubicBezTo>
                    <a:cubicBezTo>
                      <a:pt x="6835" y="1203"/>
                      <a:pt x="3666" y="335"/>
                      <a:pt x="497" y="2"/>
                    </a:cubicBezTo>
                    <a:cubicBezTo>
                      <a:pt x="488" y="1"/>
                      <a:pt x="479" y="1"/>
                      <a:pt x="47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5" name="Google Shape;6105;p73"/>
              <p:cNvSpPr/>
              <p:nvPr/>
            </p:nvSpPr>
            <p:spPr>
              <a:xfrm>
                <a:off x="10826141" y="2261417"/>
                <a:ext cx="67320" cy="116828"/>
              </a:xfrm>
              <a:custGeom>
                <a:avLst/>
                <a:gdLst/>
                <a:ahLst/>
                <a:cxnLst/>
                <a:rect l="l" t="t" r="r" b="b"/>
                <a:pathLst>
                  <a:path w="4339" h="7530" extrusionOk="0">
                    <a:moveTo>
                      <a:pt x="371" y="1"/>
                    </a:moveTo>
                    <a:cubicBezTo>
                      <a:pt x="175" y="1"/>
                      <a:pt x="0" y="151"/>
                      <a:pt x="33" y="451"/>
                    </a:cubicBezTo>
                    <a:cubicBezTo>
                      <a:pt x="400" y="2653"/>
                      <a:pt x="734" y="4854"/>
                      <a:pt x="1134" y="7056"/>
                    </a:cubicBezTo>
                    <a:cubicBezTo>
                      <a:pt x="1175" y="7343"/>
                      <a:pt x="1380" y="7529"/>
                      <a:pt x="1579" y="7529"/>
                    </a:cubicBezTo>
                    <a:cubicBezTo>
                      <a:pt x="1703" y="7529"/>
                      <a:pt x="1824" y="7456"/>
                      <a:pt x="1901" y="7289"/>
                    </a:cubicBezTo>
                    <a:cubicBezTo>
                      <a:pt x="2669" y="5355"/>
                      <a:pt x="3469" y="3420"/>
                      <a:pt x="4203" y="1518"/>
                    </a:cubicBezTo>
                    <a:cubicBezTo>
                      <a:pt x="4338" y="1181"/>
                      <a:pt x="4047" y="888"/>
                      <a:pt x="3783" y="888"/>
                    </a:cubicBezTo>
                    <a:cubicBezTo>
                      <a:pt x="3655" y="888"/>
                      <a:pt x="3534" y="956"/>
                      <a:pt x="3469" y="1118"/>
                    </a:cubicBezTo>
                    <a:cubicBezTo>
                      <a:pt x="2835" y="2553"/>
                      <a:pt x="2235" y="4054"/>
                      <a:pt x="1668" y="5521"/>
                    </a:cubicBezTo>
                    <a:cubicBezTo>
                      <a:pt x="1368" y="3853"/>
                      <a:pt x="1134" y="2152"/>
                      <a:pt x="834" y="451"/>
                    </a:cubicBezTo>
                    <a:cubicBezTo>
                      <a:pt x="784" y="151"/>
                      <a:pt x="567" y="1"/>
                      <a:pt x="37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6" name="Google Shape;6106;p73"/>
              <p:cNvSpPr/>
              <p:nvPr/>
            </p:nvSpPr>
            <p:spPr>
              <a:xfrm>
                <a:off x="10619605" y="2250665"/>
                <a:ext cx="61424" cy="122367"/>
              </a:xfrm>
              <a:custGeom>
                <a:avLst/>
                <a:gdLst/>
                <a:ahLst/>
                <a:cxnLst/>
                <a:rect l="l" t="t" r="r" b="b"/>
                <a:pathLst>
                  <a:path w="3959" h="7887" extrusionOk="0">
                    <a:moveTo>
                      <a:pt x="3446" y="1"/>
                    </a:moveTo>
                    <a:cubicBezTo>
                      <a:pt x="3289" y="1"/>
                      <a:pt x="3152" y="102"/>
                      <a:pt x="3138" y="343"/>
                    </a:cubicBezTo>
                    <a:cubicBezTo>
                      <a:pt x="3005" y="2111"/>
                      <a:pt x="2838" y="3879"/>
                      <a:pt x="2704" y="5614"/>
                    </a:cubicBezTo>
                    <a:cubicBezTo>
                      <a:pt x="2104" y="4013"/>
                      <a:pt x="1504" y="2378"/>
                      <a:pt x="870" y="744"/>
                    </a:cubicBezTo>
                    <a:cubicBezTo>
                      <a:pt x="793" y="538"/>
                      <a:pt x="636" y="451"/>
                      <a:pt x="482" y="451"/>
                    </a:cubicBezTo>
                    <a:cubicBezTo>
                      <a:pt x="237" y="451"/>
                      <a:pt x="0" y="670"/>
                      <a:pt x="103" y="977"/>
                    </a:cubicBezTo>
                    <a:cubicBezTo>
                      <a:pt x="937" y="3145"/>
                      <a:pt x="1704" y="5347"/>
                      <a:pt x="2538" y="7549"/>
                    </a:cubicBezTo>
                    <a:cubicBezTo>
                      <a:pt x="2623" y="7769"/>
                      <a:pt x="2820" y="7886"/>
                      <a:pt x="2998" y="7886"/>
                    </a:cubicBezTo>
                    <a:cubicBezTo>
                      <a:pt x="3169" y="7886"/>
                      <a:pt x="3322" y="7778"/>
                      <a:pt x="3338" y="7549"/>
                    </a:cubicBezTo>
                    <a:cubicBezTo>
                      <a:pt x="3538" y="5214"/>
                      <a:pt x="3705" y="2879"/>
                      <a:pt x="3939" y="544"/>
                    </a:cubicBezTo>
                    <a:cubicBezTo>
                      <a:pt x="3959" y="225"/>
                      <a:pt x="3680" y="1"/>
                      <a:pt x="344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7" name="Google Shape;6107;p73"/>
              <p:cNvSpPr/>
              <p:nvPr/>
            </p:nvSpPr>
            <p:spPr>
              <a:xfrm>
                <a:off x="10423604" y="2286815"/>
                <a:ext cx="72796" cy="138440"/>
              </a:xfrm>
              <a:custGeom>
                <a:avLst/>
                <a:gdLst/>
                <a:ahLst/>
                <a:cxnLst/>
                <a:rect l="l" t="t" r="r" b="b"/>
                <a:pathLst>
                  <a:path w="4692" h="8923" extrusionOk="0">
                    <a:moveTo>
                      <a:pt x="2704" y="1"/>
                    </a:moveTo>
                    <a:cubicBezTo>
                      <a:pt x="2474" y="1"/>
                      <a:pt x="2226" y="235"/>
                      <a:pt x="2328" y="582"/>
                    </a:cubicBezTo>
                    <a:cubicBezTo>
                      <a:pt x="2895" y="2583"/>
                      <a:pt x="3296" y="4585"/>
                      <a:pt x="3596" y="6653"/>
                    </a:cubicBezTo>
                    <a:cubicBezTo>
                      <a:pt x="2628" y="4985"/>
                      <a:pt x="1694" y="3217"/>
                      <a:pt x="827" y="1483"/>
                    </a:cubicBezTo>
                    <a:cubicBezTo>
                      <a:pt x="753" y="1304"/>
                      <a:pt x="637" y="1231"/>
                      <a:pt x="519" y="1231"/>
                    </a:cubicBezTo>
                    <a:cubicBezTo>
                      <a:pt x="262" y="1231"/>
                      <a:pt x="0" y="1574"/>
                      <a:pt x="160" y="1916"/>
                    </a:cubicBezTo>
                    <a:cubicBezTo>
                      <a:pt x="1294" y="4251"/>
                      <a:pt x="2528" y="6553"/>
                      <a:pt x="3929" y="8721"/>
                    </a:cubicBezTo>
                    <a:cubicBezTo>
                      <a:pt x="4005" y="8861"/>
                      <a:pt x="4139" y="8923"/>
                      <a:pt x="4270" y="8923"/>
                    </a:cubicBezTo>
                    <a:cubicBezTo>
                      <a:pt x="4485" y="8923"/>
                      <a:pt x="4692" y="8757"/>
                      <a:pt x="4630" y="8488"/>
                    </a:cubicBezTo>
                    <a:cubicBezTo>
                      <a:pt x="4296" y="5719"/>
                      <a:pt x="3763" y="2984"/>
                      <a:pt x="3029" y="315"/>
                    </a:cubicBezTo>
                    <a:cubicBezTo>
                      <a:pt x="2990" y="95"/>
                      <a:pt x="2850" y="1"/>
                      <a:pt x="270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8" name="Google Shape;6108;p73"/>
              <p:cNvSpPr/>
              <p:nvPr/>
            </p:nvSpPr>
            <p:spPr>
              <a:xfrm>
                <a:off x="10275995" y="2386964"/>
                <a:ext cx="500405" cy="157508"/>
              </a:xfrm>
              <a:custGeom>
                <a:avLst/>
                <a:gdLst/>
                <a:ahLst/>
                <a:cxnLst/>
                <a:rect l="l" t="t" r="r" b="b"/>
                <a:pathLst>
                  <a:path w="32253" h="10152" extrusionOk="0">
                    <a:moveTo>
                      <a:pt x="29866" y="0"/>
                    </a:moveTo>
                    <a:cubicBezTo>
                      <a:pt x="21740" y="0"/>
                      <a:pt x="13751" y="1901"/>
                      <a:pt x="6572" y="5569"/>
                    </a:cubicBezTo>
                    <a:cubicBezTo>
                      <a:pt x="4404" y="6636"/>
                      <a:pt x="2335" y="7904"/>
                      <a:pt x="334" y="9305"/>
                    </a:cubicBezTo>
                    <a:cubicBezTo>
                      <a:pt x="1" y="9555"/>
                      <a:pt x="246" y="10152"/>
                      <a:pt x="587" y="10152"/>
                    </a:cubicBezTo>
                    <a:cubicBezTo>
                      <a:pt x="656" y="10152"/>
                      <a:pt x="728" y="10127"/>
                      <a:pt x="801" y="10072"/>
                    </a:cubicBezTo>
                    <a:cubicBezTo>
                      <a:pt x="7839" y="5102"/>
                      <a:pt x="15978" y="2033"/>
                      <a:pt x="24518" y="1132"/>
                    </a:cubicBezTo>
                    <a:cubicBezTo>
                      <a:pt x="26292" y="960"/>
                      <a:pt x="28066" y="860"/>
                      <a:pt x="29826" y="860"/>
                    </a:cubicBezTo>
                    <a:cubicBezTo>
                      <a:pt x="30449" y="860"/>
                      <a:pt x="31071" y="872"/>
                      <a:pt x="31690" y="898"/>
                    </a:cubicBezTo>
                    <a:cubicBezTo>
                      <a:pt x="31700" y="899"/>
                      <a:pt x="31710" y="899"/>
                      <a:pt x="31720" y="899"/>
                    </a:cubicBezTo>
                    <a:cubicBezTo>
                      <a:pt x="32253" y="899"/>
                      <a:pt x="32148" y="31"/>
                      <a:pt x="31656" y="31"/>
                    </a:cubicBezTo>
                    <a:cubicBezTo>
                      <a:pt x="31059" y="11"/>
                      <a:pt x="30462" y="0"/>
                      <a:pt x="2986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09" name="Google Shape;6109;p73"/>
              <p:cNvSpPr/>
              <p:nvPr/>
            </p:nvSpPr>
            <p:spPr>
              <a:xfrm>
                <a:off x="10011014" y="2720211"/>
                <a:ext cx="1296449" cy="462968"/>
              </a:xfrm>
              <a:custGeom>
                <a:avLst/>
                <a:gdLst/>
                <a:ahLst/>
                <a:cxnLst/>
                <a:rect l="l" t="t" r="r" b="b"/>
                <a:pathLst>
                  <a:path w="83561" h="29840" extrusionOk="0">
                    <a:moveTo>
                      <a:pt x="83560" y="1"/>
                    </a:moveTo>
                    <a:lnTo>
                      <a:pt x="83560" y="1"/>
                    </a:lnTo>
                    <a:cubicBezTo>
                      <a:pt x="83560" y="1"/>
                      <a:pt x="75597" y="5735"/>
                      <a:pt x="70160" y="5735"/>
                    </a:cubicBezTo>
                    <a:cubicBezTo>
                      <a:pt x="69836" y="5735"/>
                      <a:pt x="69520" y="5715"/>
                      <a:pt x="69217" y="5672"/>
                    </a:cubicBezTo>
                    <a:cubicBezTo>
                      <a:pt x="68002" y="5508"/>
                      <a:pt x="66478" y="5417"/>
                      <a:pt x="64718" y="5417"/>
                    </a:cubicBezTo>
                    <a:cubicBezTo>
                      <a:pt x="58597" y="5417"/>
                      <a:pt x="49619" y="6514"/>
                      <a:pt x="40863" y="9441"/>
                    </a:cubicBezTo>
                    <a:cubicBezTo>
                      <a:pt x="29555" y="13177"/>
                      <a:pt x="19848" y="19582"/>
                      <a:pt x="15912" y="23418"/>
                    </a:cubicBezTo>
                    <a:cubicBezTo>
                      <a:pt x="12009" y="27254"/>
                      <a:pt x="1" y="27721"/>
                      <a:pt x="1" y="27721"/>
                    </a:cubicBezTo>
                    <a:cubicBezTo>
                      <a:pt x="1" y="27721"/>
                      <a:pt x="7701" y="29839"/>
                      <a:pt x="19042" y="29839"/>
                    </a:cubicBezTo>
                    <a:cubicBezTo>
                      <a:pt x="26688" y="29839"/>
                      <a:pt x="35988" y="28876"/>
                      <a:pt x="45700" y="25653"/>
                    </a:cubicBezTo>
                    <a:cubicBezTo>
                      <a:pt x="69783" y="17647"/>
                      <a:pt x="83560" y="2"/>
                      <a:pt x="83560"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0" name="Google Shape;6110;p73"/>
              <p:cNvSpPr/>
              <p:nvPr/>
            </p:nvSpPr>
            <p:spPr>
              <a:xfrm>
                <a:off x="10372296" y="3102004"/>
                <a:ext cx="36429" cy="28563"/>
              </a:xfrm>
              <a:custGeom>
                <a:avLst/>
                <a:gdLst/>
                <a:ahLst/>
                <a:cxnLst/>
                <a:rect l="l" t="t" r="r" b="b"/>
                <a:pathLst>
                  <a:path w="2348" h="1841" extrusionOk="0">
                    <a:moveTo>
                      <a:pt x="1145" y="1"/>
                    </a:moveTo>
                    <a:cubicBezTo>
                      <a:pt x="1066" y="1"/>
                      <a:pt x="984" y="14"/>
                      <a:pt x="898" y="44"/>
                    </a:cubicBezTo>
                    <a:cubicBezTo>
                      <a:pt x="1" y="353"/>
                      <a:pt x="396" y="1840"/>
                      <a:pt x="1256" y="1840"/>
                    </a:cubicBezTo>
                    <a:cubicBezTo>
                      <a:pt x="1323" y="1840"/>
                      <a:pt x="1393" y="1831"/>
                      <a:pt x="1466" y="1812"/>
                    </a:cubicBezTo>
                    <a:cubicBezTo>
                      <a:pt x="2347" y="1447"/>
                      <a:pt x="1954" y="1"/>
                      <a:pt x="114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1" name="Google Shape;6111;p73"/>
              <p:cNvSpPr/>
              <p:nvPr/>
            </p:nvSpPr>
            <p:spPr>
              <a:xfrm>
                <a:off x="10448506" y="3020767"/>
                <a:ext cx="36833" cy="28129"/>
              </a:xfrm>
              <a:custGeom>
                <a:avLst/>
                <a:gdLst/>
                <a:ahLst/>
                <a:cxnLst/>
                <a:rect l="l" t="t" r="r" b="b"/>
                <a:pathLst>
                  <a:path w="2374" h="1813" extrusionOk="0">
                    <a:moveTo>
                      <a:pt x="1133" y="0"/>
                    </a:moveTo>
                    <a:cubicBezTo>
                      <a:pt x="1055" y="0"/>
                      <a:pt x="974" y="14"/>
                      <a:pt x="890" y="43"/>
                    </a:cubicBezTo>
                    <a:cubicBezTo>
                      <a:pt x="0" y="350"/>
                      <a:pt x="408" y="1813"/>
                      <a:pt x="1258" y="1813"/>
                    </a:cubicBezTo>
                    <a:cubicBezTo>
                      <a:pt x="1332" y="1813"/>
                      <a:pt x="1410" y="1802"/>
                      <a:pt x="1490" y="1777"/>
                    </a:cubicBezTo>
                    <a:cubicBezTo>
                      <a:pt x="2374" y="1473"/>
                      <a:pt x="1950" y="0"/>
                      <a:pt x="113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2" name="Google Shape;6112;p73"/>
              <p:cNvSpPr/>
              <p:nvPr/>
            </p:nvSpPr>
            <p:spPr>
              <a:xfrm>
                <a:off x="10489791" y="3081323"/>
                <a:ext cx="37453" cy="28532"/>
              </a:xfrm>
              <a:custGeom>
                <a:avLst/>
                <a:gdLst/>
                <a:ahLst/>
                <a:cxnLst/>
                <a:rect l="l" t="t" r="r" b="b"/>
                <a:pathLst>
                  <a:path w="2414" h="1839" extrusionOk="0">
                    <a:moveTo>
                      <a:pt x="1145" y="1"/>
                    </a:moveTo>
                    <a:cubicBezTo>
                      <a:pt x="1066" y="1"/>
                      <a:pt x="983" y="14"/>
                      <a:pt x="898" y="43"/>
                    </a:cubicBezTo>
                    <a:cubicBezTo>
                      <a:pt x="0" y="352"/>
                      <a:pt x="423" y="1839"/>
                      <a:pt x="1288" y="1839"/>
                    </a:cubicBezTo>
                    <a:cubicBezTo>
                      <a:pt x="1356" y="1839"/>
                      <a:pt x="1426" y="1830"/>
                      <a:pt x="1498" y="1811"/>
                    </a:cubicBezTo>
                    <a:cubicBezTo>
                      <a:pt x="2413" y="1505"/>
                      <a:pt x="1989" y="1"/>
                      <a:pt x="114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3" name="Google Shape;6113;p73"/>
              <p:cNvSpPr/>
              <p:nvPr/>
            </p:nvSpPr>
            <p:spPr>
              <a:xfrm>
                <a:off x="10596457" y="3045824"/>
                <a:ext cx="36600" cy="28423"/>
              </a:xfrm>
              <a:custGeom>
                <a:avLst/>
                <a:gdLst/>
                <a:ahLst/>
                <a:cxnLst/>
                <a:rect l="l" t="t" r="r" b="b"/>
                <a:pathLst>
                  <a:path w="2359" h="1832" extrusionOk="0">
                    <a:moveTo>
                      <a:pt x="1070" y="1"/>
                    </a:moveTo>
                    <a:cubicBezTo>
                      <a:pt x="1003" y="1"/>
                      <a:pt x="933" y="10"/>
                      <a:pt x="861" y="29"/>
                    </a:cubicBezTo>
                    <a:cubicBezTo>
                      <a:pt x="1" y="336"/>
                      <a:pt x="385" y="1832"/>
                      <a:pt x="1233" y="1832"/>
                    </a:cubicBezTo>
                    <a:cubicBezTo>
                      <a:pt x="1306" y="1832"/>
                      <a:pt x="1382" y="1821"/>
                      <a:pt x="1461" y="1797"/>
                    </a:cubicBezTo>
                    <a:cubicBezTo>
                      <a:pt x="2359" y="1487"/>
                      <a:pt x="1935" y="1"/>
                      <a:pt x="107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4" name="Google Shape;6114;p73"/>
              <p:cNvSpPr/>
              <p:nvPr/>
            </p:nvSpPr>
            <p:spPr>
              <a:xfrm>
                <a:off x="10569601" y="2972112"/>
                <a:ext cx="37314" cy="28144"/>
              </a:xfrm>
              <a:custGeom>
                <a:avLst/>
                <a:gdLst/>
                <a:ahLst/>
                <a:cxnLst/>
                <a:rect l="l" t="t" r="r" b="b"/>
                <a:pathLst>
                  <a:path w="2405" h="1814" extrusionOk="0">
                    <a:moveTo>
                      <a:pt x="1142" y="1"/>
                    </a:moveTo>
                    <a:cubicBezTo>
                      <a:pt x="1062" y="1"/>
                      <a:pt x="978" y="14"/>
                      <a:pt x="891" y="43"/>
                    </a:cubicBezTo>
                    <a:cubicBezTo>
                      <a:pt x="1" y="350"/>
                      <a:pt x="409" y="1813"/>
                      <a:pt x="1258" y="1813"/>
                    </a:cubicBezTo>
                    <a:cubicBezTo>
                      <a:pt x="1333" y="1813"/>
                      <a:pt x="1410" y="1802"/>
                      <a:pt x="1491" y="1778"/>
                    </a:cubicBezTo>
                    <a:cubicBezTo>
                      <a:pt x="2405" y="1473"/>
                      <a:pt x="1984" y="1"/>
                      <a:pt x="114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5" name="Google Shape;6115;p73"/>
              <p:cNvSpPr/>
              <p:nvPr/>
            </p:nvSpPr>
            <p:spPr>
              <a:xfrm>
                <a:off x="10882197" y="2488743"/>
                <a:ext cx="36336" cy="28129"/>
              </a:xfrm>
              <a:custGeom>
                <a:avLst/>
                <a:gdLst/>
                <a:ahLst/>
                <a:cxnLst/>
                <a:rect l="l" t="t" r="r" b="b"/>
                <a:pathLst>
                  <a:path w="2342" h="1813" extrusionOk="0">
                    <a:moveTo>
                      <a:pt x="1129" y="1"/>
                    </a:moveTo>
                    <a:cubicBezTo>
                      <a:pt x="1053" y="1"/>
                      <a:pt x="973" y="14"/>
                      <a:pt x="890" y="43"/>
                    </a:cubicBezTo>
                    <a:cubicBezTo>
                      <a:pt x="1" y="349"/>
                      <a:pt x="380" y="1813"/>
                      <a:pt x="1225" y="1813"/>
                    </a:cubicBezTo>
                    <a:cubicBezTo>
                      <a:pt x="1299" y="1813"/>
                      <a:pt x="1377" y="1801"/>
                      <a:pt x="1457" y="1777"/>
                    </a:cubicBezTo>
                    <a:cubicBezTo>
                      <a:pt x="2342" y="1503"/>
                      <a:pt x="1943" y="1"/>
                      <a:pt x="112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6" name="Google Shape;6116;p73"/>
              <p:cNvSpPr/>
              <p:nvPr/>
            </p:nvSpPr>
            <p:spPr>
              <a:xfrm>
                <a:off x="11013081" y="2517725"/>
                <a:ext cx="36864" cy="28641"/>
              </a:xfrm>
              <a:custGeom>
                <a:avLst/>
                <a:gdLst/>
                <a:ahLst/>
                <a:cxnLst/>
                <a:rect l="l" t="t" r="r" b="b"/>
                <a:pathLst>
                  <a:path w="2376" h="1846" extrusionOk="0">
                    <a:moveTo>
                      <a:pt x="1107" y="1"/>
                    </a:moveTo>
                    <a:cubicBezTo>
                      <a:pt x="1028" y="1"/>
                      <a:pt x="946" y="14"/>
                      <a:pt x="860" y="43"/>
                    </a:cubicBezTo>
                    <a:cubicBezTo>
                      <a:pt x="0" y="350"/>
                      <a:pt x="385" y="1845"/>
                      <a:pt x="1233" y="1845"/>
                    </a:cubicBezTo>
                    <a:cubicBezTo>
                      <a:pt x="1305" y="1845"/>
                      <a:pt x="1382" y="1834"/>
                      <a:pt x="1461" y="1811"/>
                    </a:cubicBezTo>
                    <a:cubicBezTo>
                      <a:pt x="2376" y="1505"/>
                      <a:pt x="1952" y="1"/>
                      <a:pt x="110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7" name="Google Shape;6117;p73"/>
              <p:cNvSpPr/>
              <p:nvPr/>
            </p:nvSpPr>
            <p:spPr>
              <a:xfrm>
                <a:off x="10946894" y="2562858"/>
                <a:ext cx="36414" cy="28020"/>
              </a:xfrm>
              <a:custGeom>
                <a:avLst/>
                <a:gdLst/>
                <a:ahLst/>
                <a:cxnLst/>
                <a:rect l="l" t="t" r="r" b="b"/>
                <a:pathLst>
                  <a:path w="2347" h="1806" extrusionOk="0">
                    <a:moveTo>
                      <a:pt x="1115" y="0"/>
                    </a:moveTo>
                    <a:cubicBezTo>
                      <a:pt x="1043" y="0"/>
                      <a:pt x="968" y="12"/>
                      <a:pt x="890" y="36"/>
                    </a:cubicBezTo>
                    <a:cubicBezTo>
                      <a:pt x="0" y="342"/>
                      <a:pt x="380" y="1806"/>
                      <a:pt x="1225" y="1806"/>
                    </a:cubicBezTo>
                    <a:cubicBezTo>
                      <a:pt x="1299" y="1806"/>
                      <a:pt x="1376" y="1794"/>
                      <a:pt x="1457" y="1770"/>
                    </a:cubicBezTo>
                    <a:cubicBezTo>
                      <a:pt x="2347" y="1463"/>
                      <a:pt x="1939" y="0"/>
                      <a:pt x="111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8" name="Google Shape;6118;p73"/>
              <p:cNvSpPr/>
              <p:nvPr/>
            </p:nvSpPr>
            <p:spPr>
              <a:xfrm>
                <a:off x="10750738" y="2524039"/>
                <a:ext cx="36460" cy="28020"/>
              </a:xfrm>
              <a:custGeom>
                <a:avLst/>
                <a:gdLst/>
                <a:ahLst/>
                <a:cxnLst/>
                <a:rect l="l" t="t" r="r" b="b"/>
                <a:pathLst>
                  <a:path w="2350" h="1806" extrusionOk="0">
                    <a:moveTo>
                      <a:pt x="1116" y="1"/>
                    </a:moveTo>
                    <a:cubicBezTo>
                      <a:pt x="1044" y="1"/>
                      <a:pt x="968" y="12"/>
                      <a:pt x="891" y="36"/>
                    </a:cubicBezTo>
                    <a:cubicBezTo>
                      <a:pt x="1" y="343"/>
                      <a:pt x="409" y="1806"/>
                      <a:pt x="1258" y="1806"/>
                    </a:cubicBezTo>
                    <a:cubicBezTo>
                      <a:pt x="1333" y="1806"/>
                      <a:pt x="1410" y="1795"/>
                      <a:pt x="1491" y="1770"/>
                    </a:cubicBezTo>
                    <a:cubicBezTo>
                      <a:pt x="2350" y="1464"/>
                      <a:pt x="1939" y="1"/>
                      <a:pt x="111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19" name="Google Shape;6119;p73"/>
              <p:cNvSpPr/>
              <p:nvPr/>
            </p:nvSpPr>
            <p:spPr>
              <a:xfrm>
                <a:off x="10855232" y="2647104"/>
                <a:ext cx="36383" cy="28641"/>
              </a:xfrm>
              <a:custGeom>
                <a:avLst/>
                <a:gdLst/>
                <a:ahLst/>
                <a:cxnLst/>
                <a:rect l="l" t="t" r="r" b="b"/>
                <a:pathLst>
                  <a:path w="2345" h="1846" extrusionOk="0">
                    <a:moveTo>
                      <a:pt x="1103" y="1"/>
                    </a:moveTo>
                    <a:cubicBezTo>
                      <a:pt x="1026" y="1"/>
                      <a:pt x="944" y="14"/>
                      <a:pt x="860" y="43"/>
                    </a:cubicBezTo>
                    <a:cubicBezTo>
                      <a:pt x="0" y="350"/>
                      <a:pt x="385" y="1846"/>
                      <a:pt x="1233" y="1846"/>
                    </a:cubicBezTo>
                    <a:cubicBezTo>
                      <a:pt x="1305" y="1846"/>
                      <a:pt x="1382" y="1835"/>
                      <a:pt x="1461" y="1811"/>
                    </a:cubicBezTo>
                    <a:cubicBezTo>
                      <a:pt x="2344" y="1476"/>
                      <a:pt x="1920" y="1"/>
                      <a:pt x="110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0" name="Google Shape;6120;p73"/>
              <p:cNvSpPr/>
              <p:nvPr/>
            </p:nvSpPr>
            <p:spPr>
              <a:xfrm>
                <a:off x="10955148" y="2926793"/>
                <a:ext cx="36600" cy="28423"/>
              </a:xfrm>
              <a:custGeom>
                <a:avLst/>
                <a:gdLst/>
                <a:ahLst/>
                <a:cxnLst/>
                <a:rect l="l" t="t" r="r" b="b"/>
                <a:pathLst>
                  <a:path w="2359" h="1832" extrusionOk="0">
                    <a:moveTo>
                      <a:pt x="1095" y="0"/>
                    </a:moveTo>
                    <a:cubicBezTo>
                      <a:pt x="1029" y="0"/>
                      <a:pt x="961" y="10"/>
                      <a:pt x="892" y="29"/>
                    </a:cubicBezTo>
                    <a:cubicBezTo>
                      <a:pt x="1" y="336"/>
                      <a:pt x="411" y="1831"/>
                      <a:pt x="1263" y="1831"/>
                    </a:cubicBezTo>
                    <a:cubicBezTo>
                      <a:pt x="1337" y="1831"/>
                      <a:pt x="1413" y="1820"/>
                      <a:pt x="1492" y="1797"/>
                    </a:cubicBezTo>
                    <a:cubicBezTo>
                      <a:pt x="2359" y="1487"/>
                      <a:pt x="1933" y="0"/>
                      <a:pt x="109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1" name="Google Shape;6121;p73"/>
              <p:cNvSpPr/>
              <p:nvPr/>
            </p:nvSpPr>
            <p:spPr>
              <a:xfrm>
                <a:off x="10998652" y="2893963"/>
                <a:ext cx="36305" cy="28144"/>
              </a:xfrm>
              <a:custGeom>
                <a:avLst/>
                <a:gdLst/>
                <a:ahLst/>
                <a:cxnLst/>
                <a:rect l="l" t="t" r="r" b="b"/>
                <a:pathLst>
                  <a:path w="2340" h="1814" extrusionOk="0">
                    <a:moveTo>
                      <a:pt x="1132" y="1"/>
                    </a:moveTo>
                    <a:cubicBezTo>
                      <a:pt x="1055" y="1"/>
                      <a:pt x="974" y="14"/>
                      <a:pt x="890" y="43"/>
                    </a:cubicBezTo>
                    <a:cubicBezTo>
                      <a:pt x="0" y="350"/>
                      <a:pt x="380" y="1813"/>
                      <a:pt x="1225" y="1813"/>
                    </a:cubicBezTo>
                    <a:cubicBezTo>
                      <a:pt x="1299" y="1813"/>
                      <a:pt x="1376" y="1802"/>
                      <a:pt x="1457" y="1778"/>
                    </a:cubicBezTo>
                    <a:cubicBezTo>
                      <a:pt x="2340" y="1473"/>
                      <a:pt x="1944" y="1"/>
                      <a:pt x="113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2" name="Google Shape;6122;p73"/>
              <p:cNvSpPr/>
              <p:nvPr/>
            </p:nvSpPr>
            <p:spPr>
              <a:xfrm>
                <a:off x="10937554" y="2830848"/>
                <a:ext cx="36879" cy="28625"/>
              </a:xfrm>
              <a:custGeom>
                <a:avLst/>
                <a:gdLst/>
                <a:ahLst/>
                <a:cxnLst/>
                <a:rect l="l" t="t" r="r" b="b"/>
                <a:pathLst>
                  <a:path w="2377" h="1845" extrusionOk="0">
                    <a:moveTo>
                      <a:pt x="1138" y="0"/>
                    </a:moveTo>
                    <a:cubicBezTo>
                      <a:pt x="1059" y="0"/>
                      <a:pt x="977" y="13"/>
                      <a:pt x="891" y="42"/>
                    </a:cubicBezTo>
                    <a:cubicBezTo>
                      <a:pt x="1" y="349"/>
                      <a:pt x="411" y="1844"/>
                      <a:pt x="1263" y="1844"/>
                    </a:cubicBezTo>
                    <a:cubicBezTo>
                      <a:pt x="1336" y="1844"/>
                      <a:pt x="1413" y="1833"/>
                      <a:pt x="1492" y="1810"/>
                    </a:cubicBezTo>
                    <a:cubicBezTo>
                      <a:pt x="2377" y="1505"/>
                      <a:pt x="1978" y="0"/>
                      <a:pt x="113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3" name="Google Shape;6123;p73"/>
              <p:cNvSpPr/>
              <p:nvPr/>
            </p:nvSpPr>
            <p:spPr>
              <a:xfrm>
                <a:off x="10201119" y="2723190"/>
                <a:ext cx="36786" cy="28129"/>
              </a:xfrm>
              <a:custGeom>
                <a:avLst/>
                <a:gdLst/>
                <a:ahLst/>
                <a:cxnLst/>
                <a:rect l="l" t="t" r="r" b="b"/>
                <a:pathLst>
                  <a:path w="2371" h="1813" extrusionOk="0">
                    <a:moveTo>
                      <a:pt x="1141" y="0"/>
                    </a:moveTo>
                    <a:cubicBezTo>
                      <a:pt x="1061" y="0"/>
                      <a:pt x="977" y="13"/>
                      <a:pt x="890" y="42"/>
                    </a:cubicBezTo>
                    <a:cubicBezTo>
                      <a:pt x="1" y="349"/>
                      <a:pt x="380" y="1812"/>
                      <a:pt x="1225" y="1812"/>
                    </a:cubicBezTo>
                    <a:cubicBezTo>
                      <a:pt x="1299" y="1812"/>
                      <a:pt x="1377" y="1801"/>
                      <a:pt x="1457" y="1777"/>
                    </a:cubicBezTo>
                    <a:cubicBezTo>
                      <a:pt x="2371" y="1472"/>
                      <a:pt x="1978" y="0"/>
                      <a:pt x="114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4" name="Google Shape;6124;p73"/>
              <p:cNvSpPr/>
              <p:nvPr/>
            </p:nvSpPr>
            <p:spPr>
              <a:xfrm>
                <a:off x="10282371" y="2650719"/>
                <a:ext cx="36367" cy="28144"/>
              </a:xfrm>
              <a:custGeom>
                <a:avLst/>
                <a:gdLst/>
                <a:ahLst/>
                <a:cxnLst/>
                <a:rect l="l" t="t" r="r" b="b"/>
                <a:pathLst>
                  <a:path w="2344" h="1814" extrusionOk="0">
                    <a:moveTo>
                      <a:pt x="1133" y="1"/>
                    </a:moveTo>
                    <a:cubicBezTo>
                      <a:pt x="1056" y="1"/>
                      <a:pt x="974" y="14"/>
                      <a:pt x="890" y="43"/>
                    </a:cubicBezTo>
                    <a:cubicBezTo>
                      <a:pt x="1" y="350"/>
                      <a:pt x="409" y="1813"/>
                      <a:pt x="1258" y="1813"/>
                    </a:cubicBezTo>
                    <a:cubicBezTo>
                      <a:pt x="1333" y="1813"/>
                      <a:pt x="1410" y="1802"/>
                      <a:pt x="1491" y="1778"/>
                    </a:cubicBezTo>
                    <a:cubicBezTo>
                      <a:pt x="2343" y="1473"/>
                      <a:pt x="1945" y="1"/>
                      <a:pt x="113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5" name="Google Shape;6125;p73"/>
              <p:cNvSpPr/>
              <p:nvPr/>
            </p:nvSpPr>
            <p:spPr>
              <a:xfrm>
                <a:off x="10305147" y="2713462"/>
                <a:ext cx="36414" cy="28020"/>
              </a:xfrm>
              <a:custGeom>
                <a:avLst/>
                <a:gdLst/>
                <a:ahLst/>
                <a:cxnLst/>
                <a:rect l="l" t="t" r="r" b="b"/>
                <a:pathLst>
                  <a:path w="2347" h="1806" extrusionOk="0">
                    <a:moveTo>
                      <a:pt x="1108" y="0"/>
                    </a:moveTo>
                    <a:cubicBezTo>
                      <a:pt x="1038" y="0"/>
                      <a:pt x="965" y="11"/>
                      <a:pt x="890" y="36"/>
                    </a:cubicBezTo>
                    <a:cubicBezTo>
                      <a:pt x="0" y="342"/>
                      <a:pt x="380" y="1806"/>
                      <a:pt x="1225" y="1806"/>
                    </a:cubicBezTo>
                    <a:cubicBezTo>
                      <a:pt x="1299" y="1806"/>
                      <a:pt x="1377" y="1794"/>
                      <a:pt x="1457" y="1770"/>
                    </a:cubicBezTo>
                    <a:cubicBezTo>
                      <a:pt x="2347" y="1463"/>
                      <a:pt x="1910" y="0"/>
                      <a:pt x="110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126" name="Google Shape;6126;p73"/>
            <p:cNvGrpSpPr/>
            <p:nvPr/>
          </p:nvGrpSpPr>
          <p:grpSpPr>
            <a:xfrm>
              <a:off x="608499" y="3247168"/>
              <a:ext cx="364256" cy="352135"/>
              <a:chOff x="11581737" y="3846677"/>
              <a:chExt cx="531528" cy="513841"/>
            </a:xfrm>
          </p:grpSpPr>
          <p:sp>
            <p:nvSpPr>
              <p:cNvPr id="6127" name="Google Shape;6127;p73"/>
              <p:cNvSpPr/>
              <p:nvPr/>
            </p:nvSpPr>
            <p:spPr>
              <a:xfrm>
                <a:off x="11754590" y="3846677"/>
                <a:ext cx="331757" cy="97527"/>
              </a:xfrm>
              <a:custGeom>
                <a:avLst/>
                <a:gdLst/>
                <a:ahLst/>
                <a:cxnLst/>
                <a:rect l="l" t="t" r="r" b="b"/>
                <a:pathLst>
                  <a:path w="21383" h="6286" extrusionOk="0">
                    <a:moveTo>
                      <a:pt x="15152" y="1"/>
                    </a:moveTo>
                    <a:cubicBezTo>
                      <a:pt x="13735" y="1"/>
                      <a:pt x="12157" y="91"/>
                      <a:pt x="10508" y="281"/>
                    </a:cubicBezTo>
                    <a:cubicBezTo>
                      <a:pt x="4604" y="949"/>
                      <a:pt x="1" y="2583"/>
                      <a:pt x="168" y="3917"/>
                    </a:cubicBezTo>
                    <a:cubicBezTo>
                      <a:pt x="201" y="4251"/>
                      <a:pt x="701" y="6086"/>
                      <a:pt x="1235" y="6286"/>
                    </a:cubicBezTo>
                    <a:cubicBezTo>
                      <a:pt x="2703" y="5252"/>
                      <a:pt x="6439" y="4184"/>
                      <a:pt x="10875" y="3684"/>
                    </a:cubicBezTo>
                    <a:cubicBezTo>
                      <a:pt x="12593" y="3489"/>
                      <a:pt x="14235" y="3395"/>
                      <a:pt x="15698" y="3395"/>
                    </a:cubicBezTo>
                    <a:cubicBezTo>
                      <a:pt x="17984" y="3395"/>
                      <a:pt x="19832" y="3624"/>
                      <a:pt x="20849" y="4051"/>
                    </a:cubicBezTo>
                    <a:cubicBezTo>
                      <a:pt x="21283" y="3717"/>
                      <a:pt x="21383" y="1849"/>
                      <a:pt x="21349" y="1516"/>
                    </a:cubicBezTo>
                    <a:cubicBezTo>
                      <a:pt x="21230" y="563"/>
                      <a:pt x="18694" y="1"/>
                      <a:pt x="15152" y="1"/>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8" name="Google Shape;6128;p73"/>
              <p:cNvSpPr/>
              <p:nvPr/>
            </p:nvSpPr>
            <p:spPr>
              <a:xfrm>
                <a:off x="11756141" y="3870183"/>
                <a:ext cx="337979" cy="113058"/>
              </a:xfrm>
              <a:custGeom>
                <a:avLst/>
                <a:gdLst/>
                <a:ahLst/>
                <a:cxnLst/>
                <a:rect l="l" t="t" r="r" b="b"/>
                <a:pathLst>
                  <a:path w="21784" h="7287" extrusionOk="0">
                    <a:moveTo>
                      <a:pt x="21249" y="1"/>
                    </a:moveTo>
                    <a:cubicBezTo>
                      <a:pt x="21283" y="334"/>
                      <a:pt x="21016" y="668"/>
                      <a:pt x="20482" y="1001"/>
                    </a:cubicBezTo>
                    <a:cubicBezTo>
                      <a:pt x="19014" y="2069"/>
                      <a:pt x="15278" y="3103"/>
                      <a:pt x="10842" y="3603"/>
                    </a:cubicBezTo>
                    <a:cubicBezTo>
                      <a:pt x="9124" y="3798"/>
                      <a:pt x="7487" y="3892"/>
                      <a:pt x="6030" y="3892"/>
                    </a:cubicBezTo>
                    <a:cubicBezTo>
                      <a:pt x="3754" y="3892"/>
                      <a:pt x="1919" y="3663"/>
                      <a:pt x="901" y="3236"/>
                    </a:cubicBezTo>
                    <a:cubicBezTo>
                      <a:pt x="334" y="3003"/>
                      <a:pt x="68" y="2736"/>
                      <a:pt x="1" y="2402"/>
                    </a:cubicBezTo>
                    <a:lnTo>
                      <a:pt x="1" y="2402"/>
                    </a:lnTo>
                    <a:lnTo>
                      <a:pt x="368" y="5771"/>
                    </a:lnTo>
                    <a:cubicBezTo>
                      <a:pt x="511" y="6724"/>
                      <a:pt x="3036" y="7286"/>
                      <a:pt x="6595" y="7286"/>
                    </a:cubicBezTo>
                    <a:cubicBezTo>
                      <a:pt x="8019" y="7286"/>
                      <a:pt x="9608" y="7196"/>
                      <a:pt x="11276" y="7006"/>
                    </a:cubicBezTo>
                    <a:cubicBezTo>
                      <a:pt x="17146" y="6338"/>
                      <a:pt x="21783" y="4704"/>
                      <a:pt x="21616" y="3370"/>
                    </a:cubicBezTo>
                    <a:lnTo>
                      <a:pt x="2124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29" name="Google Shape;6129;p73"/>
              <p:cNvSpPr/>
              <p:nvPr/>
            </p:nvSpPr>
            <p:spPr>
              <a:xfrm>
                <a:off x="11616413" y="3932910"/>
                <a:ext cx="202890" cy="250862"/>
              </a:xfrm>
              <a:custGeom>
                <a:avLst/>
                <a:gdLst/>
                <a:ahLst/>
                <a:cxnLst/>
                <a:rect l="l" t="t" r="r" b="b"/>
                <a:pathLst>
                  <a:path w="13077" h="16169" extrusionOk="0">
                    <a:moveTo>
                      <a:pt x="2119" y="1"/>
                    </a:moveTo>
                    <a:cubicBezTo>
                      <a:pt x="1946" y="1"/>
                      <a:pt x="1794" y="42"/>
                      <a:pt x="1668" y="127"/>
                    </a:cubicBezTo>
                    <a:cubicBezTo>
                      <a:pt x="1401" y="327"/>
                      <a:pt x="0" y="1528"/>
                      <a:pt x="0" y="2062"/>
                    </a:cubicBezTo>
                    <a:cubicBezTo>
                      <a:pt x="1501" y="2696"/>
                      <a:pt x="3836" y="5064"/>
                      <a:pt x="6005" y="8233"/>
                    </a:cubicBezTo>
                    <a:cubicBezTo>
                      <a:pt x="8173" y="11402"/>
                      <a:pt x="9507" y="14504"/>
                      <a:pt x="9574" y="16139"/>
                    </a:cubicBezTo>
                    <a:cubicBezTo>
                      <a:pt x="9625" y="16159"/>
                      <a:pt x="9689" y="16169"/>
                      <a:pt x="9762" y="16169"/>
                    </a:cubicBezTo>
                    <a:cubicBezTo>
                      <a:pt x="10401" y="16169"/>
                      <a:pt x="11766" y="15455"/>
                      <a:pt x="11976" y="15305"/>
                    </a:cubicBezTo>
                    <a:cubicBezTo>
                      <a:pt x="13076" y="14538"/>
                      <a:pt x="11642" y="10535"/>
                      <a:pt x="8840" y="6332"/>
                    </a:cubicBezTo>
                    <a:cubicBezTo>
                      <a:pt x="6291" y="2626"/>
                      <a:pt x="3504" y="1"/>
                      <a:pt x="2119" y="1"/>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0" name="Google Shape;6130;p73"/>
              <p:cNvSpPr/>
              <p:nvPr/>
            </p:nvSpPr>
            <p:spPr>
              <a:xfrm>
                <a:off x="11581737" y="3934880"/>
                <a:ext cx="220484" cy="266951"/>
              </a:xfrm>
              <a:custGeom>
                <a:avLst/>
                <a:gdLst/>
                <a:ahLst/>
                <a:cxnLst/>
                <a:rect l="l" t="t" r="r" b="b"/>
                <a:pathLst>
                  <a:path w="14211" h="17206" extrusionOk="0">
                    <a:moveTo>
                      <a:pt x="3870" y="0"/>
                    </a:moveTo>
                    <a:cubicBezTo>
                      <a:pt x="3858" y="8"/>
                      <a:pt x="3846" y="16"/>
                      <a:pt x="3834" y="24"/>
                    </a:cubicBezTo>
                    <a:lnTo>
                      <a:pt x="3834" y="24"/>
                    </a:lnTo>
                    <a:lnTo>
                      <a:pt x="3870" y="0"/>
                    </a:lnTo>
                    <a:close/>
                    <a:moveTo>
                      <a:pt x="3834" y="24"/>
                    </a:moveTo>
                    <a:lnTo>
                      <a:pt x="1068" y="1902"/>
                    </a:lnTo>
                    <a:cubicBezTo>
                      <a:pt x="0" y="2669"/>
                      <a:pt x="1401" y="6705"/>
                      <a:pt x="4237" y="10875"/>
                    </a:cubicBezTo>
                    <a:cubicBezTo>
                      <a:pt x="6757" y="14580"/>
                      <a:pt x="9593" y="17206"/>
                      <a:pt x="10965" y="17206"/>
                    </a:cubicBezTo>
                    <a:cubicBezTo>
                      <a:pt x="11137" y="17206"/>
                      <a:pt x="11286" y="17165"/>
                      <a:pt x="11409" y="17079"/>
                    </a:cubicBezTo>
                    <a:lnTo>
                      <a:pt x="14211" y="15178"/>
                    </a:lnTo>
                    <a:lnTo>
                      <a:pt x="14211" y="15178"/>
                    </a:lnTo>
                    <a:cubicBezTo>
                      <a:pt x="14078" y="15266"/>
                      <a:pt x="13932" y="15309"/>
                      <a:pt x="13767" y="15309"/>
                    </a:cubicBezTo>
                    <a:cubicBezTo>
                      <a:pt x="13560" y="15309"/>
                      <a:pt x="13322" y="15241"/>
                      <a:pt x="13043" y="15111"/>
                    </a:cubicBezTo>
                    <a:cubicBezTo>
                      <a:pt x="11542" y="14511"/>
                      <a:pt x="9207" y="12109"/>
                      <a:pt x="7039" y="8940"/>
                    </a:cubicBezTo>
                    <a:cubicBezTo>
                      <a:pt x="4871" y="5771"/>
                      <a:pt x="3536" y="2702"/>
                      <a:pt x="3503" y="1068"/>
                    </a:cubicBezTo>
                    <a:cubicBezTo>
                      <a:pt x="3503" y="558"/>
                      <a:pt x="3594" y="201"/>
                      <a:pt x="3834" y="24"/>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1" name="Google Shape;6131;p73"/>
              <p:cNvSpPr/>
              <p:nvPr/>
            </p:nvSpPr>
            <p:spPr>
              <a:xfrm>
                <a:off x="11889663" y="4012176"/>
                <a:ext cx="183698" cy="135213"/>
              </a:xfrm>
              <a:custGeom>
                <a:avLst/>
                <a:gdLst/>
                <a:ahLst/>
                <a:cxnLst/>
                <a:rect l="l" t="t" r="r" b="b"/>
                <a:pathLst>
                  <a:path w="11840" h="8715" extrusionOk="0">
                    <a:moveTo>
                      <a:pt x="2319" y="0"/>
                    </a:moveTo>
                    <a:cubicBezTo>
                      <a:pt x="2035" y="0"/>
                      <a:pt x="701" y="1890"/>
                      <a:pt x="701" y="1890"/>
                    </a:cubicBezTo>
                    <a:cubicBezTo>
                      <a:pt x="1" y="3057"/>
                      <a:pt x="1635" y="5359"/>
                      <a:pt x="4337" y="7060"/>
                    </a:cubicBezTo>
                    <a:cubicBezTo>
                      <a:pt x="6040" y="8132"/>
                      <a:pt x="7782" y="8714"/>
                      <a:pt x="9014" y="8714"/>
                    </a:cubicBezTo>
                    <a:cubicBezTo>
                      <a:pt x="9736" y="8714"/>
                      <a:pt x="10283" y="8514"/>
                      <a:pt x="10542" y="8094"/>
                    </a:cubicBezTo>
                    <a:cubicBezTo>
                      <a:pt x="10542" y="8094"/>
                      <a:pt x="11840" y="5758"/>
                      <a:pt x="11491" y="5758"/>
                    </a:cubicBezTo>
                    <a:cubicBezTo>
                      <a:pt x="11486" y="5758"/>
                      <a:pt x="11481" y="5758"/>
                      <a:pt x="11476" y="5759"/>
                    </a:cubicBezTo>
                    <a:cubicBezTo>
                      <a:pt x="11266" y="5810"/>
                      <a:pt x="11031" y="5835"/>
                      <a:pt x="10776" y="5835"/>
                    </a:cubicBezTo>
                    <a:cubicBezTo>
                      <a:pt x="9538" y="5835"/>
                      <a:pt x="7827" y="5243"/>
                      <a:pt x="6139" y="4192"/>
                    </a:cubicBezTo>
                    <a:cubicBezTo>
                      <a:pt x="4071" y="2891"/>
                      <a:pt x="2636" y="1256"/>
                      <a:pt x="2369" y="55"/>
                    </a:cubicBezTo>
                    <a:cubicBezTo>
                      <a:pt x="2364" y="17"/>
                      <a:pt x="2346" y="0"/>
                      <a:pt x="2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2" name="Google Shape;6132;p73"/>
              <p:cNvSpPr/>
              <p:nvPr/>
            </p:nvSpPr>
            <p:spPr>
              <a:xfrm>
                <a:off x="12089434" y="4054563"/>
                <a:ext cx="23831" cy="22388"/>
              </a:xfrm>
              <a:custGeom>
                <a:avLst/>
                <a:gdLst/>
                <a:ahLst/>
                <a:cxnLst/>
                <a:rect l="l" t="t" r="r" b="b"/>
                <a:pathLst>
                  <a:path w="1536" h="1443" extrusionOk="0">
                    <a:moveTo>
                      <a:pt x="747" y="0"/>
                    </a:moveTo>
                    <a:cubicBezTo>
                      <a:pt x="701" y="0"/>
                      <a:pt x="651" y="8"/>
                      <a:pt x="601" y="25"/>
                    </a:cubicBezTo>
                    <a:cubicBezTo>
                      <a:pt x="501" y="25"/>
                      <a:pt x="434" y="58"/>
                      <a:pt x="334" y="125"/>
                    </a:cubicBezTo>
                    <a:cubicBezTo>
                      <a:pt x="268" y="159"/>
                      <a:pt x="201" y="225"/>
                      <a:pt x="134" y="325"/>
                    </a:cubicBezTo>
                    <a:lnTo>
                      <a:pt x="1" y="559"/>
                    </a:lnTo>
                    <a:lnTo>
                      <a:pt x="1" y="792"/>
                    </a:lnTo>
                    <a:cubicBezTo>
                      <a:pt x="1" y="892"/>
                      <a:pt x="34" y="1026"/>
                      <a:pt x="134" y="1126"/>
                    </a:cubicBezTo>
                    <a:lnTo>
                      <a:pt x="268" y="1226"/>
                    </a:lnTo>
                    <a:cubicBezTo>
                      <a:pt x="334" y="1326"/>
                      <a:pt x="468" y="1359"/>
                      <a:pt x="601" y="1393"/>
                    </a:cubicBezTo>
                    <a:lnTo>
                      <a:pt x="668" y="1393"/>
                    </a:lnTo>
                    <a:cubicBezTo>
                      <a:pt x="718" y="1426"/>
                      <a:pt x="760" y="1443"/>
                      <a:pt x="806" y="1443"/>
                    </a:cubicBezTo>
                    <a:cubicBezTo>
                      <a:pt x="851" y="1443"/>
                      <a:pt x="901" y="1426"/>
                      <a:pt x="968" y="1393"/>
                    </a:cubicBezTo>
                    <a:cubicBezTo>
                      <a:pt x="1035" y="1393"/>
                      <a:pt x="1135" y="1359"/>
                      <a:pt x="1202" y="1326"/>
                    </a:cubicBezTo>
                    <a:cubicBezTo>
                      <a:pt x="1302" y="1293"/>
                      <a:pt x="1335" y="1193"/>
                      <a:pt x="1435" y="1126"/>
                    </a:cubicBezTo>
                    <a:lnTo>
                      <a:pt x="1535" y="859"/>
                    </a:lnTo>
                    <a:lnTo>
                      <a:pt x="1535" y="659"/>
                    </a:lnTo>
                    <a:cubicBezTo>
                      <a:pt x="1535" y="526"/>
                      <a:pt x="1502" y="392"/>
                      <a:pt x="1435" y="325"/>
                    </a:cubicBezTo>
                    <a:lnTo>
                      <a:pt x="1302" y="192"/>
                    </a:lnTo>
                    <a:cubicBezTo>
                      <a:pt x="1202" y="125"/>
                      <a:pt x="1102" y="58"/>
                      <a:pt x="968" y="25"/>
                    </a:cubicBezTo>
                    <a:lnTo>
                      <a:pt x="868" y="25"/>
                    </a:lnTo>
                    <a:cubicBezTo>
                      <a:pt x="835" y="8"/>
                      <a:pt x="793" y="0"/>
                      <a:pt x="747"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3" name="Google Shape;6133;p73"/>
              <p:cNvSpPr/>
              <p:nvPr/>
            </p:nvSpPr>
            <p:spPr>
              <a:xfrm>
                <a:off x="12074680" y="4156171"/>
                <a:ext cx="29913" cy="22280"/>
              </a:xfrm>
              <a:custGeom>
                <a:avLst/>
                <a:gdLst/>
                <a:ahLst/>
                <a:cxnLst/>
                <a:rect l="l" t="t" r="r" b="b"/>
                <a:pathLst>
                  <a:path w="1928" h="1436" extrusionOk="0">
                    <a:moveTo>
                      <a:pt x="975" y="0"/>
                    </a:moveTo>
                    <a:cubicBezTo>
                      <a:pt x="221" y="0"/>
                      <a:pt x="1" y="1226"/>
                      <a:pt x="818" y="1415"/>
                    </a:cubicBezTo>
                    <a:cubicBezTo>
                      <a:pt x="879" y="1429"/>
                      <a:pt x="938" y="1435"/>
                      <a:pt x="993" y="1435"/>
                    </a:cubicBezTo>
                    <a:cubicBezTo>
                      <a:pt x="1750" y="1435"/>
                      <a:pt x="1927" y="232"/>
                      <a:pt x="1119" y="14"/>
                    </a:cubicBezTo>
                    <a:cubicBezTo>
                      <a:pt x="1069" y="5"/>
                      <a:pt x="1021" y="0"/>
                      <a:pt x="975"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4" name="Google Shape;6134;p73"/>
              <p:cNvSpPr/>
              <p:nvPr/>
            </p:nvSpPr>
            <p:spPr>
              <a:xfrm>
                <a:off x="11833514" y="4338860"/>
                <a:ext cx="30037" cy="21659"/>
              </a:xfrm>
              <a:custGeom>
                <a:avLst/>
                <a:gdLst/>
                <a:ahLst/>
                <a:cxnLst/>
                <a:rect l="l" t="t" r="r" b="b"/>
                <a:pathLst>
                  <a:path w="1936" h="1396" extrusionOk="0">
                    <a:moveTo>
                      <a:pt x="975" y="0"/>
                    </a:moveTo>
                    <a:cubicBezTo>
                      <a:pt x="220" y="0"/>
                      <a:pt x="0" y="1225"/>
                      <a:pt x="818" y="1382"/>
                    </a:cubicBezTo>
                    <a:cubicBezTo>
                      <a:pt x="868" y="1391"/>
                      <a:pt x="915" y="1396"/>
                      <a:pt x="961" y="1396"/>
                    </a:cubicBezTo>
                    <a:cubicBezTo>
                      <a:pt x="1716" y="1396"/>
                      <a:pt x="1936" y="171"/>
                      <a:pt x="1118" y="14"/>
                    </a:cubicBezTo>
                    <a:cubicBezTo>
                      <a:pt x="1069" y="5"/>
                      <a:pt x="1021" y="0"/>
                      <a:pt x="975"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5" name="Google Shape;6135;p73"/>
              <p:cNvSpPr/>
              <p:nvPr/>
            </p:nvSpPr>
            <p:spPr>
              <a:xfrm>
                <a:off x="11818480" y="4228626"/>
                <a:ext cx="29928" cy="22280"/>
              </a:xfrm>
              <a:custGeom>
                <a:avLst/>
                <a:gdLst/>
                <a:ahLst/>
                <a:cxnLst/>
                <a:rect l="l" t="t" r="r" b="b"/>
                <a:pathLst>
                  <a:path w="1929" h="1436" extrusionOk="0">
                    <a:moveTo>
                      <a:pt x="980" y="0"/>
                    </a:moveTo>
                    <a:cubicBezTo>
                      <a:pt x="223" y="0"/>
                      <a:pt x="1" y="1258"/>
                      <a:pt x="820" y="1415"/>
                    </a:cubicBezTo>
                    <a:cubicBezTo>
                      <a:pt x="881" y="1429"/>
                      <a:pt x="939" y="1435"/>
                      <a:pt x="994" y="1435"/>
                    </a:cubicBezTo>
                    <a:cubicBezTo>
                      <a:pt x="1751" y="1435"/>
                      <a:pt x="1928" y="232"/>
                      <a:pt x="1120" y="14"/>
                    </a:cubicBezTo>
                    <a:cubicBezTo>
                      <a:pt x="1071" y="5"/>
                      <a:pt x="1024" y="0"/>
                      <a:pt x="980"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6" name="Google Shape;6136;p73"/>
              <p:cNvSpPr/>
              <p:nvPr/>
            </p:nvSpPr>
            <p:spPr>
              <a:xfrm>
                <a:off x="11882666" y="4238974"/>
                <a:ext cx="29913" cy="22280"/>
              </a:xfrm>
              <a:custGeom>
                <a:avLst/>
                <a:gdLst/>
                <a:ahLst/>
                <a:cxnLst/>
                <a:rect l="l" t="t" r="r" b="b"/>
                <a:pathLst>
                  <a:path w="1928" h="1436" extrusionOk="0">
                    <a:moveTo>
                      <a:pt x="979" y="1"/>
                    </a:moveTo>
                    <a:cubicBezTo>
                      <a:pt x="222" y="1"/>
                      <a:pt x="0" y="1258"/>
                      <a:pt x="819" y="1415"/>
                    </a:cubicBezTo>
                    <a:cubicBezTo>
                      <a:pt x="878" y="1429"/>
                      <a:pt x="934" y="1435"/>
                      <a:pt x="987" y="1435"/>
                    </a:cubicBezTo>
                    <a:cubicBezTo>
                      <a:pt x="1722" y="1435"/>
                      <a:pt x="1928" y="232"/>
                      <a:pt x="1119" y="14"/>
                    </a:cubicBezTo>
                    <a:cubicBezTo>
                      <a:pt x="1071" y="5"/>
                      <a:pt x="1024" y="1"/>
                      <a:pt x="979" y="1"/>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37" name="Google Shape;6137;p73"/>
              <p:cNvSpPr/>
              <p:nvPr/>
            </p:nvSpPr>
            <p:spPr>
              <a:xfrm>
                <a:off x="11857873" y="4168071"/>
                <a:ext cx="30983" cy="21674"/>
              </a:xfrm>
              <a:custGeom>
                <a:avLst/>
                <a:gdLst/>
                <a:ahLst/>
                <a:cxnLst/>
                <a:rect l="l" t="t" r="r" b="b"/>
                <a:pathLst>
                  <a:path w="1997" h="1397" extrusionOk="0">
                    <a:moveTo>
                      <a:pt x="973" y="0"/>
                    </a:moveTo>
                    <a:cubicBezTo>
                      <a:pt x="218" y="0"/>
                      <a:pt x="0" y="1225"/>
                      <a:pt x="849" y="1382"/>
                    </a:cubicBezTo>
                    <a:cubicBezTo>
                      <a:pt x="901" y="1392"/>
                      <a:pt x="950" y="1396"/>
                      <a:pt x="998" y="1396"/>
                    </a:cubicBezTo>
                    <a:cubicBezTo>
                      <a:pt x="1780" y="1396"/>
                      <a:pt x="1996" y="172"/>
                      <a:pt x="1116" y="14"/>
                    </a:cubicBezTo>
                    <a:cubicBezTo>
                      <a:pt x="1066" y="5"/>
                      <a:pt x="1019" y="0"/>
                      <a:pt x="973" y="0"/>
                    </a:cubicBezTo>
                    <a:close/>
                  </a:path>
                </a:pathLst>
              </a:custGeom>
              <a:solidFill>
                <a:srgbClr val="3291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2" name="Rectangle 1">
            <a:extLst>
              <a:ext uri="{FF2B5EF4-FFF2-40B4-BE49-F238E27FC236}">
                <a16:creationId xmlns:a16="http://schemas.microsoft.com/office/drawing/2014/main" id="{4F0A47AD-9D4A-064D-95A1-D772C7722E59}"/>
              </a:ext>
            </a:extLst>
          </p:cNvPr>
          <p:cNvSpPr/>
          <p:nvPr/>
        </p:nvSpPr>
        <p:spPr>
          <a:xfrm>
            <a:off x="3475246" y="1393221"/>
            <a:ext cx="6023444" cy="1600438"/>
          </a:xfrm>
          <a:prstGeom prst="rect">
            <a:avLst/>
          </a:prstGeom>
          <a:noFill/>
        </p:spPr>
        <p:txBody>
          <a:bodyPr wrap="none" lIns="121920" tIns="60960" rIns="121920" bIns="60960">
            <a:spAutoFit/>
          </a:bodyPr>
          <a:lstStyle/>
          <a:p>
            <a:pPr algn="ctr" defTabSz="1219170">
              <a:buClr>
                <a:srgbClr val="000000"/>
              </a:buClr>
              <a:defRPr/>
            </a:pPr>
            <a:r>
              <a:rPr lang="en-US" sz="9600" b="1" kern="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Khởi</a:t>
            </a:r>
            <a:r>
              <a:rPr lang="en-US" sz="9600" b="1" kern="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 </a:t>
            </a:r>
            <a:r>
              <a:rPr lang="en-US" sz="9600" b="1" kern="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Động</a:t>
            </a:r>
            <a:endParaRPr lang="en-US" sz="9600" b="1" kern="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endParaRPr>
          </a:p>
        </p:txBody>
      </p:sp>
      <p:pic>
        <p:nvPicPr>
          <p:cNvPr id="1028" name="Picture 4">
            <a:extLst>
              <a:ext uri="{FF2B5EF4-FFF2-40B4-BE49-F238E27FC236}">
                <a16:creationId xmlns:a16="http://schemas.microsoft.com/office/drawing/2014/main" id="{B5C7726B-D202-E944-B1B9-B63EBDD74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917" y="3862103"/>
            <a:ext cx="8128000" cy="135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473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afterEffect">
                                  <p:stCondLst>
                                    <p:cond delay="0"/>
                                  </p:stCondLst>
                                  <p:endCondLst>
                                    <p:cond evt="onNext" delay="0">
                                      <p:tgtEl>
                                        <p:sldTgt/>
                                      </p:tgtEl>
                                    </p:cond>
                                  </p:endCondLst>
                                  <p:iterate type="lt">
                                    <p:tmPct val="10000"/>
                                  </p:iterate>
                                  <p:childTnLst>
                                    <p:animMotion origin="layout" path="M 1.94444E-6 -3.08642E-6 L 0.00121 -0.14352 " pathEditMode="relative" rAng="0" ptsTypes="AA">
                                      <p:cBhvr>
                                        <p:cTn id="6" dur="250" accel="50000" decel="50000" autoRev="1" fill="hold">
                                          <p:stCondLst>
                                            <p:cond delay="0"/>
                                          </p:stCondLst>
                                        </p:cTn>
                                        <p:tgtEl>
                                          <p:spTgt spid="2"/>
                                        </p:tgtEl>
                                        <p:attrNameLst>
                                          <p:attrName>ppt_x</p:attrName>
                                          <p:attrName>ppt_y</p:attrName>
                                        </p:attrNameLst>
                                      </p:cBhvr>
                                      <p:rCtr x="52" y="-719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6" name="Rectangle 5">
            <a:extLst>
              <a:ext uri="{FF2B5EF4-FFF2-40B4-BE49-F238E27FC236}">
                <a16:creationId xmlns:a16="http://schemas.microsoft.com/office/drawing/2014/main" id="{40F70C50-2574-5747-9A4E-2E16E00D70FB}"/>
              </a:ext>
            </a:extLst>
          </p:cNvPr>
          <p:cNvSpPr/>
          <p:nvPr/>
        </p:nvSpPr>
        <p:spPr>
          <a:xfrm>
            <a:off x="384230" y="2674623"/>
            <a:ext cx="11423539" cy="584775"/>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 Thời Trần Phật giáo, Nho giáo và Đạo giáo được coi trọng.</a:t>
            </a:r>
          </a:p>
        </p:txBody>
      </p:sp>
      <p:sp>
        <p:nvSpPr>
          <p:cNvPr id="576" name="TextBox 575">
            <a:extLst>
              <a:ext uri="{FF2B5EF4-FFF2-40B4-BE49-F238E27FC236}">
                <a16:creationId xmlns:a16="http://schemas.microsoft.com/office/drawing/2014/main" id="{21FB945B-5B76-9D45-9F63-E2107705FAFD}"/>
              </a:ext>
            </a:extLst>
          </p:cNvPr>
          <p:cNvSpPr txBox="1"/>
          <p:nvPr/>
        </p:nvSpPr>
        <p:spPr>
          <a:xfrm>
            <a:off x="327474" y="1013750"/>
            <a:ext cx="4693977" cy="646331"/>
          </a:xfrm>
          <a:prstGeom prst="rect">
            <a:avLst/>
          </a:prstGeom>
          <a:noFill/>
        </p:spPr>
        <p:txBody>
          <a:bodyPr wrap="square" rtlCol="0">
            <a:spAutoFit/>
          </a:bodyPr>
          <a:lstStyle/>
          <a:p>
            <a:pPr defTabSz="1219140">
              <a:buClr>
                <a:srgbClr val="000000"/>
              </a:buClr>
            </a:pPr>
            <a:r>
              <a:rPr lang="en-VN" sz="3600" b="1" kern="0" dirty="0">
                <a:solidFill>
                  <a:srgbClr val="FF0000"/>
                </a:solidFill>
                <a:latin typeface="Times New Roman" panose="02020603050405020304" pitchFamily="18" charset="0"/>
                <a:cs typeface="Times New Roman" panose="02020603050405020304" pitchFamily="18" charset="0"/>
                <a:sym typeface="Arial"/>
              </a:rPr>
              <a:t>4.</a:t>
            </a:r>
            <a:r>
              <a:rPr lang="en-US" sz="3600" b="1" kern="0" dirty="0">
                <a:solidFill>
                  <a:srgbClr val="FF0000"/>
                </a:solidFill>
                <a:latin typeface="Times New Roman" panose="02020603050405020304" pitchFamily="18" charset="0"/>
                <a:cs typeface="Times New Roman" panose="02020603050405020304" pitchFamily="18" charset="0"/>
                <a:sym typeface="Arial"/>
              </a:rPr>
              <a:t> Tình hình văn hóa.</a:t>
            </a:r>
          </a:p>
        </p:txBody>
      </p:sp>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646331"/>
          </a:xfrm>
          <a:prstGeom prst="rect">
            <a:avLst/>
          </a:prstGeom>
        </p:spPr>
        <p:txBody>
          <a:bodyPr wrap="square">
            <a:spAutoFit/>
          </a:bodyPr>
          <a:lstStyle/>
          <a:p>
            <a:pPr algn="ctr" defTabSz="1219140">
              <a:spcBef>
                <a:spcPct val="0"/>
              </a:spcBef>
              <a:buClr>
                <a:srgbClr val="000000"/>
              </a:buClr>
              <a:defRPr/>
            </a:pPr>
            <a:r>
              <a:rPr lang="en-US" altLang="en-US" sz="3600" b="1" kern="0" dirty="0">
                <a:solidFill>
                  <a:srgbClr val="FF0000"/>
                </a:solidFill>
                <a:latin typeface="Times New Roman" panose="02020603050405020304" pitchFamily="18" charset="0"/>
                <a:cs typeface="Times New Roman" panose="02020603050405020304" pitchFamily="18" charset="0"/>
                <a:sym typeface="Arial"/>
              </a:rPr>
              <a:t>BÀI 13: ĐẠI VIỆT THỜI TRẦN (1226 – 1400)</a:t>
            </a:r>
          </a:p>
        </p:txBody>
      </p:sp>
      <p:sp>
        <p:nvSpPr>
          <p:cNvPr id="3" name="Rectangle 2">
            <a:extLst>
              <a:ext uri="{FF2B5EF4-FFF2-40B4-BE49-F238E27FC236}">
                <a16:creationId xmlns:a16="http://schemas.microsoft.com/office/drawing/2014/main" id="{10E8640E-2BED-649D-9648-ED661F6470FF}"/>
              </a:ext>
            </a:extLst>
          </p:cNvPr>
          <p:cNvSpPr/>
          <p:nvPr/>
        </p:nvSpPr>
        <p:spPr>
          <a:xfrm>
            <a:off x="572734" y="3487131"/>
            <a:ext cx="7774536" cy="584775"/>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 Nho giáo ngày càng được nâng cao vị thế.</a:t>
            </a:r>
          </a:p>
        </p:txBody>
      </p:sp>
      <p:sp>
        <p:nvSpPr>
          <p:cNvPr id="7" name="Rectangle 6">
            <a:extLst>
              <a:ext uri="{FF2B5EF4-FFF2-40B4-BE49-F238E27FC236}">
                <a16:creationId xmlns:a16="http://schemas.microsoft.com/office/drawing/2014/main" id="{644B10EE-3E94-688D-1EDF-887258D42148}"/>
              </a:ext>
            </a:extLst>
          </p:cNvPr>
          <p:cNvSpPr/>
          <p:nvPr/>
        </p:nvSpPr>
        <p:spPr>
          <a:xfrm>
            <a:off x="572733" y="4247328"/>
            <a:ext cx="10762663" cy="584775"/>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 Phật giáo được cả vua, quý tộc và nhân dân tôn sùng.</a:t>
            </a:r>
          </a:p>
        </p:txBody>
      </p:sp>
      <p:sp>
        <p:nvSpPr>
          <p:cNvPr id="9" name="TextBox 8">
            <a:extLst>
              <a:ext uri="{FF2B5EF4-FFF2-40B4-BE49-F238E27FC236}">
                <a16:creationId xmlns:a16="http://schemas.microsoft.com/office/drawing/2014/main" id="{9B678E6A-93C8-DDBC-A4B7-4DABFA0DAA32}"/>
              </a:ext>
            </a:extLst>
          </p:cNvPr>
          <p:cNvSpPr txBox="1"/>
          <p:nvPr/>
        </p:nvSpPr>
        <p:spPr>
          <a:xfrm>
            <a:off x="327474" y="1686693"/>
            <a:ext cx="4693977" cy="646331"/>
          </a:xfrm>
          <a:prstGeom prst="rect">
            <a:avLst/>
          </a:prstGeom>
          <a:noFill/>
        </p:spPr>
        <p:txBody>
          <a:bodyPr wrap="square" rtlCol="0">
            <a:spAutoFit/>
          </a:bodyPr>
          <a:lstStyle/>
          <a:p>
            <a:pPr defTabSz="1219140">
              <a:buClr>
                <a:srgbClr val="000000"/>
              </a:buClr>
            </a:pPr>
            <a:r>
              <a:rPr lang="en-VN" sz="3600" b="1" kern="0" dirty="0">
                <a:solidFill>
                  <a:srgbClr val="FF0000"/>
                </a:solidFill>
                <a:latin typeface="Times New Roman" panose="02020603050405020304" pitchFamily="18" charset="0"/>
                <a:cs typeface="Times New Roman" panose="02020603050405020304" pitchFamily="18" charset="0"/>
                <a:sym typeface="Arial"/>
              </a:rPr>
              <a:t>a.</a:t>
            </a:r>
            <a:r>
              <a:rPr lang="en-US" sz="3600" b="1" kern="0" dirty="0">
                <a:solidFill>
                  <a:srgbClr val="FF0000"/>
                </a:solidFill>
                <a:latin typeface="Times New Roman" panose="02020603050405020304" pitchFamily="18" charset="0"/>
                <a:cs typeface="Times New Roman" panose="02020603050405020304" pitchFamily="18" charset="0"/>
                <a:sym typeface="Arial"/>
              </a:rPr>
              <a:t> </a:t>
            </a:r>
            <a:r>
              <a:rPr lang="vi-VN" sz="3600" b="1" kern="0" dirty="0">
                <a:solidFill>
                  <a:srgbClr val="FF0000"/>
                </a:solidFill>
                <a:latin typeface="Times New Roman" panose="02020603050405020304" pitchFamily="18" charset="0"/>
                <a:cs typeface="Times New Roman" panose="02020603050405020304" pitchFamily="18" charset="0"/>
                <a:sym typeface="Arial"/>
              </a:rPr>
              <a:t>Tư tưởng, tôn giáo</a:t>
            </a:r>
            <a:r>
              <a:rPr lang="en-US" sz="3600" b="1" kern="0" dirty="0">
                <a:solidFill>
                  <a:srgbClr val="FF0000"/>
                </a:solidFill>
                <a:latin typeface="Times New Roman" panose="02020603050405020304" pitchFamily="18" charset="0"/>
                <a:cs typeface="Times New Roman" panose="02020603050405020304" pitchFamily="18" charset="0"/>
                <a:sym typeface="Arial"/>
              </a:rPr>
              <a:t>.</a:t>
            </a:r>
            <a:endParaRPr lang="vi-VN" sz="3600" b="1" kern="0"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748551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14:presetBounceEnd="50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0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14:presetBounceEnd="50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50000">
                                          <p:cBhvr additive="base">
                                            <p:cTn id="19"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1"/>
        <p:cNvGrpSpPr/>
        <p:nvPr/>
      </p:nvGrpSpPr>
      <p:grpSpPr>
        <a:xfrm>
          <a:off x="0" y="0"/>
          <a:ext cx="0" cy="0"/>
          <a:chOff x="0" y="0"/>
          <a:chExt cx="0" cy="0"/>
        </a:xfrm>
      </p:grpSpPr>
      <p:sp>
        <p:nvSpPr>
          <p:cNvPr id="138" name="Rounded Rectangle 137">
            <a:extLst>
              <a:ext uri="{FF2B5EF4-FFF2-40B4-BE49-F238E27FC236}">
                <a16:creationId xmlns:a16="http://schemas.microsoft.com/office/drawing/2014/main" id="{9204A902-95CB-7A4C-8C3C-E69CD56109EC}"/>
              </a:ext>
            </a:extLst>
          </p:cNvPr>
          <p:cNvSpPr/>
          <p:nvPr/>
        </p:nvSpPr>
        <p:spPr>
          <a:xfrm>
            <a:off x="0" y="1"/>
            <a:ext cx="3589867"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b. Giáo dục</a:t>
            </a:r>
          </a:p>
        </p:txBody>
      </p:sp>
      <p:grpSp>
        <p:nvGrpSpPr>
          <p:cNvPr id="43" name="Group 42">
            <a:extLst>
              <a:ext uri="{FF2B5EF4-FFF2-40B4-BE49-F238E27FC236}">
                <a16:creationId xmlns:a16="http://schemas.microsoft.com/office/drawing/2014/main" id="{16EBC482-281A-714E-912D-938024C4870E}"/>
              </a:ext>
            </a:extLst>
          </p:cNvPr>
          <p:cNvGrpSpPr/>
          <p:nvPr/>
        </p:nvGrpSpPr>
        <p:grpSpPr>
          <a:xfrm>
            <a:off x="0" y="984273"/>
            <a:ext cx="12501256" cy="1272143"/>
            <a:chOff x="0" y="776305"/>
            <a:chExt cx="9375942" cy="954107"/>
          </a:xfrm>
        </p:grpSpPr>
        <p:sp>
          <p:nvSpPr>
            <p:cNvPr id="44" name="Rectangle 43">
              <a:extLst>
                <a:ext uri="{FF2B5EF4-FFF2-40B4-BE49-F238E27FC236}">
                  <a16:creationId xmlns:a16="http://schemas.microsoft.com/office/drawing/2014/main" id="{570568AE-9C9E-484F-A86F-C7F8E1132EC4}"/>
                </a:ext>
              </a:extLst>
            </p:cNvPr>
            <p:cNvSpPr/>
            <p:nvPr/>
          </p:nvSpPr>
          <p:spPr>
            <a:xfrm>
              <a:off x="0" y="776305"/>
              <a:ext cx="9144000" cy="954107"/>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Rectangle 44">
              <a:extLst>
                <a:ext uri="{FF2B5EF4-FFF2-40B4-BE49-F238E27FC236}">
                  <a16:creationId xmlns:a16="http://schemas.microsoft.com/office/drawing/2014/main" id="{8230EC7F-6CDB-7D45-88BE-0C8D1597B90C}"/>
                </a:ext>
              </a:extLst>
            </p:cNvPr>
            <p:cNvSpPr/>
            <p:nvPr/>
          </p:nvSpPr>
          <p:spPr>
            <a:xfrm>
              <a:off x="0" y="862973"/>
              <a:ext cx="9375942" cy="80791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Quốc tử giám được mở rộng, các lộ, phủ đều có trường học, các kì thi tổ chức ngày càng nhiều.</a:t>
              </a:r>
            </a:p>
          </p:txBody>
        </p:sp>
      </p:grpSp>
      <p:grpSp>
        <p:nvGrpSpPr>
          <p:cNvPr id="13" name="Google Shape;6764;p75">
            <a:extLst>
              <a:ext uri="{FF2B5EF4-FFF2-40B4-BE49-F238E27FC236}">
                <a16:creationId xmlns:a16="http://schemas.microsoft.com/office/drawing/2014/main" id="{B35B65B0-BD19-F24D-B2AF-4E676E495EBF}"/>
              </a:ext>
            </a:extLst>
          </p:cNvPr>
          <p:cNvGrpSpPr/>
          <p:nvPr/>
        </p:nvGrpSpPr>
        <p:grpSpPr>
          <a:xfrm>
            <a:off x="246787" y="299621"/>
            <a:ext cx="502965" cy="444432"/>
            <a:chOff x="2364242" y="3856105"/>
            <a:chExt cx="377224" cy="333324"/>
          </a:xfrm>
        </p:grpSpPr>
        <p:sp>
          <p:nvSpPr>
            <p:cNvPr id="14" name="Google Shape;6765;p75">
              <a:extLst>
                <a:ext uri="{FF2B5EF4-FFF2-40B4-BE49-F238E27FC236}">
                  <a16:creationId xmlns:a16="http://schemas.microsoft.com/office/drawing/2014/main" id="{4D5B1694-1AD8-1540-A9A0-7C3D446D333B}"/>
                </a:ext>
              </a:extLst>
            </p:cNvPr>
            <p:cNvSpPr/>
            <p:nvPr/>
          </p:nvSpPr>
          <p:spPr>
            <a:xfrm>
              <a:off x="2398519" y="3979481"/>
              <a:ext cx="307827" cy="103744"/>
            </a:xfrm>
            <a:custGeom>
              <a:avLst/>
              <a:gdLst/>
              <a:ahLst/>
              <a:cxnLst/>
              <a:rect l="l" t="t" r="r" b="b"/>
              <a:pathLst>
                <a:path w="8765" h="2954" extrusionOk="0">
                  <a:moveTo>
                    <a:pt x="2501" y="0"/>
                  </a:moveTo>
                  <a:cubicBezTo>
                    <a:pt x="2454" y="0"/>
                    <a:pt x="2382" y="72"/>
                    <a:pt x="2382" y="119"/>
                  </a:cubicBezTo>
                  <a:lnTo>
                    <a:pt x="2382" y="548"/>
                  </a:lnTo>
                  <a:cubicBezTo>
                    <a:pt x="2382" y="596"/>
                    <a:pt x="2454" y="667"/>
                    <a:pt x="2501" y="667"/>
                  </a:cubicBezTo>
                  <a:lnTo>
                    <a:pt x="6312" y="667"/>
                  </a:lnTo>
                  <a:cubicBezTo>
                    <a:pt x="6383" y="667"/>
                    <a:pt x="6431" y="596"/>
                    <a:pt x="6431" y="548"/>
                  </a:cubicBezTo>
                  <a:lnTo>
                    <a:pt x="6431" y="95"/>
                  </a:lnTo>
                  <a:cubicBezTo>
                    <a:pt x="6407" y="48"/>
                    <a:pt x="6383" y="0"/>
                    <a:pt x="6312" y="0"/>
                  </a:cubicBezTo>
                  <a:close/>
                  <a:moveTo>
                    <a:pt x="120" y="2310"/>
                  </a:moveTo>
                  <a:cubicBezTo>
                    <a:pt x="72" y="2310"/>
                    <a:pt x="1" y="2358"/>
                    <a:pt x="1" y="2429"/>
                  </a:cubicBezTo>
                  <a:lnTo>
                    <a:pt x="1" y="2834"/>
                  </a:lnTo>
                  <a:cubicBezTo>
                    <a:pt x="1" y="2906"/>
                    <a:pt x="72" y="2953"/>
                    <a:pt x="120" y="2953"/>
                  </a:cubicBezTo>
                  <a:lnTo>
                    <a:pt x="2263" y="2953"/>
                  </a:lnTo>
                  <a:cubicBezTo>
                    <a:pt x="2335" y="2953"/>
                    <a:pt x="2382" y="2906"/>
                    <a:pt x="2382" y="2834"/>
                  </a:cubicBezTo>
                  <a:lnTo>
                    <a:pt x="2382" y="2429"/>
                  </a:lnTo>
                  <a:cubicBezTo>
                    <a:pt x="2382" y="2358"/>
                    <a:pt x="2311" y="2310"/>
                    <a:pt x="2263" y="2310"/>
                  </a:cubicBezTo>
                  <a:close/>
                  <a:moveTo>
                    <a:pt x="6502" y="2310"/>
                  </a:moveTo>
                  <a:cubicBezTo>
                    <a:pt x="6431" y="2310"/>
                    <a:pt x="6383" y="2358"/>
                    <a:pt x="6383" y="2405"/>
                  </a:cubicBezTo>
                  <a:lnTo>
                    <a:pt x="6383" y="2834"/>
                  </a:lnTo>
                  <a:cubicBezTo>
                    <a:pt x="6383" y="2882"/>
                    <a:pt x="6431" y="2953"/>
                    <a:pt x="6502" y="2953"/>
                  </a:cubicBezTo>
                  <a:lnTo>
                    <a:pt x="8645" y="2953"/>
                  </a:lnTo>
                  <a:cubicBezTo>
                    <a:pt x="8693" y="2953"/>
                    <a:pt x="8765" y="2882"/>
                    <a:pt x="8765" y="2834"/>
                  </a:cubicBezTo>
                  <a:lnTo>
                    <a:pt x="8765" y="2405"/>
                  </a:lnTo>
                  <a:cubicBezTo>
                    <a:pt x="8717" y="2358"/>
                    <a:pt x="8693" y="2310"/>
                    <a:pt x="8645" y="2310"/>
                  </a:cubicBezTo>
                  <a:close/>
                </a:path>
              </a:pathLst>
            </a:custGeom>
            <a:solidFill>
              <a:srgbClr val="C8374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766;p75">
              <a:extLst>
                <a:ext uri="{FF2B5EF4-FFF2-40B4-BE49-F238E27FC236}">
                  <a16:creationId xmlns:a16="http://schemas.microsoft.com/office/drawing/2014/main" id="{E8D39D06-2836-6B4E-A09D-C6869609CF32}"/>
                </a:ext>
              </a:extLst>
            </p:cNvPr>
            <p:cNvSpPr/>
            <p:nvPr/>
          </p:nvSpPr>
          <p:spPr>
            <a:xfrm>
              <a:off x="2382645" y="3877423"/>
              <a:ext cx="339610" cy="153931"/>
            </a:xfrm>
            <a:custGeom>
              <a:avLst/>
              <a:gdLst/>
              <a:ahLst/>
              <a:cxnLst/>
              <a:rect l="l" t="t" r="r" b="b"/>
              <a:pathLst>
                <a:path w="9670" h="4383" extrusionOk="0">
                  <a:moveTo>
                    <a:pt x="3358" y="1"/>
                  </a:moveTo>
                  <a:cubicBezTo>
                    <a:pt x="3334" y="1"/>
                    <a:pt x="3311" y="25"/>
                    <a:pt x="3287" y="48"/>
                  </a:cubicBezTo>
                  <a:cubicBezTo>
                    <a:pt x="3049" y="453"/>
                    <a:pt x="2644" y="739"/>
                    <a:pt x="2239" y="882"/>
                  </a:cubicBezTo>
                  <a:lnTo>
                    <a:pt x="1310" y="1239"/>
                  </a:lnTo>
                  <a:cubicBezTo>
                    <a:pt x="1310" y="1596"/>
                    <a:pt x="1572" y="1882"/>
                    <a:pt x="1929" y="1882"/>
                  </a:cubicBezTo>
                  <a:lnTo>
                    <a:pt x="7716" y="1882"/>
                  </a:lnTo>
                  <a:cubicBezTo>
                    <a:pt x="8073" y="1882"/>
                    <a:pt x="8335" y="1573"/>
                    <a:pt x="8335" y="1239"/>
                  </a:cubicBezTo>
                  <a:lnTo>
                    <a:pt x="7430" y="882"/>
                  </a:lnTo>
                  <a:cubicBezTo>
                    <a:pt x="7002" y="715"/>
                    <a:pt x="6645" y="406"/>
                    <a:pt x="6383" y="48"/>
                  </a:cubicBezTo>
                  <a:cubicBezTo>
                    <a:pt x="6335" y="25"/>
                    <a:pt x="6311" y="1"/>
                    <a:pt x="6287" y="1"/>
                  </a:cubicBezTo>
                  <a:close/>
                  <a:moveTo>
                    <a:pt x="3072" y="2644"/>
                  </a:moveTo>
                  <a:lnTo>
                    <a:pt x="3072" y="2668"/>
                  </a:lnTo>
                  <a:lnTo>
                    <a:pt x="1882" y="2668"/>
                  </a:lnTo>
                  <a:cubicBezTo>
                    <a:pt x="1858" y="2668"/>
                    <a:pt x="1834" y="2668"/>
                    <a:pt x="1786" y="2716"/>
                  </a:cubicBezTo>
                  <a:cubicBezTo>
                    <a:pt x="1548" y="3073"/>
                    <a:pt x="1239" y="3335"/>
                    <a:pt x="834" y="3478"/>
                  </a:cubicBezTo>
                  <a:lnTo>
                    <a:pt x="0" y="3811"/>
                  </a:lnTo>
                  <a:cubicBezTo>
                    <a:pt x="0" y="4097"/>
                    <a:pt x="238" y="4383"/>
                    <a:pt x="572" y="4383"/>
                  </a:cubicBezTo>
                  <a:lnTo>
                    <a:pt x="3263" y="4383"/>
                  </a:lnTo>
                  <a:lnTo>
                    <a:pt x="3263" y="2644"/>
                  </a:lnTo>
                  <a:close/>
                  <a:moveTo>
                    <a:pt x="6430" y="2644"/>
                  </a:moveTo>
                  <a:lnTo>
                    <a:pt x="6430" y="4383"/>
                  </a:lnTo>
                  <a:lnTo>
                    <a:pt x="9121" y="4383"/>
                  </a:lnTo>
                  <a:cubicBezTo>
                    <a:pt x="9455" y="4383"/>
                    <a:pt x="9669" y="4097"/>
                    <a:pt x="9669" y="3811"/>
                  </a:cubicBezTo>
                  <a:lnTo>
                    <a:pt x="8859" y="3454"/>
                  </a:lnTo>
                  <a:cubicBezTo>
                    <a:pt x="8454" y="3311"/>
                    <a:pt x="8145" y="3025"/>
                    <a:pt x="7907" y="2668"/>
                  </a:cubicBezTo>
                  <a:cubicBezTo>
                    <a:pt x="7859" y="2644"/>
                    <a:pt x="7835" y="2644"/>
                    <a:pt x="7811" y="26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767;p75">
              <a:extLst>
                <a:ext uri="{FF2B5EF4-FFF2-40B4-BE49-F238E27FC236}">
                  <a16:creationId xmlns:a16="http://schemas.microsoft.com/office/drawing/2014/main" id="{76B4E87D-6E4C-D94B-A295-08F849F2B770}"/>
                </a:ext>
              </a:extLst>
            </p:cNvPr>
            <p:cNvSpPr/>
            <p:nvPr/>
          </p:nvSpPr>
          <p:spPr>
            <a:xfrm>
              <a:off x="2392689" y="3893753"/>
              <a:ext cx="320365" cy="33048"/>
            </a:xfrm>
            <a:custGeom>
              <a:avLst/>
              <a:gdLst/>
              <a:ahLst/>
              <a:cxnLst/>
              <a:rect l="l" t="t" r="r" b="b"/>
              <a:pathLst>
                <a:path w="9122" h="941" extrusionOk="0">
                  <a:moveTo>
                    <a:pt x="155" y="0"/>
                  </a:moveTo>
                  <a:cubicBezTo>
                    <a:pt x="119" y="0"/>
                    <a:pt x="83" y="12"/>
                    <a:pt x="48" y="36"/>
                  </a:cubicBezTo>
                  <a:cubicBezTo>
                    <a:pt x="0" y="84"/>
                    <a:pt x="0" y="179"/>
                    <a:pt x="48" y="250"/>
                  </a:cubicBezTo>
                  <a:lnTo>
                    <a:pt x="667" y="869"/>
                  </a:lnTo>
                  <a:cubicBezTo>
                    <a:pt x="715" y="893"/>
                    <a:pt x="762" y="941"/>
                    <a:pt x="786" y="941"/>
                  </a:cubicBezTo>
                  <a:cubicBezTo>
                    <a:pt x="857" y="941"/>
                    <a:pt x="881" y="893"/>
                    <a:pt x="905" y="869"/>
                  </a:cubicBezTo>
                  <a:cubicBezTo>
                    <a:pt x="977" y="822"/>
                    <a:pt x="977" y="727"/>
                    <a:pt x="905" y="655"/>
                  </a:cubicBezTo>
                  <a:lnTo>
                    <a:pt x="262" y="36"/>
                  </a:lnTo>
                  <a:cubicBezTo>
                    <a:pt x="226" y="12"/>
                    <a:pt x="191" y="0"/>
                    <a:pt x="155" y="0"/>
                  </a:cubicBezTo>
                  <a:close/>
                  <a:moveTo>
                    <a:pt x="8966" y="0"/>
                  </a:moveTo>
                  <a:cubicBezTo>
                    <a:pt x="8931" y="0"/>
                    <a:pt x="8895" y="12"/>
                    <a:pt x="8859" y="36"/>
                  </a:cubicBezTo>
                  <a:lnTo>
                    <a:pt x="8240" y="655"/>
                  </a:lnTo>
                  <a:cubicBezTo>
                    <a:pt x="8168" y="727"/>
                    <a:pt x="8168" y="822"/>
                    <a:pt x="8240" y="869"/>
                  </a:cubicBezTo>
                  <a:cubicBezTo>
                    <a:pt x="8264" y="893"/>
                    <a:pt x="8288" y="941"/>
                    <a:pt x="8359" y="941"/>
                  </a:cubicBezTo>
                  <a:cubicBezTo>
                    <a:pt x="8383" y="941"/>
                    <a:pt x="8430" y="893"/>
                    <a:pt x="8478" y="869"/>
                  </a:cubicBezTo>
                  <a:lnTo>
                    <a:pt x="9097" y="250"/>
                  </a:lnTo>
                  <a:cubicBezTo>
                    <a:pt x="9121" y="179"/>
                    <a:pt x="9121" y="107"/>
                    <a:pt x="9073" y="36"/>
                  </a:cubicBezTo>
                  <a:cubicBezTo>
                    <a:pt x="9038" y="12"/>
                    <a:pt x="9002" y="0"/>
                    <a:pt x="8966" y="0"/>
                  </a:cubicBezTo>
                  <a:close/>
                </a:path>
              </a:pathLst>
            </a:custGeom>
            <a:solidFill>
              <a:srgbClr val="9637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768;p75">
              <a:extLst>
                <a:ext uri="{FF2B5EF4-FFF2-40B4-BE49-F238E27FC236}">
                  <a16:creationId xmlns:a16="http://schemas.microsoft.com/office/drawing/2014/main" id="{E6EAD3F7-1D61-544D-9D3C-CACBA97D303B}"/>
                </a:ext>
              </a:extLst>
            </p:cNvPr>
            <p:cNvSpPr/>
            <p:nvPr/>
          </p:nvSpPr>
          <p:spPr>
            <a:xfrm>
              <a:off x="2477152" y="3856105"/>
              <a:ext cx="151402" cy="33083"/>
            </a:xfrm>
            <a:custGeom>
              <a:avLst/>
              <a:gdLst/>
              <a:ahLst/>
              <a:cxnLst/>
              <a:rect l="l" t="t" r="r" b="b"/>
              <a:pathLst>
                <a:path w="4311" h="942" extrusionOk="0">
                  <a:moveTo>
                    <a:pt x="164" y="1"/>
                  </a:moveTo>
                  <a:cubicBezTo>
                    <a:pt x="125" y="1"/>
                    <a:pt x="84" y="12"/>
                    <a:pt x="48" y="36"/>
                  </a:cubicBezTo>
                  <a:cubicBezTo>
                    <a:pt x="0" y="108"/>
                    <a:pt x="0" y="179"/>
                    <a:pt x="48" y="251"/>
                  </a:cubicBezTo>
                  <a:lnTo>
                    <a:pt x="691" y="870"/>
                  </a:lnTo>
                  <a:cubicBezTo>
                    <a:pt x="715" y="894"/>
                    <a:pt x="739" y="941"/>
                    <a:pt x="810" y="941"/>
                  </a:cubicBezTo>
                  <a:cubicBezTo>
                    <a:pt x="858" y="941"/>
                    <a:pt x="882" y="894"/>
                    <a:pt x="929" y="870"/>
                  </a:cubicBezTo>
                  <a:cubicBezTo>
                    <a:pt x="977" y="822"/>
                    <a:pt x="977" y="727"/>
                    <a:pt x="929" y="655"/>
                  </a:cubicBezTo>
                  <a:lnTo>
                    <a:pt x="262" y="36"/>
                  </a:lnTo>
                  <a:cubicBezTo>
                    <a:pt x="239" y="12"/>
                    <a:pt x="203" y="1"/>
                    <a:pt x="164" y="1"/>
                  </a:cubicBezTo>
                  <a:close/>
                  <a:moveTo>
                    <a:pt x="4144" y="1"/>
                  </a:moveTo>
                  <a:cubicBezTo>
                    <a:pt x="4108" y="1"/>
                    <a:pt x="4073" y="12"/>
                    <a:pt x="4049" y="36"/>
                  </a:cubicBezTo>
                  <a:lnTo>
                    <a:pt x="3406" y="655"/>
                  </a:lnTo>
                  <a:cubicBezTo>
                    <a:pt x="3358" y="727"/>
                    <a:pt x="3358" y="822"/>
                    <a:pt x="3406" y="870"/>
                  </a:cubicBezTo>
                  <a:cubicBezTo>
                    <a:pt x="3453" y="894"/>
                    <a:pt x="3477" y="941"/>
                    <a:pt x="3525" y="941"/>
                  </a:cubicBezTo>
                  <a:cubicBezTo>
                    <a:pt x="3573" y="941"/>
                    <a:pt x="3620" y="894"/>
                    <a:pt x="3644" y="870"/>
                  </a:cubicBezTo>
                  <a:lnTo>
                    <a:pt x="4287" y="251"/>
                  </a:lnTo>
                  <a:cubicBezTo>
                    <a:pt x="4311" y="179"/>
                    <a:pt x="4311" y="108"/>
                    <a:pt x="4239" y="36"/>
                  </a:cubicBezTo>
                  <a:cubicBezTo>
                    <a:pt x="4216" y="12"/>
                    <a:pt x="4180" y="1"/>
                    <a:pt x="4144" y="1"/>
                  </a:cubicBezTo>
                  <a:close/>
                </a:path>
              </a:pathLst>
            </a:custGeom>
            <a:solidFill>
              <a:srgbClr val="C8374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769;p75">
              <a:extLst>
                <a:ext uri="{FF2B5EF4-FFF2-40B4-BE49-F238E27FC236}">
                  <a16:creationId xmlns:a16="http://schemas.microsoft.com/office/drawing/2014/main" id="{7C85542C-5B46-4E4A-89A7-C774D776C755}"/>
                </a:ext>
              </a:extLst>
            </p:cNvPr>
            <p:cNvSpPr/>
            <p:nvPr/>
          </p:nvSpPr>
          <p:spPr>
            <a:xfrm>
              <a:off x="2388510" y="4022960"/>
              <a:ext cx="327880" cy="159796"/>
            </a:xfrm>
            <a:custGeom>
              <a:avLst/>
              <a:gdLst/>
              <a:ahLst/>
              <a:cxnLst/>
              <a:rect l="l" t="t" r="r" b="b"/>
              <a:pathLst>
                <a:path w="9336" h="4550" extrusionOk="0">
                  <a:moveTo>
                    <a:pt x="119" y="1"/>
                  </a:moveTo>
                  <a:cubicBezTo>
                    <a:pt x="48" y="1"/>
                    <a:pt x="0" y="48"/>
                    <a:pt x="0" y="120"/>
                  </a:cubicBezTo>
                  <a:lnTo>
                    <a:pt x="0" y="4406"/>
                  </a:lnTo>
                  <a:cubicBezTo>
                    <a:pt x="0" y="4454"/>
                    <a:pt x="48" y="4501"/>
                    <a:pt x="119" y="4501"/>
                  </a:cubicBezTo>
                  <a:lnTo>
                    <a:pt x="524" y="4501"/>
                  </a:lnTo>
                  <a:cubicBezTo>
                    <a:pt x="595" y="4501"/>
                    <a:pt x="643" y="4454"/>
                    <a:pt x="643" y="4406"/>
                  </a:cubicBezTo>
                  <a:lnTo>
                    <a:pt x="643" y="120"/>
                  </a:lnTo>
                  <a:cubicBezTo>
                    <a:pt x="643" y="48"/>
                    <a:pt x="595" y="24"/>
                    <a:pt x="524" y="1"/>
                  </a:cubicBezTo>
                  <a:close/>
                  <a:moveTo>
                    <a:pt x="8811" y="24"/>
                  </a:moveTo>
                  <a:cubicBezTo>
                    <a:pt x="8740" y="24"/>
                    <a:pt x="8692" y="72"/>
                    <a:pt x="8692" y="143"/>
                  </a:cubicBezTo>
                  <a:lnTo>
                    <a:pt x="8692" y="4430"/>
                  </a:lnTo>
                  <a:cubicBezTo>
                    <a:pt x="8692" y="4478"/>
                    <a:pt x="8740" y="4549"/>
                    <a:pt x="8811" y="4549"/>
                  </a:cubicBezTo>
                  <a:lnTo>
                    <a:pt x="9216" y="4549"/>
                  </a:lnTo>
                  <a:cubicBezTo>
                    <a:pt x="9288" y="4549"/>
                    <a:pt x="9335" y="4478"/>
                    <a:pt x="9335" y="4430"/>
                  </a:cubicBezTo>
                  <a:lnTo>
                    <a:pt x="9335" y="143"/>
                  </a:lnTo>
                  <a:cubicBezTo>
                    <a:pt x="9335" y="48"/>
                    <a:pt x="9288" y="24"/>
                    <a:pt x="9216" y="24"/>
                  </a:cubicBezTo>
                  <a:close/>
                </a:path>
              </a:pathLst>
            </a:custGeom>
            <a:solidFill>
              <a:srgbClr val="FF4B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770;p75">
              <a:extLst>
                <a:ext uri="{FF2B5EF4-FFF2-40B4-BE49-F238E27FC236}">
                  <a16:creationId xmlns:a16="http://schemas.microsoft.com/office/drawing/2014/main" id="{1CA8A366-FDDE-D74E-98F5-07A500643EF1}"/>
                </a:ext>
              </a:extLst>
            </p:cNvPr>
            <p:cNvSpPr/>
            <p:nvPr/>
          </p:nvSpPr>
          <p:spPr>
            <a:xfrm>
              <a:off x="2365927" y="4003714"/>
              <a:ext cx="374344" cy="34347"/>
            </a:xfrm>
            <a:custGeom>
              <a:avLst/>
              <a:gdLst/>
              <a:ahLst/>
              <a:cxnLst/>
              <a:rect l="l" t="t" r="r" b="b"/>
              <a:pathLst>
                <a:path w="10659" h="978" extrusionOk="0">
                  <a:moveTo>
                    <a:pt x="167" y="1"/>
                  </a:moveTo>
                  <a:cubicBezTo>
                    <a:pt x="71" y="1"/>
                    <a:pt x="0" y="72"/>
                    <a:pt x="48" y="144"/>
                  </a:cubicBezTo>
                  <a:lnTo>
                    <a:pt x="167" y="382"/>
                  </a:lnTo>
                  <a:cubicBezTo>
                    <a:pt x="357" y="739"/>
                    <a:pt x="762" y="977"/>
                    <a:pt x="1167" y="977"/>
                  </a:cubicBezTo>
                  <a:lnTo>
                    <a:pt x="3739" y="977"/>
                  </a:lnTo>
                  <a:lnTo>
                    <a:pt x="3739" y="239"/>
                  </a:lnTo>
                  <a:lnTo>
                    <a:pt x="1453" y="239"/>
                  </a:lnTo>
                  <a:cubicBezTo>
                    <a:pt x="1024" y="239"/>
                    <a:pt x="572" y="191"/>
                    <a:pt x="167" y="1"/>
                  </a:cubicBezTo>
                  <a:close/>
                  <a:moveTo>
                    <a:pt x="10509" y="21"/>
                  </a:moveTo>
                  <a:cubicBezTo>
                    <a:pt x="10499" y="21"/>
                    <a:pt x="10489" y="22"/>
                    <a:pt x="10478" y="25"/>
                  </a:cubicBezTo>
                  <a:cubicBezTo>
                    <a:pt x="10074" y="191"/>
                    <a:pt x="9621" y="239"/>
                    <a:pt x="9145" y="239"/>
                  </a:cubicBezTo>
                  <a:lnTo>
                    <a:pt x="6882" y="239"/>
                  </a:lnTo>
                  <a:lnTo>
                    <a:pt x="6882" y="977"/>
                  </a:lnTo>
                  <a:lnTo>
                    <a:pt x="9454" y="977"/>
                  </a:lnTo>
                  <a:cubicBezTo>
                    <a:pt x="9859" y="977"/>
                    <a:pt x="10240" y="739"/>
                    <a:pt x="10455" y="382"/>
                  </a:cubicBezTo>
                  <a:lnTo>
                    <a:pt x="10574" y="144"/>
                  </a:lnTo>
                  <a:cubicBezTo>
                    <a:pt x="10659" y="101"/>
                    <a:pt x="10592" y="21"/>
                    <a:pt x="10509" y="2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771;p75">
              <a:extLst>
                <a:ext uri="{FF2B5EF4-FFF2-40B4-BE49-F238E27FC236}">
                  <a16:creationId xmlns:a16="http://schemas.microsoft.com/office/drawing/2014/main" id="{98F11DA4-9F69-1644-87FF-EB376607DD04}"/>
                </a:ext>
              </a:extLst>
            </p:cNvPr>
            <p:cNvSpPr/>
            <p:nvPr/>
          </p:nvSpPr>
          <p:spPr>
            <a:xfrm>
              <a:off x="2473816" y="3941833"/>
              <a:ext cx="158110" cy="211633"/>
            </a:xfrm>
            <a:custGeom>
              <a:avLst/>
              <a:gdLst/>
              <a:ahLst/>
              <a:cxnLst/>
              <a:rect l="l" t="t" r="r" b="b"/>
              <a:pathLst>
                <a:path w="4502" h="6026" extrusionOk="0">
                  <a:moveTo>
                    <a:pt x="119" y="1"/>
                  </a:moveTo>
                  <a:cubicBezTo>
                    <a:pt x="72" y="1"/>
                    <a:pt x="0" y="72"/>
                    <a:pt x="0" y="120"/>
                  </a:cubicBezTo>
                  <a:lnTo>
                    <a:pt x="0" y="5883"/>
                  </a:lnTo>
                  <a:cubicBezTo>
                    <a:pt x="0" y="5930"/>
                    <a:pt x="72" y="6002"/>
                    <a:pt x="119" y="6002"/>
                  </a:cubicBezTo>
                  <a:lnTo>
                    <a:pt x="548" y="6002"/>
                  </a:lnTo>
                  <a:cubicBezTo>
                    <a:pt x="595" y="6002"/>
                    <a:pt x="667" y="5930"/>
                    <a:pt x="667" y="5883"/>
                  </a:cubicBezTo>
                  <a:lnTo>
                    <a:pt x="667" y="120"/>
                  </a:lnTo>
                  <a:cubicBezTo>
                    <a:pt x="667" y="72"/>
                    <a:pt x="619" y="48"/>
                    <a:pt x="548" y="1"/>
                  </a:cubicBezTo>
                  <a:close/>
                  <a:moveTo>
                    <a:pt x="3953" y="48"/>
                  </a:moveTo>
                  <a:cubicBezTo>
                    <a:pt x="3906" y="48"/>
                    <a:pt x="3834" y="96"/>
                    <a:pt x="3834" y="167"/>
                  </a:cubicBezTo>
                  <a:lnTo>
                    <a:pt x="3834" y="5906"/>
                  </a:lnTo>
                  <a:cubicBezTo>
                    <a:pt x="3834" y="5954"/>
                    <a:pt x="3906" y="6026"/>
                    <a:pt x="3953" y="6026"/>
                  </a:cubicBezTo>
                  <a:lnTo>
                    <a:pt x="4382" y="6026"/>
                  </a:lnTo>
                  <a:cubicBezTo>
                    <a:pt x="4430" y="6026"/>
                    <a:pt x="4501" y="5954"/>
                    <a:pt x="4501" y="5906"/>
                  </a:cubicBezTo>
                  <a:lnTo>
                    <a:pt x="4501" y="167"/>
                  </a:lnTo>
                  <a:cubicBezTo>
                    <a:pt x="4477" y="72"/>
                    <a:pt x="4430" y="48"/>
                    <a:pt x="4382" y="48"/>
                  </a:cubicBezTo>
                  <a:close/>
                </a:path>
              </a:pathLst>
            </a:custGeom>
            <a:solidFill>
              <a:srgbClr val="FF4B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772;p75">
              <a:extLst>
                <a:ext uri="{FF2B5EF4-FFF2-40B4-BE49-F238E27FC236}">
                  <a16:creationId xmlns:a16="http://schemas.microsoft.com/office/drawing/2014/main" id="{3255821E-6078-584E-A1F3-B745D33DDF01}"/>
                </a:ext>
              </a:extLst>
            </p:cNvPr>
            <p:cNvSpPr/>
            <p:nvPr/>
          </p:nvSpPr>
          <p:spPr>
            <a:xfrm>
              <a:off x="2409722" y="3913772"/>
              <a:ext cx="286298" cy="37297"/>
            </a:xfrm>
            <a:custGeom>
              <a:avLst/>
              <a:gdLst/>
              <a:ahLst/>
              <a:cxnLst/>
              <a:rect l="l" t="t" r="r" b="b"/>
              <a:pathLst>
                <a:path w="8152" h="1062" extrusionOk="0">
                  <a:moveTo>
                    <a:pt x="109" y="1"/>
                  </a:moveTo>
                  <a:cubicBezTo>
                    <a:pt x="41" y="1"/>
                    <a:pt x="0" y="79"/>
                    <a:pt x="39" y="157"/>
                  </a:cubicBezTo>
                  <a:lnTo>
                    <a:pt x="182" y="418"/>
                  </a:lnTo>
                  <a:cubicBezTo>
                    <a:pt x="396" y="823"/>
                    <a:pt x="849" y="1061"/>
                    <a:pt x="1301" y="1061"/>
                  </a:cubicBezTo>
                  <a:lnTo>
                    <a:pt x="6850" y="1061"/>
                  </a:lnTo>
                  <a:cubicBezTo>
                    <a:pt x="7302" y="1061"/>
                    <a:pt x="7755" y="823"/>
                    <a:pt x="7945" y="418"/>
                  </a:cubicBezTo>
                  <a:lnTo>
                    <a:pt x="8112" y="157"/>
                  </a:lnTo>
                  <a:cubicBezTo>
                    <a:pt x="8151" y="79"/>
                    <a:pt x="8111" y="1"/>
                    <a:pt x="8043" y="1"/>
                  </a:cubicBezTo>
                  <a:cubicBezTo>
                    <a:pt x="8027" y="1"/>
                    <a:pt x="8011" y="5"/>
                    <a:pt x="7993" y="14"/>
                  </a:cubicBezTo>
                  <a:cubicBezTo>
                    <a:pt x="7517" y="157"/>
                    <a:pt x="7017" y="204"/>
                    <a:pt x="6493" y="252"/>
                  </a:cubicBezTo>
                  <a:lnTo>
                    <a:pt x="1611" y="252"/>
                  </a:lnTo>
                  <a:cubicBezTo>
                    <a:pt x="1111" y="252"/>
                    <a:pt x="634" y="157"/>
                    <a:pt x="158" y="14"/>
                  </a:cubicBezTo>
                  <a:cubicBezTo>
                    <a:pt x="141" y="5"/>
                    <a:pt x="124" y="1"/>
                    <a:pt x="10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773;p75">
              <a:extLst>
                <a:ext uri="{FF2B5EF4-FFF2-40B4-BE49-F238E27FC236}">
                  <a16:creationId xmlns:a16="http://schemas.microsoft.com/office/drawing/2014/main" id="{83AB88C4-364A-B844-A011-503EBB8A93F1}"/>
                </a:ext>
              </a:extLst>
            </p:cNvPr>
            <p:cNvSpPr/>
            <p:nvPr/>
          </p:nvSpPr>
          <p:spPr>
            <a:xfrm>
              <a:off x="2382645" y="4111603"/>
              <a:ext cx="341261" cy="63602"/>
            </a:xfrm>
            <a:custGeom>
              <a:avLst/>
              <a:gdLst/>
              <a:ahLst/>
              <a:cxnLst/>
              <a:rect l="l" t="t" r="r" b="b"/>
              <a:pathLst>
                <a:path w="9717" h="1811" extrusionOk="0">
                  <a:moveTo>
                    <a:pt x="119" y="1"/>
                  </a:moveTo>
                  <a:cubicBezTo>
                    <a:pt x="72" y="1"/>
                    <a:pt x="0" y="48"/>
                    <a:pt x="0" y="120"/>
                  </a:cubicBezTo>
                  <a:lnTo>
                    <a:pt x="0" y="1692"/>
                  </a:lnTo>
                  <a:cubicBezTo>
                    <a:pt x="0" y="1763"/>
                    <a:pt x="72" y="1811"/>
                    <a:pt x="119" y="1811"/>
                  </a:cubicBezTo>
                  <a:lnTo>
                    <a:pt x="881" y="1811"/>
                  </a:lnTo>
                  <a:cubicBezTo>
                    <a:pt x="929" y="1811"/>
                    <a:pt x="977" y="1763"/>
                    <a:pt x="977" y="1692"/>
                  </a:cubicBezTo>
                  <a:lnTo>
                    <a:pt x="977" y="120"/>
                  </a:lnTo>
                  <a:cubicBezTo>
                    <a:pt x="977" y="48"/>
                    <a:pt x="929" y="1"/>
                    <a:pt x="881" y="1"/>
                  </a:cubicBezTo>
                  <a:close/>
                  <a:moveTo>
                    <a:pt x="2548" y="1"/>
                  </a:moveTo>
                  <a:cubicBezTo>
                    <a:pt x="2477" y="1"/>
                    <a:pt x="2429" y="48"/>
                    <a:pt x="2429" y="120"/>
                  </a:cubicBezTo>
                  <a:lnTo>
                    <a:pt x="2429" y="1692"/>
                  </a:lnTo>
                  <a:cubicBezTo>
                    <a:pt x="2429" y="1763"/>
                    <a:pt x="2477" y="1811"/>
                    <a:pt x="2548" y="1811"/>
                  </a:cubicBezTo>
                  <a:lnTo>
                    <a:pt x="3287" y="1811"/>
                  </a:lnTo>
                  <a:cubicBezTo>
                    <a:pt x="3334" y="1811"/>
                    <a:pt x="3406" y="1763"/>
                    <a:pt x="3406" y="1692"/>
                  </a:cubicBezTo>
                  <a:lnTo>
                    <a:pt x="3406" y="120"/>
                  </a:lnTo>
                  <a:cubicBezTo>
                    <a:pt x="3406" y="48"/>
                    <a:pt x="3358" y="1"/>
                    <a:pt x="3287" y="1"/>
                  </a:cubicBezTo>
                  <a:close/>
                  <a:moveTo>
                    <a:pt x="6383" y="1"/>
                  </a:moveTo>
                  <a:cubicBezTo>
                    <a:pt x="6311" y="1"/>
                    <a:pt x="6264" y="48"/>
                    <a:pt x="6264" y="120"/>
                  </a:cubicBezTo>
                  <a:lnTo>
                    <a:pt x="6264" y="1692"/>
                  </a:lnTo>
                  <a:cubicBezTo>
                    <a:pt x="6264" y="1763"/>
                    <a:pt x="6311" y="1811"/>
                    <a:pt x="6383" y="1811"/>
                  </a:cubicBezTo>
                  <a:lnTo>
                    <a:pt x="7121" y="1811"/>
                  </a:lnTo>
                  <a:cubicBezTo>
                    <a:pt x="7192" y="1811"/>
                    <a:pt x="7240" y="1763"/>
                    <a:pt x="7240" y="1692"/>
                  </a:cubicBezTo>
                  <a:lnTo>
                    <a:pt x="7240" y="120"/>
                  </a:lnTo>
                  <a:cubicBezTo>
                    <a:pt x="7240" y="48"/>
                    <a:pt x="7192" y="1"/>
                    <a:pt x="7121" y="1"/>
                  </a:cubicBezTo>
                  <a:close/>
                  <a:moveTo>
                    <a:pt x="8859" y="1"/>
                  </a:moveTo>
                  <a:cubicBezTo>
                    <a:pt x="8788" y="1"/>
                    <a:pt x="8740" y="48"/>
                    <a:pt x="8740" y="120"/>
                  </a:cubicBezTo>
                  <a:lnTo>
                    <a:pt x="8740" y="1692"/>
                  </a:lnTo>
                  <a:cubicBezTo>
                    <a:pt x="8740" y="1763"/>
                    <a:pt x="8788" y="1811"/>
                    <a:pt x="8859" y="1811"/>
                  </a:cubicBezTo>
                  <a:lnTo>
                    <a:pt x="9598" y="1811"/>
                  </a:lnTo>
                  <a:cubicBezTo>
                    <a:pt x="9645" y="1811"/>
                    <a:pt x="9717" y="1763"/>
                    <a:pt x="9717" y="1692"/>
                  </a:cubicBezTo>
                  <a:lnTo>
                    <a:pt x="9717" y="120"/>
                  </a:lnTo>
                  <a:cubicBezTo>
                    <a:pt x="9693" y="48"/>
                    <a:pt x="9621" y="1"/>
                    <a:pt x="959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774;p75">
              <a:extLst>
                <a:ext uri="{FF2B5EF4-FFF2-40B4-BE49-F238E27FC236}">
                  <a16:creationId xmlns:a16="http://schemas.microsoft.com/office/drawing/2014/main" id="{56AE267B-486C-F244-811A-17B3411442CF}"/>
                </a:ext>
              </a:extLst>
            </p:cNvPr>
            <p:cNvSpPr/>
            <p:nvPr/>
          </p:nvSpPr>
          <p:spPr>
            <a:xfrm>
              <a:off x="2364242" y="4166811"/>
              <a:ext cx="377224" cy="22617"/>
            </a:xfrm>
            <a:custGeom>
              <a:avLst/>
              <a:gdLst/>
              <a:ahLst/>
              <a:cxnLst/>
              <a:rect l="l" t="t" r="r" b="b"/>
              <a:pathLst>
                <a:path w="10741" h="644" extrusionOk="0">
                  <a:moveTo>
                    <a:pt x="119" y="1"/>
                  </a:moveTo>
                  <a:cubicBezTo>
                    <a:pt x="48" y="1"/>
                    <a:pt x="0" y="72"/>
                    <a:pt x="0" y="120"/>
                  </a:cubicBezTo>
                  <a:lnTo>
                    <a:pt x="0" y="548"/>
                  </a:lnTo>
                  <a:cubicBezTo>
                    <a:pt x="0" y="596"/>
                    <a:pt x="48" y="644"/>
                    <a:pt x="119" y="644"/>
                  </a:cubicBezTo>
                  <a:lnTo>
                    <a:pt x="10622" y="644"/>
                  </a:lnTo>
                  <a:cubicBezTo>
                    <a:pt x="10693" y="644"/>
                    <a:pt x="10741" y="596"/>
                    <a:pt x="10741" y="548"/>
                  </a:cubicBezTo>
                  <a:lnTo>
                    <a:pt x="10741" y="120"/>
                  </a:lnTo>
                  <a:cubicBezTo>
                    <a:pt x="10741" y="72"/>
                    <a:pt x="10693" y="24"/>
                    <a:pt x="1062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 name="Rectangle 2">
            <a:extLst>
              <a:ext uri="{FF2B5EF4-FFF2-40B4-BE49-F238E27FC236}">
                <a16:creationId xmlns:a16="http://schemas.microsoft.com/office/drawing/2014/main" id="{10130469-AB52-B943-AE01-10A3E407536F}"/>
              </a:ext>
            </a:extLst>
          </p:cNvPr>
          <p:cNvSpPr/>
          <p:nvPr/>
        </p:nvSpPr>
        <p:spPr>
          <a:xfrm>
            <a:off x="4741333" y="2620739"/>
            <a:ext cx="7450667" cy="4344266"/>
          </a:xfrm>
          <a:prstGeom prst="rect">
            <a:avLst/>
          </a:prstGeom>
          <a:solidFill>
            <a:schemeClr val="accent5">
              <a:lumMod val="20000"/>
              <a:lumOff val="80000"/>
            </a:schemeClr>
          </a:solidFill>
        </p:spPr>
        <p:txBody>
          <a:bodyPr wrap="square">
            <a:spAutoFit/>
          </a:bodyPr>
          <a:lstStyle/>
          <a:p>
            <a:pPr marL="457189" marR="0" lvl="0" indent="-457189" algn="just" defTabSz="1219170" rtl="0" eaLnBrk="1" fontAlgn="base" latinLnBrk="0" hangingPunct="1">
              <a:lnSpc>
                <a:spcPct val="100000"/>
              </a:lnSpc>
              <a:spcBef>
                <a:spcPct val="20000"/>
              </a:spcBef>
              <a:spcAft>
                <a:spcPct val="0"/>
              </a:spcAft>
              <a:buClrTx/>
              <a:buSzTx/>
              <a:buFontTx/>
              <a:buNone/>
              <a:tabLst/>
              <a:defRPr/>
            </a:pP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Năm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1246,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nhà</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Trần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định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lệ</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thái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học</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sinh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tiến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sĩ</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7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năm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lần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a:p>
            <a:pPr marL="457189" marR="0" lvl="0" indent="-457189" algn="just" defTabSz="1219170" rtl="0" eaLnBrk="1" fontAlgn="base" latinLnBrk="0" hangingPunct="1">
              <a:lnSpc>
                <a:spcPct val="100000"/>
              </a:lnSpc>
              <a:spcBef>
                <a:spcPct val="20000"/>
              </a:spcBef>
              <a:spcAft>
                <a:spcPct val="0"/>
              </a:spcAft>
              <a:buClrTx/>
              <a:buSzTx/>
              <a:buFontTx/>
              <a:buNone/>
              <a:tabLst/>
              <a:defRPr/>
            </a:pP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Năm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1247,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quy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định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chọn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Tam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khôi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Trạng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nguyên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Bảng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nhãn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Thám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hoa</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trong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kì</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Đình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a:p>
            <a:pPr marL="457189" marR="0" lvl="0" indent="-457189" algn="just" defTabSz="1219170" rtl="0" eaLnBrk="1" fontAlgn="base" latinLnBrk="0" hangingPunct="1">
              <a:lnSpc>
                <a:spcPct val="100000"/>
              </a:lnSpc>
              <a:spcBef>
                <a:spcPct val="20000"/>
              </a:spcBef>
              <a:spcAft>
                <a:spcPct val="0"/>
              </a:spcAft>
              <a:buClrTx/>
              <a:buSzTx/>
              <a:buFontTx/>
              <a:buNone/>
              <a:tabLst/>
              <a:defRPr/>
            </a:pP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Phép</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Trần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7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năm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khoa,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đặt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ra tam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khôi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điều</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lệ</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mỗi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ngày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nghiêm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ngặt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ân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điển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mỗi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ngày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long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trọng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công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danh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do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đó</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mà</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ra,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nhân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tài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đầy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rẫy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so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với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Lý</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thì</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thịnh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hơn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nhiều</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a:p>
            <a:pPr marL="457189" marR="0" lvl="0" indent="-457189" algn="just" defTabSz="1219170" rtl="0" eaLnBrk="1" fontAlgn="base" latinLnBrk="0" hangingPunct="1">
              <a:lnSpc>
                <a:spcPct val="100000"/>
              </a:lnSpc>
              <a:spcBef>
                <a:spcPct val="20000"/>
              </a:spcBef>
              <a:spcAft>
                <a:spcPct val="0"/>
              </a:spcAft>
              <a:buClrTx/>
              <a:buSzTx/>
              <a:buFontTx/>
              <a:buNone/>
              <a:tabLst/>
              <a:defRPr/>
            </a:pP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(Khoa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mục</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chí</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trong</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Lịch</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triều</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Hiến</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chương</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loại</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ch</a:t>
            </a:r>
            <a:r>
              <a:rPr kumimoji="0" lang="af-ZA"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í</a:t>
            </a:r>
            <a:r>
              <a:rPr kumimoji="0" lang="af-ZA"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p>
        </p:txBody>
      </p:sp>
      <p:pic>
        <p:nvPicPr>
          <p:cNvPr id="26" name="Picture 2">
            <a:extLst>
              <a:ext uri="{FF2B5EF4-FFF2-40B4-BE49-F238E27FC236}">
                <a16:creationId xmlns:a16="http://schemas.microsoft.com/office/drawing/2014/main" id="{FB28C7B6-33F8-D24A-B78B-495DFD8700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4" t="6110" r="18415" b="13890"/>
          <a:stretch/>
        </p:blipFill>
        <p:spPr bwMode="auto">
          <a:xfrm>
            <a:off x="0" y="2323384"/>
            <a:ext cx="4741333" cy="4701469"/>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2D41F4CC-F5CD-6245-B071-6B12AE10A12E}"/>
              </a:ext>
            </a:extLst>
          </p:cNvPr>
          <p:cNvGrpSpPr/>
          <p:nvPr/>
        </p:nvGrpSpPr>
        <p:grpSpPr>
          <a:xfrm>
            <a:off x="1005177" y="3135929"/>
            <a:ext cx="10181647" cy="1886292"/>
            <a:chOff x="2967789" y="-1700463"/>
            <a:chExt cx="7636235" cy="1414719"/>
          </a:xfrm>
        </p:grpSpPr>
        <p:sp>
          <p:nvSpPr>
            <p:cNvPr id="47" name="Rounded Rectangle 46">
              <a:extLst>
                <a:ext uri="{FF2B5EF4-FFF2-40B4-BE49-F238E27FC236}">
                  <a16:creationId xmlns:a16="http://schemas.microsoft.com/office/drawing/2014/main" id="{CB16CEBB-BB91-8743-B8F1-AD2F2690030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48" name="Rectangle 47">
              <a:extLst>
                <a:ext uri="{FF2B5EF4-FFF2-40B4-BE49-F238E27FC236}">
                  <a16:creationId xmlns:a16="http://schemas.microsoft.com/office/drawing/2014/main" id="{EB1E1BFC-F8CC-A142-9A27-E1809D0F0CD9}"/>
                </a:ext>
              </a:extLst>
            </p:cNvPr>
            <p:cNvSpPr/>
            <p:nvPr/>
          </p:nvSpPr>
          <p:spPr>
            <a:xfrm>
              <a:off x="3021180" y="-1493238"/>
              <a:ext cx="7492049" cy="1054231"/>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Trình</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bày</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vài</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nét</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về</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tình</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hình</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giáo</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dục</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Trần</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p:txBody>
        </p:sp>
      </p:grpSp>
    </p:spTree>
    <p:extLst>
      <p:ext uri="{BB962C8B-B14F-4D97-AF65-F5344CB8AC3E}">
        <p14:creationId xmlns:p14="http://schemas.microsoft.com/office/powerpoint/2010/main" val="3347051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1000"/>
                                        <p:tgtEl>
                                          <p:spTgt spid="138"/>
                                        </p:tgtEl>
                                      </p:cBhvr>
                                    </p:animEffect>
                                    <p:anim calcmode="lin" valueType="num">
                                      <p:cBhvr>
                                        <p:cTn id="13" dur="1000" fill="hold"/>
                                        <p:tgtEl>
                                          <p:spTgt spid="138"/>
                                        </p:tgtEl>
                                        <p:attrNameLst>
                                          <p:attrName>ppt_x</p:attrName>
                                        </p:attrNameLst>
                                      </p:cBhvr>
                                      <p:tavLst>
                                        <p:tav tm="0">
                                          <p:val>
                                            <p:strVal val="#ppt_x"/>
                                          </p:val>
                                        </p:tav>
                                        <p:tav tm="100000">
                                          <p:val>
                                            <p:strVal val="#ppt_x"/>
                                          </p:val>
                                        </p:tav>
                                      </p:tavLst>
                                    </p:anim>
                                    <p:anim calcmode="lin" valueType="num">
                                      <p:cBhvr>
                                        <p:cTn id="14" dur="1000" fill="hold"/>
                                        <p:tgtEl>
                                          <p:spTgt spid="13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outVertical)">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46"/>
                                        </p:tgtEl>
                                      </p:cBhvr>
                                    </p:animEffect>
                                    <p:set>
                                      <p:cBhvr>
                                        <p:cTn id="23" dur="1" fill="hold">
                                          <p:stCondLst>
                                            <p:cond delay="499"/>
                                          </p:stCondLst>
                                        </p:cTn>
                                        <p:tgtEl>
                                          <p:spTgt spid="46"/>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barn(outVertical)">
                                      <p:cBhvr>
                                        <p:cTn id="26" dur="500"/>
                                        <p:tgtEl>
                                          <p:spTgt spid="43"/>
                                        </p:tgtEl>
                                      </p:cBhvr>
                                    </p:animEffect>
                                  </p:childTnLst>
                                </p:cTn>
                              </p:par>
                              <p:par>
                                <p:cTn id="27" presetID="21" presetClass="entr" presetSubtype="3"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3)">
                                      <p:cBhvr>
                                        <p:cTn id="29" dur="1250"/>
                                        <p:tgtEl>
                                          <p:spTgt spid="3"/>
                                        </p:tgtEl>
                                      </p:cBhvr>
                                    </p:animEffect>
                                  </p:childTnLst>
                                </p:cTn>
                              </p:par>
                              <p:par>
                                <p:cTn id="30" presetID="21" presetClass="entr" presetSubtype="3"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heel(3)">
                                      <p:cBhvr>
                                        <p:cTn id="32"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391F7C-D360-BB48-9ADB-284471373FFC}"/>
              </a:ext>
            </a:extLst>
          </p:cNvPr>
          <p:cNvSpPr/>
          <p:nvPr/>
        </p:nvSpPr>
        <p:spPr>
          <a:xfrm>
            <a:off x="0" y="456248"/>
            <a:ext cx="12192000" cy="63709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1</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Nguyễn Quan Quang</a:t>
            </a:r>
            <a:r>
              <a:rPr kumimoji="0" lang="vi-VN" sz="2400" b="0"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Trạng nguyên đầu tiên. Quê Tam Sơn, Tiên Sơn, Bắc Ninh. Đỗ khoa Bính Ngọ (1246).</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2. 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Nguyễn Hiền</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Trạng nguyên nhỏ tuổi nhất (13 tuổi). Quê Dương A, Nam Thắng, Nam Trực, Nam Định. Đỗ khoa Đinh Mùi (1247) (Khoa này cả 3 vị tam khôi đều trẻ tuổi: Bảng nhãn Lê Văn Hưu 17 tuổi; Thám hoa Đặng Ma La 14 tuổi).</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3. 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Trần Quốc Lặc</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Kinh Trạng nguyên. Quê Uông Hạ, Minh Tân, Nam Sách, Hải Dương. Đỗ khoa Bính Thìn (1256).</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4. 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Trương Xán</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Trại Trạng nguyên. Quê Hoành Bồ, Hoành Sơn, Quảng Trạch, Quảng Bình. Đỗ khoa Bính Thìn (1256), năm 29 tuổi.</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5. 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Trần Cố:</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Kinh Trạng nguyên</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Quê Phạm Lý, Ngô Quyền, Thanh Miện, Hải Dương. Đỗ khoa Bính Dần (1266).</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6. 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Bạch Liêu:</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Trại Trạng nguyên. Quê Nguyên Xá, Diễn Ninh, Diễn Châu, Nghệ An. Đỗ khoa Bính Dần (1266).</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7. 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Đào Tiêu</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quê Yên Hồ, Đức Thọ, Hà Tĩnh. Đỗ khoa Ất Hợi (1275).</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8. 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Mạc Đĩnh Chi</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quê Lũng Động, Nam Tân, Nam Sách, Hải Dương. Đỗ khoa Giáp Thìn (1304).</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9. 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Đào Sư Tích</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quê Lý Hải, Song Khê, Yên Dũng, Bắc Giang. Đỗ khoa Giáp Dần (1374).</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Rectangle 3">
            <a:extLst>
              <a:ext uri="{FF2B5EF4-FFF2-40B4-BE49-F238E27FC236}">
                <a16:creationId xmlns:a16="http://schemas.microsoft.com/office/drawing/2014/main" id="{15A9997A-C4CA-2640-8F6A-926E7DB129D1}"/>
              </a:ext>
            </a:extLst>
          </p:cNvPr>
          <p:cNvSpPr/>
          <p:nvPr/>
        </p:nvSpPr>
        <p:spPr>
          <a:xfrm>
            <a:off x="4367618" y="148471"/>
            <a:ext cx="3023585" cy="584775"/>
          </a:xfrm>
          <a:prstGeom prst="rect">
            <a:avLst/>
          </a:prstGeom>
        </p:spPr>
        <p:txBody>
          <a:bodyPr wrap="non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Triều Trần: 9 vị</a:t>
            </a:r>
          </a:p>
        </p:txBody>
      </p:sp>
    </p:spTree>
    <p:extLst>
      <p:ext uri="{BB962C8B-B14F-4D97-AF65-F5344CB8AC3E}">
        <p14:creationId xmlns:p14="http://schemas.microsoft.com/office/powerpoint/2010/main" val="3147774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pic>
        <p:nvPicPr>
          <p:cNvPr id="9" name="Picture 2" descr="Hai lần đánh giặc bằng bút của &amp;quot;Trạng nguyên&amp;quot; nhỏ nhất lịch sử Việt Nam">
            <a:extLst>
              <a:ext uri="{FF2B5EF4-FFF2-40B4-BE49-F238E27FC236}">
                <a16:creationId xmlns:a16="http://schemas.microsoft.com/office/drawing/2014/main" id="{8C51A54E-A4B5-2441-8A75-9D1B8AEA2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78400" cy="6858000"/>
          </a:xfrm>
          <a:prstGeom prst="round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B31EB0D-C37F-674B-BAB6-D758386C16A3}"/>
              </a:ext>
            </a:extLst>
          </p:cNvPr>
          <p:cNvSpPr/>
          <p:nvPr/>
        </p:nvSpPr>
        <p:spPr>
          <a:xfrm>
            <a:off x="5096933" y="0"/>
            <a:ext cx="7095067" cy="2554545"/>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sym typeface="Arial"/>
              </a:rPr>
              <a:t>Nguyễn Hiền sinh năm 1234 (có tài liệu ghi năm 1235), người làng Dương A, huyện Thượng Hiền, phủ Thiên Trường (nay là xã Nam Thắng, huyện Nam Trực, tỉnh Nam Định).</a:t>
            </a:r>
            <a:endParaRPr kumimoji="0" lang="en-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B23AC9FF-BD40-0A4C-AFAC-F1B08F94A0D0}"/>
              </a:ext>
            </a:extLst>
          </p:cNvPr>
          <p:cNvSpPr/>
          <p:nvPr/>
        </p:nvSpPr>
        <p:spPr>
          <a:xfrm>
            <a:off x="5096933" y="2439749"/>
            <a:ext cx="7095067" cy="4031873"/>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sym typeface="Arial"/>
              </a:rPr>
              <a:t>Trong khoa thi năm 1247, lần đầu tiên trong lịch sử có 3 sĩ tử đỗ đầu đều là những người trẻ. Trạng nguyên Nguyễn Hiền mới 13 tuổi, Bảng nhãn Lê Văn Hưu 18 tuổi và Thám hoa Đặng Ma La 14 tuổi. Vì vậy, Trạng nguyên Nguyễn Hiền được coi là “Khai quốc Trạng Nguyên” và là trạng nhỏ tuổi nhất trong lịch sử nước ta.</a:t>
            </a:r>
            <a:endParaRPr kumimoji="0" lang="en-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756610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Horizontal)">
                                      <p:cBhvr>
                                        <p:cTn id="10" dur="500"/>
                                        <p:tgtEl>
                                          <p:spTgt spid="2"/>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u Văn An - người thầy chuẩn mực muôn đời của Việt Nam - Toán Trí Tuệ  Superbrain">
            <a:extLst>
              <a:ext uri="{FF2B5EF4-FFF2-40B4-BE49-F238E27FC236}">
                <a16:creationId xmlns:a16="http://schemas.microsoft.com/office/drawing/2014/main" id="{A236B652-7173-3D17-926D-A5DBCC702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61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71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576" name="TextBox 575">
            <a:extLst>
              <a:ext uri="{FF2B5EF4-FFF2-40B4-BE49-F238E27FC236}">
                <a16:creationId xmlns:a16="http://schemas.microsoft.com/office/drawing/2014/main" id="{21FB945B-5B76-9D45-9F63-E2107705FAFD}"/>
              </a:ext>
            </a:extLst>
          </p:cNvPr>
          <p:cNvSpPr txBox="1"/>
          <p:nvPr/>
        </p:nvSpPr>
        <p:spPr>
          <a:xfrm>
            <a:off x="327474" y="1013750"/>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4.</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Tình hình văn hóa.</a:t>
            </a:r>
          </a:p>
        </p:txBody>
      </p:sp>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646331"/>
          </a:xfrm>
          <a:prstGeom prst="rect">
            <a:avLst/>
          </a:prstGeom>
        </p:spPr>
        <p:txBody>
          <a:bodyPr wrap="square">
            <a:spAutoFit/>
          </a:bodyPr>
          <a:lstStyle/>
          <a:p>
            <a:pPr marL="0" marR="0" lvl="0" indent="0" algn="ctr"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13: ĐẠI VIỆT THỜI TRẦN (1226 – 1400)</a:t>
            </a:r>
          </a:p>
        </p:txBody>
      </p:sp>
      <p:sp>
        <p:nvSpPr>
          <p:cNvPr id="9" name="TextBox 8">
            <a:extLst>
              <a:ext uri="{FF2B5EF4-FFF2-40B4-BE49-F238E27FC236}">
                <a16:creationId xmlns:a16="http://schemas.microsoft.com/office/drawing/2014/main" id="{9B678E6A-93C8-DDBC-A4B7-4DABFA0DAA32}"/>
              </a:ext>
            </a:extLst>
          </p:cNvPr>
          <p:cNvSpPr txBox="1"/>
          <p:nvPr/>
        </p:nvSpPr>
        <p:spPr>
          <a:xfrm>
            <a:off x="327474" y="1686693"/>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Tư tưởng, tôn giáo</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t>
            </a:r>
            <a:endPar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41197A86-B107-C5A0-A9F0-6A6CC98BAC24}"/>
              </a:ext>
            </a:extLst>
          </p:cNvPr>
          <p:cNvSpPr txBox="1"/>
          <p:nvPr/>
        </p:nvSpPr>
        <p:spPr>
          <a:xfrm>
            <a:off x="327474" y="2333024"/>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 Giáo dục.</a:t>
            </a:r>
          </a:p>
        </p:txBody>
      </p:sp>
      <p:sp>
        <p:nvSpPr>
          <p:cNvPr id="3" name="Rectangle 2">
            <a:extLst>
              <a:ext uri="{FF2B5EF4-FFF2-40B4-BE49-F238E27FC236}">
                <a16:creationId xmlns:a16="http://schemas.microsoft.com/office/drawing/2014/main" id="{9B3DF36C-9532-89B5-253E-75CD427A17E6}"/>
              </a:ext>
            </a:extLst>
          </p:cNvPr>
          <p:cNvSpPr/>
          <p:nvPr/>
        </p:nvSpPr>
        <p:spPr>
          <a:xfrm>
            <a:off x="327474" y="3087077"/>
            <a:ext cx="11423539" cy="1077218"/>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 Quốc Tử Giám được mở rộng là nơi dạy học cho các hoàng tử và con em quý tộc, quan lại cao cấp.</a:t>
            </a:r>
          </a:p>
        </p:txBody>
      </p:sp>
      <p:sp>
        <p:nvSpPr>
          <p:cNvPr id="7" name="Rectangle 6">
            <a:extLst>
              <a:ext uri="{FF2B5EF4-FFF2-40B4-BE49-F238E27FC236}">
                <a16:creationId xmlns:a16="http://schemas.microsoft.com/office/drawing/2014/main" id="{A1F2292F-9B64-B0E7-57C0-ACDE93C8B0A0}"/>
              </a:ext>
            </a:extLst>
          </p:cNvPr>
          <p:cNvSpPr/>
          <p:nvPr/>
        </p:nvSpPr>
        <p:spPr>
          <a:xfrm>
            <a:off x="327474" y="4272017"/>
            <a:ext cx="11423539" cy="584775"/>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 Các kỳ thi Nho học được tổ chức thường xuyên và quy củ hơn.</a:t>
            </a:r>
          </a:p>
        </p:txBody>
      </p:sp>
    </p:spTree>
    <p:extLst>
      <p:ext uri="{BB962C8B-B14F-4D97-AF65-F5344CB8AC3E}">
        <p14:creationId xmlns:p14="http://schemas.microsoft.com/office/powerpoint/2010/main" val="1281822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14:presetBounceEnd="50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0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sp>
        <p:nvSpPr>
          <p:cNvPr id="117" name="Google Shape;1485;p43">
            <a:extLst>
              <a:ext uri="{FF2B5EF4-FFF2-40B4-BE49-F238E27FC236}">
                <a16:creationId xmlns:a16="http://schemas.microsoft.com/office/drawing/2014/main" id="{19901617-5E6D-5143-B8C0-28C5992A4C57}"/>
              </a:ext>
            </a:extLst>
          </p:cNvPr>
          <p:cNvSpPr txBox="1">
            <a:spLocks/>
          </p:cNvSpPr>
          <p:nvPr/>
        </p:nvSpPr>
        <p:spPr>
          <a:xfrm>
            <a:off x="3743968" y="800375"/>
            <a:ext cx="7584035" cy="1128367"/>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noProof="0" dirty="0">
                <a:solidFill>
                  <a:srgbClr val="0070C0"/>
                </a:solidFill>
                <a:latin typeface="Times New Roman" panose="02020603050405020304" pitchFamily="18" charset="0"/>
                <a:cs typeface="Times New Roman" panose="02020603050405020304" pitchFamily="18" charset="0"/>
              </a:rPr>
              <a:t>c</a:t>
            </a:r>
            <a:r>
              <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khoa </a:t>
            </a:r>
            <a:r>
              <a:rPr kumimoji="0" lang="en-US" sz="40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học</a:t>
            </a:r>
            <a:r>
              <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kĩ</a:t>
            </a:r>
            <a:r>
              <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thuật</a:t>
            </a:r>
            <a:endPar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118" name="Rectangle 117">
            <a:extLst>
              <a:ext uri="{FF2B5EF4-FFF2-40B4-BE49-F238E27FC236}">
                <a16:creationId xmlns:a16="http://schemas.microsoft.com/office/drawing/2014/main" id="{25D87693-AE17-704E-8A0E-AC7906C53BB3}"/>
              </a:ext>
            </a:extLst>
          </p:cNvPr>
          <p:cNvSpPr/>
          <p:nvPr/>
        </p:nvSpPr>
        <p:spPr>
          <a:xfrm>
            <a:off x="4723057" y="98354"/>
            <a:ext cx="5321714" cy="769441"/>
          </a:xfrm>
          <a:prstGeom prst="rect">
            <a:avLst/>
          </a:prstGeom>
        </p:spPr>
        <p:txBody>
          <a:bodyPr wrap="none">
            <a:spAutoFit/>
          </a:bodyPr>
          <a:lstStyle/>
          <a:p>
            <a:pPr lvl="0" algn="ctr" defTabSz="1219170" fontAlgn="base">
              <a:spcBef>
                <a:spcPct val="50000"/>
              </a:spcBef>
              <a:spcAft>
                <a:spcPct val="0"/>
              </a:spcAft>
              <a:defRPr/>
            </a:pPr>
            <a:r>
              <a:rPr lang="en-US" altLang="en-VN" sz="4400" b="1" dirty="0">
                <a:solidFill>
                  <a:srgbClr val="FF0000"/>
                </a:solidFill>
                <a:latin typeface="Times New Roman" panose="02020603050405020304" pitchFamily="18" charset="0"/>
                <a:cs typeface="Times New Roman" panose="02020603050405020304" pitchFamily="18" charset="0"/>
                <a:sym typeface="Arial"/>
              </a:rPr>
              <a:t>4. Tình hình văn hóa.</a:t>
            </a:r>
          </a:p>
        </p:txBody>
      </p:sp>
      <p:sp>
        <p:nvSpPr>
          <p:cNvPr id="102" name="Google Shape;5873;p72">
            <a:extLst>
              <a:ext uri="{FF2B5EF4-FFF2-40B4-BE49-F238E27FC236}">
                <a16:creationId xmlns:a16="http://schemas.microsoft.com/office/drawing/2014/main" id="{023E7EAF-0A8A-1A4C-BF5C-FBFD59208068}"/>
              </a:ext>
            </a:extLst>
          </p:cNvPr>
          <p:cNvSpPr/>
          <p:nvPr/>
        </p:nvSpPr>
        <p:spPr>
          <a:xfrm>
            <a:off x="1376909" y="0"/>
            <a:ext cx="1730867" cy="2504000"/>
          </a:xfrm>
          <a:prstGeom prst="rect">
            <a:avLst/>
          </a:prstGeom>
          <a:solidFill>
            <a:schemeClr val="accent4"/>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5874;p72">
            <a:extLst>
              <a:ext uri="{FF2B5EF4-FFF2-40B4-BE49-F238E27FC236}">
                <a16:creationId xmlns:a16="http://schemas.microsoft.com/office/drawing/2014/main" id="{8628FA93-E202-3F42-8AC4-032EF5351D65}"/>
              </a:ext>
            </a:extLst>
          </p:cNvPr>
          <p:cNvSpPr txBox="1"/>
          <p:nvPr/>
        </p:nvSpPr>
        <p:spPr>
          <a:xfrm>
            <a:off x="1376909" y="182433"/>
            <a:ext cx="1730867" cy="1704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5333" b="1" i="0" u="none" strike="noStrike" kern="0" cap="none" spc="0" normalizeH="0" baseline="0" noProof="0" dirty="0">
                <a:ln>
                  <a:noFill/>
                </a:ln>
                <a:solidFill>
                  <a:srgbClr val="000000"/>
                </a:solidFill>
                <a:effectLst/>
                <a:uLnTx/>
                <a:uFillTx/>
                <a:latin typeface="Times New Roman" panose="02020603050405020304" pitchFamily="18" charset="0"/>
                <a:ea typeface="Poppins"/>
                <a:cs typeface="Times New Roman" panose="02020603050405020304" pitchFamily="18" charset="0"/>
                <a:sym typeface="Poppins"/>
              </a:rPr>
              <a:t>Nhà Trần</a:t>
            </a:r>
            <a:endParaRPr kumimoji="0" sz="5333" b="1" i="0" u="none" strike="noStrike" kern="0" cap="none" spc="0" normalizeH="0" baseline="0" noProof="0" dirty="0">
              <a:ln>
                <a:noFill/>
              </a:ln>
              <a:solidFill>
                <a:srgbClr val="000000"/>
              </a:solidFill>
              <a:effectLst/>
              <a:uLnTx/>
              <a:uFillTx/>
              <a:latin typeface="Times New Roman" panose="02020603050405020304" pitchFamily="18" charset="0"/>
              <a:ea typeface="Poppins"/>
              <a:cs typeface="Times New Roman" panose="02020603050405020304" pitchFamily="18" charset="0"/>
              <a:sym typeface="Poppins"/>
            </a:endParaRPr>
          </a:p>
        </p:txBody>
      </p:sp>
      <p:pic>
        <p:nvPicPr>
          <p:cNvPr id="7170" name="Picture 2">
            <a:extLst>
              <a:ext uri="{FF2B5EF4-FFF2-40B4-BE49-F238E27FC236}">
                <a16:creationId xmlns:a16="http://schemas.microsoft.com/office/drawing/2014/main" id="{CC74D7EC-7B01-C648-8152-9F21A8D0E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4219" y="2626327"/>
            <a:ext cx="2302933" cy="230293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ED753A1B-8EE6-214B-8E78-2CED96878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91" y="2686434"/>
            <a:ext cx="2302933" cy="230293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9C3C2A4E-2AB0-B44D-B8B9-75EDB32E0A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407089">
            <a:off x="4625247" y="2277534"/>
            <a:ext cx="2319867" cy="230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285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fade">
                                      <p:cBhvr>
                                        <p:cTn id="17" dur="1000"/>
                                        <p:tgtEl>
                                          <p:spTgt spid="117"/>
                                        </p:tgtEl>
                                      </p:cBhvr>
                                    </p:animEffect>
                                    <p:anim calcmode="lin" valueType="num">
                                      <p:cBhvr>
                                        <p:cTn id="18" dur="1000" fill="hold"/>
                                        <p:tgtEl>
                                          <p:spTgt spid="117"/>
                                        </p:tgtEl>
                                        <p:attrNameLst>
                                          <p:attrName>ppt_x</p:attrName>
                                        </p:attrNameLst>
                                      </p:cBhvr>
                                      <p:tavLst>
                                        <p:tav tm="0">
                                          <p:val>
                                            <p:strVal val="#ppt_x"/>
                                          </p:val>
                                        </p:tav>
                                        <p:tav tm="100000">
                                          <p:val>
                                            <p:strVal val="#ppt_x"/>
                                          </p:val>
                                        </p:tav>
                                      </p:tavLst>
                                    </p:anim>
                                    <p:anim calcmode="lin" valueType="num">
                                      <p:cBhvr>
                                        <p:cTn id="19" dur="1000" fill="hold"/>
                                        <p:tgtEl>
                                          <p:spTgt spid="1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fade">
                                      <p:cBhvr>
                                        <p:cTn id="22" dur="1000"/>
                                        <p:tgtEl>
                                          <p:spTgt spid="118"/>
                                        </p:tgtEl>
                                      </p:cBhvr>
                                    </p:animEffect>
                                    <p:anim calcmode="lin" valueType="num">
                                      <p:cBhvr>
                                        <p:cTn id="23" dur="1000" fill="hold"/>
                                        <p:tgtEl>
                                          <p:spTgt spid="118"/>
                                        </p:tgtEl>
                                        <p:attrNameLst>
                                          <p:attrName>ppt_x</p:attrName>
                                        </p:attrNameLst>
                                      </p:cBhvr>
                                      <p:tavLst>
                                        <p:tav tm="0">
                                          <p:val>
                                            <p:strVal val="#ppt_x"/>
                                          </p:val>
                                        </p:tav>
                                        <p:tav tm="100000">
                                          <p:val>
                                            <p:strVal val="#ppt_x"/>
                                          </p:val>
                                        </p:tav>
                                      </p:tavLst>
                                    </p:anim>
                                    <p:anim calcmode="lin" valueType="num">
                                      <p:cBhvr>
                                        <p:cTn id="24"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P spid="102" grpId="0" animBg="1"/>
      <p:bldP spid="1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6" name="Rectangle 5">
            <a:extLst>
              <a:ext uri="{FF2B5EF4-FFF2-40B4-BE49-F238E27FC236}">
                <a16:creationId xmlns:a16="http://schemas.microsoft.com/office/drawing/2014/main" id="{426956F3-B53B-2648-99A8-D00B74D00E0F}"/>
              </a:ext>
            </a:extLst>
          </p:cNvPr>
          <p:cNvSpPr/>
          <p:nvPr/>
        </p:nvSpPr>
        <p:spPr>
          <a:xfrm>
            <a:off x="211386" y="254002"/>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1" y="131014"/>
            <a:ext cx="2630368"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Sử</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học</a:t>
            </a:r>
            <a:endPar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17" name="Google Shape;6484;p75">
            <a:extLst>
              <a:ext uri="{FF2B5EF4-FFF2-40B4-BE49-F238E27FC236}">
                <a16:creationId xmlns:a16="http://schemas.microsoft.com/office/drawing/2014/main" id="{96BCD64B-9C86-F540-A052-10504C145C6F}"/>
              </a:ext>
            </a:extLst>
          </p:cNvPr>
          <p:cNvGrpSpPr/>
          <p:nvPr/>
        </p:nvGrpSpPr>
        <p:grpSpPr>
          <a:xfrm>
            <a:off x="339184" y="289225"/>
            <a:ext cx="506337" cy="504089"/>
            <a:chOff x="7236053" y="1422710"/>
            <a:chExt cx="379753" cy="378067"/>
          </a:xfrm>
        </p:grpSpPr>
        <p:sp>
          <p:nvSpPr>
            <p:cNvPr id="24" name="Google Shape;6488;p75">
              <a:extLst>
                <a:ext uri="{FF2B5EF4-FFF2-40B4-BE49-F238E27FC236}">
                  <a16:creationId xmlns:a16="http://schemas.microsoft.com/office/drawing/2014/main" id="{28C9CB6F-7A4C-7E43-B4AA-24EA851A8092}"/>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485;p75">
              <a:extLst>
                <a:ext uri="{FF2B5EF4-FFF2-40B4-BE49-F238E27FC236}">
                  <a16:creationId xmlns:a16="http://schemas.microsoft.com/office/drawing/2014/main" id="{5B2F2662-6A7E-B846-B723-51062BABB0AD}"/>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486;p75">
              <a:extLst>
                <a:ext uri="{FF2B5EF4-FFF2-40B4-BE49-F238E27FC236}">
                  <a16:creationId xmlns:a16="http://schemas.microsoft.com/office/drawing/2014/main" id="{EE2D6E5E-3BDF-8145-95B5-BDBA576115BE}"/>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487;p75">
              <a:extLst>
                <a:ext uri="{FF2B5EF4-FFF2-40B4-BE49-F238E27FC236}">
                  <a16:creationId xmlns:a16="http://schemas.microsoft.com/office/drawing/2014/main" id="{77CC432D-A946-454C-BB78-4A4945320275}"/>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489;p75">
              <a:extLst>
                <a:ext uri="{FF2B5EF4-FFF2-40B4-BE49-F238E27FC236}">
                  <a16:creationId xmlns:a16="http://schemas.microsoft.com/office/drawing/2014/main" id="{B1886EF1-281D-5842-BEB6-4FC777B616D0}"/>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490;p75">
              <a:extLst>
                <a:ext uri="{FF2B5EF4-FFF2-40B4-BE49-F238E27FC236}">
                  <a16:creationId xmlns:a16="http://schemas.microsoft.com/office/drawing/2014/main" id="{1ECAC784-D93D-E947-BF1D-7C3523FF68E5}"/>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491;p75">
              <a:extLst>
                <a:ext uri="{FF2B5EF4-FFF2-40B4-BE49-F238E27FC236}">
                  <a16:creationId xmlns:a16="http://schemas.microsoft.com/office/drawing/2014/main" id="{449AFAB0-19F1-F34B-834C-DB1747E7304C}"/>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492;p75">
              <a:extLst>
                <a:ext uri="{FF2B5EF4-FFF2-40B4-BE49-F238E27FC236}">
                  <a16:creationId xmlns:a16="http://schemas.microsoft.com/office/drawing/2014/main" id="{18042809-5584-E94A-BE25-E710272CEF26}"/>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roup 1">
            <a:extLst>
              <a:ext uri="{FF2B5EF4-FFF2-40B4-BE49-F238E27FC236}">
                <a16:creationId xmlns:a16="http://schemas.microsoft.com/office/drawing/2014/main" id="{9A9B9EA7-77CC-604E-8CFC-994C33043DE8}"/>
              </a:ext>
            </a:extLst>
          </p:cNvPr>
          <p:cNvGrpSpPr/>
          <p:nvPr/>
        </p:nvGrpSpPr>
        <p:grpSpPr>
          <a:xfrm>
            <a:off x="126936" y="1248078"/>
            <a:ext cx="5418667" cy="4857967"/>
            <a:chOff x="95202" y="936058"/>
            <a:chExt cx="4064000" cy="3643475"/>
          </a:xfrm>
        </p:grpSpPr>
        <p:sp>
          <p:nvSpPr>
            <p:cNvPr id="3" name="Rounded Rectangle 2">
              <a:extLst>
                <a:ext uri="{FF2B5EF4-FFF2-40B4-BE49-F238E27FC236}">
                  <a16:creationId xmlns:a16="http://schemas.microsoft.com/office/drawing/2014/main" id="{0BB79B17-51C2-F842-A6DB-BD43FB5E0A0D}"/>
                </a:ext>
              </a:extLst>
            </p:cNvPr>
            <p:cNvSpPr/>
            <p:nvPr/>
          </p:nvSpPr>
          <p:spPr>
            <a:xfrm>
              <a:off x="95202" y="936058"/>
              <a:ext cx="4064000" cy="3643475"/>
            </a:xfrm>
            <a:prstGeom prst="roundRect">
              <a:avLst>
                <a:gd name="adj" fmla="val 7256"/>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id="{30DE16A6-334B-F948-AE4D-5A5D249A28DA}"/>
                </a:ext>
              </a:extLst>
            </p:cNvPr>
            <p:cNvSpPr txBox="1"/>
            <p:nvPr/>
          </p:nvSpPr>
          <p:spPr>
            <a:xfrm>
              <a:off x="195163" y="964781"/>
              <a:ext cx="3784712" cy="117724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Lập ra Quốc sử viện, năm 1272 bộ “ Đại Việt sử kí” của Lê Văn Hưu ra đời.</a:t>
              </a:r>
            </a:p>
          </p:txBody>
        </p:sp>
        <p:sp>
          <p:nvSpPr>
            <p:cNvPr id="12" name="TextBox 11">
              <a:extLst>
                <a:ext uri="{FF2B5EF4-FFF2-40B4-BE49-F238E27FC236}">
                  <a16:creationId xmlns:a16="http://schemas.microsoft.com/office/drawing/2014/main" id="{5D0AB020-135B-2141-8D6E-389C72E7729E}"/>
                </a:ext>
              </a:extLst>
            </p:cNvPr>
            <p:cNvSpPr txBox="1"/>
            <p:nvPr/>
          </p:nvSpPr>
          <p:spPr>
            <a:xfrm>
              <a:off x="1598956" y="2397972"/>
              <a:ext cx="2171700" cy="50008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Lê Văn Hưu</a:t>
              </a:r>
            </a:p>
          </p:txBody>
        </p:sp>
        <p:pic>
          <p:nvPicPr>
            <p:cNvPr id="53" name="Picture 52">
              <a:extLst>
                <a:ext uri="{FF2B5EF4-FFF2-40B4-BE49-F238E27FC236}">
                  <a16:creationId xmlns:a16="http://schemas.microsoft.com/office/drawing/2014/main" id="{C3BA74D6-20EB-A34E-824C-5E266D20B890}"/>
                </a:ext>
              </a:extLst>
            </p:cNvPr>
            <p:cNvPicPr>
              <a:picLocks noChangeAspect="1"/>
            </p:cNvPicPr>
            <p:nvPr/>
          </p:nvPicPr>
          <p:blipFill>
            <a:blip r:embed="rId3"/>
            <a:stretch>
              <a:fillRect/>
            </a:stretch>
          </p:blipFill>
          <p:spPr>
            <a:xfrm>
              <a:off x="154426" y="2291709"/>
              <a:ext cx="2171700" cy="2238181"/>
            </a:xfrm>
            <a:prstGeom prst="rect">
              <a:avLst/>
            </a:prstGeom>
          </p:spPr>
        </p:pic>
      </p:grpSp>
      <p:pic>
        <p:nvPicPr>
          <p:cNvPr id="6146" name="Picture 2" descr="Sách - Combo Đại việt sử ký toàn thư và Tôn tử binh pháp và 36 kế (bìa mềm)  | Nông Trại Vui Vẻ - Shop">
            <a:extLst>
              <a:ext uri="{FF2B5EF4-FFF2-40B4-BE49-F238E27FC236}">
                <a16:creationId xmlns:a16="http://schemas.microsoft.com/office/drawing/2014/main" id="{9A984472-9557-3F4B-BC1F-810E5B1E28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20" t="5210" r="17161" b="5416"/>
          <a:stretch/>
        </p:blipFill>
        <p:spPr bwMode="auto">
          <a:xfrm>
            <a:off x="6489952" y="890410"/>
            <a:ext cx="4348513" cy="507718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14E17D8-BD69-2F46-A564-44192F452168}"/>
              </a:ext>
            </a:extLst>
          </p:cNvPr>
          <p:cNvGrpSpPr/>
          <p:nvPr/>
        </p:nvGrpSpPr>
        <p:grpSpPr>
          <a:xfrm>
            <a:off x="926954" y="2377774"/>
            <a:ext cx="10181647" cy="1886292"/>
            <a:chOff x="2967789" y="-1700463"/>
            <a:chExt cx="7636235" cy="1414719"/>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3039881" y="-1279657"/>
              <a:ext cx="7492049" cy="500090"/>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Quốc sử viện có nhiệm vụ gì ? Do ai đứng đầu?</a:t>
              </a:r>
            </a:p>
          </p:txBody>
        </p:sp>
      </p:grpSp>
      <p:sp>
        <p:nvSpPr>
          <p:cNvPr id="9" name="TextBox 8">
            <a:extLst>
              <a:ext uri="{FF2B5EF4-FFF2-40B4-BE49-F238E27FC236}">
                <a16:creationId xmlns:a16="http://schemas.microsoft.com/office/drawing/2014/main" id="{A3A5F4AA-AE61-3B42-BE3E-4F66F3BDDEE6}"/>
              </a:ext>
            </a:extLst>
          </p:cNvPr>
          <p:cNvSpPr txBox="1"/>
          <p:nvPr/>
        </p:nvSpPr>
        <p:spPr>
          <a:xfrm>
            <a:off x="260218" y="6136390"/>
            <a:ext cx="11931783" cy="6667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Đây là bộ chính sử đầu tiên có giá trị của nước ta</a:t>
            </a:r>
          </a:p>
        </p:txBody>
      </p:sp>
    </p:spTree>
    <p:extLst>
      <p:ext uri="{BB962C8B-B14F-4D97-AF65-F5344CB8AC3E}">
        <p14:creationId xmlns:p14="http://schemas.microsoft.com/office/powerpoint/2010/main" val="246954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146"/>
                                        </p:tgtEl>
                                        <p:attrNameLst>
                                          <p:attrName>style.visibility</p:attrName>
                                        </p:attrNameLst>
                                      </p:cBhvr>
                                      <p:to>
                                        <p:strVal val="visible"/>
                                      </p:to>
                                    </p:set>
                                    <p:animEffect transition="in" filter="fade">
                                      <p:cBhvr>
                                        <p:cTn id="31" dur="500"/>
                                        <p:tgtEl>
                                          <p:spTgt spid="6146"/>
                                        </p:tgtEl>
                                      </p:cBhvr>
                                    </p:animEffect>
                                    <p:anim calcmode="lin" valueType="num">
                                      <p:cBhvr>
                                        <p:cTn id="32" dur="500" fill="hold"/>
                                        <p:tgtEl>
                                          <p:spTgt spid="6146"/>
                                        </p:tgtEl>
                                        <p:attrNameLst>
                                          <p:attrName>ppt_x</p:attrName>
                                        </p:attrNameLst>
                                      </p:cBhvr>
                                      <p:tavLst>
                                        <p:tav tm="0">
                                          <p:val>
                                            <p:strVal val="#ppt_x"/>
                                          </p:val>
                                        </p:tav>
                                        <p:tav tm="100000">
                                          <p:val>
                                            <p:strVal val="#ppt_x"/>
                                          </p:val>
                                        </p:tav>
                                      </p:tavLst>
                                    </p:anim>
                                    <p:anim calcmode="lin" valueType="num">
                                      <p:cBhvr>
                                        <p:cTn id="33" dur="500" fill="hold"/>
                                        <p:tgtEl>
                                          <p:spTgt spid="614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anim calcmode="lin" valueType="num">
                                      <p:cBhvr>
                                        <p:cTn id="37" dur="500" fill="hold"/>
                                        <p:tgtEl>
                                          <p:spTgt spid="9"/>
                                        </p:tgtEl>
                                        <p:attrNameLst>
                                          <p:attrName>ppt_x</p:attrName>
                                        </p:attrNameLst>
                                      </p:cBhvr>
                                      <p:tavLst>
                                        <p:tav tm="0">
                                          <p:val>
                                            <p:strVal val="#ppt_x"/>
                                          </p:val>
                                        </p:tav>
                                        <p:tav tm="100000">
                                          <p:val>
                                            <p:strVal val="#ppt_x"/>
                                          </p:val>
                                        </p:tav>
                                      </p:tavLst>
                                    </p:anim>
                                    <p:anim calcmode="lin" valueType="num">
                                      <p:cBhvr>
                                        <p:cTn id="38"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028" name="Picture 4" descr="Trần Hưng Đạo - Chiến công, mâu thuẫn và con người vĩ đại!">
            <a:extLst>
              <a:ext uri="{FF2B5EF4-FFF2-40B4-BE49-F238E27FC236}">
                <a16:creationId xmlns:a16="http://schemas.microsoft.com/office/drawing/2014/main" id="{5814BAC9-5114-0140-9465-66B722318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657" y="1553027"/>
            <a:ext cx="8478959" cy="45429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26956F3-B53B-2648-99A8-D00B74D00E0F}"/>
              </a:ext>
            </a:extLst>
          </p:cNvPr>
          <p:cNvSpPr/>
          <p:nvPr/>
        </p:nvSpPr>
        <p:spPr>
          <a:xfrm>
            <a:off x="211386" y="254002"/>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2" y="131014"/>
            <a:ext cx="2950345"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Quân</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sự</a:t>
            </a:r>
            <a:endPar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17" name="Google Shape;6484;p75">
            <a:extLst>
              <a:ext uri="{FF2B5EF4-FFF2-40B4-BE49-F238E27FC236}">
                <a16:creationId xmlns:a16="http://schemas.microsoft.com/office/drawing/2014/main" id="{96BCD64B-9C86-F540-A052-10504C145C6F}"/>
              </a:ext>
            </a:extLst>
          </p:cNvPr>
          <p:cNvGrpSpPr/>
          <p:nvPr/>
        </p:nvGrpSpPr>
        <p:grpSpPr>
          <a:xfrm>
            <a:off x="339184" y="289225"/>
            <a:ext cx="506337" cy="504089"/>
            <a:chOff x="7236053" y="1422710"/>
            <a:chExt cx="379753" cy="378067"/>
          </a:xfrm>
        </p:grpSpPr>
        <p:sp>
          <p:nvSpPr>
            <p:cNvPr id="24" name="Google Shape;6488;p75">
              <a:extLst>
                <a:ext uri="{FF2B5EF4-FFF2-40B4-BE49-F238E27FC236}">
                  <a16:creationId xmlns:a16="http://schemas.microsoft.com/office/drawing/2014/main" id="{28C9CB6F-7A4C-7E43-B4AA-24EA851A8092}"/>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485;p75">
              <a:extLst>
                <a:ext uri="{FF2B5EF4-FFF2-40B4-BE49-F238E27FC236}">
                  <a16:creationId xmlns:a16="http://schemas.microsoft.com/office/drawing/2014/main" id="{5B2F2662-6A7E-B846-B723-51062BABB0AD}"/>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486;p75">
              <a:extLst>
                <a:ext uri="{FF2B5EF4-FFF2-40B4-BE49-F238E27FC236}">
                  <a16:creationId xmlns:a16="http://schemas.microsoft.com/office/drawing/2014/main" id="{EE2D6E5E-3BDF-8145-95B5-BDBA576115BE}"/>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487;p75">
              <a:extLst>
                <a:ext uri="{FF2B5EF4-FFF2-40B4-BE49-F238E27FC236}">
                  <a16:creationId xmlns:a16="http://schemas.microsoft.com/office/drawing/2014/main" id="{77CC432D-A946-454C-BB78-4A4945320275}"/>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489;p75">
              <a:extLst>
                <a:ext uri="{FF2B5EF4-FFF2-40B4-BE49-F238E27FC236}">
                  <a16:creationId xmlns:a16="http://schemas.microsoft.com/office/drawing/2014/main" id="{B1886EF1-281D-5842-BEB6-4FC777B616D0}"/>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490;p75">
              <a:extLst>
                <a:ext uri="{FF2B5EF4-FFF2-40B4-BE49-F238E27FC236}">
                  <a16:creationId xmlns:a16="http://schemas.microsoft.com/office/drawing/2014/main" id="{1ECAC784-D93D-E947-BF1D-7C3523FF68E5}"/>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491;p75">
              <a:extLst>
                <a:ext uri="{FF2B5EF4-FFF2-40B4-BE49-F238E27FC236}">
                  <a16:creationId xmlns:a16="http://schemas.microsoft.com/office/drawing/2014/main" id="{449AFAB0-19F1-F34B-834C-DB1747E7304C}"/>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492;p75">
              <a:extLst>
                <a:ext uri="{FF2B5EF4-FFF2-40B4-BE49-F238E27FC236}">
                  <a16:creationId xmlns:a16="http://schemas.microsoft.com/office/drawing/2014/main" id="{18042809-5584-E94A-BE25-E710272CEF26}"/>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6" name="Picture 2" descr="Binh Thư Yếu Lược | Tiki">
            <a:extLst>
              <a:ext uri="{FF2B5EF4-FFF2-40B4-BE49-F238E27FC236}">
                <a16:creationId xmlns:a16="http://schemas.microsoft.com/office/drawing/2014/main" id="{CB2C9947-1B58-874E-82A1-07EDB2CE71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39" t="1911" r="17132" b="1911"/>
          <a:stretch/>
        </p:blipFill>
        <p:spPr bwMode="auto">
          <a:xfrm>
            <a:off x="360687" y="1129571"/>
            <a:ext cx="3126792" cy="4947596"/>
          </a:xfrm>
          <a:prstGeom prst="rect">
            <a:avLst/>
          </a:prstGeom>
          <a:noFill/>
          <a:extLst>
            <a:ext uri="{909E8E84-426E-40DD-AFC4-6F175D3DCCD1}">
              <a14:hiddenFill xmlns:a14="http://schemas.microsoft.com/office/drawing/2010/main">
                <a:solidFill>
                  <a:srgbClr val="FFFFFF"/>
                </a:solidFill>
              </a14:hiddenFill>
            </a:ext>
          </a:extLst>
        </p:spPr>
      </p:pic>
      <p:sp>
        <p:nvSpPr>
          <p:cNvPr id="2" name="Terminator 1">
            <a:extLst>
              <a:ext uri="{FF2B5EF4-FFF2-40B4-BE49-F238E27FC236}">
                <a16:creationId xmlns:a16="http://schemas.microsoft.com/office/drawing/2014/main" id="{C3BF9E39-B7B6-9D4B-AC13-2FA2D55D840D}"/>
              </a:ext>
            </a:extLst>
          </p:cNvPr>
          <p:cNvSpPr/>
          <p:nvPr/>
        </p:nvSpPr>
        <p:spPr>
          <a:xfrm>
            <a:off x="3898605" y="289225"/>
            <a:ext cx="7938977" cy="1213511"/>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3200" b="0" i="0" u="none" strike="noStrike" kern="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sym typeface="Arial"/>
              </a:rPr>
              <a:t>Đánh dấu bước phát triển về lý luận quân sự của Đại Việt</a:t>
            </a:r>
          </a:p>
        </p:txBody>
      </p:sp>
      <p:grpSp>
        <p:nvGrpSpPr>
          <p:cNvPr id="5" name="Group 4">
            <a:extLst>
              <a:ext uri="{FF2B5EF4-FFF2-40B4-BE49-F238E27FC236}">
                <a16:creationId xmlns:a16="http://schemas.microsoft.com/office/drawing/2014/main" id="{D14E17D8-BD69-2F46-A564-44192F452168}"/>
              </a:ext>
            </a:extLst>
          </p:cNvPr>
          <p:cNvGrpSpPr/>
          <p:nvPr/>
        </p:nvGrpSpPr>
        <p:grpSpPr>
          <a:xfrm>
            <a:off x="752943" y="2222438"/>
            <a:ext cx="10181647" cy="1886292"/>
            <a:chOff x="2967789" y="-1700463"/>
            <a:chExt cx="7636235" cy="1414719"/>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3039881" y="-1470158"/>
              <a:ext cx="7492049" cy="930928"/>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Trong cuộc kháng chiến lần hai, ba chống quân Nguyên ai là người chỉ huy cuộc kháng chiến?</a:t>
              </a:r>
            </a:p>
          </p:txBody>
        </p:sp>
      </p:grpSp>
    </p:spTree>
    <p:extLst>
      <p:ext uri="{BB962C8B-B14F-4D97-AF65-F5344CB8AC3E}">
        <p14:creationId xmlns:p14="http://schemas.microsoft.com/office/powerpoint/2010/main" val="1355705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25"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9" dur="1000" fill="hold"/>
                                        <p:tgtEl>
                                          <p:spTgt spid="2"/>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
                                        </p:tgtEl>
                                      </p:cBhvr>
                                    </p:animEffect>
                                  </p:childTnLst>
                                </p:cTn>
                              </p:par>
                              <p:par>
                                <p:cTn id="34" presetID="25" presetClass="entr" presetSubtype="0"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p:cTn id="36"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39" dur="1000" fill="hold"/>
                                        <p:tgtEl>
                                          <p:spTgt spid="1026"/>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026"/>
                                        </p:tgtEl>
                                      </p:cBhvr>
                                    </p:animEffect>
                                  </p:childTnLst>
                                </p:cTn>
                              </p:par>
                              <p:par>
                                <p:cTn id="44" presetID="25" presetClass="entr" presetSubtype="0" fill="hold" nodeType="withEffect">
                                  <p:stCondLst>
                                    <p:cond delay="0"/>
                                  </p:stCondLst>
                                  <p:childTnLst>
                                    <p:set>
                                      <p:cBhvr>
                                        <p:cTn id="45" dur="1" fill="hold">
                                          <p:stCondLst>
                                            <p:cond delay="0"/>
                                          </p:stCondLst>
                                        </p:cTn>
                                        <p:tgtEl>
                                          <p:spTgt spid="1028"/>
                                        </p:tgtEl>
                                        <p:attrNameLst>
                                          <p:attrName>style.visibility</p:attrName>
                                        </p:attrNameLst>
                                      </p:cBhvr>
                                      <p:to>
                                        <p:strVal val="visible"/>
                                      </p:to>
                                    </p:set>
                                    <p:anim calcmode="lin" valueType="num">
                                      <p:cBhvr>
                                        <p:cTn id="46"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49" dur="1000" fill="hold"/>
                                        <p:tgtEl>
                                          <p:spTgt spid="1028"/>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6" name="Rectangle 5">
            <a:extLst>
              <a:ext uri="{FF2B5EF4-FFF2-40B4-BE49-F238E27FC236}">
                <a16:creationId xmlns:a16="http://schemas.microsoft.com/office/drawing/2014/main" id="{426956F3-B53B-2648-99A8-D00B74D00E0F}"/>
              </a:ext>
            </a:extLst>
          </p:cNvPr>
          <p:cNvSpPr/>
          <p:nvPr/>
        </p:nvSpPr>
        <p:spPr>
          <a:xfrm>
            <a:off x="211385" y="128306"/>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2" y="263788"/>
            <a:ext cx="5718649" cy="86052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Y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học</a:t>
            </a:r>
            <a:endPar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17" name="Google Shape;6484;p75">
            <a:extLst>
              <a:ext uri="{FF2B5EF4-FFF2-40B4-BE49-F238E27FC236}">
                <a16:creationId xmlns:a16="http://schemas.microsoft.com/office/drawing/2014/main" id="{96BCD64B-9C86-F540-A052-10504C145C6F}"/>
              </a:ext>
            </a:extLst>
          </p:cNvPr>
          <p:cNvGrpSpPr/>
          <p:nvPr/>
        </p:nvGrpSpPr>
        <p:grpSpPr>
          <a:xfrm>
            <a:off x="354420" y="442002"/>
            <a:ext cx="506337" cy="504089"/>
            <a:chOff x="7236053" y="1422710"/>
            <a:chExt cx="379753" cy="378067"/>
          </a:xfrm>
        </p:grpSpPr>
        <p:sp>
          <p:nvSpPr>
            <p:cNvPr id="24" name="Google Shape;6488;p75">
              <a:extLst>
                <a:ext uri="{FF2B5EF4-FFF2-40B4-BE49-F238E27FC236}">
                  <a16:creationId xmlns:a16="http://schemas.microsoft.com/office/drawing/2014/main" id="{28C9CB6F-7A4C-7E43-B4AA-24EA851A8092}"/>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485;p75">
              <a:extLst>
                <a:ext uri="{FF2B5EF4-FFF2-40B4-BE49-F238E27FC236}">
                  <a16:creationId xmlns:a16="http://schemas.microsoft.com/office/drawing/2014/main" id="{5B2F2662-6A7E-B846-B723-51062BABB0AD}"/>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486;p75">
              <a:extLst>
                <a:ext uri="{FF2B5EF4-FFF2-40B4-BE49-F238E27FC236}">
                  <a16:creationId xmlns:a16="http://schemas.microsoft.com/office/drawing/2014/main" id="{EE2D6E5E-3BDF-8145-95B5-BDBA576115BE}"/>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487;p75">
              <a:extLst>
                <a:ext uri="{FF2B5EF4-FFF2-40B4-BE49-F238E27FC236}">
                  <a16:creationId xmlns:a16="http://schemas.microsoft.com/office/drawing/2014/main" id="{77CC432D-A946-454C-BB78-4A4945320275}"/>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489;p75">
              <a:extLst>
                <a:ext uri="{FF2B5EF4-FFF2-40B4-BE49-F238E27FC236}">
                  <a16:creationId xmlns:a16="http://schemas.microsoft.com/office/drawing/2014/main" id="{B1886EF1-281D-5842-BEB6-4FC777B616D0}"/>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490;p75">
              <a:extLst>
                <a:ext uri="{FF2B5EF4-FFF2-40B4-BE49-F238E27FC236}">
                  <a16:creationId xmlns:a16="http://schemas.microsoft.com/office/drawing/2014/main" id="{1ECAC784-D93D-E947-BF1D-7C3523FF68E5}"/>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491;p75">
              <a:extLst>
                <a:ext uri="{FF2B5EF4-FFF2-40B4-BE49-F238E27FC236}">
                  <a16:creationId xmlns:a16="http://schemas.microsoft.com/office/drawing/2014/main" id="{449AFAB0-19F1-F34B-834C-DB1747E7304C}"/>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492;p75">
              <a:extLst>
                <a:ext uri="{FF2B5EF4-FFF2-40B4-BE49-F238E27FC236}">
                  <a16:creationId xmlns:a16="http://schemas.microsoft.com/office/drawing/2014/main" id="{18042809-5584-E94A-BE25-E710272CEF26}"/>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9" name="Picture 5" descr="31_08_2009_0840471243098659">
            <a:extLst>
              <a:ext uri="{FF2B5EF4-FFF2-40B4-BE49-F238E27FC236}">
                <a16:creationId xmlns:a16="http://schemas.microsoft.com/office/drawing/2014/main" id="{5141CD20-2313-0E4C-A499-612EBDCB2F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22" r="9511"/>
          <a:stretch/>
        </p:blipFill>
        <p:spPr bwMode="auto">
          <a:xfrm>
            <a:off x="331934" y="1426332"/>
            <a:ext cx="3417481" cy="408678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BAD0D228-3BD0-E147-9227-5CF61EB9357E}"/>
              </a:ext>
            </a:extLst>
          </p:cNvPr>
          <p:cNvSpPr txBox="1"/>
          <p:nvPr/>
        </p:nvSpPr>
        <p:spPr>
          <a:xfrm>
            <a:off x="205902" y="6141115"/>
            <a:ext cx="4487916"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Danh y thiền sư Tuệ Tĩnh</a:t>
            </a:r>
          </a:p>
        </p:txBody>
      </p:sp>
      <p:sp>
        <p:nvSpPr>
          <p:cNvPr id="2" name="TextBox 1">
            <a:extLst>
              <a:ext uri="{FF2B5EF4-FFF2-40B4-BE49-F238E27FC236}">
                <a16:creationId xmlns:a16="http://schemas.microsoft.com/office/drawing/2014/main" id="{E188FE10-6856-6172-8309-39E3C680E048}"/>
              </a:ext>
            </a:extLst>
          </p:cNvPr>
          <p:cNvSpPr txBox="1"/>
          <p:nvPr/>
        </p:nvSpPr>
        <p:spPr>
          <a:xfrm>
            <a:off x="3869964" y="1259791"/>
            <a:ext cx="8076648" cy="4154984"/>
          </a:xfrm>
          <a:prstGeom prst="rect">
            <a:avLst/>
          </a:prstGeom>
          <a:noFill/>
        </p:spPr>
        <p:txBody>
          <a:bodyPr wrap="square" rtlCol="0">
            <a:spAutoFit/>
          </a:bodyPr>
          <a:lstStyle/>
          <a:p>
            <a:pPr lvl="0" algn="just" defTabSz="1219170">
              <a:buClr>
                <a:srgbClr val="000000"/>
              </a:buCl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Tuệ Tĩnh (Canh Ngọ 1330 - ất Sửu 1385) Đại danh y thời Trần Dụ Tông, tên thật là Nguyễn Bá Tĩnh, hiệu là Tuệ Tĩnh, biệt hiệu Tráng Tử Vô Dật, Hồng Nghĩa; quê ở làng Nghĩa Phú, nay thuộc huyện Cẩm Giàng, tỉnh Hải Dương. Ông mồ côi cả cha lẫn mẹ từ lúc 6 tuổi, được sư chùa Hải Triều (ở Giám) nuôi ăn học, sau lại gửi vào chùa Keo (ở Thái Bình) tiếp tục tu học. Năm 1351, lúc ông 21 tuổi đã thi đỗ Thái học sinh, nhưng không lấy vợ, không ra làm quan mà quay về chùa Nghiêm Quang, tiếp tục tu hành nghiên cứu Phật học, làm thuốc cứu người. Ông để tâm nghiên cứu dược tính cây thuốc Nam, xây dựng nền Y học dân tộc theo truyền thống của người Nam.</a:t>
            </a:r>
            <a:endParaRPr kumimoji="0" lang="en-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5" name="Group 4">
            <a:extLst>
              <a:ext uri="{FF2B5EF4-FFF2-40B4-BE49-F238E27FC236}">
                <a16:creationId xmlns:a16="http://schemas.microsoft.com/office/drawing/2014/main" id="{D14E17D8-BD69-2F46-A564-44192F452168}"/>
              </a:ext>
            </a:extLst>
          </p:cNvPr>
          <p:cNvGrpSpPr/>
          <p:nvPr/>
        </p:nvGrpSpPr>
        <p:grpSpPr>
          <a:xfrm>
            <a:off x="1409879" y="2485854"/>
            <a:ext cx="10181647" cy="1886292"/>
            <a:chOff x="2967789" y="-1700463"/>
            <a:chExt cx="7636235" cy="1414719"/>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2967789" y="-1338939"/>
              <a:ext cx="7492049" cy="500090"/>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Em hãy nêu những thành tựu về y học?</a:t>
              </a:r>
            </a:p>
          </p:txBody>
        </p:sp>
      </p:grpSp>
    </p:spTree>
    <p:extLst>
      <p:ext uri="{BB962C8B-B14F-4D97-AF65-F5344CB8AC3E}">
        <p14:creationId xmlns:p14="http://schemas.microsoft.com/office/powerpoint/2010/main" val="161009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3"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
                                        <p:tgtEl>
                                          <p:spTgt spid="29"/>
                                        </p:tgtEl>
                                      </p:cBhvr>
                                    </p:animEffect>
                                    <p:anim calcmode="lin" valueType="num">
                                      <p:cBhvr>
                                        <p:cTn id="27" dur="400" fill="hold"/>
                                        <p:tgtEl>
                                          <p:spTgt spid="29"/>
                                        </p:tgtEl>
                                        <p:attrNameLst>
                                          <p:attrName>ppt_x</p:attrName>
                                        </p:attrNameLst>
                                      </p:cBhvr>
                                      <p:tavLst>
                                        <p:tav tm="0">
                                          <p:val>
                                            <p:strVal val="#ppt_x"/>
                                          </p:val>
                                        </p:tav>
                                        <p:tav tm="100000">
                                          <p:val>
                                            <p:strVal val="#ppt_x"/>
                                          </p:val>
                                        </p:tav>
                                      </p:tavLst>
                                    </p:anim>
                                    <p:anim calcmode="lin" valueType="num">
                                      <p:cBhvr>
                                        <p:cTn id="28" dur="400" fill="hold"/>
                                        <p:tgtEl>
                                          <p:spTgt spid="29"/>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1" presetID="43"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
                                        <p:tgtEl>
                                          <p:spTgt spid="15"/>
                                        </p:tgtEl>
                                      </p:cBhvr>
                                    </p:animEffect>
                                    <p:anim calcmode="lin" valueType="num">
                                      <p:cBhvr>
                                        <p:cTn id="34" dur="400" fill="hold"/>
                                        <p:tgtEl>
                                          <p:spTgt spid="15"/>
                                        </p:tgtEl>
                                        <p:attrNameLst>
                                          <p:attrName>ppt_x</p:attrName>
                                        </p:attrNameLst>
                                      </p:cBhvr>
                                      <p:tavLst>
                                        <p:tav tm="0">
                                          <p:val>
                                            <p:strVal val="#ppt_x"/>
                                          </p:val>
                                        </p:tav>
                                        <p:tav tm="100000">
                                          <p:val>
                                            <p:strVal val="#ppt_x"/>
                                          </p:val>
                                        </p:tav>
                                      </p:tavLst>
                                    </p:anim>
                                    <p:anim calcmode="lin" valueType="num">
                                      <p:cBhvr>
                                        <p:cTn id="35" dur="400" fill="hold"/>
                                        <p:tgtEl>
                                          <p:spTgt spid="15"/>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8" presetID="43"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
                                        <p:tgtEl>
                                          <p:spTgt spid="2"/>
                                        </p:tgtEl>
                                      </p:cBhvr>
                                    </p:animEffect>
                                    <p:anim calcmode="lin" valueType="num">
                                      <p:cBhvr>
                                        <p:cTn id="41" dur="400" fill="hold"/>
                                        <p:tgtEl>
                                          <p:spTgt spid="2"/>
                                        </p:tgtEl>
                                        <p:attrNameLst>
                                          <p:attrName>ppt_x</p:attrName>
                                        </p:attrNameLst>
                                      </p:cBhvr>
                                      <p:tavLst>
                                        <p:tav tm="0">
                                          <p:val>
                                            <p:strVal val="#ppt_x"/>
                                          </p:val>
                                        </p:tav>
                                        <p:tav tm="100000">
                                          <p:val>
                                            <p:strVal val="#ppt_x"/>
                                          </p:val>
                                        </p:tav>
                                      </p:tavLst>
                                    </p:anim>
                                    <p:anim calcmode="lin" valueType="num">
                                      <p:cBhvr>
                                        <p:cTn id="42" dur="400" fill="hold"/>
                                        <p:tgtEl>
                                          <p:spTgt spid="2"/>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000" b="-3000"/>
          </a:stretch>
        </a:blipFill>
        <a:effectLst/>
      </p:bgPr>
    </p:bg>
    <p:spTree>
      <p:nvGrpSpPr>
        <p:cNvPr id="1" name=""/>
        <p:cNvGrpSpPr/>
        <p:nvPr/>
      </p:nvGrpSpPr>
      <p:grpSpPr>
        <a:xfrm>
          <a:off x="0" y="0"/>
          <a:ext cx="0" cy="0"/>
          <a:chOff x="0" y="0"/>
          <a:chExt cx="0" cy="0"/>
        </a:xfrm>
      </p:grpSpPr>
      <p:sp>
        <p:nvSpPr>
          <p:cNvPr id="5" name="Rectangle 4">
            <a:hlinkClick r:id="rId6" action="ppaction://hlinksldjump"/>
            <a:extLst>
              <a:ext uri="{FF2B5EF4-FFF2-40B4-BE49-F238E27FC236}">
                <a16:creationId xmlns:a16="http://schemas.microsoft.com/office/drawing/2014/main" id="{51610815-90AC-4463-A02A-2631C4B67A8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3200">
              <a:solidFill>
                <a:prstClr val="white"/>
              </a:solidFill>
              <a:latin typeface="Calibri" panose="020F0502020204030204"/>
              <a:sym typeface="Arial"/>
            </a:endParaRPr>
          </a:p>
        </p:txBody>
      </p:sp>
      <p:sp>
        <p:nvSpPr>
          <p:cNvPr id="6" name="TextBox 5">
            <a:extLst>
              <a:ext uri="{FF2B5EF4-FFF2-40B4-BE49-F238E27FC236}">
                <a16:creationId xmlns:a16="http://schemas.microsoft.com/office/drawing/2014/main" id="{115EF1AB-B4D0-4F5F-8B39-FAE257D613F7}"/>
              </a:ext>
            </a:extLst>
          </p:cNvPr>
          <p:cNvSpPr txBox="1"/>
          <p:nvPr/>
        </p:nvSpPr>
        <p:spPr>
          <a:xfrm>
            <a:off x="1095715" y="797131"/>
            <a:ext cx="9328300" cy="1569660"/>
          </a:xfrm>
          <a:prstGeom prst="rect">
            <a:avLst/>
          </a:prstGeom>
          <a:noFill/>
        </p:spPr>
        <p:txBody>
          <a:bodyPr wrap="square" rtlCol="0">
            <a:spAutoFit/>
          </a:bodyPr>
          <a:lstStyle/>
          <a:p>
            <a:pPr algn="ctr" defTabSz="914377">
              <a:defRPr/>
            </a:pP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Câu</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hỏi</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Tầng</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lớp</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nào</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đông</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đảo</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nhất</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trong</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xã</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hội nhà Trần là:</a:t>
            </a:r>
            <a:endParaRPr lang="en-US" sz="4800" b="1" dirty="0">
              <a:solidFill>
                <a:prstClr val="black">
                  <a:lumMod val="50000"/>
                </a:prstClr>
              </a:solidFill>
              <a:latin typeface="Times New Roman" panose="02020603050405020304" pitchFamily="18"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8239C11A-D402-AC43-A297-CF684422F340}"/>
              </a:ext>
            </a:extLst>
          </p:cNvPr>
          <p:cNvSpPr/>
          <p:nvPr/>
        </p:nvSpPr>
        <p:spPr>
          <a:xfrm>
            <a:off x="1095715" y="2940238"/>
            <a:ext cx="3892171" cy="977525"/>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eaLnBrk="0" fontAlgn="base" hangingPunct="0">
              <a:spcBef>
                <a:spcPct val="0"/>
              </a:spcBef>
              <a:spcAft>
                <a:spcPct val="0"/>
              </a:spcAft>
              <a:defRPr/>
            </a:pPr>
            <a:r>
              <a:rPr lang="en-US" altLang="en-US" sz="3733" b="1" dirty="0">
                <a:solidFill>
                  <a:prstClr val="black"/>
                </a:solidFill>
                <a:latin typeface="Times New Roman" panose="02020603050405020304" pitchFamily="18" charset="0"/>
                <a:cs typeface="Times New Roman" panose="02020603050405020304" pitchFamily="18" charset="0"/>
                <a:sym typeface="Roboto" charset="0"/>
              </a:rPr>
              <a:t>A. </a:t>
            </a:r>
            <a:r>
              <a:rPr lang="en-US" altLang="en-US" sz="3733" b="1" dirty="0" err="1">
                <a:solidFill>
                  <a:prstClr val="black"/>
                </a:solidFill>
                <a:latin typeface="Times New Roman" panose="02020603050405020304" pitchFamily="18" charset="0"/>
                <a:cs typeface="Times New Roman" panose="02020603050405020304" pitchFamily="18" charset="0"/>
                <a:sym typeface="Roboto" charset="0"/>
              </a:rPr>
              <a:t>Quý</a:t>
            </a:r>
            <a:r>
              <a:rPr lang="en-US" altLang="en-US" sz="3733" b="1" dirty="0">
                <a:solidFill>
                  <a:prstClr val="black"/>
                </a:solidFill>
                <a:latin typeface="Times New Roman" panose="02020603050405020304" pitchFamily="18" charset="0"/>
                <a:cs typeface="Times New Roman" panose="02020603050405020304" pitchFamily="18" charset="0"/>
                <a:sym typeface="Roboto" charset="0"/>
              </a:rPr>
              <a:t> t</a:t>
            </a:r>
            <a:r>
              <a:rPr lang="en-US" altLang="en-US" sz="3733" b="1" dirty="0" err="1">
                <a:solidFill>
                  <a:prstClr val="black"/>
                </a:solidFill>
                <a:latin typeface="Times New Roman" panose="02020603050405020304" pitchFamily="18" charset="0"/>
                <a:cs typeface="Times New Roman" panose="02020603050405020304" pitchFamily="18" charset="0"/>
                <a:sym typeface="Roboto" charset="0"/>
              </a:rPr>
              <a:t>ộc</a:t>
            </a:r>
            <a:endParaRPr lang="en-US" altLang="en-US" sz="3733" b="1" dirty="0">
              <a:solidFill>
                <a:prstClr val="black"/>
              </a:solidFill>
              <a:latin typeface="Times New Roman" panose="02020603050405020304" pitchFamily="18" charset="0"/>
              <a:cs typeface="Times New Roman" panose="02020603050405020304" pitchFamily="18" charset="0"/>
              <a:sym typeface="Roboto" charset="0"/>
            </a:endParaRPr>
          </a:p>
        </p:txBody>
      </p:sp>
      <p:sp>
        <p:nvSpPr>
          <p:cNvPr id="9" name="Rectangle 8">
            <a:extLst>
              <a:ext uri="{FF2B5EF4-FFF2-40B4-BE49-F238E27FC236}">
                <a16:creationId xmlns:a16="http://schemas.microsoft.com/office/drawing/2014/main" id="{2129E0D9-F9BC-2A46-988E-F29F41902050}"/>
              </a:ext>
            </a:extLst>
          </p:cNvPr>
          <p:cNvSpPr/>
          <p:nvPr/>
        </p:nvSpPr>
        <p:spPr>
          <a:xfrm>
            <a:off x="1095715" y="4661275"/>
            <a:ext cx="3892171" cy="977525"/>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vi-VN" sz="3733" b="1" dirty="0">
                <a:solidFill>
                  <a:prstClr val="black"/>
                </a:solidFill>
                <a:latin typeface="Times New Roman" panose="02020603050405020304" pitchFamily="18" charset="0"/>
                <a:cs typeface="Times New Roman" panose="02020603050405020304" pitchFamily="18" charset="0"/>
                <a:sym typeface="Arial"/>
              </a:rPr>
              <a:t>B. Nông dân</a:t>
            </a:r>
          </a:p>
        </p:txBody>
      </p:sp>
      <p:sp>
        <p:nvSpPr>
          <p:cNvPr id="10" name="Rectangle 9">
            <a:extLst>
              <a:ext uri="{FF2B5EF4-FFF2-40B4-BE49-F238E27FC236}">
                <a16:creationId xmlns:a16="http://schemas.microsoft.com/office/drawing/2014/main" id="{87C66B75-C9B5-C94F-9EFA-BB28F2C5BC2C}"/>
              </a:ext>
            </a:extLst>
          </p:cNvPr>
          <p:cNvSpPr/>
          <p:nvPr/>
        </p:nvSpPr>
        <p:spPr>
          <a:xfrm>
            <a:off x="6927511" y="3014374"/>
            <a:ext cx="3340772" cy="944060"/>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vi-VN" sz="3733" b="1" dirty="0">
                <a:solidFill>
                  <a:prstClr val="black"/>
                </a:solidFill>
                <a:latin typeface="Times New Roman" panose="02020603050405020304" pitchFamily="18" charset="0"/>
                <a:cs typeface="Times New Roman" panose="02020603050405020304" pitchFamily="18" charset="0"/>
                <a:sym typeface="Arial"/>
              </a:rPr>
              <a:t>C. Địa chủ</a:t>
            </a:r>
          </a:p>
        </p:txBody>
      </p:sp>
      <p:pic>
        <p:nvPicPr>
          <p:cNvPr id="11" name="Picture 10">
            <a:extLst>
              <a:ext uri="{FF2B5EF4-FFF2-40B4-BE49-F238E27FC236}">
                <a16:creationId xmlns:a16="http://schemas.microsoft.com/office/drawing/2014/main" id="{7E00C025-0D7E-1349-BBE0-3F7946EF8F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1524" y="3146343"/>
            <a:ext cx="805723" cy="708059"/>
          </a:xfrm>
          <a:prstGeom prst="rect">
            <a:avLst/>
          </a:prstGeom>
        </p:spPr>
      </p:pic>
      <p:pic>
        <p:nvPicPr>
          <p:cNvPr id="12" name="Picture 11">
            <a:extLst>
              <a:ext uri="{FF2B5EF4-FFF2-40B4-BE49-F238E27FC236}">
                <a16:creationId xmlns:a16="http://schemas.microsoft.com/office/drawing/2014/main" id="{D8E79912-73A6-1C44-BD04-C065A22A3607}"/>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9511635" y="3258151"/>
            <a:ext cx="804536" cy="704088"/>
          </a:xfrm>
          <a:prstGeom prst="rect">
            <a:avLst/>
          </a:prstGeom>
        </p:spPr>
      </p:pic>
      <p:pic>
        <p:nvPicPr>
          <p:cNvPr id="13" name="Picture 12">
            <a:extLst>
              <a:ext uri="{FF2B5EF4-FFF2-40B4-BE49-F238E27FC236}">
                <a16:creationId xmlns:a16="http://schemas.microsoft.com/office/drawing/2014/main" id="{C24A5052-1D17-4248-BC9E-C933E1CF80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1525" y="4826888"/>
            <a:ext cx="804743" cy="643793"/>
          </a:xfrm>
          <a:prstGeom prst="rect">
            <a:avLst/>
          </a:prstGeom>
        </p:spPr>
      </p:pic>
      <p:sp>
        <p:nvSpPr>
          <p:cNvPr id="14" name="Rectangle 13">
            <a:extLst>
              <a:ext uri="{FF2B5EF4-FFF2-40B4-BE49-F238E27FC236}">
                <a16:creationId xmlns:a16="http://schemas.microsoft.com/office/drawing/2014/main" id="{0AED97A9-B53F-3E47-9532-54FCC043637F}"/>
              </a:ext>
            </a:extLst>
          </p:cNvPr>
          <p:cNvSpPr/>
          <p:nvPr/>
        </p:nvSpPr>
        <p:spPr>
          <a:xfrm>
            <a:off x="6894549" y="4600458"/>
            <a:ext cx="3340772" cy="944060"/>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vi-VN" sz="3733" b="1" dirty="0">
                <a:solidFill>
                  <a:prstClr val="black"/>
                </a:solidFill>
                <a:latin typeface="Times New Roman" panose="02020603050405020304" pitchFamily="18" charset="0"/>
                <a:cs typeface="Times New Roman" panose="02020603050405020304" pitchFamily="18" charset="0"/>
                <a:sym typeface="Arial"/>
              </a:rPr>
              <a:t>D. Quan lại</a:t>
            </a:r>
          </a:p>
        </p:txBody>
      </p:sp>
      <p:pic>
        <p:nvPicPr>
          <p:cNvPr id="15" name="Picture 14">
            <a:extLst>
              <a:ext uri="{FF2B5EF4-FFF2-40B4-BE49-F238E27FC236}">
                <a16:creationId xmlns:a16="http://schemas.microsoft.com/office/drawing/2014/main" id="{4DB8C58D-3A5C-BF48-B77D-4EA43784D218}"/>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9478672" y="4844235"/>
            <a:ext cx="804536" cy="704088"/>
          </a:xfrm>
          <a:prstGeom prst="rect">
            <a:avLst/>
          </a:prstGeom>
        </p:spPr>
      </p:pic>
    </p:spTree>
    <p:extLst>
      <p:ext uri="{BB962C8B-B14F-4D97-AF65-F5344CB8AC3E}">
        <p14:creationId xmlns:p14="http://schemas.microsoft.com/office/powerpoint/2010/main" val="3968745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8"/>
                                        </p:tgtEl>
                                        <p:attrNameLst>
                                          <p:attrName>fillcolor</p:attrName>
                                        </p:attrNameLst>
                                      </p:cBhvr>
                                      <p:to>
                                        <a:srgbClr val="FFF2CC"/>
                                      </p:to>
                                    </p:animClr>
                                    <p:set>
                                      <p:cBhvr>
                                        <p:cTn id="35" dur="250" fill="hold"/>
                                        <p:tgtEl>
                                          <p:spTgt spid="8"/>
                                        </p:tgtEl>
                                        <p:attrNameLst>
                                          <p:attrName>fill.type</p:attrName>
                                        </p:attrNameLst>
                                      </p:cBhvr>
                                      <p:to>
                                        <p:strVal val="solid"/>
                                      </p:to>
                                    </p:set>
                                    <p:set>
                                      <p:cBhvr>
                                        <p:cTn id="36" dur="250" fill="hold"/>
                                        <p:tgtEl>
                                          <p:spTgt spid="8"/>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250" fill="hold"/>
                                        <p:tgtEl>
                                          <p:spTgt spid="11"/>
                                        </p:tgtEl>
                                        <p:attrNameLst>
                                          <p:attrName>ppt_w</p:attrName>
                                        </p:attrNameLst>
                                      </p:cBhvr>
                                      <p:tavLst>
                                        <p:tav tm="0">
                                          <p:val>
                                            <p:strVal val="4*#ppt_w"/>
                                          </p:val>
                                        </p:tav>
                                        <p:tav tm="100000">
                                          <p:val>
                                            <p:strVal val="#ppt_w"/>
                                          </p:val>
                                        </p:tav>
                                      </p:tavLst>
                                    </p:anim>
                                    <p:anim calcmode="lin" valueType="num">
                                      <p:cBhvr>
                                        <p:cTn id="4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8"/>
                                        </p:tgtEl>
                                        <p:attrNameLst>
                                          <p:attrName>fillcolor</p:attrName>
                                        </p:attrNameLst>
                                      </p:cBhvr>
                                      <p:to>
                                        <a:srgbClr val="FFFF00"/>
                                      </p:to>
                                    </p:animClr>
                                    <p:set>
                                      <p:cBhvr>
                                        <p:cTn id="43" dur="250" fill="hold"/>
                                        <p:tgtEl>
                                          <p:spTgt spid="8"/>
                                        </p:tgtEl>
                                        <p:attrNameLst>
                                          <p:attrName>fill.type</p:attrName>
                                        </p:attrNameLst>
                                      </p:cBhvr>
                                      <p:to>
                                        <p:strVal val="solid"/>
                                      </p:to>
                                    </p:set>
                                    <p:set>
                                      <p:cBhvr>
                                        <p:cTn id="44"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9"/>
                                        </p:tgtEl>
                                        <p:attrNameLst>
                                          <p:attrName>fillcolor</p:attrName>
                                        </p:attrNameLst>
                                      </p:cBhvr>
                                      <p:to>
                                        <a:srgbClr val="FFF2CC"/>
                                      </p:to>
                                    </p:animClr>
                                    <p:set>
                                      <p:cBhvr>
                                        <p:cTn id="50" dur="250" fill="hold"/>
                                        <p:tgtEl>
                                          <p:spTgt spid="9"/>
                                        </p:tgtEl>
                                        <p:attrNameLst>
                                          <p:attrName>fill.type</p:attrName>
                                        </p:attrNameLst>
                                      </p:cBhvr>
                                      <p:to>
                                        <p:strVal val="solid"/>
                                      </p:to>
                                    </p:set>
                                    <p:set>
                                      <p:cBhvr>
                                        <p:cTn id="51" dur="250" fill="hold"/>
                                        <p:tgtEl>
                                          <p:spTgt spid="9"/>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3"/>
                                        </p:tgtEl>
                                        <p:attrNameLst>
                                          <p:attrName>style.visibility</p:attrName>
                                        </p:attrNameLst>
                                      </p:cBhvr>
                                      <p:to>
                                        <p:strVal val="visible"/>
                                      </p:to>
                                    </p:set>
                                    <p:anim calcmode="lin" valueType="num">
                                      <p:cBhvr>
                                        <p:cTn id="54" dur="250" fill="hold"/>
                                        <p:tgtEl>
                                          <p:spTgt spid="13"/>
                                        </p:tgtEl>
                                        <p:attrNameLst>
                                          <p:attrName>ppt_w</p:attrName>
                                        </p:attrNameLst>
                                      </p:cBhvr>
                                      <p:tavLst>
                                        <p:tav tm="0">
                                          <p:val>
                                            <p:strVal val="4*#ppt_w"/>
                                          </p:val>
                                        </p:tav>
                                        <p:tav tm="100000">
                                          <p:val>
                                            <p:strVal val="#ppt_w"/>
                                          </p:val>
                                        </p:tav>
                                      </p:tavLst>
                                    </p:anim>
                                    <p:anim calcmode="lin" valueType="num">
                                      <p:cBhvr>
                                        <p:cTn id="55"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9"/>
                                        </p:tgtEl>
                                        <p:attrNameLst>
                                          <p:attrName>fillcolor</p:attrName>
                                        </p:attrNameLst>
                                      </p:cBhvr>
                                      <p:to>
                                        <a:srgbClr val="00B050"/>
                                      </p:to>
                                    </p:animClr>
                                    <p:set>
                                      <p:cBhvr>
                                        <p:cTn id="58" dur="250" fill="hold"/>
                                        <p:tgtEl>
                                          <p:spTgt spid="9"/>
                                        </p:tgtEl>
                                        <p:attrNameLst>
                                          <p:attrName>fill.type</p:attrName>
                                        </p:attrNameLst>
                                      </p:cBhvr>
                                      <p:to>
                                        <p:strVal val="solid"/>
                                      </p:to>
                                    </p:set>
                                    <p:set>
                                      <p:cBhvr>
                                        <p:cTn id="59"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10"/>
                                        </p:tgtEl>
                                        <p:attrNameLst>
                                          <p:attrName>fillcolor</p:attrName>
                                        </p:attrNameLst>
                                      </p:cBhvr>
                                      <p:to>
                                        <a:srgbClr val="FFF2CC"/>
                                      </p:to>
                                    </p:animClr>
                                    <p:set>
                                      <p:cBhvr>
                                        <p:cTn id="65" dur="250" fill="hold"/>
                                        <p:tgtEl>
                                          <p:spTgt spid="10"/>
                                        </p:tgtEl>
                                        <p:attrNameLst>
                                          <p:attrName>fill.type</p:attrName>
                                        </p:attrNameLst>
                                      </p:cBhvr>
                                      <p:to>
                                        <p:strVal val="solid"/>
                                      </p:to>
                                    </p:set>
                                    <p:set>
                                      <p:cBhvr>
                                        <p:cTn id="66" dur="250" fill="hold"/>
                                        <p:tgtEl>
                                          <p:spTgt spid="10"/>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2"/>
                                        </p:tgtEl>
                                        <p:attrNameLst>
                                          <p:attrName>style.visibility</p:attrName>
                                        </p:attrNameLst>
                                      </p:cBhvr>
                                      <p:to>
                                        <p:strVal val="visible"/>
                                      </p:to>
                                    </p:set>
                                    <p:anim calcmode="lin" valueType="num">
                                      <p:cBhvr>
                                        <p:cTn id="69" dur="250" fill="hold"/>
                                        <p:tgtEl>
                                          <p:spTgt spid="12"/>
                                        </p:tgtEl>
                                        <p:attrNameLst>
                                          <p:attrName>ppt_w</p:attrName>
                                        </p:attrNameLst>
                                      </p:cBhvr>
                                      <p:tavLst>
                                        <p:tav tm="0">
                                          <p:val>
                                            <p:strVal val="4*#ppt_w"/>
                                          </p:val>
                                        </p:tav>
                                        <p:tav tm="100000">
                                          <p:val>
                                            <p:strVal val="#ppt_w"/>
                                          </p:val>
                                        </p:tav>
                                      </p:tavLst>
                                    </p:anim>
                                    <p:anim calcmode="lin" valueType="num">
                                      <p:cBhvr>
                                        <p:cTn id="7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10"/>
                                        </p:tgtEl>
                                        <p:attrNameLst>
                                          <p:attrName>fillcolor</p:attrName>
                                        </p:attrNameLst>
                                      </p:cBhvr>
                                      <p:to>
                                        <a:srgbClr val="FFFF00"/>
                                      </p:to>
                                    </p:animClr>
                                    <p:set>
                                      <p:cBhvr>
                                        <p:cTn id="73" dur="250" fill="hold"/>
                                        <p:tgtEl>
                                          <p:spTgt spid="10"/>
                                        </p:tgtEl>
                                        <p:attrNameLst>
                                          <p:attrName>fill.type</p:attrName>
                                        </p:attrNameLst>
                                      </p:cBhvr>
                                      <p:to>
                                        <p:strVal val="solid"/>
                                      </p:to>
                                    </p:set>
                                    <p:set>
                                      <p:cBhvr>
                                        <p:cTn id="7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5" restart="whenNotActive" fill="hold" evtFilter="cancelBubble" nodeType="interactiveSeq">
                <p:stCondLst>
                  <p:cond evt="onClick" delay="0">
                    <p:tgtEl>
                      <p:spTgt spid="1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14"/>
                                        </p:tgtEl>
                                        <p:attrNameLst>
                                          <p:attrName>fillcolor</p:attrName>
                                        </p:attrNameLst>
                                      </p:cBhvr>
                                      <p:to>
                                        <a:srgbClr val="FFF2CC"/>
                                      </p:to>
                                    </p:animClr>
                                    <p:set>
                                      <p:cBhvr>
                                        <p:cTn id="80" dur="250" fill="hold"/>
                                        <p:tgtEl>
                                          <p:spTgt spid="14"/>
                                        </p:tgtEl>
                                        <p:attrNameLst>
                                          <p:attrName>fill.type</p:attrName>
                                        </p:attrNameLst>
                                      </p:cBhvr>
                                      <p:to>
                                        <p:strVal val="solid"/>
                                      </p:to>
                                    </p:set>
                                    <p:set>
                                      <p:cBhvr>
                                        <p:cTn id="81" dur="250" fill="hold"/>
                                        <p:tgtEl>
                                          <p:spTgt spid="1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5"/>
                                        </p:tgtEl>
                                        <p:attrNameLst>
                                          <p:attrName>style.visibility</p:attrName>
                                        </p:attrNameLst>
                                      </p:cBhvr>
                                      <p:to>
                                        <p:strVal val="visible"/>
                                      </p:to>
                                    </p:set>
                                    <p:anim calcmode="lin" valueType="num">
                                      <p:cBhvr>
                                        <p:cTn id="84" dur="250" fill="hold"/>
                                        <p:tgtEl>
                                          <p:spTgt spid="15"/>
                                        </p:tgtEl>
                                        <p:attrNameLst>
                                          <p:attrName>ppt_w</p:attrName>
                                        </p:attrNameLst>
                                      </p:cBhvr>
                                      <p:tavLst>
                                        <p:tav tm="0">
                                          <p:val>
                                            <p:strVal val="4*#ppt_w"/>
                                          </p:val>
                                        </p:tav>
                                        <p:tav tm="100000">
                                          <p:val>
                                            <p:strVal val="#ppt_w"/>
                                          </p:val>
                                        </p:tav>
                                      </p:tavLst>
                                    </p:anim>
                                    <p:anim calcmode="lin" valueType="num">
                                      <p:cBhvr>
                                        <p:cTn id="85"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14"/>
                                        </p:tgtEl>
                                        <p:attrNameLst>
                                          <p:attrName>fillcolor</p:attrName>
                                        </p:attrNameLst>
                                      </p:cBhvr>
                                      <p:to>
                                        <a:srgbClr val="FFFF00"/>
                                      </p:to>
                                    </p:animClr>
                                    <p:set>
                                      <p:cBhvr>
                                        <p:cTn id="88" dur="250" fill="hold"/>
                                        <p:tgtEl>
                                          <p:spTgt spid="14"/>
                                        </p:tgtEl>
                                        <p:attrNameLst>
                                          <p:attrName>fill.type</p:attrName>
                                        </p:attrNameLst>
                                      </p:cBhvr>
                                      <p:to>
                                        <p:strVal val="solid"/>
                                      </p:to>
                                    </p:set>
                                    <p:set>
                                      <p:cBhvr>
                                        <p:cTn id="8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6" grpId="0"/>
      <p:bldP spid="8" grpId="0" animBg="1"/>
      <p:bldP spid="9" grpId="0" animBg="1"/>
      <p:bldP spid="10"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576" name="TextBox 575">
            <a:extLst>
              <a:ext uri="{FF2B5EF4-FFF2-40B4-BE49-F238E27FC236}">
                <a16:creationId xmlns:a16="http://schemas.microsoft.com/office/drawing/2014/main" id="{21FB945B-5B76-9D45-9F63-E2107705FAFD}"/>
              </a:ext>
            </a:extLst>
          </p:cNvPr>
          <p:cNvSpPr txBox="1"/>
          <p:nvPr/>
        </p:nvSpPr>
        <p:spPr>
          <a:xfrm>
            <a:off x="327474" y="1013750"/>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4.</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Tình hình văn hóa.</a:t>
            </a:r>
          </a:p>
        </p:txBody>
      </p:sp>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646331"/>
          </a:xfrm>
          <a:prstGeom prst="rect">
            <a:avLst/>
          </a:prstGeom>
        </p:spPr>
        <p:txBody>
          <a:bodyPr wrap="square">
            <a:spAutoFit/>
          </a:bodyPr>
          <a:lstStyle/>
          <a:p>
            <a:pPr marL="0" marR="0" lvl="0" indent="0" algn="ctr"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13: ĐẠI VIỆT THỜI TRẦN (1226 – 1400)</a:t>
            </a:r>
          </a:p>
        </p:txBody>
      </p:sp>
      <p:sp>
        <p:nvSpPr>
          <p:cNvPr id="9" name="TextBox 8">
            <a:extLst>
              <a:ext uri="{FF2B5EF4-FFF2-40B4-BE49-F238E27FC236}">
                <a16:creationId xmlns:a16="http://schemas.microsoft.com/office/drawing/2014/main" id="{9B678E6A-93C8-DDBC-A4B7-4DABFA0DAA32}"/>
              </a:ext>
            </a:extLst>
          </p:cNvPr>
          <p:cNvSpPr txBox="1"/>
          <p:nvPr/>
        </p:nvSpPr>
        <p:spPr>
          <a:xfrm>
            <a:off x="327474" y="1686693"/>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Tư tưởng, tôn giáo</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t>
            </a:r>
            <a:endPar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41197A86-B107-C5A0-A9F0-6A6CC98BAC24}"/>
              </a:ext>
            </a:extLst>
          </p:cNvPr>
          <p:cNvSpPr txBox="1"/>
          <p:nvPr/>
        </p:nvSpPr>
        <p:spPr>
          <a:xfrm>
            <a:off x="327474" y="2333024"/>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 Giáo dục.</a:t>
            </a:r>
          </a:p>
        </p:txBody>
      </p:sp>
      <p:sp>
        <p:nvSpPr>
          <p:cNvPr id="3" name="Rectangle 2">
            <a:extLst>
              <a:ext uri="{FF2B5EF4-FFF2-40B4-BE49-F238E27FC236}">
                <a16:creationId xmlns:a16="http://schemas.microsoft.com/office/drawing/2014/main" id="{9B3DF36C-9532-89B5-253E-75CD427A17E6}"/>
              </a:ext>
            </a:extLst>
          </p:cNvPr>
          <p:cNvSpPr/>
          <p:nvPr/>
        </p:nvSpPr>
        <p:spPr>
          <a:xfrm>
            <a:off x="384230" y="3940202"/>
            <a:ext cx="11423539" cy="1077218"/>
          </a:xfrm>
          <a:prstGeom prst="rect">
            <a:avLst/>
          </a:prstGeom>
        </p:spPr>
        <p:txBody>
          <a:bodyPr wrap="square">
            <a:spAutoFit/>
          </a:bodyPr>
          <a:lstStyle/>
          <a:p>
            <a:pPr marL="0" marR="0" lvl="0" indent="0" algn="just"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200" b="0" i="0" u="none" strike="noStrike" kern="0" cap="none" spc="0" normalizeH="0" baseline="0" noProof="0" dirty="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Đạt nhiều thành tựu trên tất cả các lĩnh vực với nhiều tác phẩm và nhiều nhân vật tiêu biểu.</a:t>
            </a:r>
          </a:p>
        </p:txBody>
      </p:sp>
      <p:sp>
        <p:nvSpPr>
          <p:cNvPr id="5" name="TextBox 4">
            <a:extLst>
              <a:ext uri="{FF2B5EF4-FFF2-40B4-BE49-F238E27FC236}">
                <a16:creationId xmlns:a16="http://schemas.microsoft.com/office/drawing/2014/main" id="{2004BA73-F12A-EBA7-8C4B-04B8A269249D}"/>
              </a:ext>
            </a:extLst>
          </p:cNvPr>
          <p:cNvSpPr txBox="1"/>
          <p:nvPr/>
        </p:nvSpPr>
        <p:spPr>
          <a:xfrm>
            <a:off x="327474" y="3010726"/>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lang="vi-VN" sz="3600" b="1" kern="0" dirty="0">
                <a:solidFill>
                  <a:srgbClr val="FF0000"/>
                </a:solidFill>
                <a:latin typeface="Times New Roman" panose="02020603050405020304" pitchFamily="18" charset="0"/>
                <a:cs typeface="Times New Roman" panose="02020603050405020304" pitchFamily="18" charset="0"/>
                <a:sym typeface="Arial"/>
              </a:rPr>
              <a:t>c</a:t>
            </a: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Khoa học  kĩ thuật.</a:t>
            </a:r>
          </a:p>
        </p:txBody>
      </p:sp>
    </p:spTree>
    <p:extLst>
      <p:ext uri="{BB962C8B-B14F-4D97-AF65-F5344CB8AC3E}">
        <p14:creationId xmlns:p14="http://schemas.microsoft.com/office/powerpoint/2010/main" val="1767379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576" name="TextBox 575">
            <a:extLst>
              <a:ext uri="{FF2B5EF4-FFF2-40B4-BE49-F238E27FC236}">
                <a16:creationId xmlns:a16="http://schemas.microsoft.com/office/drawing/2014/main" id="{21FB945B-5B76-9D45-9F63-E2107705FAFD}"/>
              </a:ext>
            </a:extLst>
          </p:cNvPr>
          <p:cNvSpPr txBox="1"/>
          <p:nvPr/>
        </p:nvSpPr>
        <p:spPr>
          <a:xfrm>
            <a:off x="327474" y="1013750"/>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4.</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Tình hình văn hóa.</a:t>
            </a:r>
          </a:p>
        </p:txBody>
      </p:sp>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646331"/>
          </a:xfrm>
          <a:prstGeom prst="rect">
            <a:avLst/>
          </a:prstGeom>
        </p:spPr>
        <p:txBody>
          <a:bodyPr wrap="square">
            <a:spAutoFit/>
          </a:bodyPr>
          <a:lstStyle/>
          <a:p>
            <a:pPr marL="0" marR="0" lvl="0" indent="0" algn="ctr"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13: ĐẠI VIỆT THỜI TRẦN (1226 – 1400)</a:t>
            </a:r>
          </a:p>
        </p:txBody>
      </p:sp>
      <p:sp>
        <p:nvSpPr>
          <p:cNvPr id="9" name="TextBox 8">
            <a:extLst>
              <a:ext uri="{FF2B5EF4-FFF2-40B4-BE49-F238E27FC236}">
                <a16:creationId xmlns:a16="http://schemas.microsoft.com/office/drawing/2014/main" id="{9B678E6A-93C8-DDBC-A4B7-4DABFA0DAA32}"/>
              </a:ext>
            </a:extLst>
          </p:cNvPr>
          <p:cNvSpPr txBox="1"/>
          <p:nvPr/>
        </p:nvSpPr>
        <p:spPr>
          <a:xfrm>
            <a:off x="327474" y="1775349"/>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Tư tưởng, tôn giáo</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t>
            </a:r>
            <a:endPar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41197A86-B107-C5A0-A9F0-6A6CC98BAC24}"/>
              </a:ext>
            </a:extLst>
          </p:cNvPr>
          <p:cNvSpPr txBox="1"/>
          <p:nvPr/>
        </p:nvSpPr>
        <p:spPr>
          <a:xfrm>
            <a:off x="327474" y="2421680"/>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 Giáo dục.</a:t>
            </a:r>
          </a:p>
        </p:txBody>
      </p:sp>
      <p:sp>
        <p:nvSpPr>
          <p:cNvPr id="5" name="TextBox 4">
            <a:extLst>
              <a:ext uri="{FF2B5EF4-FFF2-40B4-BE49-F238E27FC236}">
                <a16:creationId xmlns:a16="http://schemas.microsoft.com/office/drawing/2014/main" id="{2004BA73-F12A-EBA7-8C4B-04B8A269249D}"/>
              </a:ext>
            </a:extLst>
          </p:cNvPr>
          <p:cNvSpPr txBox="1"/>
          <p:nvPr/>
        </p:nvSpPr>
        <p:spPr>
          <a:xfrm>
            <a:off x="327474" y="3099382"/>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lang="vi-VN" sz="3600" b="1" kern="0" dirty="0">
                <a:solidFill>
                  <a:srgbClr val="FF0000"/>
                </a:solidFill>
                <a:latin typeface="Times New Roman" panose="02020603050405020304" pitchFamily="18" charset="0"/>
                <a:cs typeface="Times New Roman" panose="02020603050405020304" pitchFamily="18" charset="0"/>
                <a:sym typeface="Arial"/>
              </a:rPr>
              <a:t>c</a:t>
            </a: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Khoa học  kĩ thuật.</a:t>
            </a:r>
          </a:p>
        </p:txBody>
      </p:sp>
      <p:sp>
        <p:nvSpPr>
          <p:cNvPr id="6" name="TextBox 5">
            <a:extLst>
              <a:ext uri="{FF2B5EF4-FFF2-40B4-BE49-F238E27FC236}">
                <a16:creationId xmlns:a16="http://schemas.microsoft.com/office/drawing/2014/main" id="{F7EAC420-CEBA-6E1D-379C-3B8B861F0DCA}"/>
              </a:ext>
            </a:extLst>
          </p:cNvPr>
          <p:cNvSpPr txBox="1"/>
          <p:nvPr/>
        </p:nvSpPr>
        <p:spPr>
          <a:xfrm>
            <a:off x="327474" y="3777084"/>
            <a:ext cx="5031335" cy="646331"/>
          </a:xfrm>
          <a:prstGeom prst="rect">
            <a:avLst/>
          </a:prstGeom>
          <a:noFill/>
        </p:spPr>
        <p:txBody>
          <a:bodyPr wrap="square" rtlCol="0">
            <a:spAutoFit/>
          </a:bodyPr>
          <a:lstStyle/>
          <a:p>
            <a:pPr defTabSz="1219140">
              <a:buClr>
                <a:srgbClr val="000000"/>
              </a:buClr>
              <a:defRPr/>
            </a:pP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d</a:t>
            </a:r>
            <a:r>
              <a:rPr lang="vi-VN" sz="3600" b="1" kern="0" dirty="0">
                <a:solidFill>
                  <a:srgbClr val="FF0000"/>
                </a:solidFill>
                <a:latin typeface="Times New Roman" panose="02020603050405020304" pitchFamily="18" charset="0"/>
                <a:cs typeface="Times New Roman" panose="02020603050405020304" pitchFamily="18" charset="0"/>
                <a:sym typeface="Arial"/>
              </a:rPr>
              <a:t>. Văn học, nghệ thuật.</a:t>
            </a:r>
          </a:p>
        </p:txBody>
      </p:sp>
    </p:spTree>
    <p:extLst>
      <p:ext uri="{BB962C8B-B14F-4D97-AF65-F5344CB8AC3E}">
        <p14:creationId xmlns:p14="http://schemas.microsoft.com/office/powerpoint/2010/main" val="3232265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85;p43">
            <a:extLst>
              <a:ext uri="{FF2B5EF4-FFF2-40B4-BE49-F238E27FC236}">
                <a16:creationId xmlns:a16="http://schemas.microsoft.com/office/drawing/2014/main" id="{E58442EC-0B3A-EB49-A5EC-5012747C676E}"/>
              </a:ext>
            </a:extLst>
          </p:cNvPr>
          <p:cNvSpPr txBox="1">
            <a:spLocks/>
          </p:cNvSpPr>
          <p:nvPr/>
        </p:nvSpPr>
        <p:spPr>
          <a:xfrm>
            <a:off x="3469640" y="314326"/>
            <a:ext cx="5537648" cy="7797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en-US" sz="6000" b="1" kern="0" dirty="0" err="1">
                <a:solidFill>
                  <a:srgbClr val="0070C0"/>
                </a:solidFill>
                <a:latin typeface="Times New Roman" panose="02020603050405020304" pitchFamily="18" charset="0"/>
                <a:cs typeface="Times New Roman" panose="02020603050405020304" pitchFamily="18" charset="0"/>
              </a:rPr>
              <a:t>VĂN</a:t>
            </a:r>
            <a:r>
              <a:rPr lang="en-US" sz="6000" b="1" kern="0" dirty="0">
                <a:solidFill>
                  <a:srgbClr val="0070C0"/>
                </a:solidFill>
                <a:latin typeface="Times New Roman" panose="02020603050405020304" pitchFamily="18" charset="0"/>
                <a:cs typeface="Times New Roman" panose="02020603050405020304" pitchFamily="18" charset="0"/>
              </a:rPr>
              <a:t> </a:t>
            </a:r>
            <a:r>
              <a:rPr lang="en-US" sz="6000" b="1" kern="0" dirty="0" err="1">
                <a:solidFill>
                  <a:srgbClr val="0070C0"/>
                </a:solidFill>
                <a:latin typeface="Times New Roman" panose="02020603050405020304" pitchFamily="18" charset="0"/>
                <a:cs typeface="Times New Roman" panose="02020603050405020304" pitchFamily="18" charset="0"/>
              </a:rPr>
              <a:t>HỌC</a:t>
            </a:r>
            <a:endParaRPr lang="en-US" sz="6000" b="1" kern="0" dirty="0">
              <a:solidFill>
                <a:srgbClr val="0070C0"/>
              </a:solidFill>
              <a:latin typeface="Times New Roman" panose="02020603050405020304" pitchFamily="18" charset="0"/>
              <a:cs typeface="Times New Roman" panose="02020603050405020304" pitchFamily="18" charset="0"/>
            </a:endParaRPr>
          </a:p>
        </p:txBody>
      </p:sp>
      <p:pic>
        <p:nvPicPr>
          <p:cNvPr id="7" name="Picture 17" descr="nom3">
            <a:extLst>
              <a:ext uri="{FF2B5EF4-FFF2-40B4-BE49-F238E27FC236}">
                <a16:creationId xmlns:a16="http://schemas.microsoft.com/office/drawing/2014/main" id="{55B91D20-67E6-C24C-AA8A-569F76EB0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9000" y="1580536"/>
            <a:ext cx="3945267" cy="347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a:extLst>
              <a:ext uri="{FF2B5EF4-FFF2-40B4-BE49-F238E27FC236}">
                <a16:creationId xmlns:a16="http://schemas.microsoft.com/office/drawing/2014/main" id="{AB3B264F-A2BF-3846-85E0-1A1C573143E2}"/>
              </a:ext>
            </a:extLst>
          </p:cNvPr>
          <p:cNvSpPr txBox="1">
            <a:spLocks noChangeArrowheads="1"/>
          </p:cNvSpPr>
          <p:nvPr/>
        </p:nvSpPr>
        <p:spPr bwMode="auto">
          <a:xfrm>
            <a:off x="7419631" y="5179199"/>
            <a:ext cx="2924004"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defTabSz="1219170" eaLnBrk="1" hangingPunct="1">
              <a:spcBef>
                <a:spcPct val="50000"/>
              </a:spcBef>
              <a:buClr>
                <a:srgbClr val="000000"/>
              </a:buClr>
            </a:pPr>
            <a:r>
              <a:rPr lang="en-US" altLang="en-VN" sz="3200" b="1" kern="0" dirty="0">
                <a:solidFill>
                  <a:srgbClr val="FF3300"/>
                </a:solidFill>
                <a:latin typeface="Arial" panose="020B0604020202020204" pitchFamily="34" charset="0"/>
                <a:cs typeface="Arial" panose="020B0604020202020204" pitchFamily="34" charset="0"/>
                <a:sym typeface="Arial"/>
              </a:rPr>
              <a:t>CH</a:t>
            </a:r>
            <a:r>
              <a:rPr lang="af-ZA" altLang="en-VN" sz="3200" b="1" kern="0" dirty="0" err="1">
                <a:solidFill>
                  <a:srgbClr val="FF3300"/>
                </a:solidFill>
                <a:latin typeface="Arial" panose="020B0604020202020204" pitchFamily="34" charset="0"/>
                <a:cs typeface="Arial" panose="020B0604020202020204" pitchFamily="34" charset="0"/>
                <a:sym typeface="Arial"/>
              </a:rPr>
              <a:t>Ữ</a:t>
            </a:r>
            <a:r>
              <a:rPr lang="af-ZA" altLang="en-VN" sz="3200" b="1" kern="0" dirty="0">
                <a:solidFill>
                  <a:srgbClr val="FF3300"/>
                </a:solidFill>
                <a:latin typeface="Arial" panose="020B0604020202020204" pitchFamily="34" charset="0"/>
                <a:cs typeface="Arial" panose="020B0604020202020204" pitchFamily="34" charset="0"/>
                <a:sym typeface="Arial"/>
              </a:rPr>
              <a:t> NÔM</a:t>
            </a:r>
            <a:r>
              <a:rPr lang="af-ZA" altLang="en-VN" sz="3200" kern="0" dirty="0">
                <a:solidFill>
                  <a:srgbClr val="FF3300"/>
                </a:solidFill>
                <a:latin typeface="Arial" panose="020B0604020202020204" pitchFamily="34" charset="0"/>
                <a:cs typeface="Arial" panose="020B0604020202020204" pitchFamily="34" charset="0"/>
                <a:sym typeface="Arial"/>
              </a:rPr>
              <a:t>  </a:t>
            </a:r>
          </a:p>
        </p:txBody>
      </p:sp>
      <p:pic>
        <p:nvPicPr>
          <p:cNvPr id="10" name="Picture 20" descr="h1">
            <a:extLst>
              <a:ext uri="{FF2B5EF4-FFF2-40B4-BE49-F238E27FC236}">
                <a16:creationId xmlns:a16="http://schemas.microsoft.com/office/drawing/2014/main" id="{5D3A2822-744C-5645-A834-88AF1E0EA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729" y="1561391"/>
            <a:ext cx="3604164" cy="359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1">
            <a:extLst>
              <a:ext uri="{FF2B5EF4-FFF2-40B4-BE49-F238E27FC236}">
                <a16:creationId xmlns:a16="http://schemas.microsoft.com/office/drawing/2014/main" id="{2D11E8D5-9F32-D743-BCA2-64E7B15E49F9}"/>
              </a:ext>
            </a:extLst>
          </p:cNvPr>
          <p:cNvSpPr txBox="1">
            <a:spLocks noChangeArrowheads="1"/>
          </p:cNvSpPr>
          <p:nvPr/>
        </p:nvSpPr>
        <p:spPr bwMode="auto">
          <a:xfrm>
            <a:off x="1558728" y="5174717"/>
            <a:ext cx="3185688"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defTabSz="1219170" eaLnBrk="1" hangingPunct="1">
              <a:spcBef>
                <a:spcPct val="50000"/>
              </a:spcBef>
              <a:buClr>
                <a:srgbClr val="000000"/>
              </a:buClr>
            </a:pPr>
            <a:r>
              <a:rPr lang="en-US" altLang="en-VN" sz="3200" b="1" kern="0" dirty="0">
                <a:solidFill>
                  <a:srgbClr val="FF3300"/>
                </a:solidFill>
                <a:latin typeface="Arial" panose="020B0604020202020204" pitchFamily="34" charset="0"/>
                <a:cs typeface="Arial" panose="020B0604020202020204" pitchFamily="34" charset="0"/>
                <a:sym typeface="Arial"/>
              </a:rPr>
              <a:t>CH</a:t>
            </a:r>
            <a:r>
              <a:rPr lang="af-ZA" altLang="en-VN" sz="3200" b="1" kern="0" dirty="0" err="1">
                <a:solidFill>
                  <a:srgbClr val="FF3300"/>
                </a:solidFill>
                <a:latin typeface="Arial" panose="020B0604020202020204" pitchFamily="34" charset="0"/>
                <a:cs typeface="Arial" panose="020B0604020202020204" pitchFamily="34" charset="0"/>
                <a:sym typeface="Arial"/>
              </a:rPr>
              <a:t>Ữ</a:t>
            </a:r>
            <a:r>
              <a:rPr lang="af-ZA" altLang="en-VN" sz="3200" b="1" kern="0" dirty="0">
                <a:solidFill>
                  <a:srgbClr val="FF3300"/>
                </a:solidFill>
                <a:latin typeface="Arial" panose="020B0604020202020204" pitchFamily="34" charset="0"/>
                <a:cs typeface="Arial" panose="020B0604020202020204" pitchFamily="34" charset="0"/>
                <a:sym typeface="Arial"/>
              </a:rPr>
              <a:t> HÁN</a:t>
            </a:r>
          </a:p>
        </p:txBody>
      </p:sp>
    </p:spTree>
    <p:extLst>
      <p:ext uri="{BB962C8B-B14F-4D97-AF65-F5344CB8AC3E}">
        <p14:creationId xmlns:p14="http://schemas.microsoft.com/office/powerpoint/2010/main" val="712008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u lịch Tháp Phổ Minh">
            <a:extLst>
              <a:ext uri="{FF2B5EF4-FFF2-40B4-BE49-F238E27FC236}">
                <a16:creationId xmlns:a16="http://schemas.microsoft.com/office/drawing/2014/main" id="{FDE69A8C-1338-F845-8B58-EDB1234B4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0045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hám phá chùa Phổ Minh - Ngôi chùa cổ tọa lạc tại Nam Định">
            <a:extLst>
              <a:ext uri="{FF2B5EF4-FFF2-40B4-BE49-F238E27FC236}">
                <a16:creationId xmlns:a16="http://schemas.microsoft.com/office/drawing/2014/main" id="{53B92F09-0F0B-E84B-993B-343755698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1" y="0"/>
            <a:ext cx="859154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D50BB2D-D65F-6D4A-A1BB-6D2502BA60F1}"/>
              </a:ext>
            </a:extLst>
          </p:cNvPr>
          <p:cNvSpPr/>
          <p:nvPr/>
        </p:nvSpPr>
        <p:spPr>
          <a:xfrm>
            <a:off x="3600451" y="5585858"/>
            <a:ext cx="8591549" cy="1241237"/>
          </a:xfrm>
          <a:prstGeom prst="rect">
            <a:avLst/>
          </a:prstGeom>
          <a:solidFill>
            <a:srgbClr val="FEF6E8"/>
          </a:solidFill>
        </p:spPr>
        <p:txBody>
          <a:bodyPr wrap="square">
            <a:spAutoFit/>
          </a:bodyPr>
          <a:lstStyle/>
          <a:p>
            <a:pPr algn="ctr" defTabSz="1219170">
              <a:buClr>
                <a:srgbClr val="000000"/>
              </a:buClr>
            </a:pPr>
            <a:r>
              <a:rPr lang="en-US" sz="3733" kern="0" dirty="0" err="1">
                <a:solidFill>
                  <a:srgbClr val="000000"/>
                </a:solidFill>
                <a:latin typeface="Times New Roman" panose="02020603050405020304" pitchFamily="18" charset="0"/>
                <a:cs typeface="Times New Roman" panose="02020603050405020304" pitchFamily="18" charset="0"/>
                <a:sym typeface="Arial"/>
              </a:rPr>
              <a:t>Chùa</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Phổ</a:t>
            </a:r>
            <a:r>
              <a:rPr lang="en-US" sz="3733" kern="0" dirty="0">
                <a:solidFill>
                  <a:srgbClr val="000000"/>
                </a:solidFill>
                <a:latin typeface="Times New Roman" panose="02020603050405020304" pitchFamily="18" charset="0"/>
                <a:cs typeface="Times New Roman" panose="02020603050405020304" pitchFamily="18" charset="0"/>
                <a:sym typeface="Arial"/>
              </a:rPr>
              <a:t> Minh – </a:t>
            </a:r>
            <a:r>
              <a:rPr lang="en-US" sz="3733" kern="0" dirty="0" err="1">
                <a:solidFill>
                  <a:srgbClr val="000000"/>
                </a:solidFill>
                <a:latin typeface="Times New Roman" panose="02020603050405020304" pitchFamily="18" charset="0"/>
                <a:cs typeface="Times New Roman" panose="02020603050405020304" pitchFamily="18" charset="0"/>
                <a:sym typeface="Arial"/>
              </a:rPr>
              <a:t>Ngôi</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chùa</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cổ</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tọa</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lạc</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tại</a:t>
            </a:r>
            <a:r>
              <a:rPr lang="en-US" sz="3733" kern="0" dirty="0">
                <a:solidFill>
                  <a:srgbClr val="000000"/>
                </a:solidFill>
                <a:latin typeface="Times New Roman" panose="02020603050405020304" pitchFamily="18" charset="0"/>
                <a:cs typeface="Times New Roman" panose="02020603050405020304" pitchFamily="18" charset="0"/>
                <a:sym typeface="Arial"/>
              </a:rPr>
              <a:t> Nam </a:t>
            </a:r>
            <a:r>
              <a:rPr lang="en-US" sz="3733" kern="0" dirty="0" err="1">
                <a:solidFill>
                  <a:srgbClr val="000000"/>
                </a:solidFill>
                <a:latin typeface="Times New Roman" panose="02020603050405020304" pitchFamily="18" charset="0"/>
                <a:cs typeface="Times New Roman" panose="02020603050405020304" pitchFamily="18" charset="0"/>
                <a:sym typeface="Arial"/>
              </a:rPr>
              <a:t>Định</a:t>
            </a:r>
            <a:endParaRPr lang="en-US" sz="3733" kern="0"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5" name="Group 4">
            <a:extLst>
              <a:ext uri="{FF2B5EF4-FFF2-40B4-BE49-F238E27FC236}">
                <a16:creationId xmlns:a16="http://schemas.microsoft.com/office/drawing/2014/main" id="{C5A1708F-0A1D-B04A-A641-A3B4A76B0E4E}"/>
              </a:ext>
            </a:extLst>
          </p:cNvPr>
          <p:cNvGrpSpPr/>
          <p:nvPr/>
        </p:nvGrpSpPr>
        <p:grpSpPr>
          <a:xfrm>
            <a:off x="0" y="0"/>
            <a:ext cx="12192000" cy="6858000"/>
            <a:chOff x="0" y="0"/>
            <a:chExt cx="9144000" cy="5143500"/>
          </a:xfrm>
        </p:grpSpPr>
        <p:pic>
          <p:nvPicPr>
            <p:cNvPr id="5126" name="Picture 6" descr="Gần 745,6 tỷ đồng tu bổ Di sản văn hóa thế giới Thành Nhà Hồ">
              <a:extLst>
                <a:ext uri="{FF2B5EF4-FFF2-40B4-BE49-F238E27FC236}">
                  <a16:creationId xmlns:a16="http://schemas.microsoft.com/office/drawing/2014/main" id="{1A3200F6-9EFC-B944-A498-F4A5B86CA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320BC4-B8BF-3D47-B687-B3A6EE3B5D24}"/>
                </a:ext>
              </a:extLst>
            </p:cNvPr>
            <p:cNvSpPr txBox="1"/>
            <p:nvPr/>
          </p:nvSpPr>
          <p:spPr>
            <a:xfrm>
              <a:off x="6357938" y="4558725"/>
              <a:ext cx="2786062" cy="561741"/>
            </a:xfrm>
            <a:prstGeom prst="rect">
              <a:avLst/>
            </a:prstGeom>
            <a:solidFill>
              <a:srgbClr val="FFFF00"/>
            </a:solidFill>
          </p:spPr>
          <p:txBody>
            <a:bodyPr wrap="square" rtlCol="0">
              <a:spAutoFit/>
            </a:bodyPr>
            <a:lstStyle/>
            <a:p>
              <a:pPr defTabSz="1219170">
                <a:buClr>
                  <a:srgbClr val="000000"/>
                </a:buClr>
              </a:pPr>
              <a:r>
                <a:rPr lang="en-VN" sz="4267" b="1" kern="0" dirty="0">
                  <a:solidFill>
                    <a:srgbClr val="000000"/>
                  </a:solidFill>
                  <a:latin typeface="Times New Roman" panose="02020603050405020304" pitchFamily="18" charset="0"/>
                  <a:cs typeface="Times New Roman" panose="02020603050405020304" pitchFamily="18" charset="0"/>
                  <a:sym typeface="Arial"/>
                </a:rPr>
                <a:t>Thành Tây Đô</a:t>
              </a:r>
            </a:p>
          </p:txBody>
        </p:sp>
      </p:grpSp>
      <p:grpSp>
        <p:nvGrpSpPr>
          <p:cNvPr id="2" name="Group 1">
            <a:extLst>
              <a:ext uri="{FF2B5EF4-FFF2-40B4-BE49-F238E27FC236}">
                <a16:creationId xmlns:a16="http://schemas.microsoft.com/office/drawing/2014/main" id="{EB7B16A6-4AAB-E3AE-A541-0F27DC2F81E4}"/>
              </a:ext>
            </a:extLst>
          </p:cNvPr>
          <p:cNvGrpSpPr/>
          <p:nvPr/>
        </p:nvGrpSpPr>
        <p:grpSpPr>
          <a:xfrm>
            <a:off x="1005093" y="2070928"/>
            <a:ext cx="10181647" cy="1886292"/>
            <a:chOff x="2967789" y="-1700463"/>
            <a:chExt cx="7636235" cy="1414719"/>
          </a:xfrm>
        </p:grpSpPr>
        <p:sp>
          <p:nvSpPr>
            <p:cNvPr id="6" name="Rounded Rectangle 5">
              <a:extLst>
                <a:ext uri="{FF2B5EF4-FFF2-40B4-BE49-F238E27FC236}">
                  <a16:creationId xmlns:a16="http://schemas.microsoft.com/office/drawing/2014/main" id="{7B5BABFE-A4BF-45E0-A5EA-878F46667EA4}"/>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VN" sz="1867" kern="0">
                <a:solidFill>
                  <a:srgbClr val="282848"/>
                </a:solidFill>
                <a:latin typeface="Arial"/>
                <a:sym typeface="Arial"/>
              </a:endParaRPr>
            </a:p>
          </p:txBody>
        </p:sp>
        <p:sp>
          <p:nvSpPr>
            <p:cNvPr id="7" name="Rectangle 6">
              <a:extLst>
                <a:ext uri="{FF2B5EF4-FFF2-40B4-BE49-F238E27FC236}">
                  <a16:creationId xmlns:a16="http://schemas.microsoft.com/office/drawing/2014/main" id="{E0E50555-C9B7-1048-4A32-334273EA58BB}"/>
                </a:ext>
              </a:extLst>
            </p:cNvPr>
            <p:cNvSpPr/>
            <p:nvPr/>
          </p:nvSpPr>
          <p:spPr>
            <a:xfrm>
              <a:off x="3039881" y="-1470158"/>
              <a:ext cx="7492049" cy="930928"/>
            </a:xfrm>
            <a:prstGeom prst="rect">
              <a:avLst/>
            </a:prstGeom>
          </p:spPr>
          <p:txBody>
            <a:bodyPr wrap="square">
              <a:spAutoFit/>
            </a:bodyPr>
            <a:lstStyle/>
            <a:p>
              <a:pPr algn="ctr" defTabSz="1219170">
                <a:buClr>
                  <a:srgbClr val="000000"/>
                </a:buClr>
              </a:pPr>
              <a:r>
                <a:rPr lang="vi-VN" sz="3733" b="1" kern="0" dirty="0">
                  <a:solidFill>
                    <a:srgbClr val="000000"/>
                  </a:solidFill>
                  <a:latin typeface="Times New Roman" panose="02020603050405020304" pitchFamily="18" charset="0"/>
                  <a:cs typeface="Times New Roman" panose="02020603050405020304" pitchFamily="18" charset="0"/>
                  <a:sym typeface="Arial"/>
                </a:rPr>
                <a:t>Thời Trần có những công trình kiến trúc nổi tiếng nào?</a:t>
              </a:r>
            </a:p>
          </p:txBody>
        </p:sp>
      </p:grpSp>
    </p:spTree>
    <p:extLst>
      <p:ext uri="{BB962C8B-B14F-4D97-AF65-F5344CB8AC3E}">
        <p14:creationId xmlns:p14="http://schemas.microsoft.com/office/powerpoint/2010/main" val="1944490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2" presetClass="entr" presetSubtype="4" fill="hold" nodeType="withEffect" p14:presetBounceEnd="50000">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14:bounceEnd="50000">
                                          <p:cBhvr additive="base">
                                            <p:cTn id="15" dur="500" fill="hold"/>
                                            <p:tgtEl>
                                              <p:spTgt spid="5122"/>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5122"/>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14:presetBounceEnd="50000">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14:bounceEnd="50000">
                                          <p:cBhvr additive="base">
                                            <p:cTn id="19" dur="500" fill="hold"/>
                                            <p:tgtEl>
                                              <p:spTgt spid="5124"/>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5124"/>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14:presetBounceEnd="50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50000">
                                          <p:cBhvr additive="base">
                                            <p:cTn id="23" dur="5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out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additive="base">
                                            <p:cTn id="15" dur="500" fill="hold"/>
                                            <p:tgtEl>
                                              <p:spTgt spid="5122"/>
                                            </p:tgtEl>
                                            <p:attrNameLst>
                                              <p:attrName>ppt_x</p:attrName>
                                            </p:attrNameLst>
                                          </p:cBhvr>
                                          <p:tavLst>
                                            <p:tav tm="0">
                                              <p:val>
                                                <p:strVal val="#ppt_x"/>
                                              </p:val>
                                            </p:tav>
                                            <p:tav tm="100000">
                                              <p:val>
                                                <p:strVal val="#ppt_x"/>
                                              </p:val>
                                            </p:tav>
                                          </p:tavLst>
                                        </p:anim>
                                        <p:anim calcmode="lin" valueType="num">
                                          <p:cBhvr additive="base">
                                            <p:cTn id="16" dur="500" fill="hold"/>
                                            <p:tgtEl>
                                              <p:spTgt spid="5122"/>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out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146CBF-6F86-B247-AC3C-A9B74A1FEA7E}"/>
              </a:ext>
            </a:extLst>
          </p:cNvPr>
          <p:cNvSpPr/>
          <p:nvPr/>
        </p:nvSpPr>
        <p:spPr>
          <a:xfrm>
            <a:off x="4698695" y="6150114"/>
            <a:ext cx="1523174" cy="707886"/>
          </a:xfrm>
          <a:prstGeom prst="rect">
            <a:avLst/>
          </a:prstGeom>
        </p:spPr>
        <p:txBody>
          <a:bodyPr wrap="none">
            <a:spAutoFit/>
          </a:bodyPr>
          <a:lstStyle/>
          <a:p>
            <a:pPr algn="ctr" defTabSz="1219170">
              <a:buClr>
                <a:srgbClr val="000000"/>
              </a:buClr>
            </a:pPr>
            <a:r>
              <a:rPr lang="vi-VN" sz="4000" kern="0" dirty="0">
                <a:solidFill>
                  <a:srgbClr val="000000"/>
                </a:solidFill>
                <a:latin typeface="times new roman" panose="02020603050405020304" pitchFamily="18" charset="0"/>
                <a:cs typeface="Arial"/>
                <a:sym typeface="Arial"/>
              </a:rPr>
              <a:t>Tuồng</a:t>
            </a:r>
            <a:endParaRPr lang="en-VN" sz="4000" kern="0" dirty="0">
              <a:solidFill>
                <a:srgbClr val="000000"/>
              </a:solidFill>
              <a:latin typeface="Arial"/>
              <a:cs typeface="Arial"/>
              <a:sym typeface="Arial"/>
            </a:endParaRPr>
          </a:p>
        </p:txBody>
      </p:sp>
      <p:sp>
        <p:nvSpPr>
          <p:cNvPr id="3" name="Rectangle 2">
            <a:extLst>
              <a:ext uri="{FF2B5EF4-FFF2-40B4-BE49-F238E27FC236}">
                <a16:creationId xmlns:a16="http://schemas.microsoft.com/office/drawing/2014/main" id="{F8565ACD-8F41-2F4A-AC69-56ED147B2501}"/>
              </a:ext>
            </a:extLst>
          </p:cNvPr>
          <p:cNvSpPr/>
          <p:nvPr/>
        </p:nvSpPr>
        <p:spPr>
          <a:xfrm>
            <a:off x="1372377" y="170736"/>
            <a:ext cx="9855605" cy="1405641"/>
          </a:xfrm>
          <a:prstGeom prst="rect">
            <a:avLst/>
          </a:prstGeom>
        </p:spPr>
        <p:txBody>
          <a:bodyPr wrap="square">
            <a:spAutoFit/>
          </a:bodyPr>
          <a:lstStyle/>
          <a:p>
            <a:pPr algn="ctr" defTabSz="1219170">
              <a:buClr>
                <a:srgbClr val="000000"/>
              </a:buClr>
            </a:pPr>
            <a:r>
              <a:rPr lang="vi-VN" sz="4267" b="1" kern="0" dirty="0">
                <a:solidFill>
                  <a:srgbClr val="0070C0"/>
                </a:solidFill>
                <a:latin typeface="Times New Roman" panose="02020603050405020304" pitchFamily="18" charset="0"/>
                <a:cs typeface="Times New Roman" panose="02020603050405020304" pitchFamily="18" charset="0"/>
                <a:sym typeface="Arial"/>
              </a:rPr>
              <a:t>Nghệ thuật diễn xướng phát triển nhiều loại hình chèo tuồng, hát xẩm, múa rối</a:t>
            </a:r>
            <a:endParaRPr lang="en-VN" sz="4267" b="1" kern="0" dirty="0">
              <a:solidFill>
                <a:srgbClr val="0070C0"/>
              </a:solidFill>
              <a:latin typeface="Times New Roman" panose="02020603050405020304" pitchFamily="18" charset="0"/>
              <a:cs typeface="Times New Roman" panose="02020603050405020304" pitchFamily="18" charset="0"/>
              <a:sym typeface="Arial"/>
            </a:endParaRPr>
          </a:p>
        </p:txBody>
      </p:sp>
      <p:sp>
        <p:nvSpPr>
          <p:cNvPr id="9" name="Rectangle 8">
            <a:extLst>
              <a:ext uri="{FF2B5EF4-FFF2-40B4-BE49-F238E27FC236}">
                <a16:creationId xmlns:a16="http://schemas.microsoft.com/office/drawing/2014/main" id="{9D839A91-2171-0943-AC41-7808D6292FAB}"/>
              </a:ext>
            </a:extLst>
          </p:cNvPr>
          <p:cNvSpPr/>
          <p:nvPr/>
        </p:nvSpPr>
        <p:spPr>
          <a:xfrm>
            <a:off x="9304561" y="6150114"/>
            <a:ext cx="1936749" cy="707886"/>
          </a:xfrm>
          <a:prstGeom prst="rect">
            <a:avLst/>
          </a:prstGeom>
        </p:spPr>
        <p:txBody>
          <a:bodyPr wrap="none">
            <a:spAutoFit/>
          </a:bodyPr>
          <a:lstStyle/>
          <a:p>
            <a:pPr algn="ctr" defTabSz="1219170">
              <a:buClr>
                <a:srgbClr val="000000"/>
              </a:buClr>
            </a:pPr>
            <a:r>
              <a:rPr lang="vi-VN" sz="4000" kern="0" dirty="0">
                <a:solidFill>
                  <a:srgbClr val="000000"/>
                </a:solidFill>
                <a:latin typeface="times new roman" panose="02020603050405020304" pitchFamily="18" charset="0"/>
                <a:cs typeface="Arial"/>
                <a:sym typeface="Arial"/>
              </a:rPr>
              <a:t>Hát xẩm</a:t>
            </a:r>
            <a:endParaRPr lang="en-VN" sz="4000" kern="0" dirty="0">
              <a:solidFill>
                <a:srgbClr val="000000"/>
              </a:solidFill>
              <a:latin typeface="Arial"/>
              <a:cs typeface="Arial"/>
              <a:sym typeface="Arial"/>
            </a:endParaRPr>
          </a:p>
        </p:txBody>
      </p:sp>
      <p:sp>
        <p:nvSpPr>
          <p:cNvPr id="11" name="Rectangle 10">
            <a:extLst>
              <a:ext uri="{FF2B5EF4-FFF2-40B4-BE49-F238E27FC236}">
                <a16:creationId xmlns:a16="http://schemas.microsoft.com/office/drawing/2014/main" id="{10164A49-ABA9-1944-85F9-8C5D5124F0E8}"/>
              </a:ext>
            </a:extLst>
          </p:cNvPr>
          <p:cNvSpPr/>
          <p:nvPr/>
        </p:nvSpPr>
        <p:spPr>
          <a:xfrm>
            <a:off x="981501" y="6150114"/>
            <a:ext cx="1266693" cy="707886"/>
          </a:xfrm>
          <a:prstGeom prst="rect">
            <a:avLst/>
          </a:prstGeom>
        </p:spPr>
        <p:txBody>
          <a:bodyPr wrap="none">
            <a:spAutoFit/>
          </a:bodyPr>
          <a:lstStyle/>
          <a:p>
            <a:pPr algn="ctr" defTabSz="1219170">
              <a:buClr>
                <a:srgbClr val="000000"/>
              </a:buClr>
            </a:pPr>
            <a:r>
              <a:rPr lang="vi-VN" sz="4000" kern="0" dirty="0">
                <a:solidFill>
                  <a:srgbClr val="000000"/>
                </a:solidFill>
                <a:latin typeface="times new roman" panose="02020603050405020304" pitchFamily="18" charset="0"/>
                <a:cs typeface="Arial"/>
                <a:sym typeface="Arial"/>
              </a:rPr>
              <a:t>Chèo</a:t>
            </a:r>
            <a:endParaRPr lang="en-VN" sz="4000" kern="0" dirty="0">
              <a:solidFill>
                <a:srgbClr val="000000"/>
              </a:solidFill>
              <a:latin typeface="Arial"/>
              <a:cs typeface="Arial"/>
              <a:sym typeface="Arial"/>
            </a:endParaRPr>
          </a:p>
        </p:txBody>
      </p:sp>
      <p:pic>
        <p:nvPicPr>
          <p:cNvPr id="7" name="Picture 6">
            <a:extLst>
              <a:ext uri="{FF2B5EF4-FFF2-40B4-BE49-F238E27FC236}">
                <a16:creationId xmlns:a16="http://schemas.microsoft.com/office/drawing/2014/main" id="{A3CCB3B3-2D72-661A-950D-AC9401B42324}"/>
              </a:ext>
            </a:extLst>
          </p:cNvPr>
          <p:cNvPicPr>
            <a:picLocks noChangeAspect="1"/>
          </p:cNvPicPr>
          <p:nvPr/>
        </p:nvPicPr>
        <p:blipFill>
          <a:blip r:embed="rId2"/>
          <a:stretch>
            <a:fillRect/>
          </a:stretch>
        </p:blipFill>
        <p:spPr>
          <a:xfrm>
            <a:off x="44881" y="1857961"/>
            <a:ext cx="3995902" cy="4096271"/>
          </a:xfrm>
          <a:prstGeom prst="round2DiagRect">
            <a:avLst>
              <a:gd name="adj1" fmla="val 20392"/>
              <a:gd name="adj2" fmla="val 0"/>
            </a:avLst>
          </a:prstGeom>
        </p:spPr>
      </p:pic>
      <p:pic>
        <p:nvPicPr>
          <p:cNvPr id="10" name="Picture 9">
            <a:extLst>
              <a:ext uri="{FF2B5EF4-FFF2-40B4-BE49-F238E27FC236}">
                <a16:creationId xmlns:a16="http://schemas.microsoft.com/office/drawing/2014/main" id="{E17A9906-D464-718E-347D-828E3BEE2B25}"/>
              </a:ext>
            </a:extLst>
          </p:cNvPr>
          <p:cNvPicPr>
            <a:picLocks noChangeAspect="1"/>
          </p:cNvPicPr>
          <p:nvPr/>
        </p:nvPicPr>
        <p:blipFill>
          <a:blip r:embed="rId3"/>
          <a:stretch>
            <a:fillRect/>
          </a:stretch>
        </p:blipFill>
        <p:spPr>
          <a:xfrm>
            <a:off x="8212745" y="1857961"/>
            <a:ext cx="3755172" cy="4096271"/>
          </a:xfrm>
          <a:prstGeom prst="round2DiagRect">
            <a:avLst/>
          </a:prstGeom>
        </p:spPr>
      </p:pic>
      <p:pic>
        <p:nvPicPr>
          <p:cNvPr id="13" name="Picture 12">
            <a:extLst>
              <a:ext uri="{FF2B5EF4-FFF2-40B4-BE49-F238E27FC236}">
                <a16:creationId xmlns:a16="http://schemas.microsoft.com/office/drawing/2014/main" id="{20728E2F-0BEC-8AB9-861D-89EFD8178121}"/>
              </a:ext>
            </a:extLst>
          </p:cNvPr>
          <p:cNvPicPr>
            <a:picLocks noChangeAspect="1"/>
          </p:cNvPicPr>
          <p:nvPr/>
        </p:nvPicPr>
        <p:blipFill>
          <a:blip r:embed="rId4"/>
          <a:stretch>
            <a:fillRect/>
          </a:stretch>
        </p:blipFill>
        <p:spPr>
          <a:xfrm>
            <a:off x="4281361" y="1857962"/>
            <a:ext cx="3755172" cy="4096270"/>
          </a:xfrm>
          <a:prstGeom prst="round2DiagRect">
            <a:avLst>
              <a:gd name="adj1" fmla="val 21441"/>
              <a:gd name="adj2" fmla="val 0"/>
            </a:avLst>
          </a:prstGeom>
        </p:spPr>
      </p:pic>
    </p:spTree>
    <p:extLst>
      <p:ext uri="{BB962C8B-B14F-4D97-AF65-F5344CB8AC3E}">
        <p14:creationId xmlns:p14="http://schemas.microsoft.com/office/powerpoint/2010/main" val="1272448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1" presetClass="entr" presetSubtype="2"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2)">
                                      <p:cBhvr>
                                        <p:cTn id="12" dur="1250"/>
                                        <p:tgtEl>
                                          <p:spTgt spid="2"/>
                                        </p:tgtEl>
                                      </p:cBhvr>
                                    </p:animEffect>
                                  </p:childTnLst>
                                </p:cTn>
                              </p:par>
                              <p:par>
                                <p:cTn id="13" presetID="21"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2)">
                                      <p:cBhvr>
                                        <p:cTn id="15" dur="1250"/>
                                        <p:tgtEl>
                                          <p:spTgt spid="9"/>
                                        </p:tgtEl>
                                      </p:cBhvr>
                                    </p:animEffect>
                                  </p:childTnLst>
                                </p:cTn>
                              </p:par>
                              <p:par>
                                <p:cTn id="16" presetID="21" presetClass="entr" presetSubtype="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2)">
                                      <p:cBhvr>
                                        <p:cTn id="18" dur="1250"/>
                                        <p:tgtEl>
                                          <p:spTgt spid="11"/>
                                        </p:tgtEl>
                                      </p:cBhvr>
                                    </p:animEffect>
                                  </p:childTnLst>
                                </p:cTn>
                              </p:par>
                              <p:par>
                                <p:cTn id="19" presetID="21"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2)">
                                      <p:cBhvr>
                                        <p:cTn id="21" dur="1250"/>
                                        <p:tgtEl>
                                          <p:spTgt spid="10"/>
                                        </p:tgtEl>
                                      </p:cBhvr>
                                    </p:animEffect>
                                  </p:childTnLst>
                                </p:cTn>
                              </p:par>
                              <p:par>
                                <p:cTn id="22" presetID="21" presetClass="entr" presetSubtype="2"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2)">
                                      <p:cBhvr>
                                        <p:cTn id="24" dur="1250"/>
                                        <p:tgtEl>
                                          <p:spTgt spid="13"/>
                                        </p:tgtEl>
                                      </p:cBhvr>
                                    </p:animEffect>
                                  </p:childTnLst>
                                </p:cTn>
                              </p:par>
                              <p:par>
                                <p:cTn id="25" presetID="21" presetClass="entr" presetSubtype="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2)">
                                      <p:cBhvr>
                                        <p:cTn id="2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646331"/>
          </a:xfrm>
          <a:prstGeom prst="rect">
            <a:avLst/>
          </a:prstGeom>
        </p:spPr>
        <p:txBody>
          <a:bodyPr wrap="square">
            <a:spAutoFit/>
          </a:bodyPr>
          <a:lstStyle/>
          <a:p>
            <a:pPr marL="0" marR="0" lvl="0" indent="0" algn="ctr"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13: ĐẠI VIỆT THỜI TRẦN (1226 – 1400)</a:t>
            </a:r>
          </a:p>
        </p:txBody>
      </p:sp>
      <p:sp>
        <p:nvSpPr>
          <p:cNvPr id="6" name="TextBox 5">
            <a:extLst>
              <a:ext uri="{FF2B5EF4-FFF2-40B4-BE49-F238E27FC236}">
                <a16:creationId xmlns:a16="http://schemas.microsoft.com/office/drawing/2014/main" id="{F7EAC420-CEBA-6E1D-379C-3B8B861F0DCA}"/>
              </a:ext>
            </a:extLst>
          </p:cNvPr>
          <p:cNvSpPr txBox="1"/>
          <p:nvPr/>
        </p:nvSpPr>
        <p:spPr>
          <a:xfrm>
            <a:off x="263678" y="1693103"/>
            <a:ext cx="5031335"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d. Văn học, nghệ thuật.</a:t>
            </a:r>
          </a:p>
        </p:txBody>
      </p:sp>
      <p:sp>
        <p:nvSpPr>
          <p:cNvPr id="3" name="TextBox 2">
            <a:extLst>
              <a:ext uri="{FF2B5EF4-FFF2-40B4-BE49-F238E27FC236}">
                <a16:creationId xmlns:a16="http://schemas.microsoft.com/office/drawing/2014/main" id="{C0B68E2C-C2B6-9EF8-D60B-1F9FD62FE124}"/>
              </a:ext>
            </a:extLst>
          </p:cNvPr>
          <p:cNvSpPr txBox="1"/>
          <p:nvPr/>
        </p:nvSpPr>
        <p:spPr>
          <a:xfrm>
            <a:off x="327474" y="1013750"/>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4.</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Tình hình văn hóa.</a:t>
            </a:r>
          </a:p>
        </p:txBody>
      </p:sp>
      <p:sp>
        <p:nvSpPr>
          <p:cNvPr id="7" name="Rectangle 6">
            <a:extLst>
              <a:ext uri="{FF2B5EF4-FFF2-40B4-BE49-F238E27FC236}">
                <a16:creationId xmlns:a16="http://schemas.microsoft.com/office/drawing/2014/main" id="{BE4A86C4-D88D-2A44-AA4A-6A69BB5F1B3C}"/>
              </a:ext>
            </a:extLst>
          </p:cNvPr>
          <p:cNvSpPr/>
          <p:nvPr/>
        </p:nvSpPr>
        <p:spPr>
          <a:xfrm>
            <a:off x="327474" y="2594044"/>
            <a:ext cx="11423539" cy="584775"/>
          </a:xfrm>
          <a:prstGeom prst="rect">
            <a:avLst/>
          </a:prstGeom>
        </p:spPr>
        <p:txBody>
          <a:bodyPr wrap="square">
            <a:spAutoFit/>
          </a:bodyPr>
          <a:lstStyle/>
          <a:p>
            <a:pPr marL="0" marR="0" lvl="0" indent="0" algn="just"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200" b="0" i="0" u="none" strike="noStrike" kern="0" cap="none" spc="0" normalizeH="0" baseline="0" noProof="0" dirty="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 Văn học chữ hán và chữ nôm rất phát triển.</a:t>
            </a:r>
          </a:p>
        </p:txBody>
      </p:sp>
      <p:sp>
        <p:nvSpPr>
          <p:cNvPr id="11" name="Rectangle 10">
            <a:extLst>
              <a:ext uri="{FF2B5EF4-FFF2-40B4-BE49-F238E27FC236}">
                <a16:creationId xmlns:a16="http://schemas.microsoft.com/office/drawing/2014/main" id="{6E82A44D-D8B6-8D64-9C24-AE563715D152}"/>
              </a:ext>
            </a:extLst>
          </p:cNvPr>
          <p:cNvSpPr/>
          <p:nvPr/>
        </p:nvSpPr>
        <p:spPr>
          <a:xfrm>
            <a:off x="327474" y="3342193"/>
            <a:ext cx="11423539" cy="1077218"/>
          </a:xfrm>
          <a:prstGeom prst="rect">
            <a:avLst/>
          </a:prstGeom>
        </p:spPr>
        <p:txBody>
          <a:bodyPr wrap="square">
            <a:spAutoFit/>
          </a:bodyPr>
          <a:lstStyle/>
          <a:p>
            <a:pPr marL="0" marR="0" lvl="0" indent="0" algn="just"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200" b="0" i="0" u="none" strike="noStrike" kern="0" cap="none" spc="0" normalizeH="0" baseline="0" noProof="0" dirty="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 Nghệ thuật kiến trúc và điêu khắc được thể hiện rõ nét qua các tác phẩm kinh đô Thăng Long, thành Tây Đô…</a:t>
            </a:r>
          </a:p>
        </p:txBody>
      </p:sp>
      <p:sp>
        <p:nvSpPr>
          <p:cNvPr id="12" name="Rectangle 11">
            <a:extLst>
              <a:ext uri="{FF2B5EF4-FFF2-40B4-BE49-F238E27FC236}">
                <a16:creationId xmlns:a16="http://schemas.microsoft.com/office/drawing/2014/main" id="{5EADE5B5-5F59-17D2-5B45-55429FC31809}"/>
              </a:ext>
            </a:extLst>
          </p:cNvPr>
          <p:cNvSpPr/>
          <p:nvPr/>
        </p:nvSpPr>
        <p:spPr>
          <a:xfrm>
            <a:off x="327473" y="4518567"/>
            <a:ext cx="11423539" cy="1077218"/>
          </a:xfrm>
          <a:prstGeom prst="rect">
            <a:avLst/>
          </a:prstGeom>
        </p:spPr>
        <p:txBody>
          <a:bodyPr wrap="square">
            <a:spAutoFit/>
          </a:bodyPr>
          <a:lstStyle/>
          <a:p>
            <a:pPr algn="just" defTabSz="1219140">
              <a:spcBef>
                <a:spcPct val="0"/>
              </a:spcBef>
              <a:buClr>
                <a:srgbClr val="000000"/>
              </a:buClr>
              <a:defRPr/>
            </a:pPr>
            <a:r>
              <a:rPr kumimoji="0" lang="en-US" altLang="en-US" sz="3200" b="0" i="0" u="none" strike="noStrike" kern="0" cap="none" spc="0" normalizeH="0" baseline="0" noProof="0" dirty="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 </a:t>
            </a:r>
            <a:r>
              <a:rPr lang="vi-VN" altLang="en-US" sz="3200" kern="0" dirty="0">
                <a:solidFill>
                  <a:srgbClr val="3F3742"/>
                </a:solidFill>
                <a:latin typeface="Times New Roman" panose="02020603050405020304" pitchFamily="18" charset="0"/>
                <a:cs typeface="Times New Roman" panose="02020603050405020304" pitchFamily="18" charset="0"/>
                <a:sym typeface="Arial"/>
              </a:rPr>
              <a:t>Nghệ thuật diễn xướng phát triển nhiều loại hình chèo tuồng, hát xẩm, múa rối.</a:t>
            </a:r>
          </a:p>
        </p:txBody>
      </p:sp>
    </p:spTree>
    <p:extLst>
      <p:ext uri="{BB962C8B-B14F-4D97-AF65-F5344CB8AC3E}">
        <p14:creationId xmlns:p14="http://schemas.microsoft.com/office/powerpoint/2010/main" val="1967334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14:presetBounceEnd="50000">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14:bounceEnd="50000">
                                          <p:cBhvr additive="base">
                                            <p:cTn id="13"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14:presetBounceEnd="50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50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p:nvPr/>
        </p:nvSpPr>
        <p:spPr>
          <a:xfrm rot="-129175">
            <a:off x="2385365" y="1556659"/>
            <a:ext cx="7943207" cy="3901963"/>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6" name="Google Shape;356;p29"/>
          <p:cNvSpPr/>
          <p:nvPr/>
        </p:nvSpPr>
        <p:spPr>
          <a:xfrm rot="-129175">
            <a:off x="2124397" y="1249159"/>
            <a:ext cx="7943207" cy="3901963"/>
          </a:xfrm>
          <a:prstGeom prst="roundRect">
            <a:avLst>
              <a:gd name="adj" fmla="val 24491"/>
            </a:avLst>
          </a:pr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8" name="Google Shape;358;p29"/>
          <p:cNvSpPr/>
          <p:nvPr/>
        </p:nvSpPr>
        <p:spPr>
          <a:xfrm>
            <a:off x="9924062" y="5802107"/>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9" name="Google Shape;359;p29"/>
          <p:cNvSpPr/>
          <p:nvPr/>
        </p:nvSpPr>
        <p:spPr>
          <a:xfrm rot="2006702">
            <a:off x="10734702" y="4860322"/>
            <a:ext cx="785101" cy="7547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1" name="Google Shape;361;p29"/>
          <p:cNvSpPr txBox="1">
            <a:spLocks noGrp="1"/>
          </p:cNvSpPr>
          <p:nvPr>
            <p:ph type="subTitle" idx="1"/>
          </p:nvPr>
        </p:nvSpPr>
        <p:spPr>
          <a:xfrm>
            <a:off x="2452271" y="1505773"/>
            <a:ext cx="7091461" cy="1752109"/>
          </a:xfrm>
          <a:prstGeom prst="rect">
            <a:avLst/>
          </a:prstGeom>
        </p:spPr>
        <p:txBody>
          <a:bodyPr spcFirstLastPara="1" wrap="square" lIns="121900" tIns="121900" rIns="121900" bIns="121900" anchor="t" anchorCtr="0">
            <a:noAutofit/>
          </a:bodyPr>
          <a:lstStyle/>
          <a:p>
            <a:pPr marL="0" indent="0"/>
            <a:r>
              <a:rPr lang="en-US" sz="6400" b="1" dirty="0">
                <a:solidFill>
                  <a:srgbClr val="0070C0"/>
                </a:solidFill>
                <a:latin typeface="Times New Roman" panose="02020603050405020304" pitchFamily="18" charset="0"/>
                <a:cs typeface="Times New Roman" panose="02020603050405020304" pitchFamily="18" charset="0"/>
              </a:rPr>
              <a:t>LUYỆN TẬP</a:t>
            </a:r>
          </a:p>
        </p:txBody>
      </p:sp>
      <p:grpSp>
        <p:nvGrpSpPr>
          <p:cNvPr id="362" name="Google Shape;362;p29"/>
          <p:cNvGrpSpPr/>
          <p:nvPr/>
        </p:nvGrpSpPr>
        <p:grpSpPr>
          <a:xfrm>
            <a:off x="1241020" y="652485"/>
            <a:ext cx="2218459" cy="1622268"/>
            <a:chOff x="3348925" y="3556225"/>
            <a:chExt cx="776300" cy="567650"/>
          </a:xfrm>
        </p:grpSpPr>
        <p:sp>
          <p:nvSpPr>
            <p:cNvPr id="363" name="Google Shape;363;p29"/>
            <p:cNvSpPr/>
            <p:nvPr/>
          </p:nvSpPr>
          <p:spPr>
            <a:xfrm>
              <a:off x="3628125" y="3573200"/>
              <a:ext cx="481025" cy="443825"/>
            </a:xfrm>
            <a:custGeom>
              <a:avLst/>
              <a:gdLst/>
              <a:ahLst/>
              <a:cxnLst/>
              <a:rect l="l" t="t" r="r" b="b"/>
              <a:pathLst>
                <a:path w="19241" h="17753" extrusionOk="0">
                  <a:moveTo>
                    <a:pt x="19241" y="5274"/>
                  </a:moveTo>
                  <a:cubicBezTo>
                    <a:pt x="19157" y="6656"/>
                    <a:pt x="19050" y="8096"/>
                    <a:pt x="18955" y="9537"/>
                  </a:cubicBezTo>
                  <a:cubicBezTo>
                    <a:pt x="18919" y="10287"/>
                    <a:pt x="18931" y="11049"/>
                    <a:pt x="18884" y="11787"/>
                  </a:cubicBezTo>
                  <a:cubicBezTo>
                    <a:pt x="18800" y="13275"/>
                    <a:pt x="17610" y="14335"/>
                    <a:pt x="16098" y="14276"/>
                  </a:cubicBezTo>
                  <a:cubicBezTo>
                    <a:pt x="15990" y="14276"/>
                    <a:pt x="15907" y="14228"/>
                    <a:pt x="15800" y="14228"/>
                  </a:cubicBezTo>
                  <a:cubicBezTo>
                    <a:pt x="15371" y="14216"/>
                    <a:pt x="15264" y="14287"/>
                    <a:pt x="15240" y="14740"/>
                  </a:cubicBezTo>
                  <a:cubicBezTo>
                    <a:pt x="15193" y="15252"/>
                    <a:pt x="15181" y="15776"/>
                    <a:pt x="15145" y="16312"/>
                  </a:cubicBezTo>
                  <a:cubicBezTo>
                    <a:pt x="15145" y="16466"/>
                    <a:pt x="15145" y="16609"/>
                    <a:pt x="15121" y="16764"/>
                  </a:cubicBezTo>
                  <a:cubicBezTo>
                    <a:pt x="15074" y="17074"/>
                    <a:pt x="15121" y="17478"/>
                    <a:pt x="14764" y="17609"/>
                  </a:cubicBezTo>
                  <a:cubicBezTo>
                    <a:pt x="14371" y="17752"/>
                    <a:pt x="14014" y="17562"/>
                    <a:pt x="13764" y="17264"/>
                  </a:cubicBezTo>
                  <a:cubicBezTo>
                    <a:pt x="13097" y="16526"/>
                    <a:pt x="12419" y="15776"/>
                    <a:pt x="11811" y="14990"/>
                  </a:cubicBezTo>
                  <a:cubicBezTo>
                    <a:pt x="11526" y="14633"/>
                    <a:pt x="11228" y="14478"/>
                    <a:pt x="10799" y="14478"/>
                  </a:cubicBezTo>
                  <a:cubicBezTo>
                    <a:pt x="9668" y="14478"/>
                    <a:pt x="8549" y="14514"/>
                    <a:pt x="7442" y="14442"/>
                  </a:cubicBezTo>
                  <a:cubicBezTo>
                    <a:pt x="6394" y="14359"/>
                    <a:pt x="5358" y="14180"/>
                    <a:pt x="4334" y="14002"/>
                  </a:cubicBezTo>
                  <a:cubicBezTo>
                    <a:pt x="3810" y="13918"/>
                    <a:pt x="3763" y="13811"/>
                    <a:pt x="3763" y="13216"/>
                  </a:cubicBezTo>
                  <a:cubicBezTo>
                    <a:pt x="3763" y="12121"/>
                    <a:pt x="3679" y="11025"/>
                    <a:pt x="3394" y="9954"/>
                  </a:cubicBezTo>
                  <a:cubicBezTo>
                    <a:pt x="3179" y="9168"/>
                    <a:pt x="2727" y="8703"/>
                    <a:pt x="1905" y="8608"/>
                  </a:cubicBezTo>
                  <a:cubicBezTo>
                    <a:pt x="1489" y="8549"/>
                    <a:pt x="1072" y="8453"/>
                    <a:pt x="643" y="8430"/>
                  </a:cubicBezTo>
                  <a:cubicBezTo>
                    <a:pt x="286" y="8394"/>
                    <a:pt x="72" y="8227"/>
                    <a:pt x="60" y="7870"/>
                  </a:cubicBezTo>
                  <a:cubicBezTo>
                    <a:pt x="24" y="7251"/>
                    <a:pt x="0" y="6620"/>
                    <a:pt x="12" y="6001"/>
                  </a:cubicBezTo>
                  <a:cubicBezTo>
                    <a:pt x="48" y="5251"/>
                    <a:pt x="84" y="4501"/>
                    <a:pt x="191" y="3750"/>
                  </a:cubicBezTo>
                  <a:cubicBezTo>
                    <a:pt x="286" y="3143"/>
                    <a:pt x="441" y="2536"/>
                    <a:pt x="608" y="1941"/>
                  </a:cubicBezTo>
                  <a:cubicBezTo>
                    <a:pt x="881" y="881"/>
                    <a:pt x="1727" y="488"/>
                    <a:pt x="2643" y="286"/>
                  </a:cubicBezTo>
                  <a:cubicBezTo>
                    <a:pt x="3751" y="36"/>
                    <a:pt x="4870" y="0"/>
                    <a:pt x="6001" y="95"/>
                  </a:cubicBezTo>
                  <a:cubicBezTo>
                    <a:pt x="7870" y="226"/>
                    <a:pt x="9752" y="286"/>
                    <a:pt x="11609" y="417"/>
                  </a:cubicBezTo>
                  <a:cubicBezTo>
                    <a:pt x="13538" y="548"/>
                    <a:pt x="15490" y="750"/>
                    <a:pt x="17431" y="929"/>
                  </a:cubicBezTo>
                  <a:cubicBezTo>
                    <a:pt x="17622" y="941"/>
                    <a:pt x="17812" y="1012"/>
                    <a:pt x="18003" y="1060"/>
                  </a:cubicBezTo>
                  <a:cubicBezTo>
                    <a:pt x="18598" y="1203"/>
                    <a:pt x="18979" y="1584"/>
                    <a:pt x="19015" y="2203"/>
                  </a:cubicBezTo>
                  <a:cubicBezTo>
                    <a:pt x="19110" y="3203"/>
                    <a:pt x="19169" y="4203"/>
                    <a:pt x="19241" y="5274"/>
                  </a:cubicBezTo>
                  <a:close/>
                  <a:moveTo>
                    <a:pt x="9549" y="11585"/>
                  </a:moveTo>
                  <a:cubicBezTo>
                    <a:pt x="9609" y="11585"/>
                    <a:pt x="9763" y="11597"/>
                    <a:pt x="9894" y="11537"/>
                  </a:cubicBezTo>
                  <a:cubicBezTo>
                    <a:pt x="11025" y="11061"/>
                    <a:pt x="11907" y="10347"/>
                    <a:pt x="12228" y="9096"/>
                  </a:cubicBezTo>
                  <a:cubicBezTo>
                    <a:pt x="12395" y="8430"/>
                    <a:pt x="12264" y="8192"/>
                    <a:pt x="11609" y="8144"/>
                  </a:cubicBezTo>
                  <a:cubicBezTo>
                    <a:pt x="10442" y="8084"/>
                    <a:pt x="9263" y="8072"/>
                    <a:pt x="8097" y="8049"/>
                  </a:cubicBezTo>
                  <a:cubicBezTo>
                    <a:pt x="7573" y="8049"/>
                    <a:pt x="7239" y="8489"/>
                    <a:pt x="7287" y="9001"/>
                  </a:cubicBezTo>
                  <a:cubicBezTo>
                    <a:pt x="7311" y="9263"/>
                    <a:pt x="7382" y="9501"/>
                    <a:pt x="7406" y="9751"/>
                  </a:cubicBezTo>
                  <a:cubicBezTo>
                    <a:pt x="7549" y="11001"/>
                    <a:pt x="8573" y="11525"/>
                    <a:pt x="9549" y="11585"/>
                  </a:cubicBezTo>
                  <a:close/>
                  <a:moveTo>
                    <a:pt x="6799" y="6108"/>
                  </a:moveTo>
                  <a:lnTo>
                    <a:pt x="6799" y="6108"/>
                  </a:lnTo>
                  <a:lnTo>
                    <a:pt x="6799" y="5953"/>
                  </a:lnTo>
                  <a:cubicBezTo>
                    <a:pt x="6799" y="5620"/>
                    <a:pt x="6739" y="5346"/>
                    <a:pt x="6358" y="5298"/>
                  </a:cubicBezTo>
                  <a:cubicBezTo>
                    <a:pt x="6084" y="5274"/>
                    <a:pt x="5870" y="5513"/>
                    <a:pt x="5822" y="5894"/>
                  </a:cubicBezTo>
                  <a:cubicBezTo>
                    <a:pt x="5799" y="5965"/>
                    <a:pt x="5799" y="6048"/>
                    <a:pt x="5799" y="6120"/>
                  </a:cubicBezTo>
                  <a:cubicBezTo>
                    <a:pt x="5799" y="6608"/>
                    <a:pt x="6013" y="7013"/>
                    <a:pt x="6275" y="7025"/>
                  </a:cubicBezTo>
                  <a:cubicBezTo>
                    <a:pt x="6561" y="7060"/>
                    <a:pt x="6763" y="6703"/>
                    <a:pt x="6799" y="6167"/>
                  </a:cubicBezTo>
                  <a:close/>
                  <a:moveTo>
                    <a:pt x="14240" y="5536"/>
                  </a:moveTo>
                  <a:cubicBezTo>
                    <a:pt x="13383" y="5608"/>
                    <a:pt x="13121" y="6120"/>
                    <a:pt x="13526" y="6822"/>
                  </a:cubicBezTo>
                  <a:cubicBezTo>
                    <a:pt x="13597" y="6941"/>
                    <a:pt x="13752" y="7072"/>
                    <a:pt x="13859" y="7072"/>
                  </a:cubicBezTo>
                  <a:cubicBezTo>
                    <a:pt x="13954" y="7072"/>
                    <a:pt x="14121" y="6941"/>
                    <a:pt x="14181" y="6822"/>
                  </a:cubicBezTo>
                  <a:cubicBezTo>
                    <a:pt x="14359" y="6417"/>
                    <a:pt x="14371" y="6013"/>
                    <a:pt x="14240" y="5536"/>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4" name="Google Shape;364;p29"/>
            <p:cNvSpPr/>
            <p:nvPr/>
          </p:nvSpPr>
          <p:spPr>
            <a:xfrm>
              <a:off x="3367375" y="3796725"/>
              <a:ext cx="342025" cy="307200"/>
            </a:xfrm>
            <a:custGeom>
              <a:avLst/>
              <a:gdLst/>
              <a:ahLst/>
              <a:cxnLst/>
              <a:rect l="l" t="t" r="r" b="b"/>
              <a:pathLst>
                <a:path w="13681" h="12288" extrusionOk="0">
                  <a:moveTo>
                    <a:pt x="2108" y="12288"/>
                  </a:moveTo>
                  <a:cubicBezTo>
                    <a:pt x="1798" y="11704"/>
                    <a:pt x="2048" y="11276"/>
                    <a:pt x="2096" y="10835"/>
                  </a:cubicBezTo>
                  <a:cubicBezTo>
                    <a:pt x="2108" y="10597"/>
                    <a:pt x="2239" y="10359"/>
                    <a:pt x="2286" y="10121"/>
                  </a:cubicBezTo>
                  <a:cubicBezTo>
                    <a:pt x="2405" y="9621"/>
                    <a:pt x="2298" y="9490"/>
                    <a:pt x="1798" y="9466"/>
                  </a:cubicBezTo>
                  <a:cubicBezTo>
                    <a:pt x="1524" y="9454"/>
                    <a:pt x="1251" y="9490"/>
                    <a:pt x="977" y="9466"/>
                  </a:cubicBezTo>
                  <a:cubicBezTo>
                    <a:pt x="453" y="9430"/>
                    <a:pt x="203" y="9216"/>
                    <a:pt x="96" y="8716"/>
                  </a:cubicBezTo>
                  <a:cubicBezTo>
                    <a:pt x="24" y="8371"/>
                    <a:pt x="0" y="8013"/>
                    <a:pt x="0" y="7668"/>
                  </a:cubicBezTo>
                  <a:cubicBezTo>
                    <a:pt x="12" y="6168"/>
                    <a:pt x="24" y="4680"/>
                    <a:pt x="72" y="3180"/>
                  </a:cubicBezTo>
                  <a:cubicBezTo>
                    <a:pt x="84" y="2799"/>
                    <a:pt x="155" y="2429"/>
                    <a:pt x="191" y="2060"/>
                  </a:cubicBezTo>
                  <a:cubicBezTo>
                    <a:pt x="322" y="810"/>
                    <a:pt x="1286" y="239"/>
                    <a:pt x="2167" y="108"/>
                  </a:cubicBezTo>
                  <a:cubicBezTo>
                    <a:pt x="2703" y="13"/>
                    <a:pt x="3263" y="1"/>
                    <a:pt x="3799" y="1"/>
                  </a:cubicBezTo>
                  <a:cubicBezTo>
                    <a:pt x="5680" y="13"/>
                    <a:pt x="7561" y="48"/>
                    <a:pt x="9430" y="96"/>
                  </a:cubicBezTo>
                  <a:cubicBezTo>
                    <a:pt x="10323" y="120"/>
                    <a:pt x="11228" y="179"/>
                    <a:pt x="12121" y="274"/>
                  </a:cubicBezTo>
                  <a:cubicBezTo>
                    <a:pt x="12788" y="334"/>
                    <a:pt x="13181" y="751"/>
                    <a:pt x="13347" y="1406"/>
                  </a:cubicBezTo>
                  <a:cubicBezTo>
                    <a:pt x="13681" y="2834"/>
                    <a:pt x="13681" y="4275"/>
                    <a:pt x="13597" y="5739"/>
                  </a:cubicBezTo>
                  <a:cubicBezTo>
                    <a:pt x="13538" y="6609"/>
                    <a:pt x="13466" y="7478"/>
                    <a:pt x="13395" y="8359"/>
                  </a:cubicBezTo>
                  <a:cubicBezTo>
                    <a:pt x="13312" y="9156"/>
                    <a:pt x="13062" y="9466"/>
                    <a:pt x="12264" y="9609"/>
                  </a:cubicBezTo>
                  <a:cubicBezTo>
                    <a:pt x="11502" y="9740"/>
                    <a:pt x="10728" y="9811"/>
                    <a:pt x="9954" y="9823"/>
                  </a:cubicBezTo>
                  <a:cubicBezTo>
                    <a:pt x="8585" y="9859"/>
                    <a:pt x="7216" y="9811"/>
                    <a:pt x="5834" y="9788"/>
                  </a:cubicBezTo>
                  <a:cubicBezTo>
                    <a:pt x="5477" y="9764"/>
                    <a:pt x="5287" y="9978"/>
                    <a:pt x="5072" y="10180"/>
                  </a:cubicBezTo>
                  <a:cubicBezTo>
                    <a:pt x="4227" y="11038"/>
                    <a:pt x="3179" y="11633"/>
                    <a:pt x="2108" y="12288"/>
                  </a:cubicBezTo>
                  <a:close/>
                  <a:moveTo>
                    <a:pt x="8752" y="5894"/>
                  </a:moveTo>
                  <a:cubicBezTo>
                    <a:pt x="8490" y="5858"/>
                    <a:pt x="8240" y="5811"/>
                    <a:pt x="8001" y="5799"/>
                  </a:cubicBezTo>
                  <a:cubicBezTo>
                    <a:pt x="7216" y="5751"/>
                    <a:pt x="6406" y="5739"/>
                    <a:pt x="5620" y="5680"/>
                  </a:cubicBezTo>
                  <a:cubicBezTo>
                    <a:pt x="5275" y="5656"/>
                    <a:pt x="5132" y="5870"/>
                    <a:pt x="5025" y="6132"/>
                  </a:cubicBezTo>
                  <a:cubicBezTo>
                    <a:pt x="4846" y="6597"/>
                    <a:pt x="5358" y="7978"/>
                    <a:pt x="6049" y="8204"/>
                  </a:cubicBezTo>
                  <a:cubicBezTo>
                    <a:pt x="7168" y="8573"/>
                    <a:pt x="8823" y="7442"/>
                    <a:pt x="8835" y="6275"/>
                  </a:cubicBezTo>
                  <a:cubicBezTo>
                    <a:pt x="8835" y="6168"/>
                    <a:pt x="8787" y="6049"/>
                    <a:pt x="8752" y="5894"/>
                  </a:cubicBezTo>
                  <a:close/>
                  <a:moveTo>
                    <a:pt x="3703" y="3132"/>
                  </a:moveTo>
                  <a:cubicBezTo>
                    <a:pt x="3358" y="3596"/>
                    <a:pt x="3287" y="4013"/>
                    <a:pt x="3406" y="4454"/>
                  </a:cubicBezTo>
                  <a:cubicBezTo>
                    <a:pt x="3429" y="4573"/>
                    <a:pt x="3596" y="4715"/>
                    <a:pt x="3703" y="4715"/>
                  </a:cubicBezTo>
                  <a:cubicBezTo>
                    <a:pt x="3810" y="4715"/>
                    <a:pt x="4001" y="4608"/>
                    <a:pt x="4025" y="4501"/>
                  </a:cubicBezTo>
                  <a:cubicBezTo>
                    <a:pt x="4144" y="4037"/>
                    <a:pt x="4144" y="3572"/>
                    <a:pt x="3703" y="3132"/>
                  </a:cubicBezTo>
                  <a:close/>
                  <a:moveTo>
                    <a:pt x="9835" y="3156"/>
                  </a:moveTo>
                  <a:cubicBezTo>
                    <a:pt x="9490" y="3537"/>
                    <a:pt x="9561" y="3906"/>
                    <a:pt x="9644" y="4263"/>
                  </a:cubicBezTo>
                  <a:cubicBezTo>
                    <a:pt x="9668" y="4382"/>
                    <a:pt x="9847" y="4561"/>
                    <a:pt x="9906" y="4549"/>
                  </a:cubicBezTo>
                  <a:cubicBezTo>
                    <a:pt x="10037" y="4501"/>
                    <a:pt x="10240" y="4382"/>
                    <a:pt x="10264" y="4263"/>
                  </a:cubicBezTo>
                  <a:cubicBezTo>
                    <a:pt x="10359" y="3858"/>
                    <a:pt x="10276" y="3477"/>
                    <a:pt x="9835" y="3156"/>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5" name="Google Shape;365;p29"/>
            <p:cNvSpPr/>
            <p:nvPr/>
          </p:nvSpPr>
          <p:spPr>
            <a:xfrm>
              <a:off x="3809400" y="3775000"/>
              <a:ext cx="128600" cy="88125"/>
            </a:xfrm>
            <a:custGeom>
              <a:avLst/>
              <a:gdLst/>
              <a:ahLst/>
              <a:cxnLst/>
              <a:rect l="l" t="t" r="r" b="b"/>
              <a:pathLst>
                <a:path w="5144" h="3525" extrusionOk="0">
                  <a:moveTo>
                    <a:pt x="2298" y="3513"/>
                  </a:moveTo>
                  <a:cubicBezTo>
                    <a:pt x="1322" y="3453"/>
                    <a:pt x="298" y="2929"/>
                    <a:pt x="155" y="1691"/>
                  </a:cubicBezTo>
                  <a:cubicBezTo>
                    <a:pt x="131" y="1441"/>
                    <a:pt x="60" y="1203"/>
                    <a:pt x="36" y="953"/>
                  </a:cubicBezTo>
                  <a:cubicBezTo>
                    <a:pt x="0" y="429"/>
                    <a:pt x="334" y="0"/>
                    <a:pt x="846" y="0"/>
                  </a:cubicBezTo>
                  <a:cubicBezTo>
                    <a:pt x="2024" y="0"/>
                    <a:pt x="3179" y="24"/>
                    <a:pt x="4358" y="84"/>
                  </a:cubicBezTo>
                  <a:cubicBezTo>
                    <a:pt x="5013" y="120"/>
                    <a:pt x="5144" y="370"/>
                    <a:pt x="4977" y="1036"/>
                  </a:cubicBezTo>
                  <a:cubicBezTo>
                    <a:pt x="4667" y="2286"/>
                    <a:pt x="3774" y="3001"/>
                    <a:pt x="2643" y="3477"/>
                  </a:cubicBezTo>
                  <a:cubicBezTo>
                    <a:pt x="2524" y="3525"/>
                    <a:pt x="2358" y="3513"/>
                    <a:pt x="2298" y="3513"/>
                  </a:cubicBezTo>
                  <a:close/>
                  <a:moveTo>
                    <a:pt x="4429" y="870"/>
                  </a:moveTo>
                  <a:cubicBezTo>
                    <a:pt x="4203" y="798"/>
                    <a:pt x="4048" y="715"/>
                    <a:pt x="3882" y="691"/>
                  </a:cubicBezTo>
                  <a:cubicBezTo>
                    <a:pt x="3108" y="631"/>
                    <a:pt x="2334" y="584"/>
                    <a:pt x="1572" y="572"/>
                  </a:cubicBezTo>
                  <a:cubicBezTo>
                    <a:pt x="1346" y="572"/>
                    <a:pt x="1131" y="631"/>
                    <a:pt x="917" y="727"/>
                  </a:cubicBezTo>
                  <a:cubicBezTo>
                    <a:pt x="798" y="774"/>
                    <a:pt x="667" y="905"/>
                    <a:pt x="631" y="1024"/>
                  </a:cubicBezTo>
                  <a:cubicBezTo>
                    <a:pt x="357" y="2036"/>
                    <a:pt x="1429" y="3179"/>
                    <a:pt x="2441" y="2894"/>
                  </a:cubicBezTo>
                  <a:cubicBezTo>
                    <a:pt x="3405" y="2620"/>
                    <a:pt x="4179" y="2048"/>
                    <a:pt x="4429" y="87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6" name="Google Shape;366;p29"/>
            <p:cNvSpPr/>
            <p:nvPr/>
          </p:nvSpPr>
          <p:spPr>
            <a:xfrm>
              <a:off x="3772775" y="3705350"/>
              <a:ext cx="25325" cy="44375"/>
            </a:xfrm>
            <a:custGeom>
              <a:avLst/>
              <a:gdLst/>
              <a:ahLst/>
              <a:cxnLst/>
              <a:rect l="l" t="t" r="r" b="b"/>
              <a:pathLst>
                <a:path w="1013" h="1775" extrusionOk="0">
                  <a:moveTo>
                    <a:pt x="1013" y="822"/>
                  </a:moveTo>
                  <a:lnTo>
                    <a:pt x="1013" y="893"/>
                  </a:lnTo>
                  <a:cubicBezTo>
                    <a:pt x="977" y="1429"/>
                    <a:pt x="775" y="1774"/>
                    <a:pt x="489" y="1751"/>
                  </a:cubicBezTo>
                  <a:cubicBezTo>
                    <a:pt x="215" y="1727"/>
                    <a:pt x="1" y="1334"/>
                    <a:pt x="13" y="846"/>
                  </a:cubicBezTo>
                  <a:cubicBezTo>
                    <a:pt x="13" y="774"/>
                    <a:pt x="13" y="691"/>
                    <a:pt x="36" y="620"/>
                  </a:cubicBezTo>
                  <a:cubicBezTo>
                    <a:pt x="84" y="239"/>
                    <a:pt x="298" y="0"/>
                    <a:pt x="572" y="24"/>
                  </a:cubicBezTo>
                  <a:cubicBezTo>
                    <a:pt x="953" y="72"/>
                    <a:pt x="1013" y="358"/>
                    <a:pt x="1013" y="679"/>
                  </a:cubicBezTo>
                  <a:lnTo>
                    <a:pt x="1013" y="822"/>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7" name="Google Shape;367;p29"/>
            <p:cNvSpPr/>
            <p:nvPr/>
          </p:nvSpPr>
          <p:spPr>
            <a:xfrm>
              <a:off x="3956125" y="3711600"/>
              <a:ext cx="31300" cy="38425"/>
            </a:xfrm>
            <a:custGeom>
              <a:avLst/>
              <a:gdLst/>
              <a:ahLst/>
              <a:cxnLst/>
              <a:rect l="l" t="t" r="r" b="b"/>
              <a:pathLst>
                <a:path w="1252" h="1537" extrusionOk="0">
                  <a:moveTo>
                    <a:pt x="1120" y="0"/>
                  </a:moveTo>
                  <a:cubicBezTo>
                    <a:pt x="1251" y="465"/>
                    <a:pt x="1239" y="881"/>
                    <a:pt x="1061" y="1286"/>
                  </a:cubicBezTo>
                  <a:cubicBezTo>
                    <a:pt x="1013" y="1405"/>
                    <a:pt x="858" y="1536"/>
                    <a:pt x="739" y="1536"/>
                  </a:cubicBezTo>
                  <a:cubicBezTo>
                    <a:pt x="620" y="1536"/>
                    <a:pt x="465" y="1405"/>
                    <a:pt x="406" y="1286"/>
                  </a:cubicBezTo>
                  <a:cubicBezTo>
                    <a:pt x="1" y="596"/>
                    <a:pt x="263" y="96"/>
                    <a:pt x="1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8" name="Google Shape;368;p29"/>
            <p:cNvSpPr/>
            <p:nvPr/>
          </p:nvSpPr>
          <p:spPr>
            <a:xfrm>
              <a:off x="3488825" y="3938125"/>
              <a:ext cx="99425" cy="73525"/>
            </a:xfrm>
            <a:custGeom>
              <a:avLst/>
              <a:gdLst/>
              <a:ahLst/>
              <a:cxnLst/>
              <a:rect l="l" t="t" r="r" b="b"/>
              <a:pathLst>
                <a:path w="3977" h="2941" extrusionOk="0">
                  <a:moveTo>
                    <a:pt x="3894" y="238"/>
                  </a:moveTo>
                  <a:cubicBezTo>
                    <a:pt x="3917" y="393"/>
                    <a:pt x="3977" y="512"/>
                    <a:pt x="3977" y="631"/>
                  </a:cubicBezTo>
                  <a:cubicBezTo>
                    <a:pt x="3965" y="1810"/>
                    <a:pt x="2310" y="2941"/>
                    <a:pt x="1191" y="2560"/>
                  </a:cubicBezTo>
                  <a:cubicBezTo>
                    <a:pt x="512" y="2346"/>
                    <a:pt x="0" y="953"/>
                    <a:pt x="167" y="500"/>
                  </a:cubicBezTo>
                  <a:cubicBezTo>
                    <a:pt x="274" y="226"/>
                    <a:pt x="417" y="0"/>
                    <a:pt x="762" y="36"/>
                  </a:cubicBezTo>
                  <a:cubicBezTo>
                    <a:pt x="1548" y="83"/>
                    <a:pt x="2358" y="107"/>
                    <a:pt x="3143" y="155"/>
                  </a:cubicBezTo>
                  <a:cubicBezTo>
                    <a:pt x="3393" y="155"/>
                    <a:pt x="3632" y="202"/>
                    <a:pt x="3894" y="238"/>
                  </a:cubicBezTo>
                  <a:close/>
                  <a:moveTo>
                    <a:pt x="3310" y="822"/>
                  </a:moveTo>
                  <a:cubicBezTo>
                    <a:pt x="2441" y="524"/>
                    <a:pt x="1596" y="738"/>
                    <a:pt x="738" y="703"/>
                  </a:cubicBezTo>
                  <a:cubicBezTo>
                    <a:pt x="691" y="1274"/>
                    <a:pt x="810" y="1726"/>
                    <a:pt x="1286" y="1953"/>
                  </a:cubicBezTo>
                  <a:cubicBezTo>
                    <a:pt x="1774" y="2191"/>
                    <a:pt x="2250" y="1941"/>
                    <a:pt x="2715" y="1726"/>
                  </a:cubicBezTo>
                  <a:cubicBezTo>
                    <a:pt x="3060" y="1572"/>
                    <a:pt x="3298" y="1298"/>
                    <a:pt x="3310" y="822"/>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9" name="Google Shape;369;p29"/>
            <p:cNvSpPr/>
            <p:nvPr/>
          </p:nvSpPr>
          <p:spPr>
            <a:xfrm>
              <a:off x="3449525" y="3875000"/>
              <a:ext cx="21450" cy="39925"/>
            </a:xfrm>
            <a:custGeom>
              <a:avLst/>
              <a:gdLst/>
              <a:ahLst/>
              <a:cxnLst/>
              <a:rect l="l" t="t" r="r" b="b"/>
              <a:pathLst>
                <a:path w="858" h="1597" extrusionOk="0">
                  <a:moveTo>
                    <a:pt x="417" y="1"/>
                  </a:moveTo>
                  <a:cubicBezTo>
                    <a:pt x="858" y="441"/>
                    <a:pt x="858" y="906"/>
                    <a:pt x="739" y="1370"/>
                  </a:cubicBezTo>
                  <a:cubicBezTo>
                    <a:pt x="715" y="1477"/>
                    <a:pt x="524" y="1596"/>
                    <a:pt x="417" y="1596"/>
                  </a:cubicBezTo>
                  <a:cubicBezTo>
                    <a:pt x="310" y="1573"/>
                    <a:pt x="143" y="1442"/>
                    <a:pt x="120" y="1323"/>
                  </a:cubicBezTo>
                  <a:cubicBezTo>
                    <a:pt x="1" y="882"/>
                    <a:pt x="72" y="441"/>
                    <a:pt x="4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0" name="Google Shape;370;p29"/>
            <p:cNvSpPr/>
            <p:nvPr/>
          </p:nvSpPr>
          <p:spPr>
            <a:xfrm>
              <a:off x="3604600" y="3875600"/>
              <a:ext cx="21750" cy="35150"/>
            </a:xfrm>
            <a:custGeom>
              <a:avLst/>
              <a:gdLst/>
              <a:ahLst/>
              <a:cxnLst/>
              <a:rect l="l" t="t" r="r" b="b"/>
              <a:pathLst>
                <a:path w="870" h="1406" extrusionOk="0">
                  <a:moveTo>
                    <a:pt x="346" y="1"/>
                  </a:moveTo>
                  <a:cubicBezTo>
                    <a:pt x="787" y="322"/>
                    <a:pt x="870" y="703"/>
                    <a:pt x="775" y="1108"/>
                  </a:cubicBezTo>
                  <a:cubicBezTo>
                    <a:pt x="751" y="1227"/>
                    <a:pt x="548" y="1358"/>
                    <a:pt x="417" y="1394"/>
                  </a:cubicBezTo>
                  <a:cubicBezTo>
                    <a:pt x="358" y="1406"/>
                    <a:pt x="179" y="1227"/>
                    <a:pt x="155" y="1108"/>
                  </a:cubicBezTo>
                  <a:cubicBezTo>
                    <a:pt x="72" y="763"/>
                    <a:pt x="1" y="382"/>
                    <a:pt x="3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1" name="Google Shape;371;p29"/>
            <p:cNvSpPr/>
            <p:nvPr/>
          </p:nvSpPr>
          <p:spPr>
            <a:xfrm>
              <a:off x="3817725" y="3789275"/>
              <a:ext cx="102425" cy="65525"/>
            </a:xfrm>
            <a:custGeom>
              <a:avLst/>
              <a:gdLst/>
              <a:ahLst/>
              <a:cxnLst/>
              <a:rect l="l" t="t" r="r" b="b"/>
              <a:pathLst>
                <a:path w="4097" h="2621" extrusionOk="0">
                  <a:moveTo>
                    <a:pt x="4096" y="299"/>
                  </a:moveTo>
                  <a:cubicBezTo>
                    <a:pt x="3858" y="1477"/>
                    <a:pt x="3072" y="2049"/>
                    <a:pt x="2108" y="2323"/>
                  </a:cubicBezTo>
                  <a:cubicBezTo>
                    <a:pt x="1072" y="2620"/>
                    <a:pt x="1" y="1465"/>
                    <a:pt x="298" y="453"/>
                  </a:cubicBezTo>
                  <a:cubicBezTo>
                    <a:pt x="334" y="334"/>
                    <a:pt x="465" y="203"/>
                    <a:pt x="584" y="156"/>
                  </a:cubicBezTo>
                  <a:cubicBezTo>
                    <a:pt x="798" y="60"/>
                    <a:pt x="1013" y="1"/>
                    <a:pt x="1239" y="1"/>
                  </a:cubicBezTo>
                  <a:cubicBezTo>
                    <a:pt x="2013" y="25"/>
                    <a:pt x="2787" y="60"/>
                    <a:pt x="3549" y="120"/>
                  </a:cubicBezTo>
                  <a:cubicBezTo>
                    <a:pt x="3715" y="144"/>
                    <a:pt x="3870" y="227"/>
                    <a:pt x="4096" y="299"/>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2" name="Google Shape;372;p29"/>
            <p:cNvSpPr/>
            <p:nvPr/>
          </p:nvSpPr>
          <p:spPr>
            <a:xfrm>
              <a:off x="3505775" y="3951500"/>
              <a:ext cx="65825" cy="41400"/>
            </a:xfrm>
            <a:custGeom>
              <a:avLst/>
              <a:gdLst/>
              <a:ahLst/>
              <a:cxnLst/>
              <a:rect l="l" t="t" r="r" b="b"/>
              <a:pathLst>
                <a:path w="2633" h="1656" extrusionOk="0">
                  <a:moveTo>
                    <a:pt x="2632" y="287"/>
                  </a:moveTo>
                  <a:cubicBezTo>
                    <a:pt x="2620" y="763"/>
                    <a:pt x="2382" y="1037"/>
                    <a:pt x="2025" y="1191"/>
                  </a:cubicBezTo>
                  <a:cubicBezTo>
                    <a:pt x="1572" y="1406"/>
                    <a:pt x="1084" y="1656"/>
                    <a:pt x="596" y="1418"/>
                  </a:cubicBezTo>
                  <a:cubicBezTo>
                    <a:pt x="132" y="1191"/>
                    <a:pt x="1" y="739"/>
                    <a:pt x="37" y="168"/>
                  </a:cubicBezTo>
                  <a:cubicBezTo>
                    <a:pt x="918" y="203"/>
                    <a:pt x="1763" y="1"/>
                    <a:pt x="2632" y="287"/>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3" name="Google Shape;373;p29"/>
            <p:cNvSpPr/>
            <p:nvPr/>
          </p:nvSpPr>
          <p:spPr>
            <a:xfrm>
              <a:off x="3348925" y="3556225"/>
              <a:ext cx="776300" cy="567650"/>
            </a:xfrm>
            <a:custGeom>
              <a:avLst/>
              <a:gdLst/>
              <a:ahLst/>
              <a:cxnLst/>
              <a:rect l="l" t="t" r="r" b="b"/>
              <a:pathLst>
                <a:path w="31052" h="22706" extrusionOk="0">
                  <a:moveTo>
                    <a:pt x="30837" y="2477"/>
                  </a:moveTo>
                  <a:cubicBezTo>
                    <a:pt x="30695" y="1560"/>
                    <a:pt x="30159" y="1012"/>
                    <a:pt x="29313" y="905"/>
                  </a:cubicBezTo>
                  <a:cubicBezTo>
                    <a:pt x="27920" y="739"/>
                    <a:pt x="26432" y="596"/>
                    <a:pt x="24753" y="441"/>
                  </a:cubicBezTo>
                  <a:cubicBezTo>
                    <a:pt x="23956" y="381"/>
                    <a:pt x="23134" y="334"/>
                    <a:pt x="22348" y="310"/>
                  </a:cubicBezTo>
                  <a:cubicBezTo>
                    <a:pt x="22015" y="298"/>
                    <a:pt x="21705" y="274"/>
                    <a:pt x="21372" y="262"/>
                  </a:cubicBezTo>
                  <a:lnTo>
                    <a:pt x="19765" y="179"/>
                  </a:lnTo>
                  <a:cubicBezTo>
                    <a:pt x="18455" y="96"/>
                    <a:pt x="17086" y="24"/>
                    <a:pt x="15752" y="0"/>
                  </a:cubicBezTo>
                  <a:lnTo>
                    <a:pt x="15562" y="0"/>
                  </a:lnTo>
                  <a:cubicBezTo>
                    <a:pt x="14371" y="0"/>
                    <a:pt x="13359" y="215"/>
                    <a:pt x="12478" y="667"/>
                  </a:cubicBezTo>
                  <a:cubicBezTo>
                    <a:pt x="12002" y="905"/>
                    <a:pt x="11692" y="1227"/>
                    <a:pt x="11478" y="1679"/>
                  </a:cubicBezTo>
                  <a:cubicBezTo>
                    <a:pt x="11002" y="2727"/>
                    <a:pt x="10716" y="3846"/>
                    <a:pt x="10644" y="4977"/>
                  </a:cubicBezTo>
                  <a:cubicBezTo>
                    <a:pt x="10597" y="5703"/>
                    <a:pt x="10573" y="6454"/>
                    <a:pt x="10549" y="7168"/>
                  </a:cubicBezTo>
                  <a:lnTo>
                    <a:pt x="10513" y="8287"/>
                  </a:lnTo>
                  <a:cubicBezTo>
                    <a:pt x="10513" y="8430"/>
                    <a:pt x="10490" y="8573"/>
                    <a:pt x="10478" y="8728"/>
                  </a:cubicBezTo>
                  <a:cubicBezTo>
                    <a:pt x="10478" y="8775"/>
                    <a:pt x="10466" y="8823"/>
                    <a:pt x="10466" y="8871"/>
                  </a:cubicBezTo>
                  <a:cubicBezTo>
                    <a:pt x="10418" y="8882"/>
                    <a:pt x="10371" y="8882"/>
                    <a:pt x="10335" y="8894"/>
                  </a:cubicBezTo>
                  <a:cubicBezTo>
                    <a:pt x="10168" y="8930"/>
                    <a:pt x="10037" y="8954"/>
                    <a:pt x="9894" y="8966"/>
                  </a:cubicBezTo>
                  <a:cubicBezTo>
                    <a:pt x="9406" y="8990"/>
                    <a:pt x="8858" y="8990"/>
                    <a:pt x="8299" y="8990"/>
                  </a:cubicBezTo>
                  <a:cubicBezTo>
                    <a:pt x="7906" y="8990"/>
                    <a:pt x="7549" y="8990"/>
                    <a:pt x="7204" y="8966"/>
                  </a:cubicBezTo>
                  <a:cubicBezTo>
                    <a:pt x="6668" y="8954"/>
                    <a:pt x="6132" y="8930"/>
                    <a:pt x="5596" y="8906"/>
                  </a:cubicBezTo>
                  <a:cubicBezTo>
                    <a:pt x="4941" y="8882"/>
                    <a:pt x="4275" y="8847"/>
                    <a:pt x="3608" y="8835"/>
                  </a:cubicBezTo>
                  <a:lnTo>
                    <a:pt x="3560" y="8835"/>
                  </a:lnTo>
                  <a:cubicBezTo>
                    <a:pt x="1834" y="8835"/>
                    <a:pt x="476" y="9954"/>
                    <a:pt x="286" y="11561"/>
                  </a:cubicBezTo>
                  <a:cubicBezTo>
                    <a:pt x="48" y="13490"/>
                    <a:pt x="0" y="15574"/>
                    <a:pt x="143" y="17741"/>
                  </a:cubicBezTo>
                  <a:cubicBezTo>
                    <a:pt x="238" y="19419"/>
                    <a:pt x="679" y="19610"/>
                    <a:pt x="1953" y="19800"/>
                  </a:cubicBezTo>
                  <a:cubicBezTo>
                    <a:pt x="2072" y="19824"/>
                    <a:pt x="2227" y="19848"/>
                    <a:pt x="2262" y="19896"/>
                  </a:cubicBezTo>
                  <a:cubicBezTo>
                    <a:pt x="2298" y="19943"/>
                    <a:pt x="2286" y="20086"/>
                    <a:pt x="2262" y="20217"/>
                  </a:cubicBezTo>
                  <a:cubicBezTo>
                    <a:pt x="2251" y="20324"/>
                    <a:pt x="2227" y="20431"/>
                    <a:pt x="2203" y="20539"/>
                  </a:cubicBezTo>
                  <a:cubicBezTo>
                    <a:pt x="2179" y="20670"/>
                    <a:pt x="2143" y="20812"/>
                    <a:pt x="2131" y="20967"/>
                  </a:cubicBezTo>
                  <a:cubicBezTo>
                    <a:pt x="2084" y="21336"/>
                    <a:pt x="2048" y="21765"/>
                    <a:pt x="2060" y="22182"/>
                  </a:cubicBezTo>
                  <a:cubicBezTo>
                    <a:pt x="2072" y="22575"/>
                    <a:pt x="2286" y="22706"/>
                    <a:pt x="2477" y="22706"/>
                  </a:cubicBezTo>
                  <a:cubicBezTo>
                    <a:pt x="2584" y="22706"/>
                    <a:pt x="2715" y="22658"/>
                    <a:pt x="2834" y="22586"/>
                  </a:cubicBezTo>
                  <a:cubicBezTo>
                    <a:pt x="2965" y="22503"/>
                    <a:pt x="3096" y="22396"/>
                    <a:pt x="3239" y="22301"/>
                  </a:cubicBezTo>
                  <a:cubicBezTo>
                    <a:pt x="3322" y="22229"/>
                    <a:pt x="3417" y="22170"/>
                    <a:pt x="3513" y="22110"/>
                  </a:cubicBezTo>
                  <a:cubicBezTo>
                    <a:pt x="4453" y="21467"/>
                    <a:pt x="5227" y="20932"/>
                    <a:pt x="6049" y="20384"/>
                  </a:cubicBezTo>
                  <a:lnTo>
                    <a:pt x="6108" y="20336"/>
                  </a:lnTo>
                  <a:cubicBezTo>
                    <a:pt x="6275" y="20241"/>
                    <a:pt x="6418" y="20122"/>
                    <a:pt x="6584" y="20098"/>
                  </a:cubicBezTo>
                  <a:cubicBezTo>
                    <a:pt x="7084" y="20027"/>
                    <a:pt x="7608" y="20015"/>
                    <a:pt x="8061" y="20015"/>
                  </a:cubicBezTo>
                  <a:cubicBezTo>
                    <a:pt x="8632" y="20003"/>
                    <a:pt x="9216" y="20003"/>
                    <a:pt x="9811" y="20003"/>
                  </a:cubicBezTo>
                  <a:cubicBezTo>
                    <a:pt x="10859" y="19979"/>
                    <a:pt x="11942" y="19979"/>
                    <a:pt x="13002" y="19943"/>
                  </a:cubicBezTo>
                  <a:cubicBezTo>
                    <a:pt x="14097" y="19896"/>
                    <a:pt x="14693" y="19288"/>
                    <a:pt x="14764" y="18110"/>
                  </a:cubicBezTo>
                  <a:cubicBezTo>
                    <a:pt x="14812" y="17360"/>
                    <a:pt x="14883" y="16621"/>
                    <a:pt x="14966" y="15895"/>
                  </a:cubicBezTo>
                  <a:lnTo>
                    <a:pt x="14978" y="15728"/>
                  </a:lnTo>
                  <a:cubicBezTo>
                    <a:pt x="14990" y="15633"/>
                    <a:pt x="15026" y="15538"/>
                    <a:pt x="15050" y="15431"/>
                  </a:cubicBezTo>
                  <a:cubicBezTo>
                    <a:pt x="15050" y="15419"/>
                    <a:pt x="15062" y="15395"/>
                    <a:pt x="15062" y="15371"/>
                  </a:cubicBezTo>
                  <a:lnTo>
                    <a:pt x="15085" y="15371"/>
                  </a:lnTo>
                  <a:cubicBezTo>
                    <a:pt x="15097" y="15371"/>
                    <a:pt x="15121" y="15359"/>
                    <a:pt x="15121" y="15359"/>
                  </a:cubicBezTo>
                  <a:cubicBezTo>
                    <a:pt x="16109" y="15443"/>
                    <a:pt x="17086" y="15514"/>
                    <a:pt x="18062" y="15609"/>
                  </a:cubicBezTo>
                  <a:cubicBezTo>
                    <a:pt x="19265" y="15717"/>
                    <a:pt x="20467" y="15812"/>
                    <a:pt x="21693" y="15919"/>
                  </a:cubicBezTo>
                  <a:cubicBezTo>
                    <a:pt x="22134" y="15967"/>
                    <a:pt x="22432" y="16109"/>
                    <a:pt x="22682" y="16431"/>
                  </a:cubicBezTo>
                  <a:cubicBezTo>
                    <a:pt x="23158" y="17026"/>
                    <a:pt x="23658" y="17622"/>
                    <a:pt x="24146" y="18181"/>
                  </a:cubicBezTo>
                  <a:lnTo>
                    <a:pt x="24265" y="18336"/>
                  </a:lnTo>
                  <a:cubicBezTo>
                    <a:pt x="24682" y="18836"/>
                    <a:pt x="25289" y="19050"/>
                    <a:pt x="25765" y="19169"/>
                  </a:cubicBezTo>
                  <a:cubicBezTo>
                    <a:pt x="25920" y="19205"/>
                    <a:pt x="26039" y="19229"/>
                    <a:pt x="26123" y="19229"/>
                  </a:cubicBezTo>
                  <a:cubicBezTo>
                    <a:pt x="26551" y="19229"/>
                    <a:pt x="26694" y="18896"/>
                    <a:pt x="26765" y="18574"/>
                  </a:cubicBezTo>
                  <a:cubicBezTo>
                    <a:pt x="26837" y="18253"/>
                    <a:pt x="26873" y="17931"/>
                    <a:pt x="26896" y="17622"/>
                  </a:cubicBezTo>
                  <a:cubicBezTo>
                    <a:pt x="26908" y="17526"/>
                    <a:pt x="26908" y="17455"/>
                    <a:pt x="26932" y="17360"/>
                  </a:cubicBezTo>
                  <a:cubicBezTo>
                    <a:pt x="26968" y="16979"/>
                    <a:pt x="27004" y="16586"/>
                    <a:pt x="27027" y="16193"/>
                  </a:cubicBezTo>
                  <a:cubicBezTo>
                    <a:pt x="27051" y="16038"/>
                    <a:pt x="27063" y="15907"/>
                    <a:pt x="27075" y="15752"/>
                  </a:cubicBezTo>
                  <a:cubicBezTo>
                    <a:pt x="27087" y="15752"/>
                    <a:pt x="27123" y="15752"/>
                    <a:pt x="27135" y="15740"/>
                  </a:cubicBezTo>
                  <a:cubicBezTo>
                    <a:pt x="27230" y="15728"/>
                    <a:pt x="27301" y="15717"/>
                    <a:pt x="27373" y="15717"/>
                  </a:cubicBezTo>
                  <a:lnTo>
                    <a:pt x="27420" y="15717"/>
                  </a:lnTo>
                  <a:cubicBezTo>
                    <a:pt x="28325" y="15717"/>
                    <a:pt x="29063" y="15300"/>
                    <a:pt x="29683" y="14883"/>
                  </a:cubicBezTo>
                  <a:cubicBezTo>
                    <a:pt x="30349" y="14431"/>
                    <a:pt x="30683" y="13823"/>
                    <a:pt x="30718" y="13002"/>
                  </a:cubicBezTo>
                  <a:cubicBezTo>
                    <a:pt x="30730" y="12764"/>
                    <a:pt x="30730" y="12526"/>
                    <a:pt x="30730" y="12299"/>
                  </a:cubicBezTo>
                  <a:cubicBezTo>
                    <a:pt x="30730" y="12097"/>
                    <a:pt x="30730" y="11871"/>
                    <a:pt x="30754" y="11668"/>
                  </a:cubicBezTo>
                  <a:cubicBezTo>
                    <a:pt x="30778" y="10966"/>
                    <a:pt x="30814" y="10252"/>
                    <a:pt x="30826" y="9549"/>
                  </a:cubicBezTo>
                  <a:cubicBezTo>
                    <a:pt x="30885" y="7930"/>
                    <a:pt x="30956" y="6263"/>
                    <a:pt x="30992" y="4608"/>
                  </a:cubicBezTo>
                  <a:cubicBezTo>
                    <a:pt x="31052" y="3846"/>
                    <a:pt x="30945" y="3108"/>
                    <a:pt x="30837" y="2477"/>
                  </a:cubicBezTo>
                  <a:close/>
                  <a:moveTo>
                    <a:pt x="30171" y="7120"/>
                  </a:moveTo>
                  <a:cubicBezTo>
                    <a:pt x="30099" y="8132"/>
                    <a:pt x="30040" y="9180"/>
                    <a:pt x="29980" y="10216"/>
                  </a:cubicBezTo>
                  <a:cubicBezTo>
                    <a:pt x="29968" y="10597"/>
                    <a:pt x="29944" y="10966"/>
                    <a:pt x="29933" y="11323"/>
                  </a:cubicBezTo>
                  <a:cubicBezTo>
                    <a:pt x="29921" y="11692"/>
                    <a:pt x="29921" y="12085"/>
                    <a:pt x="29885" y="12454"/>
                  </a:cubicBezTo>
                  <a:cubicBezTo>
                    <a:pt x="29802" y="13812"/>
                    <a:pt x="28742" y="14800"/>
                    <a:pt x="27361" y="14800"/>
                  </a:cubicBezTo>
                  <a:lnTo>
                    <a:pt x="27254" y="14800"/>
                  </a:lnTo>
                  <a:cubicBezTo>
                    <a:pt x="27206" y="14800"/>
                    <a:pt x="27182" y="14788"/>
                    <a:pt x="27135" y="14788"/>
                  </a:cubicBezTo>
                  <a:cubicBezTo>
                    <a:pt x="27075" y="14776"/>
                    <a:pt x="27027" y="14776"/>
                    <a:pt x="26968" y="14752"/>
                  </a:cubicBezTo>
                  <a:lnTo>
                    <a:pt x="26873" y="14752"/>
                  </a:lnTo>
                  <a:cubicBezTo>
                    <a:pt x="26396" y="14752"/>
                    <a:pt x="26289" y="14966"/>
                    <a:pt x="26242" y="15395"/>
                  </a:cubicBezTo>
                  <a:cubicBezTo>
                    <a:pt x="26218" y="15764"/>
                    <a:pt x="26194" y="16145"/>
                    <a:pt x="26182" y="16502"/>
                  </a:cubicBezTo>
                  <a:cubicBezTo>
                    <a:pt x="26182" y="16657"/>
                    <a:pt x="26170" y="16812"/>
                    <a:pt x="26170" y="16979"/>
                  </a:cubicBezTo>
                  <a:lnTo>
                    <a:pt x="26170" y="17122"/>
                  </a:lnTo>
                  <a:cubicBezTo>
                    <a:pt x="26170" y="17229"/>
                    <a:pt x="26170" y="17312"/>
                    <a:pt x="26158" y="17407"/>
                  </a:cubicBezTo>
                  <a:cubicBezTo>
                    <a:pt x="26134" y="17467"/>
                    <a:pt x="26134" y="17538"/>
                    <a:pt x="26134" y="17598"/>
                  </a:cubicBezTo>
                  <a:cubicBezTo>
                    <a:pt x="26111" y="17884"/>
                    <a:pt x="26099" y="18062"/>
                    <a:pt x="25896" y="18134"/>
                  </a:cubicBezTo>
                  <a:cubicBezTo>
                    <a:pt x="25825" y="18169"/>
                    <a:pt x="25753" y="18181"/>
                    <a:pt x="25694" y="18181"/>
                  </a:cubicBezTo>
                  <a:cubicBezTo>
                    <a:pt x="25420" y="18181"/>
                    <a:pt x="25206" y="18003"/>
                    <a:pt x="25063" y="17836"/>
                  </a:cubicBezTo>
                  <a:lnTo>
                    <a:pt x="24837" y="17586"/>
                  </a:lnTo>
                  <a:cubicBezTo>
                    <a:pt x="24265" y="16931"/>
                    <a:pt x="23670" y="16264"/>
                    <a:pt x="23134" y="15574"/>
                  </a:cubicBezTo>
                  <a:cubicBezTo>
                    <a:pt x="22836" y="15193"/>
                    <a:pt x="22491" y="15014"/>
                    <a:pt x="22003" y="15014"/>
                  </a:cubicBezTo>
                  <a:lnTo>
                    <a:pt x="22003" y="15014"/>
                  </a:lnTo>
                  <a:lnTo>
                    <a:pt x="21265" y="15014"/>
                  </a:lnTo>
                  <a:lnTo>
                    <a:pt x="20431" y="15014"/>
                  </a:lnTo>
                  <a:cubicBezTo>
                    <a:pt x="19943" y="15014"/>
                    <a:pt x="19288" y="15014"/>
                    <a:pt x="18634" y="14955"/>
                  </a:cubicBezTo>
                  <a:cubicBezTo>
                    <a:pt x="17562" y="14871"/>
                    <a:pt x="16490" y="14681"/>
                    <a:pt x="15538" y="14514"/>
                  </a:cubicBezTo>
                  <a:cubicBezTo>
                    <a:pt x="15109" y="14443"/>
                    <a:pt x="15097" y="14431"/>
                    <a:pt x="15097" y="13883"/>
                  </a:cubicBezTo>
                  <a:cubicBezTo>
                    <a:pt x="15097" y="12597"/>
                    <a:pt x="14978" y="11538"/>
                    <a:pt x="14704" y="10573"/>
                  </a:cubicBezTo>
                  <a:cubicBezTo>
                    <a:pt x="14466" y="9692"/>
                    <a:pt x="13942" y="9216"/>
                    <a:pt x="13085" y="9097"/>
                  </a:cubicBezTo>
                  <a:cubicBezTo>
                    <a:pt x="12919" y="9085"/>
                    <a:pt x="12740" y="9061"/>
                    <a:pt x="12573" y="9025"/>
                  </a:cubicBezTo>
                  <a:cubicBezTo>
                    <a:pt x="12323" y="8978"/>
                    <a:pt x="12073" y="8942"/>
                    <a:pt x="11823" y="8918"/>
                  </a:cubicBezTo>
                  <a:cubicBezTo>
                    <a:pt x="11502" y="8894"/>
                    <a:pt x="11383" y="8775"/>
                    <a:pt x="11371" y="8501"/>
                  </a:cubicBezTo>
                  <a:lnTo>
                    <a:pt x="11359" y="8228"/>
                  </a:lnTo>
                  <a:cubicBezTo>
                    <a:pt x="11347" y="7704"/>
                    <a:pt x="11311" y="7168"/>
                    <a:pt x="11323" y="6644"/>
                  </a:cubicBezTo>
                  <a:cubicBezTo>
                    <a:pt x="11359" y="5739"/>
                    <a:pt x="11418" y="5049"/>
                    <a:pt x="11502" y="4418"/>
                  </a:cubicBezTo>
                  <a:cubicBezTo>
                    <a:pt x="11585" y="3906"/>
                    <a:pt x="11716" y="3417"/>
                    <a:pt x="11835" y="2929"/>
                  </a:cubicBezTo>
                  <a:cubicBezTo>
                    <a:pt x="11871" y="2822"/>
                    <a:pt x="11895" y="2715"/>
                    <a:pt x="11906" y="2608"/>
                  </a:cubicBezTo>
                  <a:cubicBezTo>
                    <a:pt x="12180" y="1584"/>
                    <a:pt x="13026" y="1262"/>
                    <a:pt x="13847" y="1084"/>
                  </a:cubicBezTo>
                  <a:cubicBezTo>
                    <a:pt x="14550" y="917"/>
                    <a:pt x="15276" y="846"/>
                    <a:pt x="16097" y="846"/>
                  </a:cubicBezTo>
                  <a:cubicBezTo>
                    <a:pt x="16431" y="846"/>
                    <a:pt x="16788" y="858"/>
                    <a:pt x="17169" y="881"/>
                  </a:cubicBezTo>
                  <a:cubicBezTo>
                    <a:pt x="18122" y="965"/>
                    <a:pt x="19098" y="1000"/>
                    <a:pt x="20038" y="1048"/>
                  </a:cubicBezTo>
                  <a:cubicBezTo>
                    <a:pt x="20943" y="1096"/>
                    <a:pt x="21860" y="1143"/>
                    <a:pt x="22789" y="1215"/>
                  </a:cubicBezTo>
                  <a:cubicBezTo>
                    <a:pt x="24313" y="1322"/>
                    <a:pt x="25861" y="1465"/>
                    <a:pt x="27361" y="1620"/>
                  </a:cubicBezTo>
                  <a:cubicBezTo>
                    <a:pt x="27778" y="1655"/>
                    <a:pt x="28194" y="1691"/>
                    <a:pt x="28611" y="1739"/>
                  </a:cubicBezTo>
                  <a:cubicBezTo>
                    <a:pt x="28742" y="1751"/>
                    <a:pt x="28873" y="1774"/>
                    <a:pt x="29016" y="1822"/>
                  </a:cubicBezTo>
                  <a:cubicBezTo>
                    <a:pt x="29075" y="1834"/>
                    <a:pt x="29111" y="1858"/>
                    <a:pt x="29171" y="1870"/>
                  </a:cubicBezTo>
                  <a:cubicBezTo>
                    <a:pt x="29742" y="2001"/>
                    <a:pt x="30040" y="2346"/>
                    <a:pt x="30075" y="2882"/>
                  </a:cubicBezTo>
                  <a:cubicBezTo>
                    <a:pt x="30135" y="3584"/>
                    <a:pt x="30183" y="4263"/>
                    <a:pt x="30230" y="4977"/>
                  </a:cubicBezTo>
                  <a:cubicBezTo>
                    <a:pt x="30242" y="5287"/>
                    <a:pt x="30278" y="5608"/>
                    <a:pt x="30290" y="5930"/>
                  </a:cubicBezTo>
                  <a:cubicBezTo>
                    <a:pt x="30230" y="6334"/>
                    <a:pt x="30206" y="6727"/>
                    <a:pt x="30171" y="7120"/>
                  </a:cubicBezTo>
                  <a:close/>
                  <a:moveTo>
                    <a:pt x="10692" y="19288"/>
                  </a:moveTo>
                  <a:cubicBezTo>
                    <a:pt x="10359" y="19288"/>
                    <a:pt x="10037" y="19300"/>
                    <a:pt x="9704" y="19300"/>
                  </a:cubicBezTo>
                  <a:cubicBezTo>
                    <a:pt x="8692" y="19300"/>
                    <a:pt x="7668" y="19265"/>
                    <a:pt x="6692" y="19253"/>
                  </a:cubicBezTo>
                  <a:lnTo>
                    <a:pt x="6572" y="19253"/>
                  </a:lnTo>
                  <a:cubicBezTo>
                    <a:pt x="6180" y="19253"/>
                    <a:pt x="5953" y="19479"/>
                    <a:pt x="5751" y="19681"/>
                  </a:cubicBezTo>
                  <a:lnTo>
                    <a:pt x="5715" y="19717"/>
                  </a:lnTo>
                  <a:cubicBezTo>
                    <a:pt x="4989" y="20443"/>
                    <a:pt x="4108" y="20979"/>
                    <a:pt x="3191" y="21551"/>
                  </a:cubicBezTo>
                  <a:cubicBezTo>
                    <a:pt x="3096" y="21610"/>
                    <a:pt x="3013" y="21646"/>
                    <a:pt x="2917" y="21705"/>
                  </a:cubicBezTo>
                  <a:cubicBezTo>
                    <a:pt x="2798" y="21396"/>
                    <a:pt x="2858" y="21146"/>
                    <a:pt x="2917" y="20860"/>
                  </a:cubicBezTo>
                  <a:cubicBezTo>
                    <a:pt x="2953" y="20741"/>
                    <a:pt x="2977" y="20622"/>
                    <a:pt x="3001" y="20491"/>
                  </a:cubicBezTo>
                  <a:cubicBezTo>
                    <a:pt x="3013" y="20360"/>
                    <a:pt x="3060" y="20217"/>
                    <a:pt x="3096" y="20086"/>
                  </a:cubicBezTo>
                  <a:cubicBezTo>
                    <a:pt x="3132" y="19979"/>
                    <a:pt x="3179" y="19896"/>
                    <a:pt x="3191" y="19789"/>
                  </a:cubicBezTo>
                  <a:cubicBezTo>
                    <a:pt x="3251" y="19550"/>
                    <a:pt x="3274" y="19312"/>
                    <a:pt x="3143" y="19146"/>
                  </a:cubicBezTo>
                  <a:cubicBezTo>
                    <a:pt x="3024" y="18991"/>
                    <a:pt x="2786" y="18955"/>
                    <a:pt x="2548" y="18943"/>
                  </a:cubicBezTo>
                  <a:lnTo>
                    <a:pt x="2381" y="18943"/>
                  </a:lnTo>
                  <a:lnTo>
                    <a:pt x="2179" y="18943"/>
                  </a:lnTo>
                  <a:lnTo>
                    <a:pt x="1965" y="18943"/>
                  </a:lnTo>
                  <a:lnTo>
                    <a:pt x="1727" y="18943"/>
                  </a:lnTo>
                  <a:cubicBezTo>
                    <a:pt x="1274" y="18907"/>
                    <a:pt x="1072" y="18729"/>
                    <a:pt x="988" y="18300"/>
                  </a:cubicBezTo>
                  <a:cubicBezTo>
                    <a:pt x="917" y="17943"/>
                    <a:pt x="881" y="17598"/>
                    <a:pt x="881" y="17288"/>
                  </a:cubicBezTo>
                  <a:cubicBezTo>
                    <a:pt x="893" y="15836"/>
                    <a:pt x="917" y="14312"/>
                    <a:pt x="953" y="12800"/>
                  </a:cubicBezTo>
                  <a:cubicBezTo>
                    <a:pt x="953" y="12573"/>
                    <a:pt x="1000" y="12335"/>
                    <a:pt x="1036" y="12097"/>
                  </a:cubicBezTo>
                  <a:cubicBezTo>
                    <a:pt x="1048" y="11966"/>
                    <a:pt x="1072" y="11823"/>
                    <a:pt x="1096" y="11692"/>
                  </a:cubicBezTo>
                  <a:cubicBezTo>
                    <a:pt x="1238" y="10264"/>
                    <a:pt x="2548" y="9942"/>
                    <a:pt x="2953" y="9859"/>
                  </a:cubicBezTo>
                  <a:cubicBezTo>
                    <a:pt x="3453" y="9775"/>
                    <a:pt x="3977" y="9775"/>
                    <a:pt x="4382" y="9775"/>
                  </a:cubicBezTo>
                  <a:lnTo>
                    <a:pt x="4572" y="9775"/>
                  </a:lnTo>
                  <a:cubicBezTo>
                    <a:pt x="6751" y="9787"/>
                    <a:pt x="8537" y="9823"/>
                    <a:pt x="10204" y="9859"/>
                  </a:cubicBezTo>
                  <a:cubicBezTo>
                    <a:pt x="11049" y="9883"/>
                    <a:pt x="11930" y="9942"/>
                    <a:pt x="12883" y="10037"/>
                  </a:cubicBezTo>
                  <a:cubicBezTo>
                    <a:pt x="13454" y="10097"/>
                    <a:pt x="13811" y="10430"/>
                    <a:pt x="13966" y="11073"/>
                  </a:cubicBezTo>
                  <a:cubicBezTo>
                    <a:pt x="14335" y="12585"/>
                    <a:pt x="14288" y="14074"/>
                    <a:pt x="14216" y="15359"/>
                  </a:cubicBezTo>
                  <a:cubicBezTo>
                    <a:pt x="14157" y="16145"/>
                    <a:pt x="14097" y="17002"/>
                    <a:pt x="14014" y="17955"/>
                  </a:cubicBezTo>
                  <a:cubicBezTo>
                    <a:pt x="13954" y="18705"/>
                    <a:pt x="13716" y="18955"/>
                    <a:pt x="13002" y="19074"/>
                  </a:cubicBezTo>
                  <a:cubicBezTo>
                    <a:pt x="12168" y="19193"/>
                    <a:pt x="11395" y="19265"/>
                    <a:pt x="10692" y="1928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170" name="Picture 2">
            <a:extLst>
              <a:ext uri="{FF2B5EF4-FFF2-40B4-BE49-F238E27FC236}">
                <a16:creationId xmlns:a16="http://schemas.microsoft.com/office/drawing/2014/main" id="{51E0086D-B80A-A14C-8580-2FD9AD9F3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38" y="5389270"/>
            <a:ext cx="2252133" cy="5546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9C2F1D24-9E3D-8B4A-B2C1-4026DF452C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536456" y="54015"/>
            <a:ext cx="1270000" cy="230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48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withEffect">
                                  <p:stCondLst>
                                    <p:cond delay="0"/>
                                  </p:stCondLst>
                                  <p:iterate type="lt">
                                    <p:tmPct val="10000"/>
                                  </p:iterate>
                                  <p:childTnLst>
                                    <p:animClr clrSpc="rgb" dir="cw">
                                      <p:cBhvr override="childStyle">
                                        <p:cTn id="6" dur="1000" fill="hold"/>
                                        <p:tgtEl>
                                          <p:spTgt spid="361">
                                            <p:txEl>
                                              <p:pRg st="0" end="0"/>
                                            </p:txEl>
                                          </p:spTgt>
                                        </p:tgtEl>
                                        <p:attrNameLst>
                                          <p:attrName>style.color</p:attrName>
                                        </p:attrNameLst>
                                      </p:cBhvr>
                                      <p:to>
                                        <a:schemeClr val="accent2"/>
                                      </p:to>
                                    </p:animClr>
                                    <p:animClr clrSpc="rgb" dir="cw">
                                      <p:cBhvr>
                                        <p:cTn id="7" dur="1000" fill="hold"/>
                                        <p:tgtEl>
                                          <p:spTgt spid="361">
                                            <p:txEl>
                                              <p:pRg st="0" end="0"/>
                                            </p:txEl>
                                          </p:spTgt>
                                        </p:tgtEl>
                                        <p:attrNameLst>
                                          <p:attrName>fillcolor</p:attrName>
                                        </p:attrNameLst>
                                      </p:cBhvr>
                                      <p:to>
                                        <a:schemeClr val="accent2"/>
                                      </p:to>
                                    </p:animClr>
                                    <p:set>
                                      <p:cBhvr>
                                        <p:cTn id="8" dur="1000" fill="hold"/>
                                        <p:tgtEl>
                                          <p:spTgt spid="361">
                                            <p:txEl>
                                              <p:pRg st="0" end="0"/>
                                            </p:txEl>
                                          </p:spTgt>
                                        </p:tgtEl>
                                        <p:attrNameLst>
                                          <p:attrName>fill.type</p:attrName>
                                        </p:attrNameLst>
                                      </p:cBhvr>
                                      <p:to>
                                        <p:strVal val="solid"/>
                                      </p:to>
                                    </p:set>
                                    <p:anim to="1.5" calcmode="lin" valueType="num">
                                      <p:cBhvr override="childStyle">
                                        <p:cTn id="9" dur="1000" fill="hold"/>
                                        <p:tgtEl>
                                          <p:spTgt spid="361">
                                            <p:txEl>
                                              <p:pRg st="0" end="0"/>
                                            </p:txEl>
                                          </p:spTgt>
                                        </p:tgtEl>
                                        <p:attrNameLst>
                                          <p:attrName>style.fontSize</p:attrName>
                                        </p:attrNameLst>
                                      </p:cBhvr>
                                    </p:anim>
                                  </p:childTnLst>
                                </p:cTn>
                              </p:par>
                            </p:childTnLst>
                          </p:cTn>
                        </p:par>
                        <p:par>
                          <p:cTn id="10" fill="hold">
                            <p:stCondLst>
                              <p:cond delay="1700"/>
                            </p:stCondLst>
                            <p:childTnLst>
                              <p:par>
                                <p:cTn id="11" presetID="34" presetClass="emph" presetSubtype="0" repeatCount="2000" fill="hold" grpId="1" nodeType="afterEffect">
                                  <p:stCondLst>
                                    <p:cond delay="0"/>
                                  </p:stCondLst>
                                  <p:iterate type="lt">
                                    <p:tmPct val="10000"/>
                                  </p:iterate>
                                  <p:childTnLst>
                                    <p:animMotion origin="layout" path="M -4.16667E-7 -4.81481E-6 L -4.16667E-7 -0.07222 " pathEditMode="relative" rAng="0" ptsTypes="AA">
                                      <p:cBhvr>
                                        <p:cTn id="12" dur="500" accel="50000" decel="50000" autoRev="1" fill="hold">
                                          <p:stCondLst>
                                            <p:cond delay="0"/>
                                          </p:stCondLst>
                                        </p:cTn>
                                        <p:tgtEl>
                                          <p:spTgt spid="361">
                                            <p:txEl>
                                              <p:pRg st="0" end="0"/>
                                            </p:txEl>
                                          </p:spTgt>
                                        </p:tgtEl>
                                        <p:attrNameLst>
                                          <p:attrName>ppt_x</p:attrName>
                                          <p:attrName>ppt_y</p:attrName>
                                        </p:attrNameLst>
                                      </p:cBhvr>
                                      <p:rCtr x="0" y="-3611"/>
                                    </p:animMotion>
                                    <p:animRot by="1500000">
                                      <p:cBhvr>
                                        <p:cTn id="13" dur="250" fill="hold">
                                          <p:stCondLst>
                                            <p:cond delay="0"/>
                                          </p:stCondLst>
                                        </p:cTn>
                                        <p:tgtEl>
                                          <p:spTgt spid="361">
                                            <p:txEl>
                                              <p:pRg st="0" end="0"/>
                                            </p:txEl>
                                          </p:spTgt>
                                        </p:tgtEl>
                                        <p:attrNameLst>
                                          <p:attrName>r</p:attrName>
                                        </p:attrNameLst>
                                      </p:cBhvr>
                                    </p:animRot>
                                    <p:animRot by="-1500000">
                                      <p:cBhvr>
                                        <p:cTn id="14" dur="250" fill="hold">
                                          <p:stCondLst>
                                            <p:cond delay="250"/>
                                          </p:stCondLst>
                                        </p:cTn>
                                        <p:tgtEl>
                                          <p:spTgt spid="361">
                                            <p:txEl>
                                              <p:pRg st="0" end="0"/>
                                            </p:txEl>
                                          </p:spTgt>
                                        </p:tgtEl>
                                        <p:attrNameLst>
                                          <p:attrName>r</p:attrName>
                                        </p:attrNameLst>
                                      </p:cBhvr>
                                    </p:animRot>
                                    <p:animRot by="-1500000">
                                      <p:cBhvr>
                                        <p:cTn id="15" dur="250" fill="hold">
                                          <p:stCondLst>
                                            <p:cond delay="500"/>
                                          </p:stCondLst>
                                        </p:cTn>
                                        <p:tgtEl>
                                          <p:spTgt spid="361">
                                            <p:txEl>
                                              <p:pRg st="0" end="0"/>
                                            </p:txEl>
                                          </p:spTgt>
                                        </p:tgtEl>
                                        <p:attrNameLst>
                                          <p:attrName>r</p:attrName>
                                        </p:attrNameLst>
                                      </p:cBhvr>
                                    </p:animRot>
                                    <p:animRot by="1500000">
                                      <p:cBhvr>
                                        <p:cTn id="16" dur="250" fill="hold">
                                          <p:stCondLst>
                                            <p:cond delay="750"/>
                                          </p:stCondLst>
                                        </p:cTn>
                                        <p:tgtEl>
                                          <p:spTgt spid="36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build="p"/>
      <p:bldP spid="361"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B45AE42-8B51-4BF3-88EE-EDF9E2BD54E4}"/>
              </a:ext>
            </a:extLst>
          </p:cNvPr>
          <p:cNvSpPr/>
          <p:nvPr/>
        </p:nvSpPr>
        <p:spPr>
          <a:xfrm>
            <a:off x="0" y="2905821"/>
            <a:ext cx="12192000" cy="3952179"/>
          </a:xfrm>
          <a:custGeom>
            <a:avLst/>
            <a:gdLst>
              <a:gd name="connsiteX0" fmla="*/ 0 w 12252491"/>
              <a:gd name="connsiteY0" fmla="*/ 0 h 3258448"/>
              <a:gd name="connsiteX1" fmla="*/ 12252491 w 12252491"/>
              <a:gd name="connsiteY1" fmla="*/ 0 h 3258448"/>
              <a:gd name="connsiteX2" fmla="*/ 12252491 w 12252491"/>
              <a:gd name="connsiteY2" fmla="*/ 3258448 h 3258448"/>
              <a:gd name="connsiteX3" fmla="*/ 0 w 12252491"/>
              <a:gd name="connsiteY3" fmla="*/ 3258448 h 3258448"/>
              <a:gd name="connsiteX4" fmla="*/ 0 w 12252491"/>
              <a:gd name="connsiteY4" fmla="*/ 0 h 3258448"/>
              <a:gd name="connsiteX0" fmla="*/ 0 w 12252491"/>
              <a:gd name="connsiteY0" fmla="*/ 687540 h 3945988"/>
              <a:gd name="connsiteX1" fmla="*/ 3718091 w 12252491"/>
              <a:gd name="connsiteY1" fmla="*/ 0 h 3945988"/>
              <a:gd name="connsiteX2" fmla="*/ 12252491 w 12252491"/>
              <a:gd name="connsiteY2" fmla="*/ 687540 h 3945988"/>
              <a:gd name="connsiteX3" fmla="*/ 12252491 w 12252491"/>
              <a:gd name="connsiteY3" fmla="*/ 3945988 h 3945988"/>
              <a:gd name="connsiteX4" fmla="*/ 0 w 12252491"/>
              <a:gd name="connsiteY4" fmla="*/ 3945988 h 3945988"/>
              <a:gd name="connsiteX5" fmla="*/ 0 w 12252491"/>
              <a:gd name="connsiteY5"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93730 h 3952178"/>
              <a:gd name="connsiteX1" fmla="*/ 3718091 w 12252491"/>
              <a:gd name="connsiteY1" fmla="*/ 6190 h 3952178"/>
              <a:gd name="connsiteX2" fmla="*/ 8683986 w 12252491"/>
              <a:gd name="connsiteY2" fmla="*/ 1047200 h 3952178"/>
              <a:gd name="connsiteX3" fmla="*/ 12252491 w 12252491"/>
              <a:gd name="connsiteY3" fmla="*/ 693730 h 3952178"/>
              <a:gd name="connsiteX4" fmla="*/ 12252491 w 12252491"/>
              <a:gd name="connsiteY4" fmla="*/ 3952178 h 3952178"/>
              <a:gd name="connsiteX5" fmla="*/ 0 w 12252491"/>
              <a:gd name="connsiteY5" fmla="*/ 3952178 h 3952178"/>
              <a:gd name="connsiteX6" fmla="*/ 0 w 12252491"/>
              <a:gd name="connsiteY6" fmla="*/ 693730 h 395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2491" h="3952178">
                <a:moveTo>
                  <a:pt x="0" y="693730"/>
                </a:moveTo>
                <a:cubicBezTo>
                  <a:pt x="1403486" y="-126293"/>
                  <a:pt x="2483417" y="10287"/>
                  <a:pt x="3718091" y="6190"/>
                </a:cubicBezTo>
                <a:cubicBezTo>
                  <a:pt x="5321808" y="137489"/>
                  <a:pt x="7080269" y="915901"/>
                  <a:pt x="8683986" y="1047200"/>
                </a:cubicBezTo>
                <a:cubicBezTo>
                  <a:pt x="10098571" y="760565"/>
                  <a:pt x="11006718" y="333252"/>
                  <a:pt x="12252491" y="693730"/>
                </a:cubicBezTo>
                <a:lnTo>
                  <a:pt x="12252491" y="3952178"/>
                </a:lnTo>
                <a:lnTo>
                  <a:pt x="0" y="3952178"/>
                </a:lnTo>
                <a:lnTo>
                  <a:pt x="0" y="69373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sym typeface="Arial"/>
            </a:endParaRPr>
          </a:p>
        </p:txBody>
      </p:sp>
      <p:sp>
        <p:nvSpPr>
          <p:cNvPr id="4" name="Rectangle 3">
            <a:extLst>
              <a:ext uri="{FF2B5EF4-FFF2-40B4-BE49-F238E27FC236}">
                <a16:creationId xmlns:a16="http://schemas.microsoft.com/office/drawing/2014/main" id="{20D04A0A-33F9-4E82-8CBB-DCAD53483EE3}"/>
              </a:ext>
            </a:extLst>
          </p:cNvPr>
          <p:cNvSpPr/>
          <p:nvPr/>
        </p:nvSpPr>
        <p:spPr>
          <a:xfrm>
            <a:off x="2328248" y="3277297"/>
            <a:ext cx="6281976" cy="1323439"/>
          </a:xfrm>
          <a:prstGeom prst="rect">
            <a:avLst/>
          </a:prstGeom>
          <a:noFill/>
        </p:spPr>
        <p:txBody>
          <a:bodyPr wrap="none" lIns="91440" tIns="45720" rIns="91440" bIns="45720">
            <a:spAutoFit/>
          </a:bodyPr>
          <a:lstStyle/>
          <a:p>
            <a:pPr algn="ctr" defTabSz="914377"/>
            <a:r>
              <a:rPr lang="vi-VN" sz="8000" b="1" dirty="0">
                <a:solidFill>
                  <a:srgbClr val="FF0000"/>
                </a:solidFill>
                <a:latin typeface="Times New Roman" panose="02020603050405020304" pitchFamily="18" charset="0"/>
                <a:cs typeface="Times New Roman" panose="02020603050405020304" pitchFamily="18" charset="0"/>
                <a:sym typeface="Arial"/>
              </a:rPr>
              <a:t>TÌM ĐÁP ÁN</a:t>
            </a:r>
            <a:endParaRPr lang="en-US" sz="8000" b="1" dirty="0">
              <a:solidFill>
                <a:srgbClr val="FF0000"/>
              </a:solidFill>
              <a:latin typeface="Times New Roman" panose="02020603050405020304" pitchFamily="18" charset="0"/>
              <a:cs typeface="Times New Roman" panose="02020603050405020304" pitchFamily="18" charset="0"/>
              <a:sym typeface="Arial"/>
            </a:endParaRPr>
          </a:p>
        </p:txBody>
      </p:sp>
      <p:pic>
        <p:nvPicPr>
          <p:cNvPr id="23" name="Picture 22">
            <a:extLst>
              <a:ext uri="{FF2B5EF4-FFF2-40B4-BE49-F238E27FC236}">
                <a16:creationId xmlns:a16="http://schemas.microsoft.com/office/drawing/2014/main" id="{1480DB5C-AD40-4CB4-B0E6-2D793DC09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364331" y="1222206"/>
            <a:ext cx="1609725" cy="1564653"/>
          </a:xfrm>
          <a:prstGeom prst="rect">
            <a:avLst/>
          </a:prstGeom>
        </p:spPr>
      </p:pic>
      <p:pic>
        <p:nvPicPr>
          <p:cNvPr id="29" name="Picture 28">
            <a:extLst>
              <a:ext uri="{FF2B5EF4-FFF2-40B4-BE49-F238E27FC236}">
                <a16:creationId xmlns:a16="http://schemas.microsoft.com/office/drawing/2014/main" id="{AE7CA0F8-5918-4985-B979-C4DEB786F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52" y="317057"/>
            <a:ext cx="1609725" cy="1506703"/>
          </a:xfrm>
          <a:prstGeom prst="rect">
            <a:avLst/>
          </a:prstGeom>
        </p:spPr>
      </p:pic>
      <p:pic>
        <p:nvPicPr>
          <p:cNvPr id="41" name="Picture 40">
            <a:extLst>
              <a:ext uri="{FF2B5EF4-FFF2-40B4-BE49-F238E27FC236}">
                <a16:creationId xmlns:a16="http://schemas.microsoft.com/office/drawing/2014/main" id="{37A05D7F-0940-41C2-99DE-FF09B1844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0125" y="2321087"/>
            <a:ext cx="1044772" cy="828355"/>
          </a:xfrm>
          <a:prstGeom prst="rect">
            <a:avLst/>
          </a:prstGeom>
        </p:spPr>
      </p:pic>
      <p:pic>
        <p:nvPicPr>
          <p:cNvPr id="19" name="Picture 18">
            <a:extLst>
              <a:ext uri="{FF2B5EF4-FFF2-40B4-BE49-F238E27FC236}">
                <a16:creationId xmlns:a16="http://schemas.microsoft.com/office/drawing/2014/main" id="{AB52584C-4833-4143-8FBD-887564BF82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9135" y="163255"/>
            <a:ext cx="1609725" cy="1590408"/>
          </a:xfrm>
          <a:prstGeom prst="rect">
            <a:avLst/>
          </a:prstGeom>
        </p:spPr>
      </p:pic>
      <p:sp>
        <p:nvSpPr>
          <p:cNvPr id="60" name="Rectangle 59">
            <a:extLst>
              <a:ext uri="{FF2B5EF4-FFF2-40B4-BE49-F238E27FC236}">
                <a16:creationId xmlns:a16="http://schemas.microsoft.com/office/drawing/2014/main" id="{5294391B-4247-4B6A-B075-02DA37E94502}"/>
              </a:ext>
            </a:extLst>
          </p:cNvPr>
          <p:cNvSpPr/>
          <p:nvPr/>
        </p:nvSpPr>
        <p:spPr>
          <a:xfrm>
            <a:off x="0" y="5372102"/>
            <a:ext cx="12192000" cy="1479493"/>
          </a:xfrm>
          <a:custGeom>
            <a:avLst/>
            <a:gdLst>
              <a:gd name="connsiteX0" fmla="*/ 0 w 12192000"/>
              <a:gd name="connsiteY0" fmla="*/ 0 h 1436631"/>
              <a:gd name="connsiteX1" fmla="*/ 12192000 w 12192000"/>
              <a:gd name="connsiteY1" fmla="*/ 0 h 1436631"/>
              <a:gd name="connsiteX2" fmla="*/ 12192000 w 12192000"/>
              <a:gd name="connsiteY2" fmla="*/ 1436631 h 1436631"/>
              <a:gd name="connsiteX3" fmla="*/ 0 w 12192000"/>
              <a:gd name="connsiteY3" fmla="*/ 1436631 h 1436631"/>
              <a:gd name="connsiteX4" fmla="*/ 0 w 12192000"/>
              <a:gd name="connsiteY4" fmla="*/ 0 h 1436631"/>
              <a:gd name="connsiteX0" fmla="*/ 0 w 12192000"/>
              <a:gd name="connsiteY0" fmla="*/ 54 h 1436685"/>
              <a:gd name="connsiteX1" fmla="*/ 4086225 w 12192000"/>
              <a:gd name="connsiteY1" fmla="*/ 300092 h 1436685"/>
              <a:gd name="connsiteX2" fmla="*/ 12192000 w 12192000"/>
              <a:gd name="connsiteY2" fmla="*/ 54 h 1436685"/>
              <a:gd name="connsiteX3" fmla="*/ 12192000 w 12192000"/>
              <a:gd name="connsiteY3" fmla="*/ 1436685 h 1436685"/>
              <a:gd name="connsiteX4" fmla="*/ 0 w 12192000"/>
              <a:gd name="connsiteY4" fmla="*/ 1436685 h 1436685"/>
              <a:gd name="connsiteX5" fmla="*/ 0 w 12192000"/>
              <a:gd name="connsiteY5" fmla="*/ 54 h 1436685"/>
              <a:gd name="connsiteX0" fmla="*/ 0 w 12192000"/>
              <a:gd name="connsiteY0" fmla="*/ 42862 h 1479493"/>
              <a:gd name="connsiteX1" fmla="*/ 4086225 w 12192000"/>
              <a:gd name="connsiteY1" fmla="*/ 342900 h 1479493"/>
              <a:gd name="connsiteX2" fmla="*/ 9786938 w 12192000"/>
              <a:gd name="connsiteY2" fmla="*/ 0 h 1479493"/>
              <a:gd name="connsiteX3" fmla="*/ 12192000 w 12192000"/>
              <a:gd name="connsiteY3" fmla="*/ 42862 h 1479493"/>
              <a:gd name="connsiteX4" fmla="*/ 12192000 w 12192000"/>
              <a:gd name="connsiteY4" fmla="*/ 1479493 h 1479493"/>
              <a:gd name="connsiteX5" fmla="*/ 0 w 12192000"/>
              <a:gd name="connsiteY5" fmla="*/ 1479493 h 1479493"/>
              <a:gd name="connsiteX6" fmla="*/ 0 w 12192000"/>
              <a:gd name="connsiteY6" fmla="*/ 42862 h 147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9493">
                <a:moveTo>
                  <a:pt x="0" y="42862"/>
                </a:moveTo>
                <a:cubicBezTo>
                  <a:pt x="1343025" y="38100"/>
                  <a:pt x="2743200" y="347662"/>
                  <a:pt x="4086225" y="342900"/>
                </a:cubicBezTo>
                <a:cubicBezTo>
                  <a:pt x="5886450" y="276225"/>
                  <a:pt x="7986713" y="66675"/>
                  <a:pt x="9786938" y="0"/>
                </a:cubicBezTo>
                <a:lnTo>
                  <a:pt x="12192000" y="42862"/>
                </a:lnTo>
                <a:lnTo>
                  <a:pt x="12192000" y="1479493"/>
                </a:lnTo>
                <a:lnTo>
                  <a:pt x="0" y="1479493"/>
                </a:lnTo>
                <a:lnTo>
                  <a:pt x="0" y="42862"/>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sym typeface="Arial"/>
            </a:endParaRPr>
          </a:p>
        </p:txBody>
      </p:sp>
      <p:pic>
        <p:nvPicPr>
          <p:cNvPr id="62" name="Picture 61">
            <a:extLst>
              <a:ext uri="{FF2B5EF4-FFF2-40B4-BE49-F238E27FC236}">
                <a16:creationId xmlns:a16="http://schemas.microsoft.com/office/drawing/2014/main" id="{08A33331-ED43-4961-8472-635A0DA967A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251661" y="4783708"/>
            <a:ext cx="2045817" cy="1081649"/>
          </a:xfrm>
          <a:prstGeom prst="rect">
            <a:avLst/>
          </a:prstGeom>
        </p:spPr>
      </p:pic>
      <p:pic>
        <p:nvPicPr>
          <p:cNvPr id="70" name="Picture 69">
            <a:extLst>
              <a:ext uri="{FF2B5EF4-FFF2-40B4-BE49-F238E27FC236}">
                <a16:creationId xmlns:a16="http://schemas.microsoft.com/office/drawing/2014/main" id="{2CAB176B-5CEB-4019-B56E-B2E8DE6B7AB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95003" y="4496225"/>
            <a:ext cx="745136" cy="1081649"/>
          </a:xfrm>
          <a:prstGeom prst="rect">
            <a:avLst/>
          </a:prstGeom>
        </p:spPr>
      </p:pic>
      <p:pic>
        <p:nvPicPr>
          <p:cNvPr id="68" name="Picture 67">
            <a:extLst>
              <a:ext uri="{FF2B5EF4-FFF2-40B4-BE49-F238E27FC236}">
                <a16:creationId xmlns:a16="http://schemas.microsoft.com/office/drawing/2014/main" id="{05B912C0-A88D-4D04-BF86-10B5169F89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7106" y="2265174"/>
            <a:ext cx="3905263" cy="1952631"/>
          </a:xfrm>
          <a:prstGeom prst="rect">
            <a:avLst/>
          </a:prstGeom>
        </p:spPr>
      </p:pic>
      <p:pic>
        <p:nvPicPr>
          <p:cNvPr id="72" name="Picture 71">
            <a:extLst>
              <a:ext uri="{FF2B5EF4-FFF2-40B4-BE49-F238E27FC236}">
                <a16:creationId xmlns:a16="http://schemas.microsoft.com/office/drawing/2014/main" id="{A0E6B0FA-6EE2-4926-ABE7-B85F6ED3E9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737" y="1845034"/>
            <a:ext cx="2644197" cy="3467799"/>
          </a:xfrm>
          <a:prstGeom prst="rect">
            <a:avLst/>
          </a:prstGeom>
        </p:spPr>
      </p:pic>
      <p:pic>
        <p:nvPicPr>
          <p:cNvPr id="73" name="Picture 72">
            <a:extLst>
              <a:ext uri="{FF2B5EF4-FFF2-40B4-BE49-F238E27FC236}">
                <a16:creationId xmlns:a16="http://schemas.microsoft.com/office/drawing/2014/main" id="{5BEE9461-E3F1-4183-9412-152BCC5A6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1096" y="4502163"/>
            <a:ext cx="558289" cy="442643"/>
          </a:xfrm>
          <a:prstGeom prst="rect">
            <a:avLst/>
          </a:prstGeom>
        </p:spPr>
      </p:pic>
      <p:pic>
        <p:nvPicPr>
          <p:cNvPr id="74" name="Picture 73">
            <a:extLst>
              <a:ext uri="{FF2B5EF4-FFF2-40B4-BE49-F238E27FC236}">
                <a16:creationId xmlns:a16="http://schemas.microsoft.com/office/drawing/2014/main" id="{070B01E2-E914-44A2-8F50-CDA5251B7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1734" y="4359897"/>
            <a:ext cx="558289" cy="442643"/>
          </a:xfrm>
          <a:prstGeom prst="rect">
            <a:avLst/>
          </a:prstGeom>
        </p:spPr>
      </p:pic>
      <p:pic>
        <p:nvPicPr>
          <p:cNvPr id="75" name="Picture 74">
            <a:extLst>
              <a:ext uri="{FF2B5EF4-FFF2-40B4-BE49-F238E27FC236}">
                <a16:creationId xmlns:a16="http://schemas.microsoft.com/office/drawing/2014/main" id="{E6361DD3-0A04-47FE-8E74-ADCBEA215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761" y="4944805"/>
            <a:ext cx="558289" cy="442643"/>
          </a:xfrm>
          <a:prstGeom prst="rect">
            <a:avLst/>
          </a:prstGeom>
        </p:spPr>
      </p:pic>
      <p:pic>
        <p:nvPicPr>
          <p:cNvPr id="77" name="Picture 76">
            <a:extLst>
              <a:ext uri="{FF2B5EF4-FFF2-40B4-BE49-F238E27FC236}">
                <a16:creationId xmlns:a16="http://schemas.microsoft.com/office/drawing/2014/main" id="{38B224A7-0FB7-4E20-B122-4E8E59DF8F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43351" y="3142493"/>
            <a:ext cx="1917579" cy="1622567"/>
          </a:xfrm>
          <a:prstGeom prst="rect">
            <a:avLst/>
          </a:prstGeom>
        </p:spPr>
      </p:pic>
      <p:pic>
        <p:nvPicPr>
          <p:cNvPr id="64" name="Picture 63">
            <a:extLst>
              <a:ext uri="{FF2B5EF4-FFF2-40B4-BE49-F238E27FC236}">
                <a16:creationId xmlns:a16="http://schemas.microsoft.com/office/drawing/2014/main" id="{32D24676-19A4-4930-A1DF-32D5F249A8C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969392" y="113230"/>
            <a:ext cx="4602977" cy="2009540"/>
          </a:xfrm>
          <a:prstGeom prst="rect">
            <a:avLst/>
          </a:prstGeom>
        </p:spPr>
      </p:pic>
    </p:spTree>
    <p:extLst>
      <p:ext uri="{BB962C8B-B14F-4D97-AF65-F5344CB8AC3E}">
        <p14:creationId xmlns:p14="http://schemas.microsoft.com/office/powerpoint/2010/main" val="403754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1250" fill="hold"/>
                                        <p:tgtEl>
                                          <p:spTgt spid="29"/>
                                        </p:tgtEl>
                                        <p:attrNameLst>
                                          <p:attrName>ppt_x</p:attrName>
                                        </p:attrNameLst>
                                      </p:cBhvr>
                                      <p:tavLst>
                                        <p:tav tm="0">
                                          <p:val>
                                            <p:strVal val="0-#ppt_w/2"/>
                                          </p:val>
                                        </p:tav>
                                        <p:tav tm="100000">
                                          <p:val>
                                            <p:strVal val="#ppt_x"/>
                                          </p:val>
                                        </p:tav>
                                      </p:tavLst>
                                    </p:anim>
                                    <p:anim calcmode="lin" valueType="num">
                                      <p:cBhvr additive="base">
                                        <p:cTn id="13" dur="125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2750"/>
                            </p:stCondLst>
                            <p:childTnLst>
                              <p:par>
                                <p:cTn id="15" presetID="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750" fill="hold"/>
                                        <p:tgtEl>
                                          <p:spTgt spid="19"/>
                                        </p:tgtEl>
                                        <p:attrNameLst>
                                          <p:attrName>ppt_x</p:attrName>
                                        </p:attrNameLst>
                                      </p:cBhvr>
                                      <p:tavLst>
                                        <p:tav tm="0">
                                          <p:val>
                                            <p:strVal val="#ppt_x"/>
                                          </p:val>
                                        </p:tav>
                                        <p:tav tm="100000">
                                          <p:val>
                                            <p:strVal val="#ppt_x"/>
                                          </p:val>
                                        </p:tav>
                                      </p:tavLst>
                                    </p:anim>
                                    <p:anim calcmode="lin" valueType="num">
                                      <p:cBhvr additive="base">
                                        <p:cTn id="18" dur="175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4500"/>
                            </p:stCondLst>
                            <p:childTnLst>
                              <p:par>
                                <p:cTn id="20" presetID="2" presetClass="entr" presetSubtype="2"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3000" fill="hold"/>
                                        <p:tgtEl>
                                          <p:spTgt spid="23"/>
                                        </p:tgtEl>
                                        <p:attrNameLst>
                                          <p:attrName>ppt_x</p:attrName>
                                        </p:attrNameLst>
                                      </p:cBhvr>
                                      <p:tavLst>
                                        <p:tav tm="0">
                                          <p:val>
                                            <p:strVal val="1+#ppt_w/2"/>
                                          </p:val>
                                        </p:tav>
                                        <p:tav tm="100000">
                                          <p:val>
                                            <p:strVal val="#ppt_x"/>
                                          </p:val>
                                        </p:tav>
                                      </p:tavLst>
                                    </p:anim>
                                    <p:anim calcmode="lin" valueType="num">
                                      <p:cBhvr additive="base">
                                        <p:cTn id="23" dur="3000" fill="hold"/>
                                        <p:tgtEl>
                                          <p:spTgt spid="23"/>
                                        </p:tgtEl>
                                        <p:attrNameLst>
                                          <p:attrName>ppt_y</p:attrName>
                                        </p:attrNameLst>
                                      </p:cBhvr>
                                      <p:tavLst>
                                        <p:tav tm="0">
                                          <p:val>
                                            <p:strVal val="#ppt_y"/>
                                          </p:val>
                                        </p:tav>
                                        <p:tav tm="100000">
                                          <p:val>
                                            <p:strVal val="#ppt_y"/>
                                          </p:val>
                                        </p:tav>
                                      </p:tavLst>
                                    </p:anim>
                                  </p:childTnLst>
                                </p:cTn>
                              </p:par>
                              <p:par>
                                <p:cTn id="24" presetID="2" presetClass="exit" presetSubtype="8" repeatCount="indefinite" fill="hold" nodeType="withEffect">
                                  <p:stCondLst>
                                    <p:cond delay="0"/>
                                  </p:stCondLst>
                                  <p:childTnLst>
                                    <p:anim calcmode="lin" valueType="num">
                                      <p:cBhvr additive="base">
                                        <p:cTn id="25" dur="5000"/>
                                        <p:tgtEl>
                                          <p:spTgt spid="77"/>
                                        </p:tgtEl>
                                        <p:attrNameLst>
                                          <p:attrName>ppt_x</p:attrName>
                                        </p:attrNameLst>
                                      </p:cBhvr>
                                      <p:tavLst>
                                        <p:tav tm="0">
                                          <p:val>
                                            <p:strVal val="ppt_x"/>
                                          </p:val>
                                        </p:tav>
                                        <p:tav tm="100000">
                                          <p:val>
                                            <p:strVal val="0-ppt_w/2"/>
                                          </p:val>
                                        </p:tav>
                                      </p:tavLst>
                                    </p:anim>
                                    <p:anim calcmode="lin" valueType="num">
                                      <p:cBhvr additive="base">
                                        <p:cTn id="26" dur="5000"/>
                                        <p:tgtEl>
                                          <p:spTgt spid="77"/>
                                        </p:tgtEl>
                                        <p:attrNameLst>
                                          <p:attrName>ppt_y</p:attrName>
                                        </p:attrNameLst>
                                      </p:cBhvr>
                                      <p:tavLst>
                                        <p:tav tm="0">
                                          <p:val>
                                            <p:strVal val="ppt_y"/>
                                          </p:val>
                                        </p:tav>
                                        <p:tav tm="100000">
                                          <p:val>
                                            <p:strVal val="ppt_y"/>
                                          </p:val>
                                        </p:tav>
                                      </p:tavLst>
                                    </p:anim>
                                    <p:set>
                                      <p:cBhvr>
                                        <p:cTn id="27" dur="1" fill="hold">
                                          <p:stCondLst>
                                            <p:cond delay="49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3320455" y="2172246"/>
            <a:ext cx="466334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A. </a:t>
            </a:r>
            <a:r>
              <a:rPr lang="vi-VN" sz="3200" dirty="0">
                <a:solidFill>
                  <a:prstClr val="white"/>
                </a:solidFill>
                <a:latin typeface="Times New Roman" panose="02020603050405020304" pitchFamily="18" charset="0"/>
                <a:cs typeface="Times New Roman" panose="02020603050405020304" pitchFamily="18" charset="0"/>
                <a:sym typeface="Arial"/>
              </a:rPr>
              <a:t>Trần Khánh Dư</a:t>
            </a:r>
            <a:endParaRPr lang="en-US" sz="3200" dirty="0">
              <a:solidFill>
                <a:prstClr val="white"/>
              </a:solidFill>
              <a:latin typeface="Times New Roman" panose="02020603050405020304" pitchFamily="18" charset="0"/>
              <a:cs typeface="Times New Roman" panose="02020603050405020304" pitchFamily="18" charset="0"/>
              <a:sym typeface="Arial"/>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1"/>
            <a:ext cx="11502887"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vi-VN" sz="3733" b="1" dirty="0">
                <a:solidFill>
                  <a:srgbClr val="002060"/>
                </a:solidFill>
                <a:latin typeface="Times New Roman" panose="02020603050405020304" pitchFamily="18" charset="0"/>
                <a:cs typeface="Times New Roman" panose="02020603050405020304" pitchFamily="18" charset="0"/>
                <a:sym typeface="Arial"/>
              </a:rPr>
              <a:t>Ai la thầy giáo, nhà Nho dưới thời Trần được triều đình trọng dụng nhất?</a:t>
            </a:r>
            <a:endParaRPr lang="en-US" sz="3733" b="1" dirty="0">
              <a:solidFill>
                <a:srgbClr val="002060"/>
              </a:solidFill>
              <a:latin typeface="Times New Roman" panose="02020603050405020304" pitchFamily="18" charset="0"/>
              <a:cs typeface="Times New Roman" panose="02020603050405020304" pitchFamily="18" charset="0"/>
              <a:sym typeface="Arial"/>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3320455" y="3424757"/>
            <a:ext cx="466334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B. </a:t>
            </a:r>
            <a:r>
              <a:rPr lang="vi-VN" sz="3200" dirty="0">
                <a:solidFill>
                  <a:prstClr val="white"/>
                </a:solidFill>
                <a:latin typeface="Times New Roman" panose="02020603050405020304" pitchFamily="18" charset="0"/>
                <a:cs typeface="Times New Roman" panose="02020603050405020304" pitchFamily="18" charset="0"/>
                <a:sym typeface="Arial"/>
              </a:rPr>
              <a:t>Trần Thủ Độ </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3320455" y="4760394"/>
            <a:ext cx="466334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C. </a:t>
            </a:r>
            <a:r>
              <a:rPr lang="vi-VN" sz="3200" dirty="0">
                <a:solidFill>
                  <a:prstClr val="white"/>
                </a:solidFill>
                <a:latin typeface="Times New Roman" panose="02020603050405020304" pitchFamily="18" charset="0"/>
                <a:cs typeface="Times New Roman" panose="02020603050405020304" pitchFamily="18" charset="0"/>
                <a:sym typeface="Arial"/>
              </a:rPr>
              <a:t>Trần Quang Khải </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3320455" y="5939778"/>
            <a:ext cx="466334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D. </a:t>
            </a:r>
            <a:r>
              <a:rPr lang="vi-VN" sz="3200" dirty="0">
                <a:solidFill>
                  <a:prstClr val="white"/>
                </a:solidFill>
                <a:latin typeface="Times New Roman" panose="02020603050405020304" pitchFamily="18" charset="0"/>
                <a:cs typeface="Times New Roman" panose="02020603050405020304" pitchFamily="18" charset="0"/>
                <a:sym typeface="Arial"/>
              </a:rPr>
              <a:t>Chu Văn An</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464556" flipH="1">
            <a:off x="10257591" y="992712"/>
            <a:ext cx="1589852" cy="1174803"/>
          </a:xfrm>
          <a:prstGeom prst="rect">
            <a:avLst/>
          </a:prstGeom>
        </p:spPr>
      </p:pic>
    </p:spTree>
    <p:extLst>
      <p:ext uri="{BB962C8B-B14F-4D97-AF65-F5344CB8AC3E}">
        <p14:creationId xmlns:p14="http://schemas.microsoft.com/office/powerpoint/2010/main" val="406633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39792 0.65301 " pathEditMode="relative" rAng="0" ptsTypes="AA">
                                      <p:cBhvr>
                                        <p:cTn id="69" dur="2000" fill="hold"/>
                                        <p:tgtEl>
                                          <p:spTgt spid="10"/>
                                        </p:tgtEl>
                                        <p:attrNameLst>
                                          <p:attrName>ppt_x</p:attrName>
                                          <p:attrName>ppt_y</p:attrName>
                                        </p:attrNameLst>
                                      </p:cBhvr>
                                      <p:rCtr x="-19896" y="32639"/>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2078740" y="2615509"/>
            <a:ext cx="735495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b="1" dirty="0">
                <a:solidFill>
                  <a:prstClr val="white"/>
                </a:solidFill>
                <a:latin typeface="Times New Roman" panose="02020603050405020304" pitchFamily="18" charset="0"/>
                <a:cs typeface="Times New Roman" panose="02020603050405020304" pitchFamily="18" charset="0"/>
                <a:sym typeface="Arial"/>
              </a:rPr>
              <a:t>A</a:t>
            </a:r>
            <a:r>
              <a:rPr lang="vi-VN" sz="3200" b="1" dirty="0">
                <a:solidFill>
                  <a:prstClr val="white"/>
                </a:solidFill>
                <a:latin typeface="Times New Roman" panose="02020603050405020304" pitchFamily="18" charset="0"/>
                <a:cs typeface="Times New Roman" panose="02020603050405020304" pitchFamily="18" charset="0"/>
                <a:sym typeface="Arial"/>
              </a:rPr>
              <a:t>. Tháp Phổ Minh, thành Tây Đô</a:t>
            </a:r>
            <a:endParaRPr lang="en-US" sz="3200" b="1" dirty="0">
              <a:solidFill>
                <a:prstClr val="white"/>
              </a:solidFill>
              <a:latin typeface="Times New Roman" panose="02020603050405020304" pitchFamily="18" charset="0"/>
              <a:cs typeface="Times New Roman" panose="02020603050405020304" pitchFamily="18" charset="0"/>
              <a:sym typeface="Arial"/>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13163" y="231913"/>
            <a:ext cx="11502887"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vi-VN" sz="3733" b="1" dirty="0">
                <a:solidFill>
                  <a:srgbClr val="002060"/>
                </a:solidFill>
                <a:latin typeface="Times New Roman" panose="02020603050405020304" pitchFamily="18" charset="0"/>
                <a:cs typeface="Times New Roman" panose="02020603050405020304" pitchFamily="18" charset="0"/>
                <a:sym typeface="Arial"/>
              </a:rPr>
              <a:t>Những công trình kiến trúc nổi tiếng nào đã được xây dựng vào thời Trần?</a:t>
            </a:r>
            <a:endParaRPr lang="en-US" sz="3733" b="1" dirty="0">
              <a:solidFill>
                <a:srgbClr val="002060"/>
              </a:solidFill>
              <a:latin typeface="Times New Roman" panose="02020603050405020304" pitchFamily="18" charset="0"/>
              <a:cs typeface="Times New Roman" panose="02020603050405020304" pitchFamily="18" charset="0"/>
              <a:sym typeface="Arial"/>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2078740" y="3685625"/>
            <a:ext cx="735495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b="1" dirty="0">
                <a:solidFill>
                  <a:prstClr val="white"/>
                </a:solidFill>
                <a:latin typeface="Times New Roman" panose="02020603050405020304" pitchFamily="18" charset="0"/>
                <a:cs typeface="Times New Roman" panose="02020603050405020304" pitchFamily="18" charset="0"/>
                <a:sym typeface="Arial"/>
              </a:rPr>
              <a:t>B.</a:t>
            </a:r>
            <a:r>
              <a:rPr lang="vi-VN" sz="3200" b="1" dirty="0">
                <a:solidFill>
                  <a:prstClr val="white"/>
                </a:solidFill>
                <a:latin typeface="Times New Roman" panose="02020603050405020304" pitchFamily="18" charset="0"/>
                <a:cs typeface="Times New Roman" panose="02020603050405020304" pitchFamily="18" charset="0"/>
                <a:sym typeface="Arial"/>
              </a:rPr>
              <a:t> Tháp Phổ Minh, chùa một cột</a:t>
            </a:r>
            <a:endParaRPr lang="en-US" sz="3200" b="1" dirty="0">
              <a:solidFill>
                <a:prstClr val="white"/>
              </a:solidFill>
              <a:latin typeface="Times New Roman" panose="02020603050405020304" pitchFamily="18" charset="0"/>
              <a:cs typeface="Times New Roman" panose="02020603050405020304" pitchFamily="18" charset="0"/>
              <a:sym typeface="Arial"/>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2078740" y="4755739"/>
            <a:ext cx="735495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b="1" dirty="0">
                <a:solidFill>
                  <a:prstClr val="white"/>
                </a:solidFill>
                <a:latin typeface="Times New Roman" panose="02020603050405020304" pitchFamily="18" charset="0"/>
                <a:cs typeface="Times New Roman" panose="02020603050405020304" pitchFamily="18" charset="0"/>
                <a:sym typeface="Arial"/>
              </a:rPr>
              <a:t>C. </a:t>
            </a:r>
            <a:r>
              <a:rPr lang="vi-VN" sz="3200" b="1" dirty="0">
                <a:solidFill>
                  <a:prstClr val="white"/>
                </a:solidFill>
                <a:latin typeface="Times New Roman" panose="02020603050405020304" pitchFamily="18" charset="0"/>
                <a:cs typeface="Times New Roman" panose="02020603050405020304" pitchFamily="18" charset="0"/>
                <a:sym typeface="Arial"/>
              </a:rPr>
              <a:t>Tháp Phổ Minh, chùa Thiên Mụ</a:t>
            </a:r>
            <a:endParaRPr lang="en-US" sz="3200" b="1" dirty="0">
              <a:solidFill>
                <a:prstClr val="white"/>
              </a:solidFill>
              <a:latin typeface="Times New Roman" panose="02020603050405020304" pitchFamily="18" charset="0"/>
              <a:cs typeface="Times New Roman" panose="02020603050405020304" pitchFamily="18" charset="0"/>
              <a:sym typeface="Arial"/>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2078740" y="5825854"/>
            <a:ext cx="735495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b="1" dirty="0">
                <a:solidFill>
                  <a:prstClr val="white"/>
                </a:solidFill>
                <a:latin typeface="Times New Roman" panose="02020603050405020304" pitchFamily="18" charset="0"/>
                <a:cs typeface="Times New Roman" panose="02020603050405020304" pitchFamily="18" charset="0"/>
                <a:sym typeface="Arial"/>
              </a:rPr>
              <a:t>D. </a:t>
            </a:r>
            <a:r>
              <a:rPr lang="vi-VN" sz="3200" b="1" dirty="0">
                <a:solidFill>
                  <a:prstClr val="white"/>
                </a:solidFill>
                <a:latin typeface="Times New Roman" panose="02020603050405020304" pitchFamily="18" charset="0"/>
                <a:cs typeface="Times New Roman" panose="02020603050405020304" pitchFamily="18" charset="0"/>
                <a:sym typeface="Arial"/>
              </a:rPr>
              <a:t>Tháp Phổ Minh, chùa Tây Phương</a:t>
            </a:r>
            <a:endParaRPr lang="en-US" sz="3200" b="1" dirty="0">
              <a:solidFill>
                <a:prstClr val="white"/>
              </a:solidFill>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7591" y="807445"/>
            <a:ext cx="1589852" cy="1545336"/>
          </a:xfrm>
          <a:prstGeom prst="rect">
            <a:avLst/>
          </a:prstGeom>
        </p:spPr>
      </p:pic>
    </p:spTree>
    <p:extLst>
      <p:ext uri="{BB962C8B-B14F-4D97-AF65-F5344CB8AC3E}">
        <p14:creationId xmlns:p14="http://schemas.microsoft.com/office/powerpoint/2010/main" val="34230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5417 0.16968 " pathEditMode="relative" rAng="0" ptsTypes="AA">
                                      <p:cBhvr>
                                        <p:cTn id="69" dur="2000" fill="hold"/>
                                        <p:tgtEl>
                                          <p:spTgt spid="10"/>
                                        </p:tgtEl>
                                        <p:attrNameLst>
                                          <p:attrName>ppt_x</p:attrName>
                                          <p:attrName>ppt_y</p:attrName>
                                        </p:attrNameLst>
                                      </p:cBhvr>
                                      <p:rCtr x="-22708" y="847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000" b="-3000"/>
          </a:stretch>
        </a:blipFill>
        <a:effectLst/>
      </p:bgPr>
    </p:bg>
    <p:spTree>
      <p:nvGrpSpPr>
        <p:cNvPr id="1" name=""/>
        <p:cNvGrpSpPr/>
        <p:nvPr/>
      </p:nvGrpSpPr>
      <p:grpSpPr>
        <a:xfrm>
          <a:off x="0" y="0"/>
          <a:ext cx="0" cy="0"/>
          <a:chOff x="0" y="0"/>
          <a:chExt cx="0" cy="0"/>
        </a:xfrm>
      </p:grpSpPr>
      <p:sp>
        <p:nvSpPr>
          <p:cNvPr id="3" name="Rectangle 2">
            <a:hlinkClick r:id="rId6" action="ppaction://hlinksldjump"/>
            <a:extLst>
              <a:ext uri="{FF2B5EF4-FFF2-40B4-BE49-F238E27FC236}">
                <a16:creationId xmlns:a16="http://schemas.microsoft.com/office/drawing/2014/main" id="{BAC73DBC-8EDB-4C1D-ADC5-59A21F8A3FCD}"/>
              </a:ext>
            </a:extLst>
          </p:cNvPr>
          <p:cNvSpPr/>
          <p:nvPr/>
        </p:nvSpPr>
        <p:spPr>
          <a:xfrm>
            <a:off x="6998969" y="55930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3200">
              <a:solidFill>
                <a:prstClr val="white"/>
              </a:solidFill>
              <a:latin typeface="Calibri" panose="020F0502020204030204"/>
              <a:sym typeface="Arial"/>
            </a:endParaRPr>
          </a:p>
        </p:txBody>
      </p:sp>
      <p:sp>
        <p:nvSpPr>
          <p:cNvPr id="5" name="TextBox 4">
            <a:extLst>
              <a:ext uri="{FF2B5EF4-FFF2-40B4-BE49-F238E27FC236}">
                <a16:creationId xmlns:a16="http://schemas.microsoft.com/office/drawing/2014/main" id="{BDD9DFFB-2E60-49B7-AEC5-067BDDE415E2}"/>
              </a:ext>
            </a:extLst>
          </p:cNvPr>
          <p:cNvSpPr txBox="1"/>
          <p:nvPr/>
        </p:nvSpPr>
        <p:spPr>
          <a:xfrm>
            <a:off x="883847" y="294350"/>
            <a:ext cx="10320669" cy="1569660"/>
          </a:xfrm>
          <a:prstGeom prst="rect">
            <a:avLst/>
          </a:prstGeom>
          <a:noFill/>
        </p:spPr>
        <p:txBody>
          <a:bodyPr wrap="square" rtlCol="0">
            <a:spAutoFit/>
          </a:bodyPr>
          <a:lstStyle/>
          <a:p>
            <a:pPr algn="ctr" defTabSz="914377">
              <a:defRPr/>
            </a:pPr>
            <a:r>
              <a:rPr lang="en-US" sz="4800" dirty="0" err="1">
                <a:solidFill>
                  <a:prstClr val="black">
                    <a:lumMod val="50000"/>
                  </a:prstClr>
                </a:solidFill>
                <a:latin typeface="Times New Roman" panose="02020603050405020304" pitchFamily="18" charset="0"/>
                <a:cs typeface="Times New Roman" panose="02020603050405020304" pitchFamily="18" charset="0"/>
                <a:sym typeface="Arial"/>
              </a:rPr>
              <a:t>Câu</a:t>
            </a:r>
            <a:r>
              <a:rPr lang="en-US" sz="4800"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dirty="0" err="1">
                <a:solidFill>
                  <a:prstClr val="black">
                    <a:lumMod val="50000"/>
                  </a:prstClr>
                </a:solidFill>
                <a:latin typeface="Times New Roman" panose="02020603050405020304" pitchFamily="18" charset="0"/>
                <a:cs typeface="Times New Roman" panose="02020603050405020304" pitchFamily="18" charset="0"/>
                <a:sym typeface="Arial"/>
              </a:rPr>
              <a:t>hỏi</a:t>
            </a:r>
            <a:r>
              <a:rPr lang="en-US" sz="4800" dirty="0">
                <a:solidFill>
                  <a:prstClr val="black">
                    <a:lumMod val="50000"/>
                  </a:prstClr>
                </a:solidFill>
                <a:latin typeface="Times New Roman" panose="02020603050405020304" pitchFamily="18" charset="0"/>
                <a:cs typeface="Times New Roman" panose="02020603050405020304" pitchFamily="18" charset="0"/>
                <a:sym typeface="Arial"/>
              </a:rPr>
              <a:t>: </a:t>
            </a:r>
            <a:r>
              <a:rPr lang="vi-VN" sz="4800" dirty="0">
                <a:solidFill>
                  <a:prstClr val="black">
                    <a:lumMod val="50000"/>
                  </a:prstClr>
                </a:solidFill>
                <a:latin typeface="Times New Roman" panose="02020603050405020304" pitchFamily="18" charset="0"/>
                <a:cs typeface="Times New Roman" panose="02020603050405020304" pitchFamily="18" charset="0"/>
                <a:sym typeface="Arial"/>
              </a:rPr>
              <a:t>Sau chiến tranh nhà Trần làm gì để phát triển nông nghiệp?</a:t>
            </a:r>
            <a:endParaRPr lang="en-US" sz="4800" dirty="0">
              <a:solidFill>
                <a:prstClr val="black">
                  <a:lumMod val="50000"/>
                </a:prstClr>
              </a:solidFill>
              <a:latin typeface="Times New Roman" panose="02020603050405020304" pitchFamily="18" charset="0"/>
              <a:cs typeface="Times New Roman" panose="02020603050405020304" pitchFamily="18" charset="0"/>
              <a:sym typeface="Arial"/>
            </a:endParaRPr>
          </a:p>
        </p:txBody>
      </p:sp>
      <p:sp>
        <p:nvSpPr>
          <p:cNvPr id="7" name="Rectangle 6">
            <a:extLst>
              <a:ext uri="{FF2B5EF4-FFF2-40B4-BE49-F238E27FC236}">
                <a16:creationId xmlns:a16="http://schemas.microsoft.com/office/drawing/2014/main" id="{A6068056-DDE3-2C42-96B8-79A6BCCAFAFB}"/>
              </a:ext>
            </a:extLst>
          </p:cNvPr>
          <p:cNvSpPr/>
          <p:nvPr/>
        </p:nvSpPr>
        <p:spPr>
          <a:xfrm>
            <a:off x="604268" y="2369395"/>
            <a:ext cx="5184024" cy="1440939"/>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A.  Thu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mua</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ruộng</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đất</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a:t>
            </a:r>
            <a:endParaRPr lang="en-US" sz="3200" b="1" dirty="0">
              <a:solidFill>
                <a:prstClr val="black">
                  <a:lumMod val="95000"/>
                  <a:lumOff val="5000"/>
                </a:prstClr>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DAA52EA5-C51F-3B43-96B0-D24D769AD7C4}"/>
              </a:ext>
            </a:extLst>
          </p:cNvPr>
          <p:cNvSpPr/>
          <p:nvPr/>
        </p:nvSpPr>
        <p:spPr>
          <a:xfrm>
            <a:off x="6115050" y="2364398"/>
            <a:ext cx="5510783" cy="1546965"/>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endParaRPr lang="vi-VN" sz="3200" b="1" dirty="0">
              <a:solidFill>
                <a:prstClr val="black"/>
              </a:solidFill>
              <a:latin typeface="Times New Roman" panose="02020603050405020304" pitchFamily="18" charset="0"/>
              <a:cs typeface="Times New Roman" panose="02020603050405020304" pitchFamily="18" charset="0"/>
              <a:sym typeface="Arial"/>
            </a:endParaRPr>
          </a:p>
          <a:p>
            <a:pPr defTabSz="914377">
              <a:defRPr/>
            </a:pPr>
            <a:r>
              <a:rPr lang="vi-VN" sz="3200" b="1" dirty="0">
                <a:solidFill>
                  <a:prstClr val="black"/>
                </a:solidFill>
                <a:latin typeface="Times New Roman" panose="02020603050405020304" pitchFamily="18" charset="0"/>
                <a:cs typeface="Times New Roman" panose="02020603050405020304" pitchFamily="18" charset="0"/>
                <a:sym typeface="Arial"/>
              </a:rPr>
              <a:t>C.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Khuyến</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khích</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sản</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xuất</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mở</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rộng</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diện</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tích</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trồng</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trọt</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a:t>
            </a:r>
            <a:endParaRPr lang="en-US" sz="3200" b="1" dirty="0">
              <a:solidFill>
                <a:prstClr val="black">
                  <a:lumMod val="95000"/>
                  <a:lumOff val="5000"/>
                </a:prstClr>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defTabSz="914377">
              <a:defRPr/>
            </a:pPr>
            <a:endParaRPr lang="vi-VN" sz="3200" b="1" dirty="0">
              <a:solidFill>
                <a:prstClr val="black"/>
              </a:solidFill>
              <a:latin typeface="Times New Roman" panose="02020603050405020304" pitchFamily="18" charset="0"/>
              <a:cs typeface="Times New Roman" panose="02020603050405020304" pitchFamily="18" charset="0"/>
              <a:sym typeface="Arial"/>
            </a:endParaRPr>
          </a:p>
        </p:txBody>
      </p:sp>
      <p:sp>
        <p:nvSpPr>
          <p:cNvPr id="9" name="Rectangle 8">
            <a:extLst>
              <a:ext uri="{FF2B5EF4-FFF2-40B4-BE49-F238E27FC236}">
                <a16:creationId xmlns:a16="http://schemas.microsoft.com/office/drawing/2014/main" id="{32DF939B-1F4A-314E-9D6E-BBD0E8890F88}"/>
              </a:ext>
            </a:extLst>
          </p:cNvPr>
          <p:cNvSpPr/>
          <p:nvPr/>
        </p:nvSpPr>
        <p:spPr>
          <a:xfrm>
            <a:off x="604266" y="4156058"/>
            <a:ext cx="5184025" cy="1171556"/>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B.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Lễ</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hội</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vui</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chơi</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được</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tổ</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chức</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thường</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xuyên</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a:t>
            </a:r>
            <a:endParaRPr lang="vi-VN" sz="3200" b="1" dirty="0">
              <a:solidFill>
                <a:prstClr val="black"/>
              </a:solidFill>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48835949-68DD-9640-A24D-F99EB53D7A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2568" y="2862631"/>
            <a:ext cx="805723" cy="708059"/>
          </a:xfrm>
          <a:prstGeom prst="rect">
            <a:avLst/>
          </a:prstGeom>
        </p:spPr>
      </p:pic>
      <p:pic>
        <p:nvPicPr>
          <p:cNvPr id="11" name="Picture 10">
            <a:extLst>
              <a:ext uri="{FF2B5EF4-FFF2-40B4-BE49-F238E27FC236}">
                <a16:creationId xmlns:a16="http://schemas.microsoft.com/office/drawing/2014/main" id="{E96EAD37-D774-BF45-8895-9828835D4078}"/>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982568" y="4469572"/>
            <a:ext cx="804536" cy="704088"/>
          </a:xfrm>
          <a:prstGeom prst="rect">
            <a:avLst/>
          </a:prstGeom>
        </p:spPr>
      </p:pic>
      <p:pic>
        <p:nvPicPr>
          <p:cNvPr id="12" name="Picture 11">
            <a:extLst>
              <a:ext uri="{FF2B5EF4-FFF2-40B4-BE49-F238E27FC236}">
                <a16:creationId xmlns:a16="http://schemas.microsoft.com/office/drawing/2014/main" id="{263C3E63-90A4-5D4C-93F6-40DE06A806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67782" y="2918080"/>
            <a:ext cx="804743" cy="643793"/>
          </a:xfrm>
          <a:prstGeom prst="rect">
            <a:avLst/>
          </a:prstGeom>
        </p:spPr>
      </p:pic>
      <p:sp>
        <p:nvSpPr>
          <p:cNvPr id="13" name="Rectangle 12">
            <a:extLst>
              <a:ext uri="{FF2B5EF4-FFF2-40B4-BE49-F238E27FC236}">
                <a16:creationId xmlns:a16="http://schemas.microsoft.com/office/drawing/2014/main" id="{9CCF90AA-0EE4-1747-8934-39B9E8DB2397}"/>
              </a:ext>
            </a:extLst>
          </p:cNvPr>
          <p:cNvSpPr/>
          <p:nvPr/>
        </p:nvSpPr>
        <p:spPr>
          <a:xfrm>
            <a:off x="6115049" y="4164544"/>
            <a:ext cx="5510784" cy="1218907"/>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vi-VN" sz="3200" dirty="0">
                <a:solidFill>
                  <a:prstClr val="black"/>
                </a:solidFill>
                <a:latin typeface="Times New Roman" panose="02020603050405020304" pitchFamily="18" charset="0"/>
                <a:cs typeface="Times New Roman" panose="02020603050405020304" pitchFamily="18" charset="0"/>
                <a:sym typeface="Arial"/>
              </a:rPr>
              <a:t> D. Lập đồn điền</a:t>
            </a:r>
          </a:p>
        </p:txBody>
      </p:sp>
      <p:pic>
        <p:nvPicPr>
          <p:cNvPr id="14" name="Picture 13">
            <a:extLst>
              <a:ext uri="{FF2B5EF4-FFF2-40B4-BE49-F238E27FC236}">
                <a16:creationId xmlns:a16="http://schemas.microsoft.com/office/drawing/2014/main" id="{6D5A08DB-84C3-4E47-BDA5-DB3F46364FAC}"/>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0821297" y="4594608"/>
            <a:ext cx="804536" cy="704088"/>
          </a:xfrm>
          <a:prstGeom prst="rect">
            <a:avLst/>
          </a:prstGeom>
        </p:spPr>
      </p:pic>
    </p:spTree>
    <p:extLst>
      <p:ext uri="{BB962C8B-B14F-4D97-AF65-F5344CB8AC3E}">
        <p14:creationId xmlns:p14="http://schemas.microsoft.com/office/powerpoint/2010/main" val="2394741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7"/>
                                        </p:tgtEl>
                                        <p:attrNameLst>
                                          <p:attrName>fillcolor</p:attrName>
                                        </p:attrNameLst>
                                      </p:cBhvr>
                                      <p:to>
                                        <a:srgbClr val="FFF2CC"/>
                                      </p:to>
                                    </p:animClr>
                                    <p:set>
                                      <p:cBhvr>
                                        <p:cTn id="35" dur="250" fill="hold"/>
                                        <p:tgtEl>
                                          <p:spTgt spid="7"/>
                                        </p:tgtEl>
                                        <p:attrNameLst>
                                          <p:attrName>fill.type</p:attrName>
                                        </p:attrNameLst>
                                      </p:cBhvr>
                                      <p:to>
                                        <p:strVal val="solid"/>
                                      </p:to>
                                    </p:set>
                                    <p:set>
                                      <p:cBhvr>
                                        <p:cTn id="36" dur="250" fill="hold"/>
                                        <p:tgtEl>
                                          <p:spTgt spid="7"/>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4*#ppt_w"/>
                                          </p:val>
                                        </p:tav>
                                        <p:tav tm="100000">
                                          <p:val>
                                            <p:strVal val="#ppt_w"/>
                                          </p:val>
                                        </p:tav>
                                      </p:tavLst>
                                    </p:anim>
                                    <p:anim calcmode="lin" valueType="num">
                                      <p:cBhvr>
                                        <p:cTn id="40"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7"/>
                                        </p:tgtEl>
                                        <p:attrNameLst>
                                          <p:attrName>fillcolor</p:attrName>
                                        </p:attrNameLst>
                                      </p:cBhvr>
                                      <p:to>
                                        <a:srgbClr val="FFFF00"/>
                                      </p:to>
                                    </p:animClr>
                                    <p:set>
                                      <p:cBhvr>
                                        <p:cTn id="43" dur="250" fill="hold"/>
                                        <p:tgtEl>
                                          <p:spTgt spid="7"/>
                                        </p:tgtEl>
                                        <p:attrNameLst>
                                          <p:attrName>fill.type</p:attrName>
                                        </p:attrNameLst>
                                      </p:cBhvr>
                                      <p:to>
                                        <p:strVal val="solid"/>
                                      </p:to>
                                    </p:set>
                                    <p:set>
                                      <p:cBhvr>
                                        <p:cTn id="4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8"/>
                                        </p:tgtEl>
                                        <p:attrNameLst>
                                          <p:attrName>fillcolor</p:attrName>
                                        </p:attrNameLst>
                                      </p:cBhvr>
                                      <p:to>
                                        <a:srgbClr val="FFF2CC"/>
                                      </p:to>
                                    </p:animClr>
                                    <p:set>
                                      <p:cBhvr>
                                        <p:cTn id="50" dur="250" fill="hold"/>
                                        <p:tgtEl>
                                          <p:spTgt spid="8"/>
                                        </p:tgtEl>
                                        <p:attrNameLst>
                                          <p:attrName>fill.type</p:attrName>
                                        </p:attrNameLst>
                                      </p:cBhvr>
                                      <p:to>
                                        <p:strVal val="solid"/>
                                      </p:to>
                                    </p:set>
                                    <p:set>
                                      <p:cBhvr>
                                        <p:cTn id="51" dur="250" fill="hold"/>
                                        <p:tgtEl>
                                          <p:spTgt spid="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2"/>
                                        </p:tgtEl>
                                        <p:attrNameLst>
                                          <p:attrName>style.visibility</p:attrName>
                                        </p:attrNameLst>
                                      </p:cBhvr>
                                      <p:to>
                                        <p:strVal val="visible"/>
                                      </p:to>
                                    </p:set>
                                    <p:anim calcmode="lin" valueType="num">
                                      <p:cBhvr>
                                        <p:cTn id="54" dur="250" fill="hold"/>
                                        <p:tgtEl>
                                          <p:spTgt spid="12"/>
                                        </p:tgtEl>
                                        <p:attrNameLst>
                                          <p:attrName>ppt_w</p:attrName>
                                        </p:attrNameLst>
                                      </p:cBhvr>
                                      <p:tavLst>
                                        <p:tav tm="0">
                                          <p:val>
                                            <p:strVal val="4*#ppt_w"/>
                                          </p:val>
                                        </p:tav>
                                        <p:tav tm="100000">
                                          <p:val>
                                            <p:strVal val="#ppt_w"/>
                                          </p:val>
                                        </p:tav>
                                      </p:tavLst>
                                    </p:anim>
                                    <p:anim calcmode="lin" valueType="num">
                                      <p:cBhvr>
                                        <p:cTn id="5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8"/>
                                        </p:tgtEl>
                                        <p:attrNameLst>
                                          <p:attrName>fillcolor</p:attrName>
                                        </p:attrNameLst>
                                      </p:cBhvr>
                                      <p:to>
                                        <a:srgbClr val="00B050"/>
                                      </p:to>
                                    </p:animClr>
                                    <p:set>
                                      <p:cBhvr>
                                        <p:cTn id="58" dur="250" fill="hold"/>
                                        <p:tgtEl>
                                          <p:spTgt spid="8"/>
                                        </p:tgtEl>
                                        <p:attrNameLst>
                                          <p:attrName>fill.type</p:attrName>
                                        </p:attrNameLst>
                                      </p:cBhvr>
                                      <p:to>
                                        <p:strVal val="solid"/>
                                      </p:to>
                                    </p:set>
                                    <p:set>
                                      <p:cBhvr>
                                        <p:cTn id="5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60" restart="whenNotActive" fill="hold" evtFilter="cancelBubble" nodeType="interactiveSeq">
                <p:stCondLst>
                  <p:cond evt="onClick" delay="0">
                    <p:tgtEl>
                      <p:spTgt spid="9"/>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9"/>
                                        </p:tgtEl>
                                        <p:attrNameLst>
                                          <p:attrName>fillcolor</p:attrName>
                                        </p:attrNameLst>
                                      </p:cBhvr>
                                      <p:to>
                                        <a:srgbClr val="FFF2CC"/>
                                      </p:to>
                                    </p:animClr>
                                    <p:set>
                                      <p:cBhvr>
                                        <p:cTn id="65" dur="250" fill="hold"/>
                                        <p:tgtEl>
                                          <p:spTgt spid="9"/>
                                        </p:tgtEl>
                                        <p:attrNameLst>
                                          <p:attrName>fill.type</p:attrName>
                                        </p:attrNameLst>
                                      </p:cBhvr>
                                      <p:to>
                                        <p:strVal val="solid"/>
                                      </p:to>
                                    </p:set>
                                    <p:set>
                                      <p:cBhvr>
                                        <p:cTn id="66" dur="250" fill="hold"/>
                                        <p:tgtEl>
                                          <p:spTgt spid="9"/>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1"/>
                                        </p:tgtEl>
                                        <p:attrNameLst>
                                          <p:attrName>style.visibility</p:attrName>
                                        </p:attrNameLst>
                                      </p:cBhvr>
                                      <p:to>
                                        <p:strVal val="visible"/>
                                      </p:to>
                                    </p:set>
                                    <p:anim calcmode="lin" valueType="num">
                                      <p:cBhvr>
                                        <p:cTn id="69" dur="250" fill="hold"/>
                                        <p:tgtEl>
                                          <p:spTgt spid="11"/>
                                        </p:tgtEl>
                                        <p:attrNameLst>
                                          <p:attrName>ppt_w</p:attrName>
                                        </p:attrNameLst>
                                      </p:cBhvr>
                                      <p:tavLst>
                                        <p:tav tm="0">
                                          <p:val>
                                            <p:strVal val="4*#ppt_w"/>
                                          </p:val>
                                        </p:tav>
                                        <p:tav tm="100000">
                                          <p:val>
                                            <p:strVal val="#ppt_w"/>
                                          </p:val>
                                        </p:tav>
                                      </p:tavLst>
                                    </p:anim>
                                    <p:anim calcmode="lin" valueType="num">
                                      <p:cBhvr>
                                        <p:cTn id="7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9"/>
                                        </p:tgtEl>
                                        <p:attrNameLst>
                                          <p:attrName>fillcolor</p:attrName>
                                        </p:attrNameLst>
                                      </p:cBhvr>
                                      <p:to>
                                        <a:srgbClr val="FFFF00"/>
                                      </p:to>
                                    </p:animClr>
                                    <p:set>
                                      <p:cBhvr>
                                        <p:cTn id="73" dur="250" fill="hold"/>
                                        <p:tgtEl>
                                          <p:spTgt spid="9"/>
                                        </p:tgtEl>
                                        <p:attrNameLst>
                                          <p:attrName>fill.type</p:attrName>
                                        </p:attrNameLst>
                                      </p:cBhvr>
                                      <p:to>
                                        <p:strVal val="solid"/>
                                      </p:to>
                                    </p:set>
                                    <p:set>
                                      <p:cBhvr>
                                        <p:cTn id="7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13"/>
                                        </p:tgtEl>
                                        <p:attrNameLst>
                                          <p:attrName>fillcolor</p:attrName>
                                        </p:attrNameLst>
                                      </p:cBhvr>
                                      <p:to>
                                        <a:srgbClr val="FFF2CC"/>
                                      </p:to>
                                    </p:animClr>
                                    <p:set>
                                      <p:cBhvr>
                                        <p:cTn id="80" dur="250" fill="hold"/>
                                        <p:tgtEl>
                                          <p:spTgt spid="13"/>
                                        </p:tgtEl>
                                        <p:attrNameLst>
                                          <p:attrName>fill.type</p:attrName>
                                        </p:attrNameLst>
                                      </p:cBhvr>
                                      <p:to>
                                        <p:strVal val="solid"/>
                                      </p:to>
                                    </p:set>
                                    <p:set>
                                      <p:cBhvr>
                                        <p:cTn id="81" dur="250" fill="hold"/>
                                        <p:tgtEl>
                                          <p:spTgt spid="13"/>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4"/>
                                        </p:tgtEl>
                                        <p:attrNameLst>
                                          <p:attrName>style.visibility</p:attrName>
                                        </p:attrNameLst>
                                      </p:cBhvr>
                                      <p:to>
                                        <p:strVal val="visible"/>
                                      </p:to>
                                    </p:set>
                                    <p:anim calcmode="lin" valueType="num">
                                      <p:cBhvr>
                                        <p:cTn id="84" dur="250" fill="hold"/>
                                        <p:tgtEl>
                                          <p:spTgt spid="14"/>
                                        </p:tgtEl>
                                        <p:attrNameLst>
                                          <p:attrName>ppt_w</p:attrName>
                                        </p:attrNameLst>
                                      </p:cBhvr>
                                      <p:tavLst>
                                        <p:tav tm="0">
                                          <p:val>
                                            <p:strVal val="4*#ppt_w"/>
                                          </p:val>
                                        </p:tav>
                                        <p:tav tm="100000">
                                          <p:val>
                                            <p:strVal val="#ppt_w"/>
                                          </p:val>
                                        </p:tav>
                                      </p:tavLst>
                                    </p:anim>
                                    <p:anim calcmode="lin" valueType="num">
                                      <p:cBhvr>
                                        <p:cTn id="8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13"/>
                                        </p:tgtEl>
                                        <p:attrNameLst>
                                          <p:attrName>fillcolor</p:attrName>
                                        </p:attrNameLst>
                                      </p:cBhvr>
                                      <p:to>
                                        <a:srgbClr val="FFFF00"/>
                                      </p:to>
                                    </p:animClr>
                                    <p:set>
                                      <p:cBhvr>
                                        <p:cTn id="88" dur="250" fill="hold"/>
                                        <p:tgtEl>
                                          <p:spTgt spid="13"/>
                                        </p:tgtEl>
                                        <p:attrNameLst>
                                          <p:attrName>fill.type</p:attrName>
                                        </p:attrNameLst>
                                      </p:cBhvr>
                                      <p:to>
                                        <p:strVal val="solid"/>
                                      </p:to>
                                    </p:set>
                                    <p:set>
                                      <p:cBhvr>
                                        <p:cTn id="8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5" grpId="0"/>
      <p:bldP spid="7" grpId="0" animBg="1"/>
      <p:bldP spid="8" grpId="0" animBg="1"/>
      <p:bldP spid="9"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2811313" y="2172245"/>
            <a:ext cx="7162028"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A. </a:t>
            </a:r>
            <a:r>
              <a:rPr lang="vi-VN" sz="3200" dirty="0">
                <a:solidFill>
                  <a:prstClr val="white"/>
                </a:solidFill>
                <a:latin typeface="Times New Roman" panose="02020603050405020304" pitchFamily="18" charset="0"/>
                <a:cs typeface="Times New Roman" panose="02020603050405020304" pitchFamily="18" charset="0"/>
                <a:sym typeface="Arial"/>
              </a:rPr>
              <a:t>Lê Hữu Trác (Hải Thượng Lãn Ông)</a:t>
            </a:r>
            <a:endParaRPr lang="en-US" sz="3200" dirty="0">
              <a:solidFill>
                <a:prstClr val="white"/>
              </a:solidFill>
              <a:latin typeface="Times New Roman" panose="02020603050405020304" pitchFamily="18" charset="0"/>
              <a:cs typeface="Times New Roman" panose="02020603050405020304" pitchFamily="18" charset="0"/>
              <a:sym typeface="Arial"/>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1"/>
            <a:ext cx="11502887"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vi-VN" sz="3200" b="1" dirty="0">
                <a:solidFill>
                  <a:srgbClr val="002060"/>
                </a:solidFill>
                <a:latin typeface="Times New Roman" panose="02020603050405020304" pitchFamily="18" charset="0"/>
                <a:cs typeface="Times New Roman" panose="02020603050405020304" pitchFamily="18" charset="0"/>
                <a:sym typeface="Arial"/>
              </a:rPr>
              <a:t>Nhà y, được học lỗi lạc thời Trần đã nghiên cứu thành công nhiều loại cây có trong nước để chữa bệnh cho nhân dân. Ông là ai?</a:t>
            </a:r>
            <a:endParaRPr lang="en-US" sz="3200" b="1" dirty="0">
              <a:solidFill>
                <a:srgbClr val="002060"/>
              </a:solidFill>
              <a:latin typeface="Times New Roman" panose="02020603050405020304" pitchFamily="18" charset="0"/>
              <a:cs typeface="Times New Roman" panose="02020603050405020304" pitchFamily="18" charset="0"/>
              <a:sym typeface="Arial"/>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2811313" y="3424756"/>
            <a:ext cx="7162028"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B. </a:t>
            </a:r>
            <a:r>
              <a:rPr lang="vi-VN" sz="3200" dirty="0">
                <a:solidFill>
                  <a:prstClr val="white"/>
                </a:solidFill>
                <a:latin typeface="Times New Roman" panose="02020603050405020304" pitchFamily="18" charset="0"/>
                <a:cs typeface="Times New Roman" panose="02020603050405020304" pitchFamily="18" charset="0"/>
                <a:sym typeface="Arial"/>
              </a:rPr>
              <a:t>Phan Phu Tiên.</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2811313" y="4760393"/>
            <a:ext cx="7162028"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C. </a:t>
            </a:r>
            <a:r>
              <a:rPr lang="vi-VN" sz="3200" dirty="0">
                <a:solidFill>
                  <a:prstClr val="white"/>
                </a:solidFill>
                <a:latin typeface="Times New Roman" panose="02020603050405020304" pitchFamily="18" charset="0"/>
                <a:cs typeface="Times New Roman" panose="02020603050405020304" pitchFamily="18" charset="0"/>
                <a:sym typeface="Arial"/>
              </a:rPr>
              <a:t>Phạm Sư Mạnh.</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2811313" y="5939777"/>
            <a:ext cx="7162028"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D. </a:t>
            </a:r>
            <a:r>
              <a:rPr lang="vi-VN" sz="3200" dirty="0">
                <a:solidFill>
                  <a:prstClr val="white"/>
                </a:solidFill>
                <a:latin typeface="Times New Roman" panose="02020603050405020304" pitchFamily="18" charset="0"/>
                <a:cs typeface="Times New Roman" panose="02020603050405020304" pitchFamily="18" charset="0"/>
                <a:sym typeface="Arial"/>
              </a:rPr>
              <a:t>Nguyễn Bá Tĩnh (Tuệ Tĩnh).</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464556" flipH="1">
            <a:off x="10257591" y="992712"/>
            <a:ext cx="1589852" cy="1174803"/>
          </a:xfrm>
          <a:prstGeom prst="rect">
            <a:avLst/>
          </a:prstGeom>
        </p:spPr>
      </p:pic>
    </p:spTree>
    <p:extLst>
      <p:ext uri="{BB962C8B-B14F-4D97-AF65-F5344CB8AC3E}">
        <p14:creationId xmlns:p14="http://schemas.microsoft.com/office/powerpoint/2010/main" val="34383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21575 0.68218 " pathEditMode="relative" rAng="0" ptsTypes="AA">
                                      <p:cBhvr>
                                        <p:cTn id="69" dur="2000" fill="hold"/>
                                        <p:tgtEl>
                                          <p:spTgt spid="10"/>
                                        </p:tgtEl>
                                        <p:attrNameLst>
                                          <p:attrName>ppt_x</p:attrName>
                                          <p:attrName>ppt_y</p:attrName>
                                        </p:attrNameLst>
                                      </p:cBhvr>
                                      <p:rCtr x="-10794" y="34097"/>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1" y="2205979"/>
            <a:ext cx="12192001"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Times New Roman" panose="02020603050405020304" pitchFamily="18" charset="0"/>
                <a:cs typeface="Times New Roman" panose="02020603050405020304" pitchFamily="18" charset="0"/>
                <a:sym typeface="Arial"/>
              </a:rPr>
              <a:t>A. </a:t>
            </a:r>
            <a:r>
              <a:rPr lang="vi-VN" sz="3200" dirty="0">
                <a:solidFill>
                  <a:prstClr val="white"/>
                </a:solidFill>
                <a:latin typeface="Times New Roman" panose="02020603050405020304" pitchFamily="18" charset="0"/>
                <a:cs typeface="Times New Roman" panose="02020603050405020304" pitchFamily="18" charset="0"/>
                <a:sym typeface="Arial"/>
              </a:rPr>
              <a:t>Các nhà nho được bổ nhiệm những chức vụ quan trọng trong bộ máy nhà nước.</a:t>
            </a:r>
            <a:endParaRPr lang="en-US" sz="3200" dirty="0">
              <a:solidFill>
                <a:prstClr val="white"/>
              </a:solidFill>
              <a:latin typeface="Times New Roman" panose="02020603050405020304" pitchFamily="18" charset="0"/>
              <a:cs typeface="Times New Roman" panose="02020603050405020304" pitchFamily="18" charset="0"/>
              <a:sym typeface="Arial"/>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1"/>
            <a:ext cx="11502887"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vi-VN" sz="4000" b="1" dirty="0">
                <a:solidFill>
                  <a:srgbClr val="002060"/>
                </a:solidFill>
                <a:latin typeface="Times New Roman" panose="02020603050405020304" pitchFamily="18" charset="0"/>
                <a:cs typeface="Times New Roman" panose="02020603050405020304" pitchFamily="18" charset="0"/>
                <a:sym typeface="Arial"/>
              </a:rPr>
              <a:t>Biểu hiện chứng tỏ Nho giáo ngày càng phát triển ở thời Trần là:</a:t>
            </a:r>
            <a:endParaRPr lang="en-US" sz="4000" b="1" dirty="0">
              <a:solidFill>
                <a:srgbClr val="002060"/>
              </a:solidFill>
              <a:latin typeface="Times New Roman" panose="02020603050405020304" pitchFamily="18" charset="0"/>
              <a:cs typeface="Times New Roman" panose="02020603050405020304" pitchFamily="18" charset="0"/>
              <a:sym typeface="Arial"/>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0" y="3421866"/>
            <a:ext cx="1219200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dirty="0">
                <a:solidFill>
                  <a:prstClr val="white"/>
                </a:solidFill>
                <a:latin typeface="Times New Roman" panose="02020603050405020304" pitchFamily="18" charset="0"/>
                <a:cs typeface="Times New Roman" panose="02020603050405020304" pitchFamily="18" charset="0"/>
                <a:sym typeface="Arial"/>
              </a:rPr>
              <a:t>B. </a:t>
            </a:r>
            <a:r>
              <a:rPr lang="vi-VN" sz="3200" dirty="0">
                <a:solidFill>
                  <a:prstClr val="white"/>
                </a:solidFill>
                <a:latin typeface="Times New Roman" panose="02020603050405020304" pitchFamily="18" charset="0"/>
                <a:cs typeface="Times New Roman" panose="02020603050405020304" pitchFamily="18" charset="0"/>
                <a:sym typeface="Arial"/>
              </a:rPr>
              <a:t>Các nhà nho được tham dự các buổi thiết triều.</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3" y="4564866"/>
            <a:ext cx="1219199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C. </a:t>
            </a:r>
            <a:r>
              <a:rPr lang="vi-VN" sz="3200" dirty="0">
                <a:solidFill>
                  <a:prstClr val="white"/>
                </a:solidFill>
                <a:latin typeface="Times New Roman" panose="02020603050405020304" pitchFamily="18" charset="0"/>
                <a:cs typeface="Times New Roman" panose="02020603050405020304" pitchFamily="18" charset="0"/>
                <a:sym typeface="Arial"/>
              </a:rPr>
              <a:t>Các nhà nho được nhiều bổng lộc.</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1" y="5939778"/>
            <a:ext cx="12191993"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D. C</a:t>
            </a:r>
            <a:r>
              <a:rPr lang="vi-VN" sz="3200" dirty="0">
                <a:solidFill>
                  <a:prstClr val="white"/>
                </a:solidFill>
                <a:latin typeface="Times New Roman" panose="02020603050405020304" pitchFamily="18" charset="0"/>
                <a:cs typeface="Times New Roman" panose="02020603050405020304" pitchFamily="18" charset="0"/>
                <a:sym typeface="Arial"/>
              </a:rPr>
              <a:t>ác nhà nho được phụ trách công việc ngoại giao.</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627896" y="-334869"/>
            <a:ext cx="1564105" cy="1545336"/>
          </a:xfrm>
          <a:prstGeom prst="rect">
            <a:avLst/>
          </a:prstGeom>
        </p:spPr>
      </p:pic>
    </p:spTree>
    <p:extLst>
      <p:ext uri="{BB962C8B-B14F-4D97-AF65-F5344CB8AC3E}">
        <p14:creationId xmlns:p14="http://schemas.microsoft.com/office/powerpoint/2010/main" val="71186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92D05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0651 0.32431 " pathEditMode="relative" rAng="0" ptsTypes="AA">
                                      <p:cBhvr>
                                        <p:cTn id="69" dur="2000" fill="hold"/>
                                        <p:tgtEl>
                                          <p:spTgt spid="10"/>
                                        </p:tgtEl>
                                        <p:attrNameLst>
                                          <p:attrName>ppt_x</p:attrName>
                                          <p:attrName>ppt_y</p:attrName>
                                        </p:attrNameLst>
                                      </p:cBhvr>
                                      <p:rCtr x="-20326" y="16204"/>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7"/>
                                        </p:tgtEl>
                                        <p:attrNameLst>
                                          <p:attrName>fillcolor</p:attrName>
                                        </p:attrNameLst>
                                      </p:cBhvr>
                                      <p:to>
                                        <a:srgbClr val="92D050"/>
                                      </p:to>
                                    </p:animClr>
                                    <p:set>
                                      <p:cBhvr>
                                        <p:cTn id="73" dur="500" fill="hold"/>
                                        <p:tgtEl>
                                          <p:spTgt spid="7"/>
                                        </p:tgtEl>
                                        <p:attrNameLst>
                                          <p:attrName>fill.type</p:attrName>
                                        </p:attrNameLst>
                                      </p:cBhvr>
                                      <p:to>
                                        <p:strVal val="solid"/>
                                      </p:to>
                                    </p:set>
                                    <p:set>
                                      <p:cBhvr>
                                        <p:cTn id="74" dur="500" fill="hold"/>
                                        <p:tgtEl>
                                          <p:spTgt spid="7"/>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grpSp>
        <p:nvGrpSpPr>
          <p:cNvPr id="1422" name="Google Shape;1422;p47"/>
          <p:cNvGrpSpPr/>
          <p:nvPr/>
        </p:nvGrpSpPr>
        <p:grpSpPr>
          <a:xfrm>
            <a:off x="950791" y="1215821"/>
            <a:ext cx="5840083" cy="4426356"/>
            <a:chOff x="1572575" y="3497750"/>
            <a:chExt cx="843650" cy="639425"/>
          </a:xfrm>
        </p:grpSpPr>
        <p:sp>
          <p:nvSpPr>
            <p:cNvPr id="1423" name="Google Shape;1423;p47"/>
            <p:cNvSpPr/>
            <p:nvPr/>
          </p:nvSpPr>
          <p:spPr>
            <a:xfrm>
              <a:off x="1572575" y="3497750"/>
              <a:ext cx="843650" cy="534600"/>
            </a:xfrm>
            <a:custGeom>
              <a:avLst/>
              <a:gdLst/>
              <a:ahLst/>
              <a:cxnLst/>
              <a:rect l="l" t="t" r="r" b="b"/>
              <a:pathLst>
                <a:path w="33746" h="21384" extrusionOk="0">
                  <a:moveTo>
                    <a:pt x="32548" y="1021"/>
                  </a:moveTo>
                  <a:lnTo>
                    <a:pt x="32548" y="20362"/>
                  </a:lnTo>
                  <a:lnTo>
                    <a:pt x="1197" y="20362"/>
                  </a:lnTo>
                  <a:lnTo>
                    <a:pt x="1197" y="1021"/>
                  </a:lnTo>
                  <a:close/>
                  <a:moveTo>
                    <a:pt x="477" y="0"/>
                  </a:moveTo>
                  <a:cubicBezTo>
                    <a:pt x="210" y="0"/>
                    <a:pt x="0" y="209"/>
                    <a:pt x="0" y="477"/>
                  </a:cubicBezTo>
                  <a:lnTo>
                    <a:pt x="0" y="20906"/>
                  </a:lnTo>
                  <a:cubicBezTo>
                    <a:pt x="0" y="21174"/>
                    <a:pt x="218" y="21384"/>
                    <a:pt x="477" y="21384"/>
                  </a:cubicBezTo>
                  <a:lnTo>
                    <a:pt x="33268" y="21384"/>
                  </a:lnTo>
                  <a:cubicBezTo>
                    <a:pt x="33536" y="21384"/>
                    <a:pt x="33745" y="21166"/>
                    <a:pt x="33745" y="20906"/>
                  </a:cubicBezTo>
                  <a:lnTo>
                    <a:pt x="33745" y="477"/>
                  </a:lnTo>
                  <a:cubicBezTo>
                    <a:pt x="33745" y="209"/>
                    <a:pt x="33536" y="0"/>
                    <a:pt x="3326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4" name="Google Shape;1424;p47"/>
            <p:cNvSpPr/>
            <p:nvPr/>
          </p:nvSpPr>
          <p:spPr>
            <a:xfrm>
              <a:off x="1904400" y="4032325"/>
              <a:ext cx="179975" cy="104850"/>
            </a:xfrm>
            <a:custGeom>
              <a:avLst/>
              <a:gdLst/>
              <a:ahLst/>
              <a:cxnLst/>
              <a:rect l="l" t="t" r="r" b="b"/>
              <a:pathLst>
                <a:path w="7199" h="4194" extrusionOk="0">
                  <a:moveTo>
                    <a:pt x="1" y="1"/>
                  </a:moveTo>
                  <a:lnTo>
                    <a:pt x="1" y="4194"/>
                  </a:lnTo>
                  <a:lnTo>
                    <a:pt x="7198" y="4194"/>
                  </a:lnTo>
                  <a:lnTo>
                    <a:pt x="719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5" name="Google Shape;1425;p47"/>
            <p:cNvSpPr/>
            <p:nvPr/>
          </p:nvSpPr>
          <p:spPr>
            <a:xfrm>
              <a:off x="1904400" y="4032325"/>
              <a:ext cx="179975" cy="49825"/>
            </a:xfrm>
            <a:custGeom>
              <a:avLst/>
              <a:gdLst/>
              <a:ahLst/>
              <a:cxnLst/>
              <a:rect l="l" t="t" r="r" b="b"/>
              <a:pathLst>
                <a:path w="7199" h="1993" extrusionOk="0">
                  <a:moveTo>
                    <a:pt x="1" y="1"/>
                  </a:moveTo>
                  <a:lnTo>
                    <a:pt x="1" y="980"/>
                  </a:lnTo>
                  <a:lnTo>
                    <a:pt x="7198" y="1992"/>
                  </a:lnTo>
                  <a:lnTo>
                    <a:pt x="7198"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6" name="Google Shape;1426;p47"/>
            <p:cNvSpPr/>
            <p:nvPr/>
          </p:nvSpPr>
          <p:spPr>
            <a:xfrm>
              <a:off x="1852950" y="4127950"/>
              <a:ext cx="283100" cy="9225"/>
            </a:xfrm>
            <a:custGeom>
              <a:avLst/>
              <a:gdLst/>
              <a:ahLst/>
              <a:cxnLst/>
              <a:rect l="l" t="t" r="r" b="b"/>
              <a:pathLst>
                <a:path w="11324" h="369" extrusionOk="0">
                  <a:moveTo>
                    <a:pt x="67" y="0"/>
                  </a:moveTo>
                  <a:cubicBezTo>
                    <a:pt x="25" y="0"/>
                    <a:pt x="0" y="34"/>
                    <a:pt x="0" y="67"/>
                  </a:cubicBezTo>
                  <a:lnTo>
                    <a:pt x="0" y="293"/>
                  </a:lnTo>
                  <a:cubicBezTo>
                    <a:pt x="0" y="335"/>
                    <a:pt x="25" y="369"/>
                    <a:pt x="67" y="369"/>
                  </a:cubicBezTo>
                  <a:lnTo>
                    <a:pt x="11248" y="369"/>
                  </a:lnTo>
                  <a:cubicBezTo>
                    <a:pt x="11290" y="369"/>
                    <a:pt x="11324" y="335"/>
                    <a:pt x="11324" y="293"/>
                  </a:cubicBezTo>
                  <a:lnTo>
                    <a:pt x="11324" y="67"/>
                  </a:lnTo>
                  <a:cubicBezTo>
                    <a:pt x="11324" y="34"/>
                    <a:pt x="11290" y="0"/>
                    <a:pt x="1124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456" name="Google Shape;1456;p47"/>
          <p:cNvSpPr/>
          <p:nvPr/>
        </p:nvSpPr>
        <p:spPr>
          <a:xfrm rot="623763">
            <a:off x="8851566" y="5601122"/>
            <a:ext cx="882757" cy="84864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 name="Rectangle 1">
            <a:extLst>
              <a:ext uri="{FF2B5EF4-FFF2-40B4-BE49-F238E27FC236}">
                <a16:creationId xmlns:a16="http://schemas.microsoft.com/office/drawing/2014/main" id="{7EDAF502-A903-D645-95D8-B5DE56A1F992}"/>
              </a:ext>
            </a:extLst>
          </p:cNvPr>
          <p:cNvSpPr/>
          <p:nvPr/>
        </p:nvSpPr>
        <p:spPr>
          <a:xfrm>
            <a:off x="1152529" y="1386239"/>
            <a:ext cx="5455235" cy="33874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1427" name="Google Shape;1427;p47"/>
          <p:cNvSpPr/>
          <p:nvPr/>
        </p:nvSpPr>
        <p:spPr>
          <a:xfrm>
            <a:off x="414559" y="608301"/>
            <a:ext cx="1978767" cy="197876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pPr algn="ctr" defTabSz="1219170">
              <a:buClr>
                <a:srgbClr val="000000"/>
              </a:buClr>
              <a:defRPr/>
            </a:pPr>
            <a:endParaRPr sz="1867" kern="0">
              <a:solidFill>
                <a:srgbClr val="000000"/>
              </a:solidFill>
              <a:latin typeface="Arial"/>
              <a:cs typeface="Arial"/>
              <a:sym typeface="Arial"/>
            </a:endParaRPr>
          </a:p>
        </p:txBody>
      </p:sp>
      <p:sp>
        <p:nvSpPr>
          <p:cNvPr id="1457" name="Google Shape;1457;p47"/>
          <p:cNvSpPr/>
          <p:nvPr/>
        </p:nvSpPr>
        <p:spPr>
          <a:xfrm rot="1896833">
            <a:off x="6380359" y="1532947"/>
            <a:ext cx="680568" cy="65425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28" name="Google Shape;1428;p47"/>
          <p:cNvGrpSpPr/>
          <p:nvPr/>
        </p:nvGrpSpPr>
        <p:grpSpPr>
          <a:xfrm>
            <a:off x="868363" y="883219"/>
            <a:ext cx="1071175" cy="1297184"/>
            <a:chOff x="5685225" y="1586850"/>
            <a:chExt cx="598600" cy="724900"/>
          </a:xfrm>
        </p:grpSpPr>
        <p:sp>
          <p:nvSpPr>
            <p:cNvPr id="1429" name="Google Shape;1429;p47"/>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0" name="Google Shape;1430;p47"/>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1" name="Google Shape;1431;p47"/>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2" name="Google Shape;1432;p47"/>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3" name="Google Shape;1433;p47"/>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4" name="Google Shape;1434;p47"/>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5" name="Google Shape;1435;p47"/>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6" name="Google Shape;1436;p47"/>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7" name="Google Shape;1437;p47"/>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8" name="Google Shape;1438;p47"/>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9" name="Google Shape;1439;p47"/>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0" name="Google Shape;1440;p47"/>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1" name="Google Shape;1441;p47"/>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2" name="Google Shape;1442;p47"/>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3" name="Google Shape;1443;p47"/>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4" name="Google Shape;1444;p47"/>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5" name="Google Shape;1445;p47"/>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6" name="Google Shape;1446;p47"/>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7" name="Google Shape;1447;p47"/>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8" name="Google Shape;1448;p47"/>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9" name="Google Shape;1449;p47"/>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0" name="Google Shape;1450;p47"/>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1" name="Google Shape;1451;p47"/>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2" name="Google Shape;1452;p47"/>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3" name="Google Shape;1453;p47"/>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4" name="Google Shape;1454;p47"/>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5" name="Google Shape;1455;p47"/>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4" name="Rectangle 3">
            <a:extLst>
              <a:ext uri="{FF2B5EF4-FFF2-40B4-BE49-F238E27FC236}">
                <a16:creationId xmlns:a16="http://schemas.microsoft.com/office/drawing/2014/main" id="{7BC8CCC8-CEA9-B44F-BD77-603BCE92F845}"/>
              </a:ext>
            </a:extLst>
          </p:cNvPr>
          <p:cNvSpPr/>
          <p:nvPr/>
        </p:nvSpPr>
        <p:spPr>
          <a:xfrm>
            <a:off x="2015947" y="1832375"/>
            <a:ext cx="4078395" cy="2339102"/>
          </a:xfrm>
          <a:prstGeom prst="rect">
            <a:avLst/>
          </a:prstGeom>
          <a:noFill/>
        </p:spPr>
        <p:txBody>
          <a:bodyPr wrap="square" lIns="121920" tIns="60960" rIns="121920" bIns="60960">
            <a:spAutoFit/>
          </a:bodyPr>
          <a:lstStyle/>
          <a:p>
            <a:pPr algn="ctr" defTabSz="1219170">
              <a:buClr>
                <a:srgbClr val="000000"/>
              </a:buClr>
              <a:defRPr/>
            </a:pPr>
            <a:r>
              <a:rPr lang="en-US" sz="7200" b="1" kern="0" dirty="0" err="1">
                <a:ln w="0"/>
                <a:solidFill>
                  <a:srgbClr val="E3E7EA">
                    <a:lumMod val="10000"/>
                  </a:srgb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Vận</a:t>
            </a:r>
            <a:r>
              <a:rPr lang="en-US" sz="7200" b="1" kern="0" dirty="0">
                <a:ln w="0"/>
                <a:solidFill>
                  <a:srgbClr val="E3E7EA">
                    <a:lumMod val="10000"/>
                  </a:srgb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 </a:t>
            </a:r>
            <a:r>
              <a:rPr lang="en-US" sz="7200" b="1" kern="0" dirty="0" err="1">
                <a:ln w="0"/>
                <a:solidFill>
                  <a:srgbClr val="E3E7EA">
                    <a:lumMod val="10000"/>
                  </a:srgb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dụng</a:t>
            </a:r>
            <a:endParaRPr lang="en-US" sz="7200" b="1" kern="0" dirty="0">
              <a:ln w="0"/>
              <a:solidFill>
                <a:srgbClr val="E3E7EA">
                  <a:lumMod val="10000"/>
                </a:srgb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endParaRPr>
          </a:p>
        </p:txBody>
      </p:sp>
      <p:pic>
        <p:nvPicPr>
          <p:cNvPr id="1026" name="Picture 2">
            <a:extLst>
              <a:ext uri="{FF2B5EF4-FFF2-40B4-BE49-F238E27FC236}">
                <a16:creationId xmlns:a16="http://schemas.microsoft.com/office/drawing/2014/main" id="{0D46DFC8-DE04-074C-A8B5-0DE754560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175" y="608301"/>
            <a:ext cx="4906165" cy="440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349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7808" y="4688005"/>
            <a:ext cx="1544192" cy="2169996"/>
          </a:xfrm>
          <a:prstGeom prst="rect">
            <a:avLst/>
          </a:prstGeom>
        </p:spPr>
      </p:pic>
      <p:pic>
        <p:nvPicPr>
          <p:cNvPr id="5" name="图片 3">
            <a:extLst>
              <a:ext uri="{FF2B5EF4-FFF2-40B4-BE49-F238E27FC236}">
                <a16:creationId xmlns:a16="http://schemas.microsoft.com/office/drawing/2014/main" id="{653F8F17-3EC4-4718-8736-B56583C3D6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64573" y="4508460"/>
            <a:ext cx="5062852" cy="2845323"/>
          </a:xfrm>
          <a:prstGeom prst="rect">
            <a:avLst/>
          </a:prstGeom>
        </p:spPr>
      </p:pic>
      <p:sp>
        <p:nvSpPr>
          <p:cNvPr id="3" name="Rectangle 2">
            <a:extLst>
              <a:ext uri="{FF2B5EF4-FFF2-40B4-BE49-F238E27FC236}">
                <a16:creationId xmlns:a16="http://schemas.microsoft.com/office/drawing/2014/main" id="{DFE0A350-8463-A442-8201-52163F8652C1}"/>
              </a:ext>
            </a:extLst>
          </p:cNvPr>
          <p:cNvSpPr/>
          <p:nvPr/>
        </p:nvSpPr>
        <p:spPr>
          <a:xfrm>
            <a:off x="867719" y="2169995"/>
            <a:ext cx="10720173" cy="2390141"/>
          </a:xfrm>
          <a:prstGeom prst="rect">
            <a:avLst/>
          </a:prstGeom>
        </p:spPr>
        <p:txBody>
          <a:bodyPr wrap="square">
            <a:spAutoFit/>
          </a:bodyPr>
          <a:lstStyle/>
          <a:p>
            <a:pPr algn="just" defTabSz="1219170">
              <a:buClr>
                <a:srgbClr val="000000"/>
              </a:buClr>
            </a:pPr>
            <a:r>
              <a:rPr lang="en-VN" sz="3733" kern="0" dirty="0">
                <a:solidFill>
                  <a:srgbClr val="000000"/>
                </a:solidFill>
                <a:latin typeface="Times New Roman" panose="02020603050405020304" pitchFamily="18" charset="0"/>
                <a:ea typeface="Times New Roman" panose="02020603050405020304" pitchFamily="18" charset="0"/>
                <a:cs typeface="Arial"/>
                <a:sym typeface="Arial"/>
              </a:rPr>
              <a:t>Tìm hiểu thêm tư liệu sách báo và internet hãy viết bài giới thiệu (khoảng 7 -10 câu) về một thành tựu văn hóa Đại Việt thời Trần còn được bảo tồn và phát huy giá trị đến ngày nay.</a:t>
            </a:r>
            <a:endParaRPr lang="en-VN" sz="3733" kern="0" dirty="0">
              <a:solidFill>
                <a:srgbClr val="000000"/>
              </a:solidFill>
              <a:latin typeface="Arial"/>
              <a:cs typeface="Arial"/>
              <a:sym typeface="Arial"/>
            </a:endParaRPr>
          </a:p>
        </p:txBody>
      </p:sp>
      <p:grpSp>
        <p:nvGrpSpPr>
          <p:cNvPr id="6" name="Group 5">
            <a:extLst>
              <a:ext uri="{FF2B5EF4-FFF2-40B4-BE49-F238E27FC236}">
                <a16:creationId xmlns:a16="http://schemas.microsoft.com/office/drawing/2014/main" id="{135AE706-F10D-0D44-949A-4951C733462D}"/>
              </a:ext>
            </a:extLst>
          </p:cNvPr>
          <p:cNvGrpSpPr/>
          <p:nvPr/>
        </p:nvGrpSpPr>
        <p:grpSpPr>
          <a:xfrm>
            <a:off x="867719" y="542968"/>
            <a:ext cx="4459416" cy="1025921"/>
            <a:chOff x="650789" y="407225"/>
            <a:chExt cx="3344562" cy="769441"/>
          </a:xfrm>
        </p:grpSpPr>
        <p:sp>
          <p:nvSpPr>
            <p:cNvPr id="7" name="Rounded Rectangle 6">
              <a:extLst>
                <a:ext uri="{FF2B5EF4-FFF2-40B4-BE49-F238E27FC236}">
                  <a16:creationId xmlns:a16="http://schemas.microsoft.com/office/drawing/2014/main" id="{75CC1A36-FF05-774E-B140-70B0410E670A}"/>
                </a:ext>
              </a:extLst>
            </p:cNvPr>
            <p:cNvSpPr/>
            <p:nvPr/>
          </p:nvSpPr>
          <p:spPr>
            <a:xfrm>
              <a:off x="650789" y="542353"/>
              <a:ext cx="3344562" cy="634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1867" kern="0">
                <a:solidFill>
                  <a:prstClr val="white"/>
                </a:solidFill>
                <a:latin typeface="Calibri" panose="020F0502020204030204"/>
                <a:sym typeface="Arial"/>
              </a:endParaRPr>
            </a:p>
          </p:txBody>
        </p:sp>
        <p:sp>
          <p:nvSpPr>
            <p:cNvPr id="8" name="Rectangle 7">
              <a:extLst>
                <a:ext uri="{FF2B5EF4-FFF2-40B4-BE49-F238E27FC236}">
                  <a16:creationId xmlns:a16="http://schemas.microsoft.com/office/drawing/2014/main" id="{9EAA6765-B5B3-4143-924B-3495991F49F7}"/>
                </a:ext>
              </a:extLst>
            </p:cNvPr>
            <p:cNvSpPr/>
            <p:nvPr/>
          </p:nvSpPr>
          <p:spPr>
            <a:xfrm>
              <a:off x="1069602" y="407225"/>
              <a:ext cx="2506937" cy="746407"/>
            </a:xfrm>
            <a:prstGeom prst="rect">
              <a:avLst/>
            </a:prstGeom>
          </p:spPr>
          <p:txBody>
            <a:bodyPr wrap="none">
              <a:spAutoFit/>
            </a:bodyPr>
            <a:lstStyle/>
            <a:p>
              <a:pPr algn="ctr" defTabSz="1219170">
                <a:buClr>
                  <a:srgbClr val="000000"/>
                </a:buClr>
                <a:defRPr/>
              </a:pPr>
              <a:r>
                <a:rPr lang="en-US" sz="5867" b="1" kern="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Vận</a:t>
              </a:r>
              <a:r>
                <a:rPr lang="en-US" sz="5867" b="1" kern="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 </a:t>
              </a:r>
              <a:r>
                <a:rPr lang="en-US" sz="5867" b="1" kern="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dụng</a:t>
              </a:r>
              <a:endParaRPr lang="en-US" sz="5867" b="1" kern="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33218064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000" b="-3000"/>
          </a:stretch>
        </a:blipFill>
        <a:effectLst/>
      </p:bgPr>
    </p:bg>
    <p:spTree>
      <p:nvGrpSpPr>
        <p:cNvPr id="1" name=""/>
        <p:cNvGrpSpPr/>
        <p:nvPr/>
      </p:nvGrpSpPr>
      <p:grpSpPr>
        <a:xfrm>
          <a:off x="0" y="0"/>
          <a:ext cx="0" cy="0"/>
          <a:chOff x="0" y="0"/>
          <a:chExt cx="0" cy="0"/>
        </a:xfrm>
      </p:grpSpPr>
      <p:sp>
        <p:nvSpPr>
          <p:cNvPr id="3" name="Rectangle 2">
            <a:hlinkClick r:id="rId6" action="ppaction://hlinksldjump"/>
            <a:extLst>
              <a:ext uri="{FF2B5EF4-FFF2-40B4-BE49-F238E27FC236}">
                <a16:creationId xmlns:a16="http://schemas.microsoft.com/office/drawing/2014/main" id="{E8A3D8D8-1DFA-4A8B-9290-10ED9F0F074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3200">
              <a:solidFill>
                <a:prstClr val="white"/>
              </a:solidFill>
              <a:latin typeface="Calibri" panose="020F0502020204030204"/>
              <a:sym typeface="Arial"/>
            </a:endParaRPr>
          </a:p>
        </p:txBody>
      </p:sp>
      <p:sp>
        <p:nvSpPr>
          <p:cNvPr id="2" name="TextBox 1">
            <a:extLst>
              <a:ext uri="{FF2B5EF4-FFF2-40B4-BE49-F238E27FC236}">
                <a16:creationId xmlns:a16="http://schemas.microsoft.com/office/drawing/2014/main" id="{7CF2F40B-0C06-41A2-98EB-3C7D4751E754}"/>
              </a:ext>
            </a:extLst>
          </p:cNvPr>
          <p:cNvSpPr txBox="1"/>
          <p:nvPr/>
        </p:nvSpPr>
        <p:spPr>
          <a:xfrm>
            <a:off x="1238760" y="301884"/>
            <a:ext cx="9807872" cy="1569660"/>
          </a:xfrm>
          <a:prstGeom prst="rect">
            <a:avLst/>
          </a:prstGeom>
          <a:noFill/>
        </p:spPr>
        <p:txBody>
          <a:bodyPr wrap="square" rtlCol="0">
            <a:spAutoFit/>
          </a:bodyPr>
          <a:lstStyle/>
          <a:p>
            <a:pPr algn="ctr" defTabSz="914377">
              <a:defRPr/>
            </a:pP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Câu</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hỏi</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vi-VN" sz="4800" b="1" dirty="0">
                <a:solidFill>
                  <a:prstClr val="black">
                    <a:lumMod val="50000"/>
                  </a:prstClr>
                </a:solidFill>
                <a:latin typeface="Times New Roman" panose="02020603050405020304" pitchFamily="18" charset="0"/>
                <a:cs typeface="Times New Roman" panose="02020603050405020304" pitchFamily="18" charset="0"/>
                <a:sym typeface="Arial"/>
              </a:rPr>
              <a:t>Thủ công nghiệp do nhà nước quản lý gồm:</a:t>
            </a:r>
            <a:endParaRPr lang="en-US" sz="4800" b="1" dirty="0">
              <a:solidFill>
                <a:prstClr val="black">
                  <a:lumMod val="50000"/>
                </a:prstClr>
              </a:solidFill>
              <a:latin typeface="Times New Roman" panose="02020603050405020304" pitchFamily="18" charset="0"/>
              <a:cs typeface="Times New Roman" panose="02020603050405020304" pitchFamily="18" charset="0"/>
              <a:sym typeface="Arial"/>
            </a:endParaRPr>
          </a:p>
        </p:txBody>
      </p:sp>
      <p:sp>
        <p:nvSpPr>
          <p:cNvPr id="6" name="Rectangle 5">
            <a:extLst>
              <a:ext uri="{FF2B5EF4-FFF2-40B4-BE49-F238E27FC236}">
                <a16:creationId xmlns:a16="http://schemas.microsoft.com/office/drawing/2014/main" id="{4D844259-E829-4744-818B-775CAC98D1F4}"/>
              </a:ext>
            </a:extLst>
          </p:cNvPr>
          <p:cNvSpPr/>
          <p:nvPr/>
        </p:nvSpPr>
        <p:spPr>
          <a:xfrm>
            <a:off x="6095999" y="2748860"/>
            <a:ext cx="5510783" cy="1546965"/>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C. </a:t>
            </a:r>
            <a:r>
              <a:rPr lang="vi-VN"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nghề làm đồ gốm tráng men</a:t>
            </a:r>
            <a:endParaRPr lang="en-US" sz="3200" b="1" dirty="0">
              <a:solidFill>
                <a:prstClr val="black">
                  <a:lumMod val="95000"/>
                  <a:lumOff val="5000"/>
                </a:prstClr>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7" name="Rectangle 6">
            <a:extLst>
              <a:ext uri="{FF2B5EF4-FFF2-40B4-BE49-F238E27FC236}">
                <a16:creationId xmlns:a16="http://schemas.microsoft.com/office/drawing/2014/main" id="{A25553D5-F521-0549-B6FD-994B6DE4080E}"/>
              </a:ext>
            </a:extLst>
          </p:cNvPr>
          <p:cNvSpPr/>
          <p:nvPr/>
        </p:nvSpPr>
        <p:spPr>
          <a:xfrm>
            <a:off x="538525" y="2748860"/>
            <a:ext cx="5510783" cy="1546965"/>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sz="3200" b="1" dirty="0">
              <a:solidFill>
                <a:prstClr val="black"/>
              </a:solidFill>
              <a:latin typeface="Times New Roman" panose="02020603050405020304" pitchFamily="18" charset="0"/>
              <a:cs typeface="Times New Roman" panose="02020603050405020304" pitchFamily="18" charset="0"/>
              <a:sym typeface="Arial"/>
            </a:endParaRPr>
          </a:p>
          <a:p>
            <a:pPr algn="ctr" defTabSz="914377">
              <a:defRPr/>
            </a:pPr>
            <a:r>
              <a:rPr lang="vi-VN" sz="3200" dirty="0">
                <a:solidFill>
                  <a:prstClr val="black"/>
                </a:solidFill>
                <a:latin typeface="Times New Roman" panose="02020603050405020304" pitchFamily="18" charset="0"/>
                <a:cs typeface="Times New Roman" panose="02020603050405020304" pitchFamily="18" charset="0"/>
                <a:sym typeface="Arial"/>
              </a:rPr>
              <a:t>A</a:t>
            </a:r>
            <a:r>
              <a:rPr lang="vi-VN" sz="3200" b="1" dirty="0">
                <a:solidFill>
                  <a:prstClr val="black"/>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nghề</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làm</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đồ</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gốm</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tráng</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men,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nghề</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dệt</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vải</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lụa</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chế</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tạo</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vũ</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khí</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đóng</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thuyền</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đi</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biển</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a:t>
            </a:r>
            <a:endParaRPr lang="en-US" sz="3200" b="1" dirty="0">
              <a:solidFill>
                <a:prstClr val="black">
                  <a:lumMod val="95000"/>
                  <a:lumOff val="5000"/>
                </a:prstClr>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algn="ctr" defTabSz="914377">
              <a:defRPr/>
            </a:pPr>
            <a:endParaRPr lang="vi-VN" sz="3200" b="1" dirty="0">
              <a:solidFill>
                <a:prstClr val="black"/>
              </a:solidFill>
              <a:latin typeface="Times New Roman" panose="02020603050405020304" pitchFamily="18"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0BEB0EF0-98DE-DB44-BE80-45AEFD8F103C}"/>
              </a:ext>
            </a:extLst>
          </p:cNvPr>
          <p:cNvSpPr/>
          <p:nvPr/>
        </p:nvSpPr>
        <p:spPr>
          <a:xfrm>
            <a:off x="585216" y="4613258"/>
            <a:ext cx="5464091" cy="1171556"/>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B. n</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ghề</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dệt</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vải,lụa</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chế</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tạo</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vũ</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khí</a:t>
            </a:r>
            <a:endPar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endParaRPr>
          </a:p>
        </p:txBody>
      </p:sp>
      <p:pic>
        <p:nvPicPr>
          <p:cNvPr id="9" name="Picture 8">
            <a:extLst>
              <a:ext uri="{FF2B5EF4-FFF2-40B4-BE49-F238E27FC236}">
                <a16:creationId xmlns:a16="http://schemas.microsoft.com/office/drawing/2014/main" id="{C1E9EB67-95B1-B543-BF5A-AC40A3D1B6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50053" y="3506055"/>
            <a:ext cx="805723" cy="708059"/>
          </a:xfrm>
          <a:prstGeom prst="rect">
            <a:avLst/>
          </a:prstGeom>
        </p:spPr>
      </p:pic>
      <p:pic>
        <p:nvPicPr>
          <p:cNvPr id="10" name="Picture 9">
            <a:extLst>
              <a:ext uri="{FF2B5EF4-FFF2-40B4-BE49-F238E27FC236}">
                <a16:creationId xmlns:a16="http://schemas.microsoft.com/office/drawing/2014/main" id="{53407805-E485-3D46-BB42-168694624EC9}"/>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963519" y="4926772"/>
            <a:ext cx="804536" cy="704088"/>
          </a:xfrm>
          <a:prstGeom prst="rect">
            <a:avLst/>
          </a:prstGeom>
        </p:spPr>
      </p:pic>
      <p:pic>
        <p:nvPicPr>
          <p:cNvPr id="11" name="Picture 10">
            <a:extLst>
              <a:ext uri="{FF2B5EF4-FFF2-40B4-BE49-F238E27FC236}">
                <a16:creationId xmlns:a16="http://schemas.microsoft.com/office/drawing/2014/main" id="{1B730D79-2A8D-2E4F-8BD1-DC464B3D93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7954" y="3570321"/>
            <a:ext cx="804743" cy="643793"/>
          </a:xfrm>
          <a:prstGeom prst="rect">
            <a:avLst/>
          </a:prstGeom>
        </p:spPr>
      </p:pic>
      <p:sp>
        <p:nvSpPr>
          <p:cNvPr id="12" name="Rectangle 11">
            <a:extLst>
              <a:ext uri="{FF2B5EF4-FFF2-40B4-BE49-F238E27FC236}">
                <a16:creationId xmlns:a16="http://schemas.microsoft.com/office/drawing/2014/main" id="{692FDB52-3538-3342-B506-8AE62097F3CE}"/>
              </a:ext>
            </a:extLst>
          </p:cNvPr>
          <p:cNvSpPr/>
          <p:nvPr/>
        </p:nvSpPr>
        <p:spPr>
          <a:xfrm>
            <a:off x="6096000" y="4621745"/>
            <a:ext cx="5510784" cy="1171556"/>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vi-VN" sz="3200" dirty="0">
                <a:solidFill>
                  <a:prstClr val="black"/>
                </a:solidFill>
                <a:latin typeface="Times New Roman" panose="02020603050405020304" pitchFamily="18" charset="0"/>
                <a:cs typeface="Times New Roman" panose="02020603050405020304" pitchFamily="18" charset="0"/>
                <a:sym typeface="Arial"/>
              </a:rPr>
              <a:t>D.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đóng</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thuyền</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đi</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biển</a:t>
            </a:r>
            <a:r>
              <a:rPr lang="en-US" sz="3200" dirty="0">
                <a:solidFill>
                  <a:prstClr val="black">
                    <a:lumMod val="95000"/>
                    <a:lumOff val="5000"/>
                  </a:prstClr>
                </a:solidFill>
                <a:latin typeface="Times New Roman" panose="02020603050405020304" pitchFamily="18" charset="0"/>
                <a:cs typeface="Times New Roman" panose="02020603050405020304" pitchFamily="18" charset="0"/>
                <a:sym typeface="Arial"/>
              </a:rPr>
              <a:t>.</a:t>
            </a:r>
            <a:endParaRPr lang="en-US" sz="3200" b="1" dirty="0">
              <a:solidFill>
                <a:prstClr val="black">
                  <a:lumMod val="95000"/>
                  <a:lumOff val="5000"/>
                </a:prstClr>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pic>
        <p:nvPicPr>
          <p:cNvPr id="13" name="Picture 12">
            <a:extLst>
              <a:ext uri="{FF2B5EF4-FFF2-40B4-BE49-F238E27FC236}">
                <a16:creationId xmlns:a16="http://schemas.microsoft.com/office/drawing/2014/main" id="{487B7320-E41C-FF44-BEEF-568464DF1540}"/>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0802248" y="5051808"/>
            <a:ext cx="804536" cy="704088"/>
          </a:xfrm>
          <a:prstGeom prst="rect">
            <a:avLst/>
          </a:prstGeom>
        </p:spPr>
      </p:pic>
    </p:spTree>
    <p:extLst>
      <p:ext uri="{BB962C8B-B14F-4D97-AF65-F5344CB8AC3E}">
        <p14:creationId xmlns:p14="http://schemas.microsoft.com/office/powerpoint/2010/main" val="3532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6"/>
                                        </p:tgtEl>
                                        <p:attrNameLst>
                                          <p:attrName>fillcolor</p:attrName>
                                        </p:attrNameLst>
                                      </p:cBhvr>
                                      <p:to>
                                        <a:srgbClr val="FFF2CC"/>
                                      </p:to>
                                    </p:animClr>
                                    <p:set>
                                      <p:cBhvr>
                                        <p:cTn id="35" dur="250" fill="hold"/>
                                        <p:tgtEl>
                                          <p:spTgt spid="6"/>
                                        </p:tgtEl>
                                        <p:attrNameLst>
                                          <p:attrName>fill.type</p:attrName>
                                        </p:attrNameLst>
                                      </p:cBhvr>
                                      <p:to>
                                        <p:strVal val="solid"/>
                                      </p:to>
                                    </p:set>
                                    <p:set>
                                      <p:cBhvr>
                                        <p:cTn id="36" dur="250" fill="hold"/>
                                        <p:tgtEl>
                                          <p:spTgt spid="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 calcmode="lin" valueType="num">
                                      <p:cBhvr>
                                        <p:cTn id="39" dur="250" fill="hold"/>
                                        <p:tgtEl>
                                          <p:spTgt spid="9"/>
                                        </p:tgtEl>
                                        <p:attrNameLst>
                                          <p:attrName>ppt_w</p:attrName>
                                        </p:attrNameLst>
                                      </p:cBhvr>
                                      <p:tavLst>
                                        <p:tav tm="0">
                                          <p:val>
                                            <p:strVal val="4*#ppt_w"/>
                                          </p:val>
                                        </p:tav>
                                        <p:tav tm="100000">
                                          <p:val>
                                            <p:strVal val="#ppt_w"/>
                                          </p:val>
                                        </p:tav>
                                      </p:tavLst>
                                    </p:anim>
                                    <p:anim calcmode="lin" valueType="num">
                                      <p:cBhvr>
                                        <p:cTn id="4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6"/>
                                        </p:tgtEl>
                                        <p:attrNameLst>
                                          <p:attrName>fillcolor</p:attrName>
                                        </p:attrNameLst>
                                      </p:cBhvr>
                                      <p:to>
                                        <a:srgbClr val="FFFF00"/>
                                      </p:to>
                                    </p:animClr>
                                    <p:set>
                                      <p:cBhvr>
                                        <p:cTn id="43" dur="250" fill="hold"/>
                                        <p:tgtEl>
                                          <p:spTgt spid="6"/>
                                        </p:tgtEl>
                                        <p:attrNameLst>
                                          <p:attrName>fill.type</p:attrName>
                                        </p:attrNameLst>
                                      </p:cBhvr>
                                      <p:to>
                                        <p:strVal val="solid"/>
                                      </p:to>
                                    </p:set>
                                    <p:set>
                                      <p:cBhvr>
                                        <p:cTn id="4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7"/>
                                        </p:tgtEl>
                                        <p:attrNameLst>
                                          <p:attrName>fillcolor</p:attrName>
                                        </p:attrNameLst>
                                      </p:cBhvr>
                                      <p:to>
                                        <a:srgbClr val="FFF2CC"/>
                                      </p:to>
                                    </p:animClr>
                                    <p:set>
                                      <p:cBhvr>
                                        <p:cTn id="50" dur="250" fill="hold"/>
                                        <p:tgtEl>
                                          <p:spTgt spid="7"/>
                                        </p:tgtEl>
                                        <p:attrNameLst>
                                          <p:attrName>fill.type</p:attrName>
                                        </p:attrNameLst>
                                      </p:cBhvr>
                                      <p:to>
                                        <p:strVal val="solid"/>
                                      </p:to>
                                    </p:set>
                                    <p:set>
                                      <p:cBhvr>
                                        <p:cTn id="51" dur="250" fill="hold"/>
                                        <p:tgtEl>
                                          <p:spTgt spid="7"/>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7"/>
                                        </p:tgtEl>
                                        <p:attrNameLst>
                                          <p:attrName>fillcolor</p:attrName>
                                        </p:attrNameLst>
                                      </p:cBhvr>
                                      <p:to>
                                        <a:srgbClr val="00B050"/>
                                      </p:to>
                                    </p:animClr>
                                    <p:set>
                                      <p:cBhvr>
                                        <p:cTn id="58" dur="250" fill="hold"/>
                                        <p:tgtEl>
                                          <p:spTgt spid="7"/>
                                        </p:tgtEl>
                                        <p:attrNameLst>
                                          <p:attrName>fill.type</p:attrName>
                                        </p:attrNameLst>
                                      </p:cBhvr>
                                      <p:to>
                                        <p:strVal val="solid"/>
                                      </p:to>
                                    </p:set>
                                    <p:set>
                                      <p:cBhvr>
                                        <p:cTn id="5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8"/>
                                        </p:tgtEl>
                                        <p:attrNameLst>
                                          <p:attrName>fillcolor</p:attrName>
                                        </p:attrNameLst>
                                      </p:cBhvr>
                                      <p:to>
                                        <a:srgbClr val="FFF2CC"/>
                                      </p:to>
                                    </p:animClr>
                                    <p:set>
                                      <p:cBhvr>
                                        <p:cTn id="65" dur="250" fill="hold"/>
                                        <p:tgtEl>
                                          <p:spTgt spid="8"/>
                                        </p:tgtEl>
                                        <p:attrNameLst>
                                          <p:attrName>fill.type</p:attrName>
                                        </p:attrNameLst>
                                      </p:cBhvr>
                                      <p:to>
                                        <p:strVal val="solid"/>
                                      </p:to>
                                    </p:set>
                                    <p:set>
                                      <p:cBhvr>
                                        <p:cTn id="66" dur="250" fill="hold"/>
                                        <p:tgtEl>
                                          <p:spTgt spid="8"/>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250" fill="hold"/>
                                        <p:tgtEl>
                                          <p:spTgt spid="10"/>
                                        </p:tgtEl>
                                        <p:attrNameLst>
                                          <p:attrName>ppt_w</p:attrName>
                                        </p:attrNameLst>
                                      </p:cBhvr>
                                      <p:tavLst>
                                        <p:tav tm="0">
                                          <p:val>
                                            <p:strVal val="4*#ppt_w"/>
                                          </p:val>
                                        </p:tav>
                                        <p:tav tm="100000">
                                          <p:val>
                                            <p:strVal val="#ppt_w"/>
                                          </p:val>
                                        </p:tav>
                                      </p:tavLst>
                                    </p:anim>
                                    <p:anim calcmode="lin" valueType="num">
                                      <p:cBhvr>
                                        <p:cTn id="70"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8"/>
                                        </p:tgtEl>
                                        <p:attrNameLst>
                                          <p:attrName>fillcolor</p:attrName>
                                        </p:attrNameLst>
                                      </p:cBhvr>
                                      <p:to>
                                        <a:srgbClr val="FFFF00"/>
                                      </p:to>
                                    </p:animClr>
                                    <p:set>
                                      <p:cBhvr>
                                        <p:cTn id="73" dur="250" fill="hold"/>
                                        <p:tgtEl>
                                          <p:spTgt spid="8"/>
                                        </p:tgtEl>
                                        <p:attrNameLst>
                                          <p:attrName>fill.type</p:attrName>
                                        </p:attrNameLst>
                                      </p:cBhvr>
                                      <p:to>
                                        <p:strVal val="solid"/>
                                      </p:to>
                                    </p:set>
                                    <p:set>
                                      <p:cBhvr>
                                        <p:cTn id="74"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12"/>
                                        </p:tgtEl>
                                        <p:attrNameLst>
                                          <p:attrName>fillcolor</p:attrName>
                                        </p:attrNameLst>
                                      </p:cBhvr>
                                      <p:to>
                                        <a:srgbClr val="FFF2CC"/>
                                      </p:to>
                                    </p:animClr>
                                    <p:set>
                                      <p:cBhvr>
                                        <p:cTn id="80" dur="250" fill="hold"/>
                                        <p:tgtEl>
                                          <p:spTgt spid="12"/>
                                        </p:tgtEl>
                                        <p:attrNameLst>
                                          <p:attrName>fill.type</p:attrName>
                                        </p:attrNameLst>
                                      </p:cBhvr>
                                      <p:to>
                                        <p:strVal val="solid"/>
                                      </p:to>
                                    </p:set>
                                    <p:set>
                                      <p:cBhvr>
                                        <p:cTn id="81" dur="250" fill="hold"/>
                                        <p:tgtEl>
                                          <p:spTgt spid="12"/>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3"/>
                                        </p:tgtEl>
                                        <p:attrNameLst>
                                          <p:attrName>style.visibility</p:attrName>
                                        </p:attrNameLst>
                                      </p:cBhvr>
                                      <p:to>
                                        <p:strVal val="visible"/>
                                      </p:to>
                                    </p:set>
                                    <p:anim calcmode="lin" valueType="num">
                                      <p:cBhvr>
                                        <p:cTn id="84" dur="250" fill="hold"/>
                                        <p:tgtEl>
                                          <p:spTgt spid="13"/>
                                        </p:tgtEl>
                                        <p:attrNameLst>
                                          <p:attrName>ppt_w</p:attrName>
                                        </p:attrNameLst>
                                      </p:cBhvr>
                                      <p:tavLst>
                                        <p:tav tm="0">
                                          <p:val>
                                            <p:strVal val="4*#ppt_w"/>
                                          </p:val>
                                        </p:tav>
                                        <p:tav tm="100000">
                                          <p:val>
                                            <p:strVal val="#ppt_w"/>
                                          </p:val>
                                        </p:tav>
                                      </p:tavLst>
                                    </p:anim>
                                    <p:anim calcmode="lin" valueType="num">
                                      <p:cBhvr>
                                        <p:cTn id="85"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12"/>
                                        </p:tgtEl>
                                        <p:attrNameLst>
                                          <p:attrName>fillcolor</p:attrName>
                                        </p:attrNameLst>
                                      </p:cBhvr>
                                      <p:to>
                                        <a:srgbClr val="FFFF00"/>
                                      </p:to>
                                    </p:animClr>
                                    <p:set>
                                      <p:cBhvr>
                                        <p:cTn id="88" dur="250" fill="hold"/>
                                        <p:tgtEl>
                                          <p:spTgt spid="12"/>
                                        </p:tgtEl>
                                        <p:attrNameLst>
                                          <p:attrName>fill.type</p:attrName>
                                        </p:attrNameLst>
                                      </p:cBhvr>
                                      <p:to>
                                        <p:strVal val="solid"/>
                                      </p:to>
                                    </p:set>
                                    <p:set>
                                      <p:cBhvr>
                                        <p:cTn id="8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 grpId="0"/>
      <p:bldP spid="6" grpId="0" animBg="1"/>
      <p:bldP spid="7" grpId="0" animBg="1"/>
      <p:bldP spid="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000" b="-3000"/>
          </a:stretch>
        </a:blipFill>
        <a:effectLst/>
      </p:bgPr>
    </p:bg>
    <p:spTree>
      <p:nvGrpSpPr>
        <p:cNvPr id="1" name=""/>
        <p:cNvGrpSpPr/>
        <p:nvPr/>
      </p:nvGrpSpPr>
      <p:grpSpPr>
        <a:xfrm>
          <a:off x="0" y="0"/>
          <a:ext cx="0" cy="0"/>
          <a:chOff x="0" y="0"/>
          <a:chExt cx="0" cy="0"/>
        </a:xfrm>
      </p:grpSpPr>
      <p:sp>
        <p:nvSpPr>
          <p:cNvPr id="2" name="Rectangle 1">
            <a:hlinkClick r:id="rId6" action="ppaction://hlinksldjump"/>
            <a:extLst>
              <a:ext uri="{FF2B5EF4-FFF2-40B4-BE49-F238E27FC236}">
                <a16:creationId xmlns:a16="http://schemas.microsoft.com/office/drawing/2014/main" id="{1D6E0EC9-6BBF-42E5-9782-CD06E7F07821}"/>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3733" b="1">
              <a:solidFill>
                <a:prstClr val="white"/>
              </a:solidFill>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8FA92D6B-6B91-4DB9-A69B-6920AF53839F}"/>
              </a:ext>
            </a:extLst>
          </p:cNvPr>
          <p:cNvSpPr txBox="1"/>
          <p:nvPr/>
        </p:nvSpPr>
        <p:spPr>
          <a:xfrm>
            <a:off x="1037941" y="185616"/>
            <a:ext cx="10116119" cy="1569660"/>
          </a:xfrm>
          <a:prstGeom prst="rect">
            <a:avLst/>
          </a:prstGeom>
          <a:noFill/>
        </p:spPr>
        <p:txBody>
          <a:bodyPr wrap="square" rtlCol="0">
            <a:spAutoFit/>
          </a:bodyPr>
          <a:lstStyle/>
          <a:p>
            <a:pPr algn="ctr" defTabSz="914377">
              <a:defRPr/>
            </a:pP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Câu</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hỏi</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Sự</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phát</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triển</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kinh</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tế</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thời</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T</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rần</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nguyên</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nhân</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nhờ</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vào</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 </a:t>
            </a:r>
            <a:r>
              <a:rPr lang="en-US" sz="4800" b="1" dirty="0" err="1">
                <a:solidFill>
                  <a:prstClr val="black">
                    <a:lumMod val="50000"/>
                  </a:prstClr>
                </a:solidFill>
                <a:latin typeface="Times New Roman" panose="02020603050405020304" pitchFamily="18" charset="0"/>
                <a:cs typeface="Times New Roman" panose="02020603050405020304" pitchFamily="18" charset="0"/>
                <a:sym typeface="Arial"/>
              </a:rPr>
              <a:t>đâu</a:t>
            </a:r>
            <a:r>
              <a:rPr lang="en-US" sz="4800" b="1" dirty="0">
                <a:solidFill>
                  <a:prstClr val="black">
                    <a:lumMod val="50000"/>
                  </a:prstClr>
                </a:solidFill>
                <a:latin typeface="Times New Roman" panose="02020603050405020304" pitchFamily="18" charset="0"/>
                <a:cs typeface="Times New Roman" panose="02020603050405020304" pitchFamily="18" charset="0"/>
                <a:sym typeface="Arial"/>
              </a:rPr>
              <a:t>?</a:t>
            </a:r>
          </a:p>
        </p:txBody>
      </p:sp>
      <p:sp>
        <p:nvSpPr>
          <p:cNvPr id="15" name="Rectangle 14">
            <a:extLst>
              <a:ext uri="{FF2B5EF4-FFF2-40B4-BE49-F238E27FC236}">
                <a16:creationId xmlns:a16="http://schemas.microsoft.com/office/drawing/2014/main" id="{657C6A25-FBDB-3A45-B104-1D14AA6E1D1C}"/>
              </a:ext>
            </a:extLst>
          </p:cNvPr>
          <p:cNvSpPr/>
          <p:nvPr/>
        </p:nvSpPr>
        <p:spPr>
          <a:xfrm>
            <a:off x="534419" y="2755233"/>
            <a:ext cx="5184024" cy="1015377"/>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A. </a:t>
            </a:r>
            <a:r>
              <a:rPr lang="en-US" sz="3200" b="1"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Mở</a:t>
            </a:r>
            <a:r>
              <a:rPr lang="en-US" sz="32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b="1"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rộng</a:t>
            </a:r>
            <a:r>
              <a:rPr lang="en-US" sz="32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b="1"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ruộng</a:t>
            </a:r>
            <a:r>
              <a:rPr lang="en-US" sz="32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b="1"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đất</a:t>
            </a:r>
            <a:r>
              <a:rPr lang="en-US" sz="32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3200" b="1"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công</a:t>
            </a:r>
            <a:endParaRPr lang="en-US" sz="3200" b="1" dirty="0">
              <a:solidFill>
                <a:prstClr val="black">
                  <a:lumMod val="95000"/>
                  <a:lumOff val="5000"/>
                </a:prstClr>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16" name="Rectangle 15">
            <a:extLst>
              <a:ext uri="{FF2B5EF4-FFF2-40B4-BE49-F238E27FC236}">
                <a16:creationId xmlns:a16="http://schemas.microsoft.com/office/drawing/2014/main" id="{B876AE8C-6C80-824D-8ED7-F63261DD3E9A}"/>
              </a:ext>
            </a:extLst>
          </p:cNvPr>
          <p:cNvSpPr/>
          <p:nvPr/>
        </p:nvSpPr>
        <p:spPr>
          <a:xfrm>
            <a:off x="6010243" y="4244050"/>
            <a:ext cx="5510783" cy="908529"/>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vi-VN" sz="3200" b="1" dirty="0">
                <a:solidFill>
                  <a:prstClr val="black"/>
                </a:solidFill>
                <a:latin typeface="Times New Roman" panose="02020603050405020304" pitchFamily="18" charset="0"/>
                <a:cs typeface="Times New Roman" panose="02020603050405020304" pitchFamily="18" charset="0"/>
                <a:sym typeface="Arial"/>
              </a:rPr>
              <a:t>D. Khuyến khích sản xuất</a:t>
            </a:r>
          </a:p>
        </p:txBody>
      </p:sp>
      <p:sp>
        <p:nvSpPr>
          <p:cNvPr id="17" name="Rectangle 16">
            <a:extLst>
              <a:ext uri="{FF2B5EF4-FFF2-40B4-BE49-F238E27FC236}">
                <a16:creationId xmlns:a16="http://schemas.microsoft.com/office/drawing/2014/main" id="{95250ACF-0E3C-B949-A87D-3987C7D82DE6}"/>
              </a:ext>
            </a:extLst>
          </p:cNvPr>
          <p:cNvSpPr/>
          <p:nvPr/>
        </p:nvSpPr>
        <p:spPr>
          <a:xfrm>
            <a:off x="569376" y="4219717"/>
            <a:ext cx="5184025" cy="908529"/>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B. </a:t>
            </a:r>
            <a:r>
              <a:rPr lang="vi-VN" sz="3200" b="1" dirty="0">
                <a:solidFill>
                  <a:prstClr val="black">
                    <a:lumMod val="95000"/>
                    <a:lumOff val="5000"/>
                  </a:prstClr>
                </a:solidFill>
                <a:latin typeface="Times New Roman" panose="02020603050405020304" pitchFamily="18" charset="0"/>
                <a:cs typeface="Times New Roman" panose="02020603050405020304" pitchFamily="18" charset="0"/>
                <a:sym typeface="Arial"/>
              </a:rPr>
              <a:t>Mở rộng ruộng đất tư</a:t>
            </a:r>
            <a:endParaRPr lang="vi-VN" sz="3200" b="1" dirty="0">
              <a:solidFill>
                <a:prstClr val="black"/>
              </a:solidFill>
              <a:latin typeface="Times New Roman" panose="02020603050405020304" pitchFamily="18" charset="0"/>
              <a:cs typeface="Times New Roman" panose="02020603050405020304" pitchFamily="18" charset="0"/>
              <a:sym typeface="Arial"/>
            </a:endParaRPr>
          </a:p>
        </p:txBody>
      </p:sp>
      <p:pic>
        <p:nvPicPr>
          <p:cNvPr id="18" name="Picture 17">
            <a:extLst>
              <a:ext uri="{FF2B5EF4-FFF2-40B4-BE49-F238E27FC236}">
                <a16:creationId xmlns:a16="http://schemas.microsoft.com/office/drawing/2014/main" id="{2B77DB3B-903B-AB4E-BA2F-025F233CDA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2719" y="2879564"/>
            <a:ext cx="805723" cy="708059"/>
          </a:xfrm>
          <a:prstGeom prst="rect">
            <a:avLst/>
          </a:prstGeom>
        </p:spPr>
      </p:pic>
      <p:pic>
        <p:nvPicPr>
          <p:cNvPr id="19" name="Picture 18">
            <a:extLst>
              <a:ext uri="{FF2B5EF4-FFF2-40B4-BE49-F238E27FC236}">
                <a16:creationId xmlns:a16="http://schemas.microsoft.com/office/drawing/2014/main" id="{AFA5C638-1948-FF4B-935D-2860DA748FF4}"/>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947677" y="4270204"/>
            <a:ext cx="804536" cy="704088"/>
          </a:xfrm>
          <a:prstGeom prst="rect">
            <a:avLst/>
          </a:prstGeom>
        </p:spPr>
      </p:pic>
      <p:pic>
        <p:nvPicPr>
          <p:cNvPr id="20" name="Picture 19">
            <a:extLst>
              <a:ext uri="{FF2B5EF4-FFF2-40B4-BE49-F238E27FC236}">
                <a16:creationId xmlns:a16="http://schemas.microsoft.com/office/drawing/2014/main" id="{C4E03EA0-6150-FB46-A483-03402661C0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62282" y="4484453"/>
            <a:ext cx="804743" cy="643793"/>
          </a:xfrm>
          <a:prstGeom prst="rect">
            <a:avLst/>
          </a:prstGeom>
        </p:spPr>
      </p:pic>
      <p:sp>
        <p:nvSpPr>
          <p:cNvPr id="21" name="Rectangle 20">
            <a:extLst>
              <a:ext uri="{FF2B5EF4-FFF2-40B4-BE49-F238E27FC236}">
                <a16:creationId xmlns:a16="http://schemas.microsoft.com/office/drawing/2014/main" id="{22B19F82-A391-F544-9330-DC52A4C323F0}"/>
              </a:ext>
            </a:extLst>
          </p:cNvPr>
          <p:cNvSpPr/>
          <p:nvPr/>
        </p:nvSpPr>
        <p:spPr>
          <a:xfrm>
            <a:off x="6010241" y="2755233"/>
            <a:ext cx="5510784" cy="1015377"/>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vi-VN" sz="3200" b="1" dirty="0">
                <a:solidFill>
                  <a:prstClr val="black"/>
                </a:solidFill>
                <a:latin typeface="Times New Roman" panose="02020603050405020304" pitchFamily="18" charset="0"/>
                <a:cs typeface="Times New Roman" panose="02020603050405020304" pitchFamily="18" charset="0"/>
                <a:sym typeface="Arial"/>
              </a:rPr>
              <a:t>C. Đẩy mạnh khai hoang</a:t>
            </a:r>
          </a:p>
        </p:txBody>
      </p:sp>
      <p:pic>
        <p:nvPicPr>
          <p:cNvPr id="22" name="Picture 21">
            <a:extLst>
              <a:ext uri="{FF2B5EF4-FFF2-40B4-BE49-F238E27FC236}">
                <a16:creationId xmlns:a16="http://schemas.microsoft.com/office/drawing/2014/main" id="{4A9BD946-9528-4547-B444-2F8DA7CB1BB8}"/>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0638497" y="2943195"/>
            <a:ext cx="804536" cy="704088"/>
          </a:xfrm>
          <a:prstGeom prst="rect">
            <a:avLst/>
          </a:prstGeom>
        </p:spPr>
      </p:pic>
    </p:spTree>
    <p:extLst>
      <p:ext uri="{BB962C8B-B14F-4D97-AF65-F5344CB8AC3E}">
        <p14:creationId xmlns:p14="http://schemas.microsoft.com/office/powerpoint/2010/main" val="1721889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15"/>
                                        </p:tgtEl>
                                        <p:attrNameLst>
                                          <p:attrName>fillcolor</p:attrName>
                                        </p:attrNameLst>
                                      </p:cBhvr>
                                      <p:to>
                                        <a:srgbClr val="FFF2CC"/>
                                      </p:to>
                                    </p:animClr>
                                    <p:set>
                                      <p:cBhvr>
                                        <p:cTn id="35" dur="250" fill="hold"/>
                                        <p:tgtEl>
                                          <p:spTgt spid="15"/>
                                        </p:tgtEl>
                                        <p:attrNameLst>
                                          <p:attrName>fill.type</p:attrName>
                                        </p:attrNameLst>
                                      </p:cBhvr>
                                      <p:to>
                                        <p:strVal val="solid"/>
                                      </p:to>
                                    </p:set>
                                    <p:set>
                                      <p:cBhvr>
                                        <p:cTn id="36" dur="250" fill="hold"/>
                                        <p:tgtEl>
                                          <p:spTgt spid="1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8"/>
                                        </p:tgtEl>
                                        <p:attrNameLst>
                                          <p:attrName>style.visibility</p:attrName>
                                        </p:attrNameLst>
                                      </p:cBhvr>
                                      <p:to>
                                        <p:strVal val="visible"/>
                                      </p:to>
                                    </p:set>
                                    <p:anim calcmode="lin" valueType="num">
                                      <p:cBhvr>
                                        <p:cTn id="39" dur="250" fill="hold"/>
                                        <p:tgtEl>
                                          <p:spTgt spid="18"/>
                                        </p:tgtEl>
                                        <p:attrNameLst>
                                          <p:attrName>ppt_w</p:attrName>
                                        </p:attrNameLst>
                                      </p:cBhvr>
                                      <p:tavLst>
                                        <p:tav tm="0">
                                          <p:val>
                                            <p:strVal val="4*#ppt_w"/>
                                          </p:val>
                                        </p:tav>
                                        <p:tav tm="100000">
                                          <p:val>
                                            <p:strVal val="#ppt_w"/>
                                          </p:val>
                                        </p:tav>
                                      </p:tavLst>
                                    </p:anim>
                                    <p:anim calcmode="lin" valueType="num">
                                      <p:cBhvr>
                                        <p:cTn id="4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15"/>
                                        </p:tgtEl>
                                        <p:attrNameLst>
                                          <p:attrName>fillcolor</p:attrName>
                                        </p:attrNameLst>
                                      </p:cBhvr>
                                      <p:to>
                                        <a:srgbClr val="FFFF00"/>
                                      </p:to>
                                    </p:animClr>
                                    <p:set>
                                      <p:cBhvr>
                                        <p:cTn id="43" dur="250" fill="hold"/>
                                        <p:tgtEl>
                                          <p:spTgt spid="15"/>
                                        </p:tgtEl>
                                        <p:attrNameLst>
                                          <p:attrName>fill.type</p:attrName>
                                        </p:attrNameLst>
                                      </p:cBhvr>
                                      <p:to>
                                        <p:strVal val="solid"/>
                                      </p:to>
                                    </p:set>
                                    <p:set>
                                      <p:cBhvr>
                                        <p:cTn id="4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1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16"/>
                                        </p:tgtEl>
                                        <p:attrNameLst>
                                          <p:attrName>fillcolor</p:attrName>
                                        </p:attrNameLst>
                                      </p:cBhvr>
                                      <p:to>
                                        <a:srgbClr val="FFF2CC"/>
                                      </p:to>
                                    </p:animClr>
                                    <p:set>
                                      <p:cBhvr>
                                        <p:cTn id="50" dur="250" fill="hold"/>
                                        <p:tgtEl>
                                          <p:spTgt spid="16"/>
                                        </p:tgtEl>
                                        <p:attrNameLst>
                                          <p:attrName>fill.type</p:attrName>
                                        </p:attrNameLst>
                                      </p:cBhvr>
                                      <p:to>
                                        <p:strVal val="solid"/>
                                      </p:to>
                                    </p:set>
                                    <p:set>
                                      <p:cBhvr>
                                        <p:cTn id="51" dur="250" fill="hold"/>
                                        <p:tgtEl>
                                          <p:spTgt spid="16"/>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20"/>
                                        </p:tgtEl>
                                        <p:attrNameLst>
                                          <p:attrName>style.visibility</p:attrName>
                                        </p:attrNameLst>
                                      </p:cBhvr>
                                      <p:to>
                                        <p:strVal val="visible"/>
                                      </p:to>
                                    </p:set>
                                    <p:anim calcmode="lin" valueType="num">
                                      <p:cBhvr>
                                        <p:cTn id="54" dur="250" fill="hold"/>
                                        <p:tgtEl>
                                          <p:spTgt spid="20"/>
                                        </p:tgtEl>
                                        <p:attrNameLst>
                                          <p:attrName>ppt_w</p:attrName>
                                        </p:attrNameLst>
                                      </p:cBhvr>
                                      <p:tavLst>
                                        <p:tav tm="0">
                                          <p:val>
                                            <p:strVal val="4*#ppt_w"/>
                                          </p:val>
                                        </p:tav>
                                        <p:tav tm="100000">
                                          <p:val>
                                            <p:strVal val="#ppt_w"/>
                                          </p:val>
                                        </p:tav>
                                      </p:tavLst>
                                    </p:anim>
                                    <p:anim calcmode="lin" valueType="num">
                                      <p:cBhvr>
                                        <p:cTn id="55"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16"/>
                                        </p:tgtEl>
                                        <p:attrNameLst>
                                          <p:attrName>fillcolor</p:attrName>
                                        </p:attrNameLst>
                                      </p:cBhvr>
                                      <p:to>
                                        <a:srgbClr val="00B050"/>
                                      </p:to>
                                    </p:animClr>
                                    <p:set>
                                      <p:cBhvr>
                                        <p:cTn id="58" dur="250" fill="hold"/>
                                        <p:tgtEl>
                                          <p:spTgt spid="16"/>
                                        </p:tgtEl>
                                        <p:attrNameLst>
                                          <p:attrName>fill.type</p:attrName>
                                        </p:attrNameLst>
                                      </p:cBhvr>
                                      <p:to>
                                        <p:strVal val="solid"/>
                                      </p:to>
                                    </p:set>
                                    <p:set>
                                      <p:cBhvr>
                                        <p:cTn id="59"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17"/>
                                        </p:tgtEl>
                                        <p:attrNameLst>
                                          <p:attrName>fillcolor</p:attrName>
                                        </p:attrNameLst>
                                      </p:cBhvr>
                                      <p:to>
                                        <a:srgbClr val="FFF2CC"/>
                                      </p:to>
                                    </p:animClr>
                                    <p:set>
                                      <p:cBhvr>
                                        <p:cTn id="65" dur="250" fill="hold"/>
                                        <p:tgtEl>
                                          <p:spTgt spid="17"/>
                                        </p:tgtEl>
                                        <p:attrNameLst>
                                          <p:attrName>fill.type</p:attrName>
                                        </p:attrNameLst>
                                      </p:cBhvr>
                                      <p:to>
                                        <p:strVal val="solid"/>
                                      </p:to>
                                    </p:set>
                                    <p:set>
                                      <p:cBhvr>
                                        <p:cTn id="66" dur="250" fill="hold"/>
                                        <p:tgtEl>
                                          <p:spTgt spid="1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9"/>
                                        </p:tgtEl>
                                        <p:attrNameLst>
                                          <p:attrName>style.visibility</p:attrName>
                                        </p:attrNameLst>
                                      </p:cBhvr>
                                      <p:to>
                                        <p:strVal val="visible"/>
                                      </p:to>
                                    </p:set>
                                    <p:anim calcmode="lin" valueType="num">
                                      <p:cBhvr>
                                        <p:cTn id="69" dur="250" fill="hold"/>
                                        <p:tgtEl>
                                          <p:spTgt spid="19"/>
                                        </p:tgtEl>
                                        <p:attrNameLst>
                                          <p:attrName>ppt_w</p:attrName>
                                        </p:attrNameLst>
                                      </p:cBhvr>
                                      <p:tavLst>
                                        <p:tav tm="0">
                                          <p:val>
                                            <p:strVal val="4*#ppt_w"/>
                                          </p:val>
                                        </p:tav>
                                        <p:tav tm="100000">
                                          <p:val>
                                            <p:strVal val="#ppt_w"/>
                                          </p:val>
                                        </p:tav>
                                      </p:tavLst>
                                    </p:anim>
                                    <p:anim calcmode="lin" valueType="num">
                                      <p:cBhvr>
                                        <p:cTn id="7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17"/>
                                        </p:tgtEl>
                                        <p:attrNameLst>
                                          <p:attrName>fillcolor</p:attrName>
                                        </p:attrNameLst>
                                      </p:cBhvr>
                                      <p:to>
                                        <a:srgbClr val="FFFF00"/>
                                      </p:to>
                                    </p:animClr>
                                    <p:set>
                                      <p:cBhvr>
                                        <p:cTn id="73" dur="250" fill="hold"/>
                                        <p:tgtEl>
                                          <p:spTgt spid="17"/>
                                        </p:tgtEl>
                                        <p:attrNameLst>
                                          <p:attrName>fill.type</p:attrName>
                                        </p:attrNameLst>
                                      </p:cBhvr>
                                      <p:to>
                                        <p:strVal val="solid"/>
                                      </p:to>
                                    </p:set>
                                    <p:set>
                                      <p:cBhvr>
                                        <p:cTn id="74"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75" restart="whenNotActive" fill="hold" evtFilter="cancelBubble" nodeType="interactiveSeq">
                <p:stCondLst>
                  <p:cond evt="onClick" delay="0">
                    <p:tgtEl>
                      <p:spTgt spid="21"/>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21"/>
                                        </p:tgtEl>
                                        <p:attrNameLst>
                                          <p:attrName>fillcolor</p:attrName>
                                        </p:attrNameLst>
                                      </p:cBhvr>
                                      <p:to>
                                        <a:srgbClr val="FFF2CC"/>
                                      </p:to>
                                    </p:animClr>
                                    <p:set>
                                      <p:cBhvr>
                                        <p:cTn id="80" dur="250" fill="hold"/>
                                        <p:tgtEl>
                                          <p:spTgt spid="21"/>
                                        </p:tgtEl>
                                        <p:attrNameLst>
                                          <p:attrName>fill.type</p:attrName>
                                        </p:attrNameLst>
                                      </p:cBhvr>
                                      <p:to>
                                        <p:strVal val="solid"/>
                                      </p:to>
                                    </p:set>
                                    <p:set>
                                      <p:cBhvr>
                                        <p:cTn id="81" dur="250" fill="hold"/>
                                        <p:tgtEl>
                                          <p:spTgt spid="21"/>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22"/>
                                        </p:tgtEl>
                                        <p:attrNameLst>
                                          <p:attrName>style.visibility</p:attrName>
                                        </p:attrNameLst>
                                      </p:cBhvr>
                                      <p:to>
                                        <p:strVal val="visible"/>
                                      </p:to>
                                    </p:set>
                                    <p:anim calcmode="lin" valueType="num">
                                      <p:cBhvr>
                                        <p:cTn id="84" dur="250" fill="hold"/>
                                        <p:tgtEl>
                                          <p:spTgt spid="22"/>
                                        </p:tgtEl>
                                        <p:attrNameLst>
                                          <p:attrName>ppt_w</p:attrName>
                                        </p:attrNameLst>
                                      </p:cBhvr>
                                      <p:tavLst>
                                        <p:tav tm="0">
                                          <p:val>
                                            <p:strVal val="4*#ppt_w"/>
                                          </p:val>
                                        </p:tav>
                                        <p:tav tm="100000">
                                          <p:val>
                                            <p:strVal val="#ppt_w"/>
                                          </p:val>
                                        </p:tav>
                                      </p:tavLst>
                                    </p:anim>
                                    <p:anim calcmode="lin" valueType="num">
                                      <p:cBhvr>
                                        <p:cTn id="85"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21"/>
                                        </p:tgtEl>
                                        <p:attrNameLst>
                                          <p:attrName>fillcolor</p:attrName>
                                        </p:attrNameLst>
                                      </p:cBhvr>
                                      <p:to>
                                        <a:srgbClr val="FFFF00"/>
                                      </p:to>
                                    </p:animClr>
                                    <p:set>
                                      <p:cBhvr>
                                        <p:cTn id="88" dur="250" fill="hold"/>
                                        <p:tgtEl>
                                          <p:spTgt spid="21"/>
                                        </p:tgtEl>
                                        <p:attrNameLst>
                                          <p:attrName>fill.type</p:attrName>
                                        </p:attrNameLst>
                                      </p:cBhvr>
                                      <p:to>
                                        <p:strVal val="solid"/>
                                      </p:to>
                                    </p:set>
                                    <p:set>
                                      <p:cBhvr>
                                        <p:cTn id="89" dur="25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childTnLst>
        </p:cTn>
      </p:par>
    </p:tnLst>
    <p:bldLst>
      <p:bldP spid="5" grpId="0"/>
      <p:bldP spid="15" grpId="0" animBg="1"/>
      <p:bldP spid="16" grpId="0" animBg="1"/>
      <p:bldP spid="17"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pic>
        <p:nvPicPr>
          <p:cNvPr id="1026" name="Picture 2">
            <a:extLst>
              <a:ext uri="{FF2B5EF4-FFF2-40B4-BE49-F238E27FC236}">
                <a16:creationId xmlns:a16="http://schemas.microsoft.com/office/drawing/2014/main" id="{5E1E683F-509E-C040-9E1D-2F3D6B458E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98"/>
          <a:stretch/>
        </p:blipFill>
        <p:spPr bwMode="auto">
          <a:xfrm flipH="1">
            <a:off x="6620933" y="1611388"/>
            <a:ext cx="5571067" cy="53167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E40BAE6-883A-D348-B7BA-39870F813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384231" y="-273"/>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48" name="Google Shape;1348;p40"/>
          <p:cNvSpPr txBox="1">
            <a:spLocks noGrp="1"/>
          </p:cNvSpPr>
          <p:nvPr>
            <p:ph type="ctrTitle"/>
          </p:nvPr>
        </p:nvSpPr>
        <p:spPr>
          <a:xfrm>
            <a:off x="1261749" y="3019329"/>
            <a:ext cx="6090120" cy="1317569"/>
          </a:xfrm>
          <a:prstGeom prst="rect">
            <a:avLst/>
          </a:prstGeom>
          <a:noFill/>
        </p:spPr>
        <p:txBody>
          <a:bodyPr spcFirstLastPara="1" wrap="square" lIns="121900" tIns="121900" rIns="121900" bIns="121900" anchor="ctr" anchorCtr="0">
            <a:noAutofit/>
          </a:bodyPr>
          <a:lstStyle/>
          <a:p>
            <a:pPr lvl="0" algn="ctr"/>
            <a:r>
              <a:rPr lang="en-US" sz="4800" dirty="0" err="1">
                <a:latin typeface="SVN-Blenda Script" panose="02000804000000020003" pitchFamily="2" charset="0"/>
                <a:cs typeface="Times New Roman" panose="02020603050405020304" pitchFamily="18" charset="0"/>
              </a:rPr>
              <a:t>Đại việt thời Trần (1226 – 1400) </a:t>
            </a:r>
            <a:r>
              <a:rPr lang="en-US" sz="4800" dirty="0">
                <a:latin typeface="SVN-Blenda Script" panose="02000804000000020003" pitchFamily="2" charset="0"/>
                <a:cs typeface="Times New Roman" panose="02020603050405020304" pitchFamily="18" charset="0"/>
              </a:rPr>
              <a:t>(t3).</a:t>
            </a:r>
            <a:endParaRPr lang="en-US" sz="4267" b="0" dirty="0">
              <a:solidFill>
                <a:schemeClr val="dk1"/>
              </a:solidFill>
              <a:latin typeface="SVN-Blenda Script" panose="02000804000000020003" pitchFamily="2" charset="0"/>
              <a:cs typeface="Times New Roman" panose="02020603050405020304" pitchFamily="18" charset="0"/>
            </a:endParaRPr>
          </a:p>
        </p:txBody>
      </p:sp>
      <p:sp>
        <p:nvSpPr>
          <p:cNvPr id="1370" name="Google Shape;1370;p40"/>
          <p:cNvSpPr txBox="1"/>
          <p:nvPr/>
        </p:nvSpPr>
        <p:spPr>
          <a:xfrm>
            <a:off x="259011" y="248500"/>
            <a:ext cx="1521519" cy="17040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vi-VN" sz="4267" b="1" kern="0" dirty="0">
                <a:solidFill>
                  <a:srgbClr val="000000"/>
                </a:solidFill>
                <a:latin typeface="Times New Roman" panose="02020603050405020304" pitchFamily="18" charset="0"/>
                <a:ea typeface="Poppins"/>
                <a:cs typeface="Times New Roman" panose="02020603050405020304" pitchFamily="18" charset="0"/>
                <a:sym typeface="Poppins"/>
              </a:rPr>
              <a:t>Nhà Trần</a:t>
            </a:r>
            <a:endParaRPr sz="4267" b="1" kern="0" dirty="0">
              <a:solidFill>
                <a:srgbClr val="000000"/>
              </a:solidFill>
              <a:latin typeface="Times New Roman" panose="02020603050405020304" pitchFamily="18" charset="0"/>
              <a:ea typeface="Poppins"/>
              <a:cs typeface="Times New Roman" panose="02020603050405020304" pitchFamily="18" charset="0"/>
              <a:sym typeface="Poppins"/>
            </a:endParaRPr>
          </a:p>
        </p:txBody>
      </p:sp>
      <p:sp>
        <p:nvSpPr>
          <p:cNvPr id="2" name="Rectangle 1">
            <a:extLst>
              <a:ext uri="{FF2B5EF4-FFF2-40B4-BE49-F238E27FC236}">
                <a16:creationId xmlns:a16="http://schemas.microsoft.com/office/drawing/2014/main" id="{3791A48F-9C38-614B-A295-96E8C593BE59}"/>
              </a:ext>
            </a:extLst>
          </p:cNvPr>
          <p:cNvSpPr/>
          <p:nvPr/>
        </p:nvSpPr>
        <p:spPr>
          <a:xfrm>
            <a:off x="3181384" y="2088585"/>
            <a:ext cx="2202847" cy="830997"/>
          </a:xfrm>
          <a:prstGeom prst="rect">
            <a:avLst/>
          </a:prstGeom>
        </p:spPr>
        <p:txBody>
          <a:bodyPr wrap="none">
            <a:spAutoFit/>
          </a:bodyPr>
          <a:lstStyle/>
          <a:p>
            <a:pPr defTabSz="1219170">
              <a:buClr>
                <a:srgbClr val="000000"/>
              </a:buClr>
              <a:defRPr/>
            </a:pPr>
            <a:r>
              <a:rPr lang="en-US" sz="4800" b="1" kern="0" dirty="0" err="1">
                <a:solidFill>
                  <a:srgbClr val="0070C0"/>
                </a:solidFill>
                <a:latin typeface="Times New Roman" panose="02020603050405020304" pitchFamily="18" charset="0"/>
                <a:cs typeface="Times New Roman" panose="02020603050405020304" pitchFamily="18" charset="0"/>
                <a:sym typeface="Poppins"/>
              </a:rPr>
              <a:t>Bài</a:t>
            </a:r>
            <a:r>
              <a:rPr lang="en-US" sz="4800" b="1" kern="0" dirty="0">
                <a:solidFill>
                  <a:srgbClr val="0070C0"/>
                </a:solidFill>
                <a:latin typeface="Times New Roman" panose="02020603050405020304" pitchFamily="18" charset="0"/>
                <a:cs typeface="Times New Roman" panose="02020603050405020304" pitchFamily="18" charset="0"/>
                <a:sym typeface="Poppins"/>
              </a:rPr>
              <a:t> 13: </a:t>
            </a:r>
            <a:endParaRPr lang="en-VN" sz="2400" kern="0" dirty="0">
              <a:solidFill>
                <a:srgbClr val="0070C0"/>
              </a:solidFill>
              <a:latin typeface="Arial"/>
              <a:cs typeface="Arial"/>
              <a:sym typeface="Arial"/>
            </a:endParaRPr>
          </a:p>
        </p:txBody>
      </p:sp>
      <p:pic>
        <p:nvPicPr>
          <p:cNvPr id="1032" name="Picture 8">
            <a:extLst>
              <a:ext uri="{FF2B5EF4-FFF2-40B4-BE49-F238E27FC236}">
                <a16:creationId xmlns:a16="http://schemas.microsoft.com/office/drawing/2014/main" id="{E1BC3455-91B7-AC44-9415-A1B60A6F67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204" y="5303981"/>
            <a:ext cx="3945467" cy="165868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a:extLst>
              <a:ext uri="{FF2B5EF4-FFF2-40B4-BE49-F238E27FC236}">
                <a16:creationId xmlns:a16="http://schemas.microsoft.com/office/drawing/2014/main" id="{AB9D9F66-F73E-BA42-BEC8-ED0F0EDC79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867" y="5303981"/>
            <a:ext cx="3201949" cy="16586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D4EF569-A4B9-D34E-B16C-3C36F67C5A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0017" y="446669"/>
            <a:ext cx="6858000" cy="157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61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70"/>
                                        </p:tgtEl>
                                        <p:attrNameLst>
                                          <p:attrName>style.visibility</p:attrName>
                                        </p:attrNameLst>
                                      </p:cBhvr>
                                      <p:to>
                                        <p:strVal val="visible"/>
                                      </p:to>
                                    </p:set>
                                    <p:animEffect transition="in" filter="fade">
                                      <p:cBhvr>
                                        <p:cTn id="7" dur="1000"/>
                                        <p:tgtEl>
                                          <p:spTgt spid="1370"/>
                                        </p:tgtEl>
                                      </p:cBhvr>
                                    </p:animEffect>
                                    <p:anim calcmode="lin" valueType="num">
                                      <p:cBhvr>
                                        <p:cTn id="8" dur="1000" fill="hold"/>
                                        <p:tgtEl>
                                          <p:spTgt spid="1370"/>
                                        </p:tgtEl>
                                        <p:attrNameLst>
                                          <p:attrName>ppt_x</p:attrName>
                                        </p:attrNameLst>
                                      </p:cBhvr>
                                      <p:tavLst>
                                        <p:tav tm="0">
                                          <p:val>
                                            <p:strVal val="#ppt_x"/>
                                          </p:val>
                                        </p:tav>
                                        <p:tav tm="100000">
                                          <p:val>
                                            <p:strVal val="#ppt_x"/>
                                          </p:val>
                                        </p:tav>
                                      </p:tavLst>
                                    </p:anim>
                                    <p:anim calcmode="lin" valueType="num">
                                      <p:cBhvr>
                                        <p:cTn id="9" dur="1000" fill="hold"/>
                                        <p:tgtEl>
                                          <p:spTgt spid="13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48"/>
                                        </p:tgtEl>
                                        <p:attrNameLst>
                                          <p:attrName>style.visibility</p:attrName>
                                        </p:attrNameLst>
                                      </p:cBhvr>
                                      <p:to>
                                        <p:strVal val="visible"/>
                                      </p:to>
                                    </p:set>
                                    <p:animEffect transition="in" filter="fade">
                                      <p:cBhvr>
                                        <p:cTn id="12" dur="1000"/>
                                        <p:tgtEl>
                                          <p:spTgt spid="1348"/>
                                        </p:tgtEl>
                                      </p:cBhvr>
                                    </p:animEffect>
                                    <p:anim calcmode="lin" valueType="num">
                                      <p:cBhvr>
                                        <p:cTn id="13" dur="1000" fill="hold"/>
                                        <p:tgtEl>
                                          <p:spTgt spid="1348"/>
                                        </p:tgtEl>
                                        <p:attrNameLst>
                                          <p:attrName>ppt_x</p:attrName>
                                        </p:attrNameLst>
                                      </p:cBhvr>
                                      <p:tavLst>
                                        <p:tav tm="0">
                                          <p:val>
                                            <p:strVal val="#ppt_x"/>
                                          </p:val>
                                        </p:tav>
                                        <p:tav tm="100000">
                                          <p:val>
                                            <p:strVal val="#ppt_x"/>
                                          </p:val>
                                        </p:tav>
                                      </p:tavLst>
                                    </p:anim>
                                    <p:anim calcmode="lin" valueType="num">
                                      <p:cBhvr>
                                        <p:cTn id="14" dur="1000" fill="hold"/>
                                        <p:tgtEl>
                                          <p:spTgt spid="134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 grpId="0"/>
      <p:bldP spid="1370"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2" name="Rounded Rectangle 1">
            <a:extLst>
              <a:ext uri="{FF2B5EF4-FFF2-40B4-BE49-F238E27FC236}">
                <a16:creationId xmlns:a16="http://schemas.microsoft.com/office/drawing/2014/main" id="{29684C0F-42F6-5A40-93BA-B00EEE91A926}"/>
              </a:ext>
            </a:extLst>
          </p:cNvPr>
          <p:cNvSpPr/>
          <p:nvPr/>
        </p:nvSpPr>
        <p:spPr>
          <a:xfrm>
            <a:off x="-1" y="2683071"/>
            <a:ext cx="2443972" cy="22514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1481" name="Google Shape;1481;p43"/>
          <p:cNvSpPr txBox="1">
            <a:spLocks noGrp="1"/>
          </p:cNvSpPr>
          <p:nvPr>
            <p:ph type="title"/>
          </p:nvPr>
        </p:nvSpPr>
        <p:spPr>
          <a:xfrm>
            <a:off x="-43831" y="3026853"/>
            <a:ext cx="961600" cy="1288800"/>
          </a:xfrm>
          <a:prstGeom prst="rect">
            <a:avLst/>
          </a:prstGeom>
        </p:spPr>
        <p:txBody>
          <a:bodyPr spcFirstLastPara="1" wrap="square" lIns="121900" tIns="121900" rIns="121900" bIns="121900" anchor="ctr" anchorCtr="0">
            <a:noAutofit/>
          </a:bodyPr>
          <a:lstStyle/>
          <a:p>
            <a:r>
              <a:rPr lang="en" dirty="0">
                <a:latin typeface="Times New Roman" panose="02020603050405020304" pitchFamily="18" charset="0"/>
                <a:cs typeface="Times New Roman" panose="02020603050405020304" pitchFamily="18" charset="0"/>
              </a:rPr>
              <a:t>a</a:t>
            </a:r>
            <a:endParaRPr dirty="0">
              <a:latin typeface="Times New Roman" panose="02020603050405020304" pitchFamily="18" charset="0"/>
              <a:cs typeface="Times New Roman" panose="02020603050405020304" pitchFamily="18" charset="0"/>
            </a:endParaRPr>
          </a:p>
        </p:txBody>
      </p:sp>
      <p:sp>
        <p:nvSpPr>
          <p:cNvPr id="1485" name="Google Shape;1485;p43"/>
          <p:cNvSpPr txBox="1">
            <a:spLocks noGrp="1"/>
          </p:cNvSpPr>
          <p:nvPr>
            <p:ph type="subTitle" idx="2"/>
          </p:nvPr>
        </p:nvSpPr>
        <p:spPr>
          <a:xfrm>
            <a:off x="599711" y="2463879"/>
            <a:ext cx="1679824" cy="2689832"/>
          </a:xfrm>
          <a:prstGeom prst="rect">
            <a:avLst/>
          </a:prstGeom>
        </p:spPr>
        <p:txBody>
          <a:bodyPr spcFirstLastPara="1" wrap="square" lIns="121900" tIns="121900" rIns="121900" bIns="121900" anchor="ctr" anchorCtr="0">
            <a:noAutofit/>
          </a:bodyPr>
          <a:lstStyle/>
          <a:p>
            <a:pPr marL="0" indent="0" algn="ctr"/>
            <a:r>
              <a:rPr lang="en-US" sz="3733" dirty="0" err="1">
                <a:latin typeface="Times New Roman" panose="02020603050405020304" pitchFamily="18" charset="0"/>
                <a:cs typeface="Times New Roman" panose="02020603050405020304" pitchFamily="18" charset="0"/>
              </a:rPr>
              <a:t>Tư tưởng, tôn giáo</a:t>
            </a:r>
            <a:endParaRPr sz="3733" dirty="0">
              <a:latin typeface="Times New Roman" panose="02020603050405020304" pitchFamily="18" charset="0"/>
              <a:cs typeface="Times New Roman" panose="02020603050405020304" pitchFamily="18" charset="0"/>
            </a:endParaRPr>
          </a:p>
        </p:txBody>
      </p:sp>
      <p:grpSp>
        <p:nvGrpSpPr>
          <p:cNvPr id="1608" name="Google Shape;1608;p43"/>
          <p:cNvGrpSpPr/>
          <p:nvPr/>
        </p:nvGrpSpPr>
        <p:grpSpPr>
          <a:xfrm>
            <a:off x="11405420" y="5933515"/>
            <a:ext cx="961689" cy="924485"/>
            <a:chOff x="5104475" y="3267075"/>
            <a:chExt cx="1660375" cy="1595775"/>
          </a:xfrm>
        </p:grpSpPr>
        <p:sp>
          <p:nvSpPr>
            <p:cNvPr id="1609" name="Google Shape;1609;p43"/>
            <p:cNvSpPr/>
            <p:nvPr/>
          </p:nvSpPr>
          <p:spPr>
            <a:xfrm>
              <a:off x="5104475" y="4697925"/>
              <a:ext cx="1660375" cy="164925"/>
            </a:xfrm>
            <a:custGeom>
              <a:avLst/>
              <a:gdLst/>
              <a:ahLst/>
              <a:cxnLst/>
              <a:rect l="l" t="t" r="r" b="b"/>
              <a:pathLst>
                <a:path w="66415" h="6597" extrusionOk="0">
                  <a:moveTo>
                    <a:pt x="33192" y="1"/>
                  </a:moveTo>
                  <a:cubicBezTo>
                    <a:pt x="14864" y="1"/>
                    <a:pt x="0" y="1460"/>
                    <a:pt x="0" y="3283"/>
                  </a:cubicBezTo>
                  <a:cubicBezTo>
                    <a:pt x="0" y="5107"/>
                    <a:pt x="14864" y="6596"/>
                    <a:pt x="33192" y="6596"/>
                  </a:cubicBezTo>
                  <a:cubicBezTo>
                    <a:pt x="51551" y="6596"/>
                    <a:pt x="66415" y="5107"/>
                    <a:pt x="66415" y="3283"/>
                  </a:cubicBezTo>
                  <a:cubicBezTo>
                    <a:pt x="66415" y="1460"/>
                    <a:pt x="51551" y="1"/>
                    <a:pt x="33192"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0" name="Google Shape;1610;p43"/>
            <p:cNvSpPr/>
            <p:nvPr/>
          </p:nvSpPr>
          <p:spPr>
            <a:xfrm>
              <a:off x="5191850" y="3313400"/>
              <a:ext cx="1551725" cy="1530450"/>
            </a:xfrm>
            <a:custGeom>
              <a:avLst/>
              <a:gdLst/>
              <a:ahLst/>
              <a:cxnLst/>
              <a:rect l="l" t="t" r="r" b="b"/>
              <a:pathLst>
                <a:path w="62069" h="61218" extrusionOk="0">
                  <a:moveTo>
                    <a:pt x="31035" y="1"/>
                  </a:moveTo>
                  <a:cubicBezTo>
                    <a:pt x="13891" y="1"/>
                    <a:pt x="1" y="24378"/>
                    <a:pt x="1" y="41491"/>
                  </a:cubicBezTo>
                  <a:cubicBezTo>
                    <a:pt x="1" y="58634"/>
                    <a:pt x="13891" y="61218"/>
                    <a:pt x="31035" y="61218"/>
                  </a:cubicBezTo>
                  <a:cubicBezTo>
                    <a:pt x="48178" y="61218"/>
                    <a:pt x="62069" y="58634"/>
                    <a:pt x="62069" y="41491"/>
                  </a:cubicBezTo>
                  <a:cubicBezTo>
                    <a:pt x="62069" y="24378"/>
                    <a:pt x="48178" y="1"/>
                    <a:pt x="3103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1" name="Google Shape;1611;p43"/>
            <p:cNvSpPr/>
            <p:nvPr/>
          </p:nvSpPr>
          <p:spPr>
            <a:xfrm>
              <a:off x="5571050" y="3871425"/>
              <a:ext cx="187700" cy="50775"/>
            </a:xfrm>
            <a:custGeom>
              <a:avLst/>
              <a:gdLst/>
              <a:ahLst/>
              <a:cxnLst/>
              <a:rect l="l" t="t" r="r" b="b"/>
              <a:pathLst>
                <a:path w="7508" h="2031" extrusionOk="0">
                  <a:moveTo>
                    <a:pt x="3928" y="0"/>
                  </a:moveTo>
                  <a:cubicBezTo>
                    <a:pt x="1844" y="0"/>
                    <a:pt x="233" y="1257"/>
                    <a:pt x="213" y="1297"/>
                  </a:cubicBezTo>
                  <a:cubicBezTo>
                    <a:pt x="30" y="1449"/>
                    <a:pt x="0" y="1662"/>
                    <a:pt x="122" y="1844"/>
                  </a:cubicBezTo>
                  <a:cubicBezTo>
                    <a:pt x="210" y="1968"/>
                    <a:pt x="330" y="2031"/>
                    <a:pt x="451" y="2031"/>
                  </a:cubicBezTo>
                  <a:cubicBezTo>
                    <a:pt x="537" y="2031"/>
                    <a:pt x="623" y="1999"/>
                    <a:pt x="699" y="1936"/>
                  </a:cubicBezTo>
                  <a:cubicBezTo>
                    <a:pt x="779" y="1875"/>
                    <a:pt x="2133" y="821"/>
                    <a:pt x="3883" y="821"/>
                  </a:cubicBezTo>
                  <a:cubicBezTo>
                    <a:pt x="4783" y="821"/>
                    <a:pt x="5787" y="1100"/>
                    <a:pt x="6778" y="1936"/>
                  </a:cubicBezTo>
                  <a:cubicBezTo>
                    <a:pt x="6869" y="1966"/>
                    <a:pt x="6961" y="1996"/>
                    <a:pt x="7052" y="1996"/>
                  </a:cubicBezTo>
                  <a:cubicBezTo>
                    <a:pt x="7173" y="1996"/>
                    <a:pt x="7295" y="1966"/>
                    <a:pt x="7356" y="1844"/>
                  </a:cubicBezTo>
                  <a:cubicBezTo>
                    <a:pt x="7508" y="1662"/>
                    <a:pt x="7477" y="1449"/>
                    <a:pt x="7325" y="1297"/>
                  </a:cubicBezTo>
                  <a:cubicBezTo>
                    <a:pt x="6168" y="325"/>
                    <a:pt x="4987" y="0"/>
                    <a:pt x="3928" y="0"/>
                  </a:cubicBezTo>
                  <a:close/>
                </a:path>
              </a:pathLst>
            </a:custGeom>
            <a:solidFill>
              <a:srgbClr val="5149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2" name="Google Shape;1612;p43"/>
            <p:cNvSpPr/>
            <p:nvPr/>
          </p:nvSpPr>
          <p:spPr>
            <a:xfrm>
              <a:off x="6141725" y="3872350"/>
              <a:ext cx="186950" cy="49975"/>
            </a:xfrm>
            <a:custGeom>
              <a:avLst/>
              <a:gdLst/>
              <a:ahLst/>
              <a:cxnLst/>
              <a:rect l="l" t="t" r="r" b="b"/>
              <a:pathLst>
                <a:path w="7478" h="1999" extrusionOk="0">
                  <a:moveTo>
                    <a:pt x="3563" y="0"/>
                  </a:moveTo>
                  <a:cubicBezTo>
                    <a:pt x="2508" y="0"/>
                    <a:pt x="1334" y="323"/>
                    <a:pt x="183" y="1291"/>
                  </a:cubicBezTo>
                  <a:cubicBezTo>
                    <a:pt x="31" y="1443"/>
                    <a:pt x="0" y="1716"/>
                    <a:pt x="152" y="1868"/>
                  </a:cubicBezTo>
                  <a:cubicBezTo>
                    <a:pt x="236" y="1952"/>
                    <a:pt x="356" y="1998"/>
                    <a:pt x="473" y="1998"/>
                  </a:cubicBezTo>
                  <a:cubicBezTo>
                    <a:pt x="568" y="1998"/>
                    <a:pt x="661" y="1967"/>
                    <a:pt x="730" y="1899"/>
                  </a:cubicBezTo>
                  <a:cubicBezTo>
                    <a:pt x="1716" y="1057"/>
                    <a:pt x="2724" y="777"/>
                    <a:pt x="3628" y="777"/>
                  </a:cubicBezTo>
                  <a:cubicBezTo>
                    <a:pt x="5371" y="777"/>
                    <a:pt x="6729" y="1818"/>
                    <a:pt x="6809" y="1899"/>
                  </a:cubicBezTo>
                  <a:cubicBezTo>
                    <a:pt x="6870" y="1929"/>
                    <a:pt x="6991" y="1959"/>
                    <a:pt x="7052" y="1959"/>
                  </a:cubicBezTo>
                  <a:cubicBezTo>
                    <a:pt x="7174" y="1959"/>
                    <a:pt x="7295" y="1929"/>
                    <a:pt x="7356" y="1868"/>
                  </a:cubicBezTo>
                  <a:cubicBezTo>
                    <a:pt x="7478" y="1655"/>
                    <a:pt x="7478" y="1443"/>
                    <a:pt x="7295" y="1291"/>
                  </a:cubicBezTo>
                  <a:cubicBezTo>
                    <a:pt x="7275" y="1270"/>
                    <a:pt x="5656" y="0"/>
                    <a:pt x="3563" y="0"/>
                  </a:cubicBezTo>
                  <a:close/>
                </a:path>
              </a:pathLst>
            </a:custGeom>
            <a:solidFill>
              <a:srgbClr val="5149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3" name="Google Shape;1613;p43"/>
            <p:cNvSpPr/>
            <p:nvPr/>
          </p:nvSpPr>
          <p:spPr>
            <a:xfrm>
              <a:off x="5618900" y="4652700"/>
              <a:ext cx="91975" cy="131550"/>
            </a:xfrm>
            <a:custGeom>
              <a:avLst/>
              <a:gdLst/>
              <a:ahLst/>
              <a:cxnLst/>
              <a:rect l="l" t="t" r="r" b="b"/>
              <a:pathLst>
                <a:path w="3679" h="5262" extrusionOk="0">
                  <a:moveTo>
                    <a:pt x="690" y="0"/>
                  </a:moveTo>
                  <a:cubicBezTo>
                    <a:pt x="618" y="0"/>
                    <a:pt x="550" y="15"/>
                    <a:pt x="487" y="47"/>
                  </a:cubicBezTo>
                  <a:cubicBezTo>
                    <a:pt x="1" y="320"/>
                    <a:pt x="214" y="1688"/>
                    <a:pt x="913" y="3117"/>
                  </a:cubicBezTo>
                  <a:cubicBezTo>
                    <a:pt x="1584" y="4379"/>
                    <a:pt x="2445" y="5261"/>
                    <a:pt x="2993" y="5261"/>
                  </a:cubicBezTo>
                  <a:cubicBezTo>
                    <a:pt x="3065" y="5261"/>
                    <a:pt x="3132" y="5246"/>
                    <a:pt x="3193" y="5214"/>
                  </a:cubicBezTo>
                  <a:cubicBezTo>
                    <a:pt x="3679" y="4910"/>
                    <a:pt x="3496" y="3542"/>
                    <a:pt x="2767" y="2144"/>
                  </a:cubicBezTo>
                  <a:cubicBezTo>
                    <a:pt x="2094" y="905"/>
                    <a:pt x="1254" y="0"/>
                    <a:pt x="690" y="0"/>
                  </a:cubicBezTo>
                  <a:close/>
                </a:path>
              </a:pathLst>
            </a:custGeom>
            <a:solidFill>
              <a:srgbClr val="F9ECD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4" name="Google Shape;1614;p43"/>
            <p:cNvSpPr/>
            <p:nvPr/>
          </p:nvSpPr>
          <p:spPr>
            <a:xfrm>
              <a:off x="5242775" y="4152575"/>
              <a:ext cx="76000" cy="138000"/>
            </a:xfrm>
            <a:custGeom>
              <a:avLst/>
              <a:gdLst/>
              <a:ahLst/>
              <a:cxnLst/>
              <a:rect l="l" t="t" r="r" b="b"/>
              <a:pathLst>
                <a:path w="3040" h="5520" extrusionOk="0">
                  <a:moveTo>
                    <a:pt x="2364" y="1"/>
                  </a:moveTo>
                  <a:cubicBezTo>
                    <a:pt x="1815" y="1"/>
                    <a:pt x="1025" y="1016"/>
                    <a:pt x="547" y="2422"/>
                  </a:cubicBezTo>
                  <a:cubicBezTo>
                    <a:pt x="0" y="3942"/>
                    <a:pt x="61" y="5310"/>
                    <a:pt x="578" y="5492"/>
                  </a:cubicBezTo>
                  <a:cubicBezTo>
                    <a:pt x="622" y="5510"/>
                    <a:pt x="669" y="5519"/>
                    <a:pt x="718" y="5519"/>
                  </a:cubicBezTo>
                  <a:cubicBezTo>
                    <a:pt x="1243" y="5519"/>
                    <a:pt x="2023" y="4511"/>
                    <a:pt x="2523" y="3121"/>
                  </a:cubicBezTo>
                  <a:cubicBezTo>
                    <a:pt x="3040" y="1602"/>
                    <a:pt x="3009" y="234"/>
                    <a:pt x="2493" y="21"/>
                  </a:cubicBezTo>
                  <a:cubicBezTo>
                    <a:pt x="2452" y="7"/>
                    <a:pt x="2409" y="1"/>
                    <a:pt x="2364" y="1"/>
                  </a:cubicBezTo>
                  <a:close/>
                </a:path>
              </a:pathLst>
            </a:custGeom>
            <a:solidFill>
              <a:srgbClr val="F9ECD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5" name="Google Shape;1615;p43"/>
            <p:cNvSpPr/>
            <p:nvPr/>
          </p:nvSpPr>
          <p:spPr>
            <a:xfrm>
              <a:off x="5393225" y="3970725"/>
              <a:ext cx="197600" cy="131475"/>
            </a:xfrm>
            <a:custGeom>
              <a:avLst/>
              <a:gdLst/>
              <a:ahLst/>
              <a:cxnLst/>
              <a:rect l="l" t="t" r="r" b="b"/>
              <a:pathLst>
                <a:path w="7904" h="5259" extrusionOk="0">
                  <a:moveTo>
                    <a:pt x="3952" y="0"/>
                  </a:moveTo>
                  <a:cubicBezTo>
                    <a:pt x="1763" y="0"/>
                    <a:pt x="0" y="1185"/>
                    <a:pt x="0" y="2614"/>
                  </a:cubicBezTo>
                  <a:cubicBezTo>
                    <a:pt x="0" y="4073"/>
                    <a:pt x="1763" y="5258"/>
                    <a:pt x="3952" y="5258"/>
                  </a:cubicBezTo>
                  <a:cubicBezTo>
                    <a:pt x="6140" y="5258"/>
                    <a:pt x="7903" y="4073"/>
                    <a:pt x="7903" y="2614"/>
                  </a:cubicBezTo>
                  <a:cubicBezTo>
                    <a:pt x="7903" y="1185"/>
                    <a:pt x="6140" y="0"/>
                    <a:pt x="3952" y="0"/>
                  </a:cubicBezTo>
                  <a:close/>
                </a:path>
              </a:pathLst>
            </a:custGeom>
            <a:solidFill>
              <a:srgbClr val="FFD2D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6" name="Google Shape;1616;p43"/>
            <p:cNvSpPr/>
            <p:nvPr/>
          </p:nvSpPr>
          <p:spPr>
            <a:xfrm>
              <a:off x="6310425" y="3966925"/>
              <a:ext cx="197575" cy="131475"/>
            </a:xfrm>
            <a:custGeom>
              <a:avLst/>
              <a:gdLst/>
              <a:ahLst/>
              <a:cxnLst/>
              <a:rect l="l" t="t" r="r" b="b"/>
              <a:pathLst>
                <a:path w="7903" h="5259" extrusionOk="0">
                  <a:moveTo>
                    <a:pt x="3952" y="0"/>
                  </a:moveTo>
                  <a:cubicBezTo>
                    <a:pt x="1763" y="0"/>
                    <a:pt x="0" y="1185"/>
                    <a:pt x="0" y="2644"/>
                  </a:cubicBezTo>
                  <a:cubicBezTo>
                    <a:pt x="0" y="4073"/>
                    <a:pt x="1793" y="5258"/>
                    <a:pt x="3952" y="5258"/>
                  </a:cubicBezTo>
                  <a:cubicBezTo>
                    <a:pt x="6170" y="5258"/>
                    <a:pt x="7903" y="4073"/>
                    <a:pt x="7903" y="2644"/>
                  </a:cubicBezTo>
                  <a:cubicBezTo>
                    <a:pt x="7903" y="1185"/>
                    <a:pt x="6170" y="0"/>
                    <a:pt x="3952" y="0"/>
                  </a:cubicBezTo>
                  <a:close/>
                </a:path>
              </a:pathLst>
            </a:custGeom>
            <a:solidFill>
              <a:srgbClr val="FFD2D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7" name="Google Shape;1617;p43"/>
            <p:cNvSpPr/>
            <p:nvPr/>
          </p:nvSpPr>
          <p:spPr>
            <a:xfrm>
              <a:off x="5553550" y="4323675"/>
              <a:ext cx="129975" cy="101325"/>
            </a:xfrm>
            <a:custGeom>
              <a:avLst/>
              <a:gdLst/>
              <a:ahLst/>
              <a:cxnLst/>
              <a:rect l="l" t="t" r="r" b="b"/>
              <a:pathLst>
                <a:path w="5199" h="4053" extrusionOk="0">
                  <a:moveTo>
                    <a:pt x="4384" y="0"/>
                  </a:moveTo>
                  <a:cubicBezTo>
                    <a:pt x="3801" y="0"/>
                    <a:pt x="2857" y="473"/>
                    <a:pt x="1946" y="1201"/>
                  </a:cubicBezTo>
                  <a:cubicBezTo>
                    <a:pt x="730" y="2235"/>
                    <a:pt x="1" y="3420"/>
                    <a:pt x="366" y="3876"/>
                  </a:cubicBezTo>
                  <a:cubicBezTo>
                    <a:pt x="461" y="3996"/>
                    <a:pt x="622" y="4053"/>
                    <a:pt x="829" y="4053"/>
                  </a:cubicBezTo>
                  <a:cubicBezTo>
                    <a:pt x="1411" y="4053"/>
                    <a:pt x="2357" y="3605"/>
                    <a:pt x="3253" y="2843"/>
                  </a:cubicBezTo>
                  <a:cubicBezTo>
                    <a:pt x="4500" y="1809"/>
                    <a:pt x="5199" y="624"/>
                    <a:pt x="4834" y="168"/>
                  </a:cubicBezTo>
                  <a:cubicBezTo>
                    <a:pt x="4735" y="53"/>
                    <a:pt x="4580" y="0"/>
                    <a:pt x="4384" y="0"/>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8" name="Google Shape;1618;p43"/>
            <p:cNvSpPr/>
            <p:nvPr/>
          </p:nvSpPr>
          <p:spPr>
            <a:xfrm>
              <a:off x="5645500" y="4337750"/>
              <a:ext cx="87425" cy="133175"/>
            </a:xfrm>
            <a:custGeom>
              <a:avLst/>
              <a:gdLst/>
              <a:ahLst/>
              <a:cxnLst/>
              <a:rect l="l" t="t" r="r" b="b"/>
              <a:pathLst>
                <a:path w="3497" h="5327" extrusionOk="0">
                  <a:moveTo>
                    <a:pt x="2821" y="1"/>
                  </a:moveTo>
                  <a:cubicBezTo>
                    <a:pt x="2281" y="1"/>
                    <a:pt x="1427" y="895"/>
                    <a:pt x="822" y="2189"/>
                  </a:cubicBezTo>
                  <a:cubicBezTo>
                    <a:pt x="153" y="3648"/>
                    <a:pt x="1" y="5046"/>
                    <a:pt x="548" y="5289"/>
                  </a:cubicBezTo>
                  <a:cubicBezTo>
                    <a:pt x="598" y="5314"/>
                    <a:pt x="654" y="5326"/>
                    <a:pt x="714" y="5326"/>
                  </a:cubicBezTo>
                  <a:cubicBezTo>
                    <a:pt x="1238" y="5326"/>
                    <a:pt x="2106" y="4409"/>
                    <a:pt x="2706" y="3100"/>
                  </a:cubicBezTo>
                  <a:cubicBezTo>
                    <a:pt x="3344" y="1672"/>
                    <a:pt x="3496" y="274"/>
                    <a:pt x="2980" y="30"/>
                  </a:cubicBezTo>
                  <a:cubicBezTo>
                    <a:pt x="2931" y="10"/>
                    <a:pt x="2878" y="1"/>
                    <a:pt x="2821" y="1"/>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9" name="Google Shape;1619;p43"/>
            <p:cNvSpPr/>
            <p:nvPr/>
          </p:nvSpPr>
          <p:spPr>
            <a:xfrm>
              <a:off x="5915275" y="3267075"/>
              <a:ext cx="87400" cy="133350"/>
            </a:xfrm>
            <a:custGeom>
              <a:avLst/>
              <a:gdLst/>
              <a:ahLst/>
              <a:cxnLst/>
              <a:rect l="l" t="t" r="r" b="b"/>
              <a:pathLst>
                <a:path w="3496" h="5334" extrusionOk="0">
                  <a:moveTo>
                    <a:pt x="2814" y="0"/>
                  </a:moveTo>
                  <a:cubicBezTo>
                    <a:pt x="2256" y="0"/>
                    <a:pt x="1424" y="898"/>
                    <a:pt x="791" y="2219"/>
                  </a:cubicBezTo>
                  <a:cubicBezTo>
                    <a:pt x="152" y="3647"/>
                    <a:pt x="0" y="5045"/>
                    <a:pt x="547" y="5289"/>
                  </a:cubicBezTo>
                  <a:cubicBezTo>
                    <a:pt x="602" y="5319"/>
                    <a:pt x="662" y="5334"/>
                    <a:pt x="728" y="5334"/>
                  </a:cubicBezTo>
                  <a:cubicBezTo>
                    <a:pt x="1253" y="5334"/>
                    <a:pt x="2111" y="4400"/>
                    <a:pt x="2706" y="3130"/>
                  </a:cubicBezTo>
                  <a:cubicBezTo>
                    <a:pt x="3344" y="1671"/>
                    <a:pt x="3496" y="273"/>
                    <a:pt x="2979" y="30"/>
                  </a:cubicBezTo>
                  <a:cubicBezTo>
                    <a:pt x="2927" y="10"/>
                    <a:pt x="2872" y="0"/>
                    <a:pt x="281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0" name="Google Shape;1620;p43"/>
            <p:cNvSpPr/>
            <p:nvPr/>
          </p:nvSpPr>
          <p:spPr>
            <a:xfrm>
              <a:off x="5497325" y="3465600"/>
              <a:ext cx="112500" cy="118850"/>
            </a:xfrm>
            <a:custGeom>
              <a:avLst/>
              <a:gdLst/>
              <a:ahLst/>
              <a:cxnLst/>
              <a:rect l="l" t="t" r="r" b="b"/>
              <a:pathLst>
                <a:path w="4500" h="4754" extrusionOk="0">
                  <a:moveTo>
                    <a:pt x="743" y="0"/>
                  </a:moveTo>
                  <a:cubicBezTo>
                    <a:pt x="630" y="0"/>
                    <a:pt x="533" y="27"/>
                    <a:pt x="457" y="83"/>
                  </a:cubicBezTo>
                  <a:cubicBezTo>
                    <a:pt x="1" y="448"/>
                    <a:pt x="426" y="1755"/>
                    <a:pt x="1429" y="3001"/>
                  </a:cubicBezTo>
                  <a:cubicBezTo>
                    <a:pt x="2243" y="4069"/>
                    <a:pt x="3205" y="4754"/>
                    <a:pt x="3765" y="4754"/>
                  </a:cubicBezTo>
                  <a:cubicBezTo>
                    <a:pt x="3875" y="4754"/>
                    <a:pt x="3969" y="4728"/>
                    <a:pt x="4043" y="4673"/>
                  </a:cubicBezTo>
                  <a:cubicBezTo>
                    <a:pt x="4499" y="4339"/>
                    <a:pt x="4074" y="3001"/>
                    <a:pt x="3071" y="1755"/>
                  </a:cubicBezTo>
                  <a:cubicBezTo>
                    <a:pt x="2261" y="667"/>
                    <a:pt x="1304" y="0"/>
                    <a:pt x="74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1" name="Google Shape;1621;p43"/>
            <p:cNvSpPr/>
            <p:nvPr/>
          </p:nvSpPr>
          <p:spPr>
            <a:xfrm>
              <a:off x="5459325" y="3554475"/>
              <a:ext cx="146700" cy="53375"/>
            </a:xfrm>
            <a:custGeom>
              <a:avLst/>
              <a:gdLst/>
              <a:ahLst/>
              <a:cxnLst/>
              <a:rect l="l" t="t" r="r" b="b"/>
              <a:pathLst>
                <a:path w="5868" h="2135" extrusionOk="0">
                  <a:moveTo>
                    <a:pt x="2409" y="0"/>
                  </a:moveTo>
                  <a:cubicBezTo>
                    <a:pt x="1104" y="0"/>
                    <a:pt x="84" y="342"/>
                    <a:pt x="31" y="844"/>
                  </a:cubicBezTo>
                  <a:cubicBezTo>
                    <a:pt x="1" y="1422"/>
                    <a:pt x="1277" y="1999"/>
                    <a:pt x="2858" y="2121"/>
                  </a:cubicBezTo>
                  <a:cubicBezTo>
                    <a:pt x="3021" y="2130"/>
                    <a:pt x="3181" y="2135"/>
                    <a:pt x="3337" y="2135"/>
                  </a:cubicBezTo>
                  <a:cubicBezTo>
                    <a:pt x="4700" y="2135"/>
                    <a:pt x="5779" y="1788"/>
                    <a:pt x="5806" y="1270"/>
                  </a:cubicBezTo>
                  <a:cubicBezTo>
                    <a:pt x="5867" y="692"/>
                    <a:pt x="4591" y="145"/>
                    <a:pt x="3010" y="24"/>
                  </a:cubicBezTo>
                  <a:cubicBezTo>
                    <a:pt x="2805" y="8"/>
                    <a:pt x="2604" y="0"/>
                    <a:pt x="240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2" name="Google Shape;1622;p43"/>
            <p:cNvSpPr/>
            <p:nvPr/>
          </p:nvSpPr>
          <p:spPr>
            <a:xfrm>
              <a:off x="5962375" y="4602850"/>
              <a:ext cx="104150" cy="124800"/>
            </a:xfrm>
            <a:custGeom>
              <a:avLst/>
              <a:gdLst/>
              <a:ahLst/>
              <a:cxnLst/>
              <a:rect l="l" t="t" r="r" b="b"/>
              <a:pathLst>
                <a:path w="4166" h="4992" extrusionOk="0">
                  <a:moveTo>
                    <a:pt x="3432" y="0"/>
                  </a:moveTo>
                  <a:cubicBezTo>
                    <a:pt x="2874" y="0"/>
                    <a:pt x="1941" y="748"/>
                    <a:pt x="1186" y="1919"/>
                  </a:cubicBezTo>
                  <a:cubicBezTo>
                    <a:pt x="335" y="3256"/>
                    <a:pt x="1" y="4624"/>
                    <a:pt x="487" y="4928"/>
                  </a:cubicBezTo>
                  <a:cubicBezTo>
                    <a:pt x="555" y="4971"/>
                    <a:pt x="636" y="4991"/>
                    <a:pt x="726" y="4991"/>
                  </a:cubicBezTo>
                  <a:cubicBezTo>
                    <a:pt x="1277" y="4991"/>
                    <a:pt x="2192" y="4224"/>
                    <a:pt x="2949" y="3074"/>
                  </a:cubicBezTo>
                  <a:cubicBezTo>
                    <a:pt x="3831" y="1737"/>
                    <a:pt x="4165" y="369"/>
                    <a:pt x="3679" y="65"/>
                  </a:cubicBezTo>
                  <a:cubicBezTo>
                    <a:pt x="3609" y="21"/>
                    <a:pt x="3526" y="0"/>
                    <a:pt x="3432" y="0"/>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3" name="Google Shape;1623;p43"/>
            <p:cNvSpPr/>
            <p:nvPr/>
          </p:nvSpPr>
          <p:spPr>
            <a:xfrm>
              <a:off x="6403125" y="3570000"/>
              <a:ext cx="104125" cy="124950"/>
            </a:xfrm>
            <a:custGeom>
              <a:avLst/>
              <a:gdLst/>
              <a:ahLst/>
              <a:cxnLst/>
              <a:rect l="l" t="t" r="r" b="b"/>
              <a:pathLst>
                <a:path w="4165" h="4998" extrusionOk="0">
                  <a:moveTo>
                    <a:pt x="3441" y="0"/>
                  </a:moveTo>
                  <a:cubicBezTo>
                    <a:pt x="2896" y="0"/>
                    <a:pt x="1945" y="811"/>
                    <a:pt x="1216" y="1956"/>
                  </a:cubicBezTo>
                  <a:cubicBezTo>
                    <a:pt x="335" y="3263"/>
                    <a:pt x="0" y="4631"/>
                    <a:pt x="487" y="4935"/>
                  </a:cubicBezTo>
                  <a:cubicBezTo>
                    <a:pt x="555" y="4977"/>
                    <a:pt x="635" y="4998"/>
                    <a:pt x="725" y="4998"/>
                  </a:cubicBezTo>
                  <a:cubicBezTo>
                    <a:pt x="1276" y="4998"/>
                    <a:pt x="2191" y="4230"/>
                    <a:pt x="2949" y="3081"/>
                  </a:cubicBezTo>
                  <a:cubicBezTo>
                    <a:pt x="3830" y="1743"/>
                    <a:pt x="4165" y="375"/>
                    <a:pt x="3678" y="71"/>
                  </a:cubicBezTo>
                  <a:cubicBezTo>
                    <a:pt x="3613" y="23"/>
                    <a:pt x="3532" y="0"/>
                    <a:pt x="3441" y="0"/>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4" name="Google Shape;1624;p43"/>
            <p:cNvSpPr/>
            <p:nvPr/>
          </p:nvSpPr>
          <p:spPr>
            <a:xfrm>
              <a:off x="6407675" y="3632000"/>
              <a:ext cx="147450" cy="60425"/>
            </a:xfrm>
            <a:custGeom>
              <a:avLst/>
              <a:gdLst/>
              <a:ahLst/>
              <a:cxnLst/>
              <a:rect l="l" t="t" r="r" b="b"/>
              <a:pathLst>
                <a:path w="5898" h="2417" extrusionOk="0">
                  <a:moveTo>
                    <a:pt x="4228" y="0"/>
                  </a:moveTo>
                  <a:cubicBezTo>
                    <a:pt x="3773" y="0"/>
                    <a:pt x="3251" y="57"/>
                    <a:pt x="2706" y="175"/>
                  </a:cubicBezTo>
                  <a:cubicBezTo>
                    <a:pt x="1125" y="570"/>
                    <a:pt x="1" y="1300"/>
                    <a:pt x="122" y="1847"/>
                  </a:cubicBezTo>
                  <a:cubicBezTo>
                    <a:pt x="221" y="2221"/>
                    <a:pt x="831" y="2417"/>
                    <a:pt x="1670" y="2417"/>
                  </a:cubicBezTo>
                  <a:cubicBezTo>
                    <a:pt x="2125" y="2417"/>
                    <a:pt x="2647" y="2359"/>
                    <a:pt x="3192" y="2242"/>
                  </a:cubicBezTo>
                  <a:cubicBezTo>
                    <a:pt x="4742" y="1847"/>
                    <a:pt x="5897" y="1148"/>
                    <a:pt x="5776" y="570"/>
                  </a:cubicBezTo>
                  <a:cubicBezTo>
                    <a:pt x="5677" y="196"/>
                    <a:pt x="5067" y="0"/>
                    <a:pt x="422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5" name="Google Shape;1625;p43"/>
            <p:cNvSpPr/>
            <p:nvPr/>
          </p:nvSpPr>
          <p:spPr>
            <a:xfrm>
              <a:off x="5365875" y="3827275"/>
              <a:ext cx="145925" cy="52850"/>
            </a:xfrm>
            <a:custGeom>
              <a:avLst/>
              <a:gdLst/>
              <a:ahLst/>
              <a:cxnLst/>
              <a:rect l="l" t="t" r="r" b="b"/>
              <a:pathLst>
                <a:path w="5837" h="2114" extrusionOk="0">
                  <a:moveTo>
                    <a:pt x="2378" y="0"/>
                  </a:moveTo>
                  <a:cubicBezTo>
                    <a:pt x="1073" y="0"/>
                    <a:pt x="57" y="342"/>
                    <a:pt x="31" y="844"/>
                  </a:cubicBezTo>
                  <a:cubicBezTo>
                    <a:pt x="0" y="1422"/>
                    <a:pt x="1246" y="1999"/>
                    <a:pt x="2827" y="2091"/>
                  </a:cubicBezTo>
                  <a:cubicBezTo>
                    <a:pt x="3036" y="2106"/>
                    <a:pt x="3240" y="2114"/>
                    <a:pt x="3438" y="2114"/>
                  </a:cubicBezTo>
                  <a:cubicBezTo>
                    <a:pt x="4763" y="2114"/>
                    <a:pt x="5779" y="1772"/>
                    <a:pt x="5806" y="1270"/>
                  </a:cubicBezTo>
                  <a:cubicBezTo>
                    <a:pt x="5836" y="692"/>
                    <a:pt x="4590" y="115"/>
                    <a:pt x="2979" y="24"/>
                  </a:cubicBezTo>
                  <a:cubicBezTo>
                    <a:pt x="2774" y="8"/>
                    <a:pt x="2573" y="0"/>
                    <a:pt x="237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6" name="Google Shape;1626;p43"/>
            <p:cNvSpPr/>
            <p:nvPr/>
          </p:nvSpPr>
          <p:spPr>
            <a:xfrm>
              <a:off x="5419050" y="4682775"/>
              <a:ext cx="145175" cy="72775"/>
            </a:xfrm>
            <a:custGeom>
              <a:avLst/>
              <a:gdLst/>
              <a:ahLst/>
              <a:cxnLst/>
              <a:rect l="l" t="t" r="r" b="b"/>
              <a:pathLst>
                <a:path w="5807" h="2911" extrusionOk="0">
                  <a:moveTo>
                    <a:pt x="1182" y="1"/>
                  </a:moveTo>
                  <a:cubicBezTo>
                    <a:pt x="685" y="1"/>
                    <a:pt x="327" y="123"/>
                    <a:pt x="214" y="363"/>
                  </a:cubicBezTo>
                  <a:cubicBezTo>
                    <a:pt x="1" y="911"/>
                    <a:pt x="1004" y="1822"/>
                    <a:pt x="2493" y="2430"/>
                  </a:cubicBezTo>
                  <a:cubicBezTo>
                    <a:pt x="3277" y="2750"/>
                    <a:pt x="4027" y="2910"/>
                    <a:pt x="4593" y="2910"/>
                  </a:cubicBezTo>
                  <a:cubicBezTo>
                    <a:pt x="5103" y="2910"/>
                    <a:pt x="5463" y="2781"/>
                    <a:pt x="5563" y="2522"/>
                  </a:cubicBezTo>
                  <a:cubicBezTo>
                    <a:pt x="5806" y="1974"/>
                    <a:pt x="4773" y="1063"/>
                    <a:pt x="3284" y="485"/>
                  </a:cubicBezTo>
                  <a:cubicBezTo>
                    <a:pt x="2505" y="160"/>
                    <a:pt x="1752" y="1"/>
                    <a:pt x="1182" y="1"/>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7" name="Google Shape;1627;p43"/>
            <p:cNvSpPr/>
            <p:nvPr/>
          </p:nvSpPr>
          <p:spPr>
            <a:xfrm>
              <a:off x="5343825" y="4589400"/>
              <a:ext cx="143650" cy="75750"/>
            </a:xfrm>
            <a:custGeom>
              <a:avLst/>
              <a:gdLst/>
              <a:ahLst/>
              <a:cxnLst/>
              <a:rect l="l" t="t" r="r" b="b"/>
              <a:pathLst>
                <a:path w="5746" h="3030" extrusionOk="0">
                  <a:moveTo>
                    <a:pt x="4639" y="1"/>
                  </a:moveTo>
                  <a:cubicBezTo>
                    <a:pt x="4061" y="1"/>
                    <a:pt x="3276" y="186"/>
                    <a:pt x="2463" y="542"/>
                  </a:cubicBezTo>
                  <a:cubicBezTo>
                    <a:pt x="1004" y="1180"/>
                    <a:pt x="1" y="2123"/>
                    <a:pt x="244" y="2670"/>
                  </a:cubicBezTo>
                  <a:cubicBezTo>
                    <a:pt x="352" y="2912"/>
                    <a:pt x="679" y="3029"/>
                    <a:pt x="1138" y="3029"/>
                  </a:cubicBezTo>
                  <a:cubicBezTo>
                    <a:pt x="1716" y="3029"/>
                    <a:pt x="2501" y="2843"/>
                    <a:pt x="3314" y="2487"/>
                  </a:cubicBezTo>
                  <a:cubicBezTo>
                    <a:pt x="4773" y="1849"/>
                    <a:pt x="5746" y="876"/>
                    <a:pt x="5533" y="360"/>
                  </a:cubicBezTo>
                  <a:cubicBezTo>
                    <a:pt x="5425" y="118"/>
                    <a:pt x="5097" y="1"/>
                    <a:pt x="4639" y="1"/>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8" name="Google Shape;1628;p43"/>
            <p:cNvSpPr/>
            <p:nvPr/>
          </p:nvSpPr>
          <p:spPr>
            <a:xfrm>
              <a:off x="6072575" y="3397400"/>
              <a:ext cx="140600" cy="85125"/>
            </a:xfrm>
            <a:custGeom>
              <a:avLst/>
              <a:gdLst/>
              <a:ahLst/>
              <a:cxnLst/>
              <a:rect l="l" t="t" r="r" b="b"/>
              <a:pathLst>
                <a:path w="5624" h="3405" extrusionOk="0">
                  <a:moveTo>
                    <a:pt x="957" y="0"/>
                  </a:moveTo>
                  <a:cubicBezTo>
                    <a:pt x="634" y="0"/>
                    <a:pt x="402" y="85"/>
                    <a:pt x="304" y="258"/>
                  </a:cubicBezTo>
                  <a:cubicBezTo>
                    <a:pt x="0" y="744"/>
                    <a:pt x="851" y="1808"/>
                    <a:pt x="2280" y="2629"/>
                  </a:cubicBezTo>
                  <a:cubicBezTo>
                    <a:pt x="3176" y="3135"/>
                    <a:pt x="4047" y="3405"/>
                    <a:pt x="4637" y="3405"/>
                  </a:cubicBezTo>
                  <a:cubicBezTo>
                    <a:pt x="4968" y="3405"/>
                    <a:pt x="5210" y="3320"/>
                    <a:pt x="5319" y="3146"/>
                  </a:cubicBezTo>
                  <a:cubicBezTo>
                    <a:pt x="5623" y="2659"/>
                    <a:pt x="4742" y="1595"/>
                    <a:pt x="3344" y="805"/>
                  </a:cubicBezTo>
                  <a:cubicBezTo>
                    <a:pt x="2424" y="277"/>
                    <a:pt x="1542" y="0"/>
                    <a:pt x="95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9" name="Google Shape;1629;p43"/>
            <p:cNvSpPr/>
            <p:nvPr/>
          </p:nvSpPr>
          <p:spPr>
            <a:xfrm>
              <a:off x="6142475" y="3504000"/>
              <a:ext cx="146675" cy="54250"/>
            </a:xfrm>
            <a:custGeom>
              <a:avLst/>
              <a:gdLst/>
              <a:ahLst/>
              <a:cxnLst/>
              <a:rect l="l" t="t" r="r" b="b"/>
              <a:pathLst>
                <a:path w="5867" h="2170" extrusionOk="0">
                  <a:moveTo>
                    <a:pt x="3166" y="1"/>
                  </a:moveTo>
                  <a:cubicBezTo>
                    <a:pt x="3074" y="1"/>
                    <a:pt x="2982" y="2"/>
                    <a:pt x="2888" y="6"/>
                  </a:cubicBezTo>
                  <a:cubicBezTo>
                    <a:pt x="1277" y="97"/>
                    <a:pt x="1" y="644"/>
                    <a:pt x="31" y="1192"/>
                  </a:cubicBezTo>
                  <a:cubicBezTo>
                    <a:pt x="31" y="1761"/>
                    <a:pt x="1203" y="2170"/>
                    <a:pt x="2675" y="2170"/>
                  </a:cubicBezTo>
                  <a:cubicBezTo>
                    <a:pt x="2775" y="2170"/>
                    <a:pt x="2877" y="2168"/>
                    <a:pt x="2979" y="2164"/>
                  </a:cubicBezTo>
                  <a:cubicBezTo>
                    <a:pt x="4560" y="2073"/>
                    <a:pt x="5867" y="1526"/>
                    <a:pt x="5806" y="979"/>
                  </a:cubicBezTo>
                  <a:cubicBezTo>
                    <a:pt x="5778" y="436"/>
                    <a:pt x="4595" y="1"/>
                    <a:pt x="316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0" name="Google Shape;1630;p43"/>
            <p:cNvSpPr/>
            <p:nvPr/>
          </p:nvSpPr>
          <p:spPr>
            <a:xfrm>
              <a:off x="6289125" y="4638500"/>
              <a:ext cx="145175" cy="53525"/>
            </a:xfrm>
            <a:custGeom>
              <a:avLst/>
              <a:gdLst/>
              <a:ahLst/>
              <a:cxnLst/>
              <a:rect l="l" t="t" r="r" b="b"/>
              <a:pathLst>
                <a:path w="5807" h="2141" extrusionOk="0">
                  <a:moveTo>
                    <a:pt x="3163" y="1"/>
                  </a:moveTo>
                  <a:cubicBezTo>
                    <a:pt x="3063" y="1"/>
                    <a:pt x="2961" y="3"/>
                    <a:pt x="2858" y="7"/>
                  </a:cubicBezTo>
                  <a:cubicBezTo>
                    <a:pt x="1278" y="68"/>
                    <a:pt x="1" y="584"/>
                    <a:pt x="31" y="1192"/>
                  </a:cubicBezTo>
                  <a:cubicBezTo>
                    <a:pt x="31" y="1733"/>
                    <a:pt x="1203" y="2140"/>
                    <a:pt x="2650" y="2140"/>
                  </a:cubicBezTo>
                  <a:cubicBezTo>
                    <a:pt x="2748" y="2140"/>
                    <a:pt x="2848" y="2138"/>
                    <a:pt x="2949" y="2134"/>
                  </a:cubicBezTo>
                  <a:cubicBezTo>
                    <a:pt x="4530" y="2074"/>
                    <a:pt x="5807" y="1527"/>
                    <a:pt x="5807" y="949"/>
                  </a:cubicBezTo>
                  <a:cubicBezTo>
                    <a:pt x="5778" y="408"/>
                    <a:pt x="4631" y="1"/>
                    <a:pt x="3163" y="1"/>
                  </a:cubicBezTo>
                  <a:close/>
                </a:path>
              </a:pathLst>
            </a:custGeom>
            <a:solidFill>
              <a:srgbClr val="F9ECD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1" name="Google Shape;1631;p43"/>
            <p:cNvSpPr/>
            <p:nvPr/>
          </p:nvSpPr>
          <p:spPr>
            <a:xfrm>
              <a:off x="6540650" y="4246400"/>
              <a:ext cx="81350" cy="142275"/>
            </a:xfrm>
            <a:custGeom>
              <a:avLst/>
              <a:gdLst/>
              <a:ahLst/>
              <a:cxnLst/>
              <a:rect l="l" t="t" r="r" b="b"/>
              <a:pathLst>
                <a:path w="3254" h="5691" extrusionOk="0">
                  <a:moveTo>
                    <a:pt x="670" y="280"/>
                  </a:moveTo>
                  <a:cubicBezTo>
                    <a:pt x="1126" y="280"/>
                    <a:pt x="1886" y="1101"/>
                    <a:pt x="2433" y="2560"/>
                  </a:cubicBezTo>
                  <a:cubicBezTo>
                    <a:pt x="2706" y="3259"/>
                    <a:pt x="2889" y="3958"/>
                    <a:pt x="2889" y="4536"/>
                  </a:cubicBezTo>
                  <a:cubicBezTo>
                    <a:pt x="2889" y="5052"/>
                    <a:pt x="2767" y="5387"/>
                    <a:pt x="2585" y="5478"/>
                  </a:cubicBezTo>
                  <a:cubicBezTo>
                    <a:pt x="2555" y="5489"/>
                    <a:pt x="2523" y="5495"/>
                    <a:pt x="2489" y="5495"/>
                  </a:cubicBezTo>
                  <a:cubicBezTo>
                    <a:pt x="2064" y="5495"/>
                    <a:pt x="1293" y="4635"/>
                    <a:pt x="730" y="3229"/>
                  </a:cubicBezTo>
                  <a:cubicBezTo>
                    <a:pt x="457" y="2499"/>
                    <a:pt x="275" y="1830"/>
                    <a:pt x="275" y="1253"/>
                  </a:cubicBezTo>
                  <a:cubicBezTo>
                    <a:pt x="275" y="736"/>
                    <a:pt x="366" y="371"/>
                    <a:pt x="578" y="311"/>
                  </a:cubicBezTo>
                  <a:cubicBezTo>
                    <a:pt x="609" y="280"/>
                    <a:pt x="639" y="280"/>
                    <a:pt x="670" y="280"/>
                  </a:cubicBezTo>
                  <a:close/>
                  <a:moveTo>
                    <a:pt x="690" y="0"/>
                  </a:moveTo>
                  <a:cubicBezTo>
                    <a:pt x="621" y="0"/>
                    <a:pt x="553" y="12"/>
                    <a:pt x="487" y="37"/>
                  </a:cubicBezTo>
                  <a:cubicBezTo>
                    <a:pt x="183" y="159"/>
                    <a:pt x="1" y="584"/>
                    <a:pt x="31" y="1222"/>
                  </a:cubicBezTo>
                  <a:cubicBezTo>
                    <a:pt x="62" y="1800"/>
                    <a:pt x="214" y="2560"/>
                    <a:pt x="518" y="3259"/>
                  </a:cubicBezTo>
                  <a:cubicBezTo>
                    <a:pt x="1034" y="4536"/>
                    <a:pt x="1855" y="5691"/>
                    <a:pt x="2554" y="5691"/>
                  </a:cubicBezTo>
                  <a:cubicBezTo>
                    <a:pt x="2585" y="5691"/>
                    <a:pt x="2645" y="5691"/>
                    <a:pt x="2767" y="5660"/>
                  </a:cubicBezTo>
                  <a:cubicBezTo>
                    <a:pt x="3071" y="5539"/>
                    <a:pt x="3253" y="5143"/>
                    <a:pt x="3223" y="4475"/>
                  </a:cubicBezTo>
                  <a:cubicBezTo>
                    <a:pt x="3193" y="3928"/>
                    <a:pt x="3041" y="3168"/>
                    <a:pt x="2737" y="2438"/>
                  </a:cubicBezTo>
                  <a:cubicBezTo>
                    <a:pt x="2211" y="1194"/>
                    <a:pt x="1384" y="0"/>
                    <a:pt x="690" y="0"/>
                  </a:cubicBezTo>
                  <a:close/>
                </a:path>
              </a:pathLst>
            </a:custGeom>
            <a:solidFill>
              <a:srgbClr val="F9ECD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2" name="Google Shape;1632;p43"/>
            <p:cNvSpPr/>
            <p:nvPr/>
          </p:nvSpPr>
          <p:spPr>
            <a:xfrm>
              <a:off x="5680475" y="3561125"/>
              <a:ext cx="152000" cy="76775"/>
            </a:xfrm>
            <a:custGeom>
              <a:avLst/>
              <a:gdLst/>
              <a:ahLst/>
              <a:cxnLst/>
              <a:rect l="l" t="t" r="r" b="b"/>
              <a:pathLst>
                <a:path w="6080" h="3071" extrusionOk="0">
                  <a:moveTo>
                    <a:pt x="4803" y="244"/>
                  </a:moveTo>
                  <a:cubicBezTo>
                    <a:pt x="5350" y="244"/>
                    <a:pt x="5684" y="396"/>
                    <a:pt x="5714" y="578"/>
                  </a:cubicBezTo>
                  <a:cubicBezTo>
                    <a:pt x="5806" y="761"/>
                    <a:pt x="5593" y="1095"/>
                    <a:pt x="5228" y="1429"/>
                  </a:cubicBezTo>
                  <a:cubicBezTo>
                    <a:pt x="4803" y="1764"/>
                    <a:pt x="4164" y="2098"/>
                    <a:pt x="3435" y="2372"/>
                  </a:cubicBezTo>
                  <a:cubicBezTo>
                    <a:pt x="2705" y="2615"/>
                    <a:pt x="2037" y="2767"/>
                    <a:pt x="1459" y="2767"/>
                  </a:cubicBezTo>
                  <a:cubicBezTo>
                    <a:pt x="973" y="2706"/>
                    <a:pt x="638" y="2615"/>
                    <a:pt x="547" y="2402"/>
                  </a:cubicBezTo>
                  <a:cubicBezTo>
                    <a:pt x="395" y="2037"/>
                    <a:pt x="1307" y="1156"/>
                    <a:pt x="2827" y="639"/>
                  </a:cubicBezTo>
                  <a:cubicBezTo>
                    <a:pt x="3556" y="396"/>
                    <a:pt x="4225" y="244"/>
                    <a:pt x="4803" y="244"/>
                  </a:cubicBezTo>
                  <a:close/>
                  <a:moveTo>
                    <a:pt x="4803" y="1"/>
                  </a:moveTo>
                  <a:cubicBezTo>
                    <a:pt x="4225" y="1"/>
                    <a:pt x="3465" y="153"/>
                    <a:pt x="2736" y="426"/>
                  </a:cubicBezTo>
                  <a:cubicBezTo>
                    <a:pt x="1337" y="913"/>
                    <a:pt x="0" y="1855"/>
                    <a:pt x="274" y="2554"/>
                  </a:cubicBezTo>
                  <a:cubicBezTo>
                    <a:pt x="395" y="2858"/>
                    <a:pt x="821" y="3071"/>
                    <a:pt x="1459" y="3071"/>
                  </a:cubicBezTo>
                  <a:cubicBezTo>
                    <a:pt x="2067" y="3071"/>
                    <a:pt x="2796" y="2919"/>
                    <a:pt x="3496" y="2645"/>
                  </a:cubicBezTo>
                  <a:cubicBezTo>
                    <a:pt x="4225" y="2372"/>
                    <a:pt x="4924" y="2037"/>
                    <a:pt x="5380" y="1642"/>
                  </a:cubicBezTo>
                  <a:cubicBezTo>
                    <a:pt x="5897" y="1217"/>
                    <a:pt x="6079" y="821"/>
                    <a:pt x="5988" y="518"/>
                  </a:cubicBezTo>
                  <a:cubicBezTo>
                    <a:pt x="5866" y="214"/>
                    <a:pt x="5441" y="1"/>
                    <a:pt x="480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3" name="Google Shape;1633;p43"/>
            <p:cNvSpPr/>
            <p:nvPr/>
          </p:nvSpPr>
          <p:spPr>
            <a:xfrm>
              <a:off x="5829400" y="3947025"/>
              <a:ext cx="241675" cy="44225"/>
            </a:xfrm>
            <a:custGeom>
              <a:avLst/>
              <a:gdLst/>
              <a:ahLst/>
              <a:cxnLst/>
              <a:rect l="l" t="t" r="r" b="b"/>
              <a:pathLst>
                <a:path w="9667" h="1769" extrusionOk="0">
                  <a:moveTo>
                    <a:pt x="9184" y="1"/>
                  </a:moveTo>
                  <a:cubicBezTo>
                    <a:pt x="9130" y="1"/>
                    <a:pt x="9076" y="12"/>
                    <a:pt x="9028" y="36"/>
                  </a:cubicBezTo>
                  <a:cubicBezTo>
                    <a:pt x="7611" y="727"/>
                    <a:pt x="6006" y="937"/>
                    <a:pt x="4578" y="937"/>
                  </a:cubicBezTo>
                  <a:cubicBezTo>
                    <a:pt x="2361" y="937"/>
                    <a:pt x="566" y="431"/>
                    <a:pt x="548" y="431"/>
                  </a:cubicBezTo>
                  <a:cubicBezTo>
                    <a:pt x="500" y="411"/>
                    <a:pt x="453" y="401"/>
                    <a:pt x="409" y="401"/>
                  </a:cubicBezTo>
                  <a:cubicBezTo>
                    <a:pt x="257" y="401"/>
                    <a:pt x="132" y="516"/>
                    <a:pt x="61" y="705"/>
                  </a:cubicBezTo>
                  <a:cubicBezTo>
                    <a:pt x="1" y="918"/>
                    <a:pt x="92" y="1100"/>
                    <a:pt x="335" y="1191"/>
                  </a:cubicBezTo>
                  <a:cubicBezTo>
                    <a:pt x="457" y="1222"/>
                    <a:pt x="2311" y="1769"/>
                    <a:pt x="4590" y="1769"/>
                  </a:cubicBezTo>
                  <a:cubicBezTo>
                    <a:pt x="6110" y="1769"/>
                    <a:pt x="7812" y="1526"/>
                    <a:pt x="9362" y="766"/>
                  </a:cubicBezTo>
                  <a:cubicBezTo>
                    <a:pt x="9545" y="705"/>
                    <a:pt x="9666" y="431"/>
                    <a:pt x="9545" y="249"/>
                  </a:cubicBezTo>
                  <a:cubicBezTo>
                    <a:pt x="9500" y="92"/>
                    <a:pt x="9339" y="1"/>
                    <a:pt x="9184" y="1"/>
                  </a:cubicBezTo>
                  <a:close/>
                </a:path>
              </a:pathLst>
            </a:custGeom>
            <a:solidFill>
              <a:srgbClr val="F9897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4" name="Google Shape;1634;p43"/>
            <p:cNvSpPr/>
            <p:nvPr/>
          </p:nvSpPr>
          <p:spPr>
            <a:xfrm>
              <a:off x="5191100" y="4075575"/>
              <a:ext cx="1552475" cy="749275"/>
            </a:xfrm>
            <a:custGeom>
              <a:avLst/>
              <a:gdLst/>
              <a:ahLst/>
              <a:cxnLst/>
              <a:rect l="l" t="t" r="r" b="b"/>
              <a:pathLst>
                <a:path w="62099" h="29971" extrusionOk="0">
                  <a:moveTo>
                    <a:pt x="60488" y="1"/>
                  </a:moveTo>
                  <a:cubicBezTo>
                    <a:pt x="39594" y="6070"/>
                    <a:pt x="16461" y="6960"/>
                    <a:pt x="5075" y="6960"/>
                  </a:cubicBezTo>
                  <a:cubicBezTo>
                    <a:pt x="3061" y="6960"/>
                    <a:pt x="1415" y="6932"/>
                    <a:pt x="213" y="6900"/>
                  </a:cubicBezTo>
                  <a:cubicBezTo>
                    <a:pt x="61" y="8177"/>
                    <a:pt x="0" y="9423"/>
                    <a:pt x="0" y="10639"/>
                  </a:cubicBezTo>
                  <a:cubicBezTo>
                    <a:pt x="213" y="27417"/>
                    <a:pt x="14043" y="29971"/>
                    <a:pt x="31065" y="29971"/>
                  </a:cubicBezTo>
                  <a:cubicBezTo>
                    <a:pt x="48086" y="29971"/>
                    <a:pt x="61916" y="27417"/>
                    <a:pt x="62099" y="10639"/>
                  </a:cubicBezTo>
                  <a:cubicBezTo>
                    <a:pt x="62068" y="7265"/>
                    <a:pt x="61491" y="3648"/>
                    <a:pt x="60488" y="1"/>
                  </a:cubicBezTo>
                  <a:close/>
                </a:path>
              </a:pathLst>
            </a:custGeom>
            <a:solidFill>
              <a:srgbClr val="FCF5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5" name="Google Shape;1635;p43"/>
            <p:cNvSpPr/>
            <p:nvPr/>
          </p:nvSpPr>
          <p:spPr>
            <a:xfrm>
              <a:off x="5191100" y="4075575"/>
              <a:ext cx="1552475" cy="749275"/>
            </a:xfrm>
            <a:custGeom>
              <a:avLst/>
              <a:gdLst/>
              <a:ahLst/>
              <a:cxnLst/>
              <a:rect l="l" t="t" r="r" b="b"/>
              <a:pathLst>
                <a:path w="62099" h="29971" extrusionOk="0">
                  <a:moveTo>
                    <a:pt x="60488" y="1"/>
                  </a:moveTo>
                  <a:cubicBezTo>
                    <a:pt x="39594" y="6070"/>
                    <a:pt x="16461" y="6960"/>
                    <a:pt x="5075" y="6960"/>
                  </a:cubicBezTo>
                  <a:cubicBezTo>
                    <a:pt x="3061" y="6960"/>
                    <a:pt x="1415" y="6932"/>
                    <a:pt x="213" y="6900"/>
                  </a:cubicBezTo>
                  <a:cubicBezTo>
                    <a:pt x="61" y="8177"/>
                    <a:pt x="0" y="9423"/>
                    <a:pt x="0" y="10639"/>
                  </a:cubicBezTo>
                  <a:cubicBezTo>
                    <a:pt x="213" y="27417"/>
                    <a:pt x="14043" y="29971"/>
                    <a:pt x="31065" y="29971"/>
                  </a:cubicBezTo>
                  <a:cubicBezTo>
                    <a:pt x="48086" y="29971"/>
                    <a:pt x="61916" y="27417"/>
                    <a:pt x="62099" y="10639"/>
                  </a:cubicBezTo>
                  <a:cubicBezTo>
                    <a:pt x="62068" y="7265"/>
                    <a:pt x="61491" y="3648"/>
                    <a:pt x="60488" y="1"/>
                  </a:cubicBezTo>
                  <a:close/>
                </a:path>
              </a:pathLst>
            </a:custGeom>
            <a:solidFill>
              <a:srgbClr val="FCF5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6" name="Google Shape;1636;p43"/>
            <p:cNvSpPr/>
            <p:nvPr/>
          </p:nvSpPr>
          <p:spPr>
            <a:xfrm>
              <a:off x="5191100" y="4075575"/>
              <a:ext cx="1552475" cy="749275"/>
            </a:xfrm>
            <a:custGeom>
              <a:avLst/>
              <a:gdLst/>
              <a:ahLst/>
              <a:cxnLst/>
              <a:rect l="l" t="t" r="r" b="b"/>
              <a:pathLst>
                <a:path w="62099" h="29971" extrusionOk="0">
                  <a:moveTo>
                    <a:pt x="60488" y="1"/>
                  </a:moveTo>
                  <a:cubicBezTo>
                    <a:pt x="39594" y="6070"/>
                    <a:pt x="16461" y="6960"/>
                    <a:pt x="5075" y="6960"/>
                  </a:cubicBezTo>
                  <a:cubicBezTo>
                    <a:pt x="3061" y="6960"/>
                    <a:pt x="1415" y="6932"/>
                    <a:pt x="213" y="6900"/>
                  </a:cubicBezTo>
                  <a:cubicBezTo>
                    <a:pt x="61" y="8177"/>
                    <a:pt x="0" y="9423"/>
                    <a:pt x="0" y="10639"/>
                  </a:cubicBezTo>
                  <a:cubicBezTo>
                    <a:pt x="213" y="27417"/>
                    <a:pt x="14043" y="29971"/>
                    <a:pt x="31065" y="29971"/>
                  </a:cubicBezTo>
                  <a:cubicBezTo>
                    <a:pt x="48086" y="29971"/>
                    <a:pt x="61916" y="27417"/>
                    <a:pt x="62099" y="10639"/>
                  </a:cubicBezTo>
                  <a:cubicBezTo>
                    <a:pt x="62068" y="7265"/>
                    <a:pt x="61491" y="3648"/>
                    <a:pt x="60488" y="1"/>
                  </a:cubicBezTo>
                  <a:close/>
                </a:path>
              </a:pathLst>
            </a:custGeom>
            <a:solidFill>
              <a:srgbClr val="FCF5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7" name="Google Shape;1637;p43"/>
            <p:cNvSpPr/>
            <p:nvPr/>
          </p:nvSpPr>
          <p:spPr>
            <a:xfrm>
              <a:off x="5191100" y="4093825"/>
              <a:ext cx="1552475" cy="750025"/>
            </a:xfrm>
            <a:custGeom>
              <a:avLst/>
              <a:gdLst/>
              <a:ahLst/>
              <a:cxnLst/>
              <a:rect l="l" t="t" r="r" b="b"/>
              <a:pathLst>
                <a:path w="62099" h="30001" extrusionOk="0">
                  <a:moveTo>
                    <a:pt x="60670" y="0"/>
                  </a:moveTo>
                  <a:cubicBezTo>
                    <a:pt x="39711" y="6102"/>
                    <a:pt x="16462" y="6992"/>
                    <a:pt x="5057" y="6992"/>
                  </a:cubicBezTo>
                  <a:cubicBezTo>
                    <a:pt x="2998" y="6992"/>
                    <a:pt x="1326" y="6963"/>
                    <a:pt x="122" y="6930"/>
                  </a:cubicBezTo>
                  <a:cubicBezTo>
                    <a:pt x="31" y="8085"/>
                    <a:pt x="0" y="9180"/>
                    <a:pt x="0" y="10274"/>
                  </a:cubicBezTo>
                  <a:cubicBezTo>
                    <a:pt x="0" y="27417"/>
                    <a:pt x="13891" y="30001"/>
                    <a:pt x="31034" y="30001"/>
                  </a:cubicBezTo>
                  <a:cubicBezTo>
                    <a:pt x="31133" y="30001"/>
                    <a:pt x="31231" y="30001"/>
                    <a:pt x="31330" y="30001"/>
                  </a:cubicBezTo>
                  <a:cubicBezTo>
                    <a:pt x="48367" y="30001"/>
                    <a:pt x="62099" y="27349"/>
                    <a:pt x="62099" y="10274"/>
                  </a:cubicBezTo>
                  <a:cubicBezTo>
                    <a:pt x="62099" y="7021"/>
                    <a:pt x="61612" y="3526"/>
                    <a:pt x="6067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638" name="Google Shape;1638;p43"/>
            <p:cNvSpPr/>
            <p:nvPr/>
          </p:nvSpPr>
          <p:spPr>
            <a:xfrm>
              <a:off x="5191100" y="3631800"/>
              <a:ext cx="1518275" cy="1212050"/>
            </a:xfrm>
            <a:custGeom>
              <a:avLst/>
              <a:gdLst/>
              <a:ahLst/>
              <a:cxnLst/>
              <a:rect l="l" t="t" r="r" b="b"/>
              <a:pathLst>
                <a:path w="60731" h="48482" extrusionOk="0">
                  <a:moveTo>
                    <a:pt x="10213" y="1"/>
                  </a:moveTo>
                  <a:lnTo>
                    <a:pt x="10213" y="1"/>
                  </a:lnTo>
                  <a:cubicBezTo>
                    <a:pt x="3921" y="8451"/>
                    <a:pt x="0" y="19636"/>
                    <a:pt x="0" y="28755"/>
                  </a:cubicBezTo>
                  <a:cubicBezTo>
                    <a:pt x="0" y="45898"/>
                    <a:pt x="13891" y="48482"/>
                    <a:pt x="31034" y="48482"/>
                  </a:cubicBezTo>
                  <a:cubicBezTo>
                    <a:pt x="45016" y="48482"/>
                    <a:pt x="56840" y="46779"/>
                    <a:pt x="60731" y="36840"/>
                  </a:cubicBezTo>
                  <a:lnTo>
                    <a:pt x="60731" y="36840"/>
                  </a:lnTo>
                  <a:cubicBezTo>
                    <a:pt x="59272" y="38451"/>
                    <a:pt x="57539" y="39849"/>
                    <a:pt x="55624" y="40974"/>
                  </a:cubicBezTo>
                  <a:cubicBezTo>
                    <a:pt x="52127" y="42993"/>
                    <a:pt x="48255" y="43949"/>
                    <a:pt x="44282" y="43949"/>
                  </a:cubicBezTo>
                  <a:cubicBezTo>
                    <a:pt x="33545" y="43949"/>
                    <a:pt x="22070" y="36971"/>
                    <a:pt x="15259" y="25168"/>
                  </a:cubicBezTo>
                  <a:cubicBezTo>
                    <a:pt x="10517" y="16901"/>
                    <a:pt x="8906" y="7873"/>
                    <a:pt x="10213"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9" name="Google Shape;1639;p43"/>
            <p:cNvSpPr/>
            <p:nvPr/>
          </p:nvSpPr>
          <p:spPr>
            <a:xfrm>
              <a:off x="5192600" y="4265550"/>
              <a:ext cx="1519050" cy="579825"/>
            </a:xfrm>
            <a:custGeom>
              <a:avLst/>
              <a:gdLst/>
              <a:ahLst/>
              <a:cxnLst/>
              <a:rect l="l" t="t" r="r" b="b"/>
              <a:pathLst>
                <a:path w="60762" h="23193" extrusionOk="0">
                  <a:moveTo>
                    <a:pt x="15320" y="1"/>
                  </a:moveTo>
                  <a:cubicBezTo>
                    <a:pt x="11219" y="180"/>
                    <a:pt x="7640" y="233"/>
                    <a:pt x="4821" y="233"/>
                  </a:cubicBezTo>
                  <a:cubicBezTo>
                    <a:pt x="2877" y="233"/>
                    <a:pt x="1295" y="208"/>
                    <a:pt x="153" y="183"/>
                  </a:cubicBezTo>
                  <a:cubicBezTo>
                    <a:pt x="153" y="304"/>
                    <a:pt x="153" y="365"/>
                    <a:pt x="123" y="487"/>
                  </a:cubicBezTo>
                  <a:cubicBezTo>
                    <a:pt x="123" y="639"/>
                    <a:pt x="62" y="821"/>
                    <a:pt x="62" y="973"/>
                  </a:cubicBezTo>
                  <a:cubicBezTo>
                    <a:pt x="62" y="1095"/>
                    <a:pt x="62" y="1247"/>
                    <a:pt x="31" y="1368"/>
                  </a:cubicBezTo>
                  <a:cubicBezTo>
                    <a:pt x="31" y="1520"/>
                    <a:pt x="1" y="1672"/>
                    <a:pt x="1" y="1824"/>
                  </a:cubicBezTo>
                  <a:lnTo>
                    <a:pt x="1" y="2280"/>
                  </a:lnTo>
                  <a:lnTo>
                    <a:pt x="1" y="2645"/>
                  </a:lnTo>
                  <a:lnTo>
                    <a:pt x="1" y="3496"/>
                  </a:lnTo>
                  <a:cubicBezTo>
                    <a:pt x="1" y="20609"/>
                    <a:pt x="13892" y="23192"/>
                    <a:pt x="31035" y="23192"/>
                  </a:cubicBezTo>
                  <a:lnTo>
                    <a:pt x="32220" y="23192"/>
                  </a:lnTo>
                  <a:cubicBezTo>
                    <a:pt x="32220" y="23162"/>
                    <a:pt x="32312" y="23162"/>
                    <a:pt x="32372" y="23162"/>
                  </a:cubicBezTo>
                  <a:lnTo>
                    <a:pt x="33710" y="23162"/>
                  </a:lnTo>
                  <a:cubicBezTo>
                    <a:pt x="34044" y="23162"/>
                    <a:pt x="34409" y="23162"/>
                    <a:pt x="34774" y="23132"/>
                  </a:cubicBezTo>
                  <a:lnTo>
                    <a:pt x="34865" y="23132"/>
                  </a:lnTo>
                  <a:cubicBezTo>
                    <a:pt x="35260" y="23132"/>
                    <a:pt x="35625" y="23101"/>
                    <a:pt x="35990" y="23101"/>
                  </a:cubicBezTo>
                  <a:lnTo>
                    <a:pt x="36202" y="23101"/>
                  </a:lnTo>
                  <a:cubicBezTo>
                    <a:pt x="36597" y="23101"/>
                    <a:pt x="36932" y="23040"/>
                    <a:pt x="37297" y="23040"/>
                  </a:cubicBezTo>
                  <a:lnTo>
                    <a:pt x="37418" y="23040"/>
                  </a:lnTo>
                  <a:cubicBezTo>
                    <a:pt x="37752" y="23040"/>
                    <a:pt x="38117" y="23010"/>
                    <a:pt x="38482" y="22980"/>
                  </a:cubicBezTo>
                  <a:lnTo>
                    <a:pt x="38634" y="22980"/>
                  </a:lnTo>
                  <a:cubicBezTo>
                    <a:pt x="39029" y="22949"/>
                    <a:pt x="39363" y="22949"/>
                    <a:pt x="39698" y="22888"/>
                  </a:cubicBezTo>
                  <a:lnTo>
                    <a:pt x="39880" y="22888"/>
                  </a:lnTo>
                  <a:lnTo>
                    <a:pt x="42069" y="22676"/>
                  </a:lnTo>
                  <a:lnTo>
                    <a:pt x="42221" y="22676"/>
                  </a:lnTo>
                  <a:cubicBezTo>
                    <a:pt x="42555" y="22645"/>
                    <a:pt x="42889" y="22584"/>
                    <a:pt x="43224" y="22524"/>
                  </a:cubicBezTo>
                  <a:lnTo>
                    <a:pt x="43345" y="22524"/>
                  </a:lnTo>
                  <a:cubicBezTo>
                    <a:pt x="44044" y="22402"/>
                    <a:pt x="44743" y="22280"/>
                    <a:pt x="45412" y="22189"/>
                  </a:cubicBezTo>
                  <a:cubicBezTo>
                    <a:pt x="45443" y="22189"/>
                    <a:pt x="45473" y="22189"/>
                    <a:pt x="45564" y="22128"/>
                  </a:cubicBezTo>
                  <a:cubicBezTo>
                    <a:pt x="45898" y="22068"/>
                    <a:pt x="46202" y="22037"/>
                    <a:pt x="46537" y="21946"/>
                  </a:cubicBezTo>
                  <a:lnTo>
                    <a:pt x="46628" y="21946"/>
                  </a:lnTo>
                  <a:cubicBezTo>
                    <a:pt x="46962" y="21885"/>
                    <a:pt x="47266" y="21794"/>
                    <a:pt x="47570" y="21733"/>
                  </a:cubicBezTo>
                  <a:lnTo>
                    <a:pt x="47601" y="21733"/>
                  </a:lnTo>
                  <a:cubicBezTo>
                    <a:pt x="47905" y="21642"/>
                    <a:pt x="48239" y="21581"/>
                    <a:pt x="48543" y="21460"/>
                  </a:cubicBezTo>
                  <a:cubicBezTo>
                    <a:pt x="48604" y="21460"/>
                    <a:pt x="48634" y="21429"/>
                    <a:pt x="48665" y="21429"/>
                  </a:cubicBezTo>
                  <a:cubicBezTo>
                    <a:pt x="49303" y="21217"/>
                    <a:pt x="49911" y="21034"/>
                    <a:pt x="50519" y="20821"/>
                  </a:cubicBezTo>
                  <a:cubicBezTo>
                    <a:pt x="50579" y="20821"/>
                    <a:pt x="50579" y="20821"/>
                    <a:pt x="50610" y="20761"/>
                  </a:cubicBezTo>
                  <a:cubicBezTo>
                    <a:pt x="50914" y="20669"/>
                    <a:pt x="51187" y="20548"/>
                    <a:pt x="51491" y="20426"/>
                  </a:cubicBezTo>
                  <a:cubicBezTo>
                    <a:pt x="51522" y="20426"/>
                    <a:pt x="51522" y="20396"/>
                    <a:pt x="51552" y="20396"/>
                  </a:cubicBezTo>
                  <a:cubicBezTo>
                    <a:pt x="52130" y="20153"/>
                    <a:pt x="52707" y="19910"/>
                    <a:pt x="53224" y="19636"/>
                  </a:cubicBezTo>
                  <a:cubicBezTo>
                    <a:pt x="53254" y="19636"/>
                    <a:pt x="53254" y="19606"/>
                    <a:pt x="53315" y="19606"/>
                  </a:cubicBezTo>
                  <a:cubicBezTo>
                    <a:pt x="53558" y="19454"/>
                    <a:pt x="53832" y="19332"/>
                    <a:pt x="54105" y="19180"/>
                  </a:cubicBezTo>
                  <a:lnTo>
                    <a:pt x="54136" y="19180"/>
                  </a:lnTo>
                  <a:cubicBezTo>
                    <a:pt x="54683" y="18876"/>
                    <a:pt x="55169" y="18542"/>
                    <a:pt x="55656" y="18177"/>
                  </a:cubicBezTo>
                  <a:cubicBezTo>
                    <a:pt x="55686" y="18177"/>
                    <a:pt x="55686" y="18147"/>
                    <a:pt x="55747" y="18147"/>
                  </a:cubicBezTo>
                  <a:cubicBezTo>
                    <a:pt x="56233" y="17812"/>
                    <a:pt x="56659" y="17417"/>
                    <a:pt x="57115" y="17022"/>
                  </a:cubicBezTo>
                  <a:lnTo>
                    <a:pt x="57145" y="16961"/>
                  </a:lnTo>
                  <a:cubicBezTo>
                    <a:pt x="57358" y="16779"/>
                    <a:pt x="57570" y="16566"/>
                    <a:pt x="57753" y="16353"/>
                  </a:cubicBezTo>
                  <a:lnTo>
                    <a:pt x="57783" y="16323"/>
                  </a:lnTo>
                  <a:cubicBezTo>
                    <a:pt x="58178" y="15897"/>
                    <a:pt x="58543" y="15441"/>
                    <a:pt x="58877" y="14955"/>
                  </a:cubicBezTo>
                  <a:lnTo>
                    <a:pt x="58938" y="14925"/>
                  </a:lnTo>
                  <a:cubicBezTo>
                    <a:pt x="59121" y="14682"/>
                    <a:pt x="59273" y="14438"/>
                    <a:pt x="59425" y="14195"/>
                  </a:cubicBezTo>
                  <a:cubicBezTo>
                    <a:pt x="59425" y="14195"/>
                    <a:pt x="59425" y="14165"/>
                    <a:pt x="59455" y="14165"/>
                  </a:cubicBezTo>
                  <a:cubicBezTo>
                    <a:pt x="59759" y="13679"/>
                    <a:pt x="60063" y="13131"/>
                    <a:pt x="60336" y="12554"/>
                  </a:cubicBezTo>
                  <a:cubicBezTo>
                    <a:pt x="60336" y="12523"/>
                    <a:pt x="60367" y="12523"/>
                    <a:pt x="60367" y="12493"/>
                  </a:cubicBezTo>
                  <a:cubicBezTo>
                    <a:pt x="60488" y="12220"/>
                    <a:pt x="60640" y="11916"/>
                    <a:pt x="60762" y="11612"/>
                  </a:cubicBezTo>
                  <a:lnTo>
                    <a:pt x="60762" y="11612"/>
                  </a:lnTo>
                  <a:cubicBezTo>
                    <a:pt x="59273" y="13223"/>
                    <a:pt x="57570" y="14590"/>
                    <a:pt x="55625" y="15715"/>
                  </a:cubicBezTo>
                  <a:cubicBezTo>
                    <a:pt x="52125" y="17733"/>
                    <a:pt x="48251" y="18688"/>
                    <a:pt x="44275" y="18688"/>
                  </a:cubicBezTo>
                  <a:cubicBezTo>
                    <a:pt x="33576" y="18688"/>
                    <a:pt x="22146" y="11768"/>
                    <a:pt x="15320"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0" name="Google Shape;1640;p43"/>
            <p:cNvSpPr/>
            <p:nvPr/>
          </p:nvSpPr>
          <p:spPr>
            <a:xfrm>
              <a:off x="5225276" y="4131785"/>
              <a:ext cx="1470631" cy="228750"/>
            </a:xfrm>
            <a:custGeom>
              <a:avLst/>
              <a:gdLst/>
              <a:ahLst/>
              <a:cxnLst/>
              <a:rect l="l" t="t" r="r" b="b"/>
              <a:pathLst>
                <a:path w="66567" h="9150" extrusionOk="0">
                  <a:moveTo>
                    <a:pt x="0" y="8816"/>
                  </a:moveTo>
                  <a:cubicBezTo>
                    <a:pt x="26" y="8816"/>
                    <a:pt x="51" y="8816"/>
                    <a:pt x="77" y="8817"/>
                  </a:cubicBezTo>
                  <a:lnTo>
                    <a:pt x="77" y="8817"/>
                  </a:lnTo>
                  <a:cubicBezTo>
                    <a:pt x="72" y="8816"/>
                    <a:pt x="66" y="8816"/>
                    <a:pt x="61" y="8816"/>
                  </a:cubicBezTo>
                  <a:close/>
                  <a:moveTo>
                    <a:pt x="66567" y="1"/>
                  </a:moveTo>
                  <a:cubicBezTo>
                    <a:pt x="61187" y="1521"/>
                    <a:pt x="55746" y="2980"/>
                    <a:pt x="50244" y="4135"/>
                  </a:cubicBezTo>
                  <a:lnTo>
                    <a:pt x="48177" y="4591"/>
                  </a:lnTo>
                  <a:cubicBezTo>
                    <a:pt x="47509" y="4743"/>
                    <a:pt x="46809" y="4864"/>
                    <a:pt x="46141" y="5016"/>
                  </a:cubicBezTo>
                  <a:lnTo>
                    <a:pt x="42007" y="5806"/>
                  </a:lnTo>
                  <a:cubicBezTo>
                    <a:pt x="39241" y="6232"/>
                    <a:pt x="36445" y="6749"/>
                    <a:pt x="33679" y="7144"/>
                  </a:cubicBezTo>
                  <a:cubicBezTo>
                    <a:pt x="30882" y="7600"/>
                    <a:pt x="28086" y="7843"/>
                    <a:pt x="25289" y="8117"/>
                  </a:cubicBezTo>
                  <a:lnTo>
                    <a:pt x="23192" y="8268"/>
                  </a:lnTo>
                  <a:lnTo>
                    <a:pt x="21095" y="8390"/>
                  </a:lnTo>
                  <a:cubicBezTo>
                    <a:pt x="19697" y="8420"/>
                    <a:pt x="18298" y="8451"/>
                    <a:pt x="16870" y="8542"/>
                  </a:cubicBezTo>
                  <a:cubicBezTo>
                    <a:pt x="12412" y="8712"/>
                    <a:pt x="7916" y="8843"/>
                    <a:pt x="3427" y="8843"/>
                  </a:cubicBezTo>
                  <a:cubicBezTo>
                    <a:pt x="2309" y="8843"/>
                    <a:pt x="1193" y="8834"/>
                    <a:pt x="77" y="8817"/>
                  </a:cubicBezTo>
                  <a:lnTo>
                    <a:pt x="77" y="8817"/>
                  </a:lnTo>
                  <a:cubicBezTo>
                    <a:pt x="2868" y="9029"/>
                    <a:pt x="5690" y="9120"/>
                    <a:pt x="8481" y="9150"/>
                  </a:cubicBezTo>
                  <a:cubicBezTo>
                    <a:pt x="9879" y="9150"/>
                    <a:pt x="11307" y="9150"/>
                    <a:pt x="12706" y="9120"/>
                  </a:cubicBezTo>
                  <a:cubicBezTo>
                    <a:pt x="13435" y="9120"/>
                    <a:pt x="14104" y="9059"/>
                    <a:pt x="14833" y="9028"/>
                  </a:cubicBezTo>
                  <a:cubicBezTo>
                    <a:pt x="15563" y="8998"/>
                    <a:pt x="16292" y="8968"/>
                    <a:pt x="16961" y="8907"/>
                  </a:cubicBezTo>
                  <a:cubicBezTo>
                    <a:pt x="18359" y="8846"/>
                    <a:pt x="19757" y="8724"/>
                    <a:pt x="21186" y="8603"/>
                  </a:cubicBezTo>
                  <a:lnTo>
                    <a:pt x="23283" y="8420"/>
                  </a:lnTo>
                  <a:lnTo>
                    <a:pt x="25350" y="8238"/>
                  </a:lnTo>
                  <a:cubicBezTo>
                    <a:pt x="26049" y="8147"/>
                    <a:pt x="26779" y="8086"/>
                    <a:pt x="27447" y="7995"/>
                  </a:cubicBezTo>
                  <a:lnTo>
                    <a:pt x="29545" y="7813"/>
                  </a:lnTo>
                  <a:cubicBezTo>
                    <a:pt x="30943" y="7691"/>
                    <a:pt x="32341" y="7509"/>
                    <a:pt x="33770" y="7357"/>
                  </a:cubicBezTo>
                  <a:cubicBezTo>
                    <a:pt x="35138" y="7174"/>
                    <a:pt x="36536" y="7053"/>
                    <a:pt x="37934" y="6840"/>
                  </a:cubicBezTo>
                  <a:lnTo>
                    <a:pt x="42129" y="6232"/>
                  </a:lnTo>
                  <a:lnTo>
                    <a:pt x="46262" y="5472"/>
                  </a:lnTo>
                  <a:cubicBezTo>
                    <a:pt x="46992" y="5351"/>
                    <a:pt x="47661" y="5229"/>
                    <a:pt x="48360" y="5077"/>
                  </a:cubicBezTo>
                  <a:lnTo>
                    <a:pt x="50396" y="4621"/>
                  </a:lnTo>
                  <a:lnTo>
                    <a:pt x="52433" y="4165"/>
                  </a:lnTo>
                  <a:cubicBezTo>
                    <a:pt x="53132" y="4013"/>
                    <a:pt x="53831" y="3861"/>
                    <a:pt x="54500" y="3679"/>
                  </a:cubicBezTo>
                  <a:lnTo>
                    <a:pt x="58573" y="2585"/>
                  </a:lnTo>
                  <a:cubicBezTo>
                    <a:pt x="59211" y="2372"/>
                    <a:pt x="59910" y="2189"/>
                    <a:pt x="60579" y="2007"/>
                  </a:cubicBezTo>
                  <a:lnTo>
                    <a:pt x="62585" y="1369"/>
                  </a:lnTo>
                  <a:cubicBezTo>
                    <a:pt x="63922" y="943"/>
                    <a:pt x="65260" y="487"/>
                    <a:pt x="66567" y="31"/>
                  </a:cubicBezTo>
                  <a:lnTo>
                    <a:pt x="66567" y="1"/>
                  </a:ln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1" name="Google Shape;1641;p43"/>
            <p:cNvSpPr/>
            <p:nvPr/>
          </p:nvSpPr>
          <p:spPr>
            <a:xfrm>
              <a:off x="5137150" y="4432725"/>
              <a:ext cx="1080575" cy="49750"/>
            </a:xfrm>
            <a:custGeom>
              <a:avLst/>
              <a:gdLst/>
              <a:ahLst/>
              <a:cxnLst/>
              <a:rect l="l" t="t" r="r" b="b"/>
              <a:pathLst>
                <a:path w="43223" h="1990" extrusionOk="0">
                  <a:moveTo>
                    <a:pt x="43223" y="1"/>
                  </a:moveTo>
                  <a:cubicBezTo>
                    <a:pt x="41399" y="153"/>
                    <a:pt x="39606" y="335"/>
                    <a:pt x="37812" y="487"/>
                  </a:cubicBezTo>
                  <a:lnTo>
                    <a:pt x="35138" y="700"/>
                  </a:lnTo>
                  <a:cubicBezTo>
                    <a:pt x="34226" y="791"/>
                    <a:pt x="33344" y="912"/>
                    <a:pt x="32432" y="943"/>
                  </a:cubicBezTo>
                  <a:cubicBezTo>
                    <a:pt x="28815" y="1247"/>
                    <a:pt x="25259" y="1460"/>
                    <a:pt x="21642" y="1672"/>
                  </a:cubicBezTo>
                  <a:cubicBezTo>
                    <a:pt x="21186" y="1703"/>
                    <a:pt x="20730" y="1733"/>
                    <a:pt x="20274" y="1733"/>
                  </a:cubicBezTo>
                  <a:cubicBezTo>
                    <a:pt x="19818" y="1763"/>
                    <a:pt x="19362" y="1763"/>
                    <a:pt x="18906" y="1763"/>
                  </a:cubicBezTo>
                  <a:lnTo>
                    <a:pt x="17538" y="1824"/>
                  </a:lnTo>
                  <a:cubicBezTo>
                    <a:pt x="17386" y="1834"/>
                    <a:pt x="17234" y="1838"/>
                    <a:pt x="17082" y="1838"/>
                  </a:cubicBezTo>
                  <a:cubicBezTo>
                    <a:pt x="16779" y="1838"/>
                    <a:pt x="16475" y="1824"/>
                    <a:pt x="16171" y="1824"/>
                  </a:cubicBezTo>
                  <a:cubicBezTo>
                    <a:pt x="14377" y="1824"/>
                    <a:pt x="12554" y="1672"/>
                    <a:pt x="10760" y="1551"/>
                  </a:cubicBezTo>
                  <a:cubicBezTo>
                    <a:pt x="7204" y="1338"/>
                    <a:pt x="3587" y="1125"/>
                    <a:pt x="0" y="669"/>
                  </a:cubicBezTo>
                  <a:lnTo>
                    <a:pt x="0" y="669"/>
                  </a:lnTo>
                  <a:lnTo>
                    <a:pt x="91" y="700"/>
                  </a:lnTo>
                  <a:cubicBezTo>
                    <a:pt x="1885" y="1125"/>
                    <a:pt x="3648" y="1368"/>
                    <a:pt x="5441" y="1581"/>
                  </a:cubicBezTo>
                  <a:cubicBezTo>
                    <a:pt x="7234" y="1763"/>
                    <a:pt x="9028" y="1885"/>
                    <a:pt x="10851" y="1976"/>
                  </a:cubicBezTo>
                  <a:cubicBezTo>
                    <a:pt x="11459" y="1986"/>
                    <a:pt x="12067" y="1990"/>
                    <a:pt x="12673" y="1990"/>
                  </a:cubicBezTo>
                  <a:cubicBezTo>
                    <a:pt x="13884" y="1990"/>
                    <a:pt x="15087" y="1976"/>
                    <a:pt x="16262" y="1976"/>
                  </a:cubicBezTo>
                  <a:lnTo>
                    <a:pt x="21672" y="1976"/>
                  </a:lnTo>
                  <a:cubicBezTo>
                    <a:pt x="22554" y="1915"/>
                    <a:pt x="23466" y="1915"/>
                    <a:pt x="24377" y="1915"/>
                  </a:cubicBezTo>
                  <a:cubicBezTo>
                    <a:pt x="25289" y="1885"/>
                    <a:pt x="26171" y="1855"/>
                    <a:pt x="27083" y="1824"/>
                  </a:cubicBezTo>
                  <a:cubicBezTo>
                    <a:pt x="27995" y="1733"/>
                    <a:pt x="28846" y="1733"/>
                    <a:pt x="29757" y="1672"/>
                  </a:cubicBezTo>
                  <a:cubicBezTo>
                    <a:pt x="30669" y="1611"/>
                    <a:pt x="31551" y="1551"/>
                    <a:pt x="32463" y="1460"/>
                  </a:cubicBezTo>
                  <a:cubicBezTo>
                    <a:pt x="34286" y="1308"/>
                    <a:pt x="36080" y="1064"/>
                    <a:pt x="37873" y="852"/>
                  </a:cubicBezTo>
                  <a:cubicBezTo>
                    <a:pt x="39636" y="639"/>
                    <a:pt x="41429" y="335"/>
                    <a:pt x="43223" y="31"/>
                  </a:cubicBezTo>
                  <a:lnTo>
                    <a:pt x="43223" y="1"/>
                  </a:ln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2" name="Google Shape;1642;p43"/>
            <p:cNvSpPr/>
            <p:nvPr/>
          </p:nvSpPr>
          <p:spPr>
            <a:xfrm>
              <a:off x="5244739" y="4315689"/>
              <a:ext cx="1452516" cy="265225"/>
            </a:xfrm>
            <a:custGeom>
              <a:avLst/>
              <a:gdLst/>
              <a:ahLst/>
              <a:cxnLst/>
              <a:rect l="l" t="t" r="r" b="b"/>
              <a:pathLst>
                <a:path w="65747" h="10609" extrusionOk="0">
                  <a:moveTo>
                    <a:pt x="65686" y="1"/>
                  </a:moveTo>
                  <a:cubicBezTo>
                    <a:pt x="60458" y="1946"/>
                    <a:pt x="55138" y="3618"/>
                    <a:pt x="49728" y="4985"/>
                  </a:cubicBezTo>
                  <a:lnTo>
                    <a:pt x="47722" y="5472"/>
                  </a:lnTo>
                  <a:cubicBezTo>
                    <a:pt x="47053" y="5654"/>
                    <a:pt x="46354" y="5806"/>
                    <a:pt x="45685" y="5958"/>
                  </a:cubicBezTo>
                  <a:lnTo>
                    <a:pt x="43618" y="6414"/>
                  </a:lnTo>
                  <a:cubicBezTo>
                    <a:pt x="42950" y="6566"/>
                    <a:pt x="42251" y="6779"/>
                    <a:pt x="41582" y="6870"/>
                  </a:cubicBezTo>
                  <a:cubicBezTo>
                    <a:pt x="38877" y="7448"/>
                    <a:pt x="36111" y="7934"/>
                    <a:pt x="33375" y="8390"/>
                  </a:cubicBezTo>
                  <a:cubicBezTo>
                    <a:pt x="32007" y="8633"/>
                    <a:pt x="30609" y="8846"/>
                    <a:pt x="29241" y="8998"/>
                  </a:cubicBezTo>
                  <a:cubicBezTo>
                    <a:pt x="27873" y="9210"/>
                    <a:pt x="26506" y="9362"/>
                    <a:pt x="25077" y="9454"/>
                  </a:cubicBezTo>
                  <a:cubicBezTo>
                    <a:pt x="24408" y="9545"/>
                    <a:pt x="23679" y="9606"/>
                    <a:pt x="23010" y="9666"/>
                  </a:cubicBezTo>
                  <a:lnTo>
                    <a:pt x="20913" y="9758"/>
                  </a:lnTo>
                  <a:lnTo>
                    <a:pt x="18816" y="9879"/>
                  </a:lnTo>
                  <a:lnTo>
                    <a:pt x="16718" y="9970"/>
                  </a:lnTo>
                  <a:cubicBezTo>
                    <a:pt x="12900" y="10117"/>
                    <a:pt x="9052" y="10221"/>
                    <a:pt x="5196" y="10221"/>
                  </a:cubicBezTo>
                  <a:cubicBezTo>
                    <a:pt x="3465" y="10221"/>
                    <a:pt x="1733" y="10200"/>
                    <a:pt x="1" y="10153"/>
                  </a:cubicBezTo>
                  <a:lnTo>
                    <a:pt x="1" y="10183"/>
                  </a:lnTo>
                  <a:cubicBezTo>
                    <a:pt x="2767" y="10487"/>
                    <a:pt x="5563" y="10548"/>
                    <a:pt x="8359" y="10609"/>
                  </a:cubicBezTo>
                  <a:cubicBezTo>
                    <a:pt x="9727" y="10609"/>
                    <a:pt x="11125" y="10609"/>
                    <a:pt x="12554" y="10548"/>
                  </a:cubicBezTo>
                  <a:cubicBezTo>
                    <a:pt x="13952" y="10517"/>
                    <a:pt x="15320" y="10457"/>
                    <a:pt x="16718" y="10366"/>
                  </a:cubicBezTo>
                  <a:lnTo>
                    <a:pt x="18816" y="10214"/>
                  </a:lnTo>
                  <a:lnTo>
                    <a:pt x="20913" y="10031"/>
                  </a:lnTo>
                  <a:lnTo>
                    <a:pt x="25077" y="9606"/>
                  </a:lnTo>
                  <a:cubicBezTo>
                    <a:pt x="27843" y="9302"/>
                    <a:pt x="30639" y="9028"/>
                    <a:pt x="33405" y="8663"/>
                  </a:cubicBezTo>
                  <a:cubicBezTo>
                    <a:pt x="36171" y="8268"/>
                    <a:pt x="38937" y="7873"/>
                    <a:pt x="41673" y="7326"/>
                  </a:cubicBezTo>
                  <a:cubicBezTo>
                    <a:pt x="44409" y="6748"/>
                    <a:pt x="47144" y="6201"/>
                    <a:pt x="49850" y="5472"/>
                  </a:cubicBezTo>
                  <a:lnTo>
                    <a:pt x="50883" y="5198"/>
                  </a:lnTo>
                  <a:lnTo>
                    <a:pt x="51916" y="4925"/>
                  </a:lnTo>
                  <a:cubicBezTo>
                    <a:pt x="52585" y="4742"/>
                    <a:pt x="53254" y="4560"/>
                    <a:pt x="53923" y="4378"/>
                  </a:cubicBezTo>
                  <a:lnTo>
                    <a:pt x="55929" y="3739"/>
                  </a:lnTo>
                  <a:lnTo>
                    <a:pt x="56932" y="3405"/>
                  </a:lnTo>
                  <a:lnTo>
                    <a:pt x="57904" y="3071"/>
                  </a:lnTo>
                  <a:cubicBezTo>
                    <a:pt x="60579" y="2219"/>
                    <a:pt x="63163" y="1125"/>
                    <a:pt x="65746" y="31"/>
                  </a:cubicBezTo>
                  <a:lnTo>
                    <a:pt x="65686" y="1"/>
                  </a:ln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3" name="Google Shape;1643;p43"/>
            <p:cNvSpPr/>
            <p:nvPr/>
          </p:nvSpPr>
          <p:spPr>
            <a:xfrm>
              <a:off x="5257508" y="4521619"/>
              <a:ext cx="1486074" cy="160250"/>
            </a:xfrm>
            <a:custGeom>
              <a:avLst/>
              <a:gdLst/>
              <a:ahLst/>
              <a:cxnLst/>
              <a:rect l="l" t="t" r="r" b="b"/>
              <a:pathLst>
                <a:path w="67266" h="6410" extrusionOk="0">
                  <a:moveTo>
                    <a:pt x="67266" y="1"/>
                  </a:moveTo>
                  <a:cubicBezTo>
                    <a:pt x="65837" y="366"/>
                    <a:pt x="64469" y="670"/>
                    <a:pt x="63102" y="1004"/>
                  </a:cubicBezTo>
                  <a:cubicBezTo>
                    <a:pt x="61734" y="1338"/>
                    <a:pt x="60366" y="1673"/>
                    <a:pt x="58968" y="1946"/>
                  </a:cubicBezTo>
                  <a:cubicBezTo>
                    <a:pt x="56202" y="2493"/>
                    <a:pt x="53466" y="3132"/>
                    <a:pt x="50639" y="3557"/>
                  </a:cubicBezTo>
                  <a:cubicBezTo>
                    <a:pt x="45107" y="4530"/>
                    <a:pt x="39484" y="5168"/>
                    <a:pt x="33861" y="5715"/>
                  </a:cubicBezTo>
                  <a:cubicBezTo>
                    <a:pt x="30846" y="5992"/>
                    <a:pt x="27806" y="6112"/>
                    <a:pt x="24767" y="6112"/>
                  </a:cubicBezTo>
                  <a:cubicBezTo>
                    <a:pt x="22137" y="6112"/>
                    <a:pt x="19509" y="6022"/>
                    <a:pt x="16900" y="5867"/>
                  </a:cubicBezTo>
                  <a:cubicBezTo>
                    <a:pt x="16201" y="5806"/>
                    <a:pt x="15502" y="5806"/>
                    <a:pt x="14772" y="5746"/>
                  </a:cubicBezTo>
                  <a:cubicBezTo>
                    <a:pt x="14073" y="5685"/>
                    <a:pt x="13374" y="5624"/>
                    <a:pt x="12645" y="5594"/>
                  </a:cubicBezTo>
                  <a:cubicBezTo>
                    <a:pt x="11247" y="5533"/>
                    <a:pt x="9848" y="5381"/>
                    <a:pt x="8450" y="5259"/>
                  </a:cubicBezTo>
                  <a:cubicBezTo>
                    <a:pt x="5623" y="4955"/>
                    <a:pt x="2827" y="4651"/>
                    <a:pt x="30" y="4195"/>
                  </a:cubicBezTo>
                  <a:lnTo>
                    <a:pt x="0" y="4347"/>
                  </a:lnTo>
                  <a:cubicBezTo>
                    <a:pt x="2766" y="4986"/>
                    <a:pt x="5593" y="5411"/>
                    <a:pt x="8389" y="5746"/>
                  </a:cubicBezTo>
                  <a:cubicBezTo>
                    <a:pt x="11216" y="6050"/>
                    <a:pt x="14013" y="6293"/>
                    <a:pt x="16870" y="6353"/>
                  </a:cubicBezTo>
                  <a:cubicBezTo>
                    <a:pt x="17834" y="6374"/>
                    <a:pt x="18828" y="6410"/>
                    <a:pt x="19810" y="6410"/>
                  </a:cubicBezTo>
                  <a:cubicBezTo>
                    <a:pt x="20252" y="6410"/>
                    <a:pt x="20692" y="6403"/>
                    <a:pt x="21125" y="6384"/>
                  </a:cubicBezTo>
                  <a:lnTo>
                    <a:pt x="23253" y="6353"/>
                  </a:lnTo>
                  <a:lnTo>
                    <a:pt x="24317" y="6353"/>
                  </a:lnTo>
                  <a:lnTo>
                    <a:pt x="25381" y="6323"/>
                  </a:lnTo>
                  <a:cubicBezTo>
                    <a:pt x="26779" y="6232"/>
                    <a:pt x="28238" y="6232"/>
                    <a:pt x="29636" y="6202"/>
                  </a:cubicBezTo>
                  <a:cubicBezTo>
                    <a:pt x="31095" y="6141"/>
                    <a:pt x="32493" y="6080"/>
                    <a:pt x="33891" y="6019"/>
                  </a:cubicBezTo>
                  <a:lnTo>
                    <a:pt x="34955" y="5989"/>
                  </a:lnTo>
                  <a:cubicBezTo>
                    <a:pt x="35290" y="5989"/>
                    <a:pt x="35685" y="5928"/>
                    <a:pt x="36019" y="5898"/>
                  </a:cubicBezTo>
                  <a:lnTo>
                    <a:pt x="38147" y="5746"/>
                  </a:lnTo>
                  <a:cubicBezTo>
                    <a:pt x="39545" y="5624"/>
                    <a:pt x="40974" y="5533"/>
                    <a:pt x="42372" y="5320"/>
                  </a:cubicBezTo>
                  <a:lnTo>
                    <a:pt x="46597" y="4803"/>
                  </a:lnTo>
                  <a:cubicBezTo>
                    <a:pt x="47265" y="4712"/>
                    <a:pt x="47995" y="4560"/>
                    <a:pt x="48664" y="4469"/>
                  </a:cubicBezTo>
                  <a:lnTo>
                    <a:pt x="50761" y="4074"/>
                  </a:lnTo>
                  <a:lnTo>
                    <a:pt x="52858" y="3709"/>
                  </a:lnTo>
                  <a:cubicBezTo>
                    <a:pt x="53223" y="3618"/>
                    <a:pt x="53588" y="3587"/>
                    <a:pt x="53922" y="3496"/>
                  </a:cubicBezTo>
                  <a:lnTo>
                    <a:pt x="54956" y="3284"/>
                  </a:lnTo>
                  <a:lnTo>
                    <a:pt x="59089" y="2341"/>
                  </a:lnTo>
                  <a:cubicBezTo>
                    <a:pt x="59758" y="2189"/>
                    <a:pt x="60457" y="1977"/>
                    <a:pt x="61126" y="1794"/>
                  </a:cubicBezTo>
                  <a:lnTo>
                    <a:pt x="63193" y="1217"/>
                  </a:lnTo>
                  <a:cubicBezTo>
                    <a:pt x="64561" y="852"/>
                    <a:pt x="65898" y="426"/>
                    <a:pt x="67266" y="62"/>
                  </a:cubicBezTo>
                  <a:lnTo>
                    <a:pt x="67266" y="1"/>
                  </a:ln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4" name="Google Shape;1644;p43"/>
            <p:cNvSpPr/>
            <p:nvPr/>
          </p:nvSpPr>
          <p:spPr>
            <a:xfrm>
              <a:off x="5393207" y="4717675"/>
              <a:ext cx="1127361" cy="83825"/>
            </a:xfrm>
            <a:custGeom>
              <a:avLst/>
              <a:gdLst/>
              <a:ahLst/>
              <a:cxnLst/>
              <a:rect l="l" t="t" r="r" b="b"/>
              <a:pathLst>
                <a:path w="58239" h="3353" extrusionOk="0">
                  <a:moveTo>
                    <a:pt x="1" y="1"/>
                  </a:moveTo>
                  <a:lnTo>
                    <a:pt x="31" y="122"/>
                  </a:lnTo>
                  <a:cubicBezTo>
                    <a:pt x="2402" y="761"/>
                    <a:pt x="4834" y="1217"/>
                    <a:pt x="7205" y="1581"/>
                  </a:cubicBezTo>
                  <a:lnTo>
                    <a:pt x="9028" y="1855"/>
                  </a:lnTo>
                  <a:lnTo>
                    <a:pt x="10852" y="2098"/>
                  </a:lnTo>
                  <a:cubicBezTo>
                    <a:pt x="12068" y="2250"/>
                    <a:pt x="13284" y="2341"/>
                    <a:pt x="14500" y="2463"/>
                  </a:cubicBezTo>
                  <a:cubicBezTo>
                    <a:pt x="15715" y="2584"/>
                    <a:pt x="16931" y="2615"/>
                    <a:pt x="18147" y="2706"/>
                  </a:cubicBezTo>
                  <a:cubicBezTo>
                    <a:pt x="19363" y="2767"/>
                    <a:pt x="20579" y="2797"/>
                    <a:pt x="21795" y="2888"/>
                  </a:cubicBezTo>
                  <a:cubicBezTo>
                    <a:pt x="23010" y="2949"/>
                    <a:pt x="24226" y="3040"/>
                    <a:pt x="25442" y="3071"/>
                  </a:cubicBezTo>
                  <a:cubicBezTo>
                    <a:pt x="26658" y="3101"/>
                    <a:pt x="27874" y="3192"/>
                    <a:pt x="29089" y="3223"/>
                  </a:cubicBezTo>
                  <a:cubicBezTo>
                    <a:pt x="31090" y="3298"/>
                    <a:pt x="33091" y="3352"/>
                    <a:pt x="35092" y="3352"/>
                  </a:cubicBezTo>
                  <a:cubicBezTo>
                    <a:pt x="35523" y="3352"/>
                    <a:pt x="35954" y="3350"/>
                    <a:pt x="36384" y="3344"/>
                  </a:cubicBezTo>
                  <a:cubicBezTo>
                    <a:pt x="37600" y="3344"/>
                    <a:pt x="38816" y="3344"/>
                    <a:pt x="40032" y="3314"/>
                  </a:cubicBezTo>
                  <a:lnTo>
                    <a:pt x="43679" y="3162"/>
                  </a:lnTo>
                  <a:lnTo>
                    <a:pt x="45503" y="3071"/>
                  </a:lnTo>
                  <a:lnTo>
                    <a:pt x="47327" y="2919"/>
                  </a:lnTo>
                  <a:lnTo>
                    <a:pt x="50974" y="2645"/>
                  </a:lnTo>
                  <a:cubicBezTo>
                    <a:pt x="53406" y="2433"/>
                    <a:pt x="55807" y="2129"/>
                    <a:pt x="58239" y="1825"/>
                  </a:cubicBezTo>
                  <a:lnTo>
                    <a:pt x="58239" y="1794"/>
                  </a:lnTo>
                  <a:lnTo>
                    <a:pt x="54591" y="2007"/>
                  </a:lnTo>
                  <a:lnTo>
                    <a:pt x="50944" y="2250"/>
                  </a:lnTo>
                  <a:lnTo>
                    <a:pt x="47297" y="2433"/>
                  </a:lnTo>
                  <a:lnTo>
                    <a:pt x="45473" y="2554"/>
                  </a:lnTo>
                  <a:lnTo>
                    <a:pt x="43649" y="2615"/>
                  </a:lnTo>
                  <a:lnTo>
                    <a:pt x="40002" y="2767"/>
                  </a:lnTo>
                  <a:cubicBezTo>
                    <a:pt x="38786" y="2797"/>
                    <a:pt x="37570" y="2797"/>
                    <a:pt x="36354" y="2858"/>
                  </a:cubicBezTo>
                  <a:cubicBezTo>
                    <a:pt x="33922" y="2919"/>
                    <a:pt x="31491" y="2888"/>
                    <a:pt x="29059" y="2919"/>
                  </a:cubicBezTo>
                  <a:cubicBezTo>
                    <a:pt x="28451" y="2919"/>
                    <a:pt x="27843" y="2888"/>
                    <a:pt x="27235" y="2888"/>
                  </a:cubicBezTo>
                  <a:cubicBezTo>
                    <a:pt x="26627" y="2888"/>
                    <a:pt x="26020" y="2858"/>
                    <a:pt x="25412" y="2858"/>
                  </a:cubicBezTo>
                  <a:cubicBezTo>
                    <a:pt x="24804" y="2797"/>
                    <a:pt x="24196" y="2797"/>
                    <a:pt x="23588" y="2767"/>
                  </a:cubicBezTo>
                  <a:lnTo>
                    <a:pt x="21764" y="2645"/>
                  </a:lnTo>
                  <a:lnTo>
                    <a:pt x="19940" y="2554"/>
                  </a:lnTo>
                  <a:cubicBezTo>
                    <a:pt x="19332" y="2463"/>
                    <a:pt x="18725" y="2402"/>
                    <a:pt x="18117" y="2341"/>
                  </a:cubicBezTo>
                  <a:cubicBezTo>
                    <a:pt x="16901" y="2250"/>
                    <a:pt x="15685" y="2129"/>
                    <a:pt x="14469" y="1977"/>
                  </a:cubicBezTo>
                  <a:cubicBezTo>
                    <a:pt x="13284" y="1825"/>
                    <a:pt x="12098" y="1703"/>
                    <a:pt x="10852" y="1551"/>
                  </a:cubicBezTo>
                  <a:lnTo>
                    <a:pt x="9059" y="1338"/>
                  </a:lnTo>
                  <a:lnTo>
                    <a:pt x="7235" y="1095"/>
                  </a:lnTo>
                  <a:cubicBezTo>
                    <a:pt x="4803" y="791"/>
                    <a:pt x="2402" y="457"/>
                    <a:pt x="1" y="1"/>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645" name="Google Shape;1645;p43"/>
          <p:cNvGrpSpPr/>
          <p:nvPr/>
        </p:nvGrpSpPr>
        <p:grpSpPr>
          <a:xfrm>
            <a:off x="126453" y="309091"/>
            <a:ext cx="1582633" cy="941300"/>
            <a:chOff x="3250325" y="3701700"/>
            <a:chExt cx="1186975" cy="705975"/>
          </a:xfrm>
        </p:grpSpPr>
        <p:sp>
          <p:nvSpPr>
            <p:cNvPr id="1646" name="Google Shape;1646;p43"/>
            <p:cNvSpPr/>
            <p:nvPr/>
          </p:nvSpPr>
          <p:spPr>
            <a:xfrm>
              <a:off x="3441825" y="4179675"/>
              <a:ext cx="803975" cy="228000"/>
            </a:xfrm>
            <a:custGeom>
              <a:avLst/>
              <a:gdLst/>
              <a:ahLst/>
              <a:cxnLst/>
              <a:rect l="l" t="t" r="r" b="b"/>
              <a:pathLst>
                <a:path w="32159" h="9120" extrusionOk="0">
                  <a:moveTo>
                    <a:pt x="16080" y="1"/>
                  </a:moveTo>
                  <a:cubicBezTo>
                    <a:pt x="7204" y="1"/>
                    <a:pt x="0" y="2037"/>
                    <a:pt x="0" y="4560"/>
                  </a:cubicBezTo>
                  <a:cubicBezTo>
                    <a:pt x="0" y="7083"/>
                    <a:pt x="7204" y="9119"/>
                    <a:pt x="16080" y="9119"/>
                  </a:cubicBezTo>
                  <a:cubicBezTo>
                    <a:pt x="24955" y="9119"/>
                    <a:pt x="32159" y="7083"/>
                    <a:pt x="32159" y="4560"/>
                  </a:cubicBezTo>
                  <a:cubicBezTo>
                    <a:pt x="32159" y="2037"/>
                    <a:pt x="24955" y="1"/>
                    <a:pt x="16080"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7" name="Google Shape;1647;p43"/>
            <p:cNvSpPr/>
            <p:nvPr/>
          </p:nvSpPr>
          <p:spPr>
            <a:xfrm>
              <a:off x="3550475" y="4169800"/>
              <a:ext cx="586675" cy="167200"/>
            </a:xfrm>
            <a:custGeom>
              <a:avLst/>
              <a:gdLst/>
              <a:ahLst/>
              <a:cxnLst/>
              <a:rect l="l" t="t" r="r" b="b"/>
              <a:pathLst>
                <a:path w="23467" h="6688" extrusionOk="0">
                  <a:moveTo>
                    <a:pt x="11734" y="1"/>
                  </a:moveTo>
                  <a:cubicBezTo>
                    <a:pt x="5259" y="1"/>
                    <a:pt x="1" y="1490"/>
                    <a:pt x="1" y="3344"/>
                  </a:cubicBezTo>
                  <a:cubicBezTo>
                    <a:pt x="1" y="5168"/>
                    <a:pt x="5259" y="6688"/>
                    <a:pt x="11734" y="6688"/>
                  </a:cubicBezTo>
                  <a:cubicBezTo>
                    <a:pt x="18208" y="6688"/>
                    <a:pt x="23466" y="5168"/>
                    <a:pt x="23466" y="3344"/>
                  </a:cubicBezTo>
                  <a:cubicBezTo>
                    <a:pt x="23466" y="1490"/>
                    <a:pt x="18208" y="1"/>
                    <a:pt x="1173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8" name="Google Shape;1648;p43"/>
            <p:cNvSpPr/>
            <p:nvPr/>
          </p:nvSpPr>
          <p:spPr>
            <a:xfrm>
              <a:off x="3250325" y="3855200"/>
              <a:ext cx="1186975" cy="437725"/>
            </a:xfrm>
            <a:custGeom>
              <a:avLst/>
              <a:gdLst/>
              <a:ahLst/>
              <a:cxnLst/>
              <a:rect l="l" t="t" r="r" b="b"/>
              <a:pathLst>
                <a:path w="47479" h="17509" extrusionOk="0">
                  <a:moveTo>
                    <a:pt x="2280" y="1"/>
                  </a:moveTo>
                  <a:cubicBezTo>
                    <a:pt x="2280" y="1"/>
                    <a:pt x="1" y="17509"/>
                    <a:pt x="23740" y="17509"/>
                  </a:cubicBezTo>
                  <a:cubicBezTo>
                    <a:pt x="47479" y="17509"/>
                    <a:pt x="45199" y="1"/>
                    <a:pt x="4519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9" name="Google Shape;1649;p43"/>
            <p:cNvSpPr/>
            <p:nvPr/>
          </p:nvSpPr>
          <p:spPr>
            <a:xfrm>
              <a:off x="3307325" y="3701700"/>
              <a:ext cx="1072975" cy="306275"/>
            </a:xfrm>
            <a:custGeom>
              <a:avLst/>
              <a:gdLst/>
              <a:ahLst/>
              <a:cxnLst/>
              <a:rect l="l" t="t" r="r" b="b"/>
              <a:pathLst>
                <a:path w="42919" h="12251" extrusionOk="0">
                  <a:moveTo>
                    <a:pt x="21460" y="1"/>
                  </a:moveTo>
                  <a:cubicBezTo>
                    <a:pt x="9605" y="1"/>
                    <a:pt x="0" y="2767"/>
                    <a:pt x="0" y="6141"/>
                  </a:cubicBezTo>
                  <a:cubicBezTo>
                    <a:pt x="0" y="9515"/>
                    <a:pt x="9605" y="12250"/>
                    <a:pt x="21460" y="12250"/>
                  </a:cubicBezTo>
                  <a:cubicBezTo>
                    <a:pt x="33314" y="12250"/>
                    <a:pt x="42919" y="9515"/>
                    <a:pt x="42919" y="6141"/>
                  </a:cubicBezTo>
                  <a:cubicBezTo>
                    <a:pt x="42919" y="2767"/>
                    <a:pt x="33314" y="1"/>
                    <a:pt x="2146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0" name="Google Shape;1650;p43"/>
            <p:cNvSpPr/>
            <p:nvPr/>
          </p:nvSpPr>
          <p:spPr>
            <a:xfrm>
              <a:off x="3360500" y="3836225"/>
              <a:ext cx="965100" cy="170975"/>
            </a:xfrm>
            <a:custGeom>
              <a:avLst/>
              <a:gdLst/>
              <a:ahLst/>
              <a:cxnLst/>
              <a:rect l="l" t="t" r="r" b="b"/>
              <a:pathLst>
                <a:path w="38604" h="6839" extrusionOk="0">
                  <a:moveTo>
                    <a:pt x="19302" y="0"/>
                  </a:moveTo>
                  <a:cubicBezTo>
                    <a:pt x="10822" y="0"/>
                    <a:pt x="3496" y="1398"/>
                    <a:pt x="1" y="3404"/>
                  </a:cubicBezTo>
                  <a:cubicBezTo>
                    <a:pt x="3496" y="5441"/>
                    <a:pt x="10822" y="6839"/>
                    <a:pt x="19302" y="6839"/>
                  </a:cubicBezTo>
                  <a:cubicBezTo>
                    <a:pt x="27783" y="6839"/>
                    <a:pt x="35108" y="5441"/>
                    <a:pt x="38603" y="3404"/>
                  </a:cubicBezTo>
                  <a:cubicBezTo>
                    <a:pt x="35108" y="1398"/>
                    <a:pt x="27783" y="0"/>
                    <a:pt x="1930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 name="Rounded Rectangle 5">
            <a:extLst>
              <a:ext uri="{FF2B5EF4-FFF2-40B4-BE49-F238E27FC236}">
                <a16:creationId xmlns:a16="http://schemas.microsoft.com/office/drawing/2014/main" id="{8AE6A16B-8A85-8742-9DE2-85189B292E58}"/>
              </a:ext>
            </a:extLst>
          </p:cNvPr>
          <p:cNvSpPr/>
          <p:nvPr/>
        </p:nvSpPr>
        <p:spPr>
          <a:xfrm>
            <a:off x="1979562" y="72314"/>
            <a:ext cx="9425857" cy="12616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VN" sz="1867" kern="0">
              <a:solidFill>
                <a:srgbClr val="282848"/>
              </a:solidFill>
              <a:latin typeface="Arial"/>
              <a:sym typeface="Arial"/>
            </a:endParaRPr>
          </a:p>
        </p:txBody>
      </p:sp>
      <p:sp>
        <p:nvSpPr>
          <p:cNvPr id="1492" name="Google Shape;1492;p43"/>
          <p:cNvSpPr txBox="1">
            <a:spLocks noGrp="1"/>
          </p:cNvSpPr>
          <p:nvPr>
            <p:ph type="title" idx="15"/>
          </p:nvPr>
        </p:nvSpPr>
        <p:spPr>
          <a:xfrm>
            <a:off x="2054942" y="214490"/>
            <a:ext cx="8691716" cy="728145"/>
          </a:xfrm>
          <a:prstGeom prst="rect">
            <a:avLst/>
          </a:prstGeom>
        </p:spPr>
        <p:txBody>
          <a:bodyPr spcFirstLastPara="1" wrap="square" lIns="121900" tIns="121900" rIns="121900" bIns="121900" anchor="ctr" anchorCtr="0">
            <a:noAutofit/>
          </a:bodyPr>
          <a:lstStyle/>
          <a:p>
            <a:pPr lvl="0" algn="ctr" fontAlgn="base">
              <a:spcBef>
                <a:spcPct val="50000"/>
              </a:spcBef>
              <a:spcAft>
                <a:spcPct val="0"/>
              </a:spcAft>
              <a:buClrTx/>
            </a:pPr>
            <a:r>
              <a:rPr lang="en-US" altLang="en-VN" sz="4267" b="1" kern="1200" dirty="0">
                <a:solidFill>
                  <a:srgbClr val="FF0000"/>
                </a:solidFill>
                <a:latin typeface="Times New Roman" panose="02020603050405020304" pitchFamily="18" charset="0"/>
                <a:cs typeface="Times New Roman" panose="02020603050405020304" pitchFamily="18" charset="0"/>
              </a:rPr>
              <a:t>4. TÌNH HÌNH VĂN HÓA</a:t>
            </a:r>
          </a:p>
        </p:txBody>
      </p:sp>
      <p:sp>
        <p:nvSpPr>
          <p:cNvPr id="170" name="Rounded Rectangle 169">
            <a:extLst>
              <a:ext uri="{FF2B5EF4-FFF2-40B4-BE49-F238E27FC236}">
                <a16:creationId xmlns:a16="http://schemas.microsoft.com/office/drawing/2014/main" id="{E8225C52-7A83-4A44-B2C1-37D70DA42959}"/>
              </a:ext>
            </a:extLst>
          </p:cNvPr>
          <p:cNvSpPr/>
          <p:nvPr/>
        </p:nvSpPr>
        <p:spPr>
          <a:xfrm>
            <a:off x="2979329" y="2683071"/>
            <a:ext cx="2377136" cy="22514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171" name="Google Shape;1481;p43">
            <a:extLst>
              <a:ext uri="{FF2B5EF4-FFF2-40B4-BE49-F238E27FC236}">
                <a16:creationId xmlns:a16="http://schemas.microsoft.com/office/drawing/2014/main" id="{FF4C04FB-5503-2D44-962C-D7330BBC1563}"/>
              </a:ext>
            </a:extLst>
          </p:cNvPr>
          <p:cNvSpPr txBox="1">
            <a:spLocks/>
          </p:cNvSpPr>
          <p:nvPr/>
        </p:nvSpPr>
        <p:spPr>
          <a:xfrm>
            <a:off x="3087800" y="3043617"/>
            <a:ext cx="961600" cy="1288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oppins"/>
              <a:buNone/>
              <a:defRPr sz="2800" b="1" i="0" u="none" strike="noStrike" cap="none">
                <a:solidFill>
                  <a:schemeClr val="accent2"/>
                </a:solidFill>
                <a:latin typeface="Poppins"/>
                <a:ea typeface="Poppins"/>
                <a:cs typeface="Poppins"/>
                <a:sym typeface="Poppins"/>
              </a:defRPr>
            </a:lvl1pPr>
            <a:lvl2pPr marR="0" lvl="1"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2pPr>
            <a:lvl3pPr marR="0" lvl="2"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3pPr>
            <a:lvl4pPr marR="0" lvl="3"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4pPr>
            <a:lvl5pPr marR="0" lvl="4"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5pPr>
            <a:lvl6pPr marR="0" lvl="5"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6pPr>
            <a:lvl7pPr marR="0" lvl="6"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7pPr>
            <a:lvl8pPr marR="0" lvl="7"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8pPr>
            <a:lvl9pPr marR="0" lvl="8"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9pPr>
          </a:lstStyle>
          <a:p>
            <a:pPr defTabSz="1219170">
              <a:buClr>
                <a:srgbClr val="FCE5B9"/>
              </a:buClr>
            </a:pPr>
            <a:r>
              <a:rPr lang="en" sz="3733" kern="0" dirty="0">
                <a:solidFill>
                  <a:srgbClr val="CF3331"/>
                </a:solidFill>
                <a:latin typeface="Times New Roman" panose="02020603050405020304" pitchFamily="18" charset="0"/>
                <a:cs typeface="Times New Roman" panose="02020603050405020304" pitchFamily="18" charset="0"/>
              </a:rPr>
              <a:t>b</a:t>
            </a:r>
          </a:p>
        </p:txBody>
      </p:sp>
      <p:sp>
        <p:nvSpPr>
          <p:cNvPr id="172" name="Google Shape;1485;p43">
            <a:extLst>
              <a:ext uri="{FF2B5EF4-FFF2-40B4-BE49-F238E27FC236}">
                <a16:creationId xmlns:a16="http://schemas.microsoft.com/office/drawing/2014/main" id="{B73D9976-AAAF-F849-B54E-302867E97A36}"/>
              </a:ext>
            </a:extLst>
          </p:cNvPr>
          <p:cNvSpPr txBox="1">
            <a:spLocks/>
          </p:cNvSpPr>
          <p:nvPr/>
        </p:nvSpPr>
        <p:spPr>
          <a:xfrm>
            <a:off x="3754486" y="3193925"/>
            <a:ext cx="1449023" cy="112836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indent="0" algn="ctr" defTabSz="1219170">
              <a:buClr>
                <a:srgbClr val="282848"/>
              </a:buClr>
            </a:pPr>
            <a:r>
              <a:rPr lang="en-US" sz="3733" kern="0" dirty="0" err="1">
                <a:solidFill>
                  <a:srgbClr val="282848"/>
                </a:solidFill>
                <a:latin typeface="Times New Roman" panose="02020603050405020304" pitchFamily="18" charset="0"/>
                <a:cs typeface="Times New Roman" panose="02020603050405020304" pitchFamily="18" charset="0"/>
              </a:rPr>
              <a:t>Giáo dục</a:t>
            </a:r>
            <a:endParaRPr lang="en-US" sz="3733" kern="0" dirty="0">
              <a:solidFill>
                <a:srgbClr val="282848"/>
              </a:solidFill>
              <a:latin typeface="Times New Roman" panose="02020603050405020304" pitchFamily="18" charset="0"/>
              <a:cs typeface="Times New Roman" panose="02020603050405020304" pitchFamily="18" charset="0"/>
            </a:endParaRPr>
          </a:p>
        </p:txBody>
      </p:sp>
      <p:sp>
        <p:nvSpPr>
          <p:cNvPr id="173" name="Rounded Rectangle 172">
            <a:extLst>
              <a:ext uri="{FF2B5EF4-FFF2-40B4-BE49-F238E27FC236}">
                <a16:creationId xmlns:a16="http://schemas.microsoft.com/office/drawing/2014/main" id="{FE90E0EA-67AC-254D-BC70-0FDAE5BB03F4}"/>
              </a:ext>
            </a:extLst>
          </p:cNvPr>
          <p:cNvSpPr/>
          <p:nvPr/>
        </p:nvSpPr>
        <p:spPr>
          <a:xfrm>
            <a:off x="6042453" y="2683071"/>
            <a:ext cx="2636153" cy="22514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174" name="Google Shape;1481;p43">
            <a:extLst>
              <a:ext uri="{FF2B5EF4-FFF2-40B4-BE49-F238E27FC236}">
                <a16:creationId xmlns:a16="http://schemas.microsoft.com/office/drawing/2014/main" id="{E13888A0-5D63-A743-98AB-1AFE9394D121}"/>
              </a:ext>
            </a:extLst>
          </p:cNvPr>
          <p:cNvSpPr txBox="1">
            <a:spLocks/>
          </p:cNvSpPr>
          <p:nvPr/>
        </p:nvSpPr>
        <p:spPr>
          <a:xfrm>
            <a:off x="5891823" y="3043617"/>
            <a:ext cx="961600" cy="1288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oppins"/>
              <a:buNone/>
              <a:defRPr sz="2800" b="1" i="0" u="none" strike="noStrike" cap="none">
                <a:solidFill>
                  <a:schemeClr val="accent2"/>
                </a:solidFill>
                <a:latin typeface="Poppins"/>
                <a:ea typeface="Poppins"/>
                <a:cs typeface="Poppins"/>
                <a:sym typeface="Poppins"/>
              </a:defRPr>
            </a:lvl1pPr>
            <a:lvl2pPr marR="0" lvl="1"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2pPr>
            <a:lvl3pPr marR="0" lvl="2"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3pPr>
            <a:lvl4pPr marR="0" lvl="3"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4pPr>
            <a:lvl5pPr marR="0" lvl="4"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5pPr>
            <a:lvl6pPr marR="0" lvl="5"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6pPr>
            <a:lvl7pPr marR="0" lvl="6"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7pPr>
            <a:lvl8pPr marR="0" lvl="7"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8pPr>
            <a:lvl9pPr marR="0" lvl="8"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9pPr>
          </a:lstStyle>
          <a:p>
            <a:pPr defTabSz="1219170">
              <a:buClr>
                <a:srgbClr val="FCE5B9"/>
              </a:buClr>
            </a:pPr>
            <a:r>
              <a:rPr lang="en" sz="3733" kern="0" dirty="0">
                <a:solidFill>
                  <a:srgbClr val="CF3331"/>
                </a:solidFill>
                <a:latin typeface="Times New Roman" panose="02020603050405020304" pitchFamily="18" charset="0"/>
                <a:cs typeface="Times New Roman" panose="02020603050405020304" pitchFamily="18" charset="0"/>
              </a:rPr>
              <a:t>c</a:t>
            </a:r>
          </a:p>
        </p:txBody>
      </p:sp>
      <p:sp>
        <p:nvSpPr>
          <p:cNvPr id="175" name="Google Shape;1485;p43">
            <a:extLst>
              <a:ext uri="{FF2B5EF4-FFF2-40B4-BE49-F238E27FC236}">
                <a16:creationId xmlns:a16="http://schemas.microsoft.com/office/drawing/2014/main" id="{C6A315FD-C563-334A-981E-2B34B51CA833}"/>
              </a:ext>
            </a:extLst>
          </p:cNvPr>
          <p:cNvSpPr txBox="1">
            <a:spLocks/>
          </p:cNvSpPr>
          <p:nvPr/>
        </p:nvSpPr>
        <p:spPr>
          <a:xfrm>
            <a:off x="6523122" y="3247862"/>
            <a:ext cx="2199313" cy="112836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indent="0" algn="ctr" defTabSz="1219170">
              <a:buClr>
                <a:srgbClr val="282848"/>
              </a:buClr>
            </a:pPr>
            <a:r>
              <a:rPr lang="en-US" sz="3733" kern="0" dirty="0">
                <a:solidFill>
                  <a:srgbClr val="282848"/>
                </a:solidFill>
                <a:latin typeface="Times New Roman" panose="02020603050405020304" pitchFamily="18" charset="0"/>
                <a:cs typeface="Times New Roman" panose="02020603050405020304" pitchFamily="18" charset="0"/>
              </a:rPr>
              <a:t>Khoa </a:t>
            </a:r>
            <a:r>
              <a:rPr lang="en-US" sz="3733" kern="0" dirty="0" err="1">
                <a:solidFill>
                  <a:srgbClr val="282848"/>
                </a:solidFill>
                <a:latin typeface="Times New Roman" panose="02020603050405020304" pitchFamily="18" charset="0"/>
                <a:cs typeface="Times New Roman" panose="02020603050405020304" pitchFamily="18" charset="0"/>
              </a:rPr>
              <a:t>học</a:t>
            </a:r>
            <a:r>
              <a:rPr lang="en-US" sz="3733" kern="0" dirty="0">
                <a:solidFill>
                  <a:srgbClr val="282848"/>
                </a:solidFill>
                <a:latin typeface="Times New Roman" panose="02020603050405020304" pitchFamily="18" charset="0"/>
                <a:cs typeface="Times New Roman" panose="02020603050405020304" pitchFamily="18" charset="0"/>
              </a:rPr>
              <a:t> </a:t>
            </a:r>
            <a:r>
              <a:rPr lang="en-US" sz="3733" kern="0" dirty="0" err="1">
                <a:solidFill>
                  <a:srgbClr val="282848"/>
                </a:solidFill>
                <a:latin typeface="Times New Roman" panose="02020603050405020304" pitchFamily="18" charset="0"/>
                <a:cs typeface="Times New Roman" panose="02020603050405020304" pitchFamily="18" charset="0"/>
              </a:rPr>
              <a:t>kĩ</a:t>
            </a:r>
            <a:r>
              <a:rPr lang="en-US" sz="3733" kern="0" dirty="0">
                <a:solidFill>
                  <a:srgbClr val="282848"/>
                </a:solidFill>
                <a:latin typeface="Times New Roman" panose="02020603050405020304" pitchFamily="18" charset="0"/>
                <a:cs typeface="Times New Roman" panose="02020603050405020304" pitchFamily="18" charset="0"/>
              </a:rPr>
              <a:t> </a:t>
            </a:r>
            <a:r>
              <a:rPr lang="en-US" sz="3733" kern="0" dirty="0" err="1">
                <a:solidFill>
                  <a:srgbClr val="282848"/>
                </a:solidFill>
                <a:latin typeface="Times New Roman" panose="02020603050405020304" pitchFamily="18" charset="0"/>
                <a:cs typeface="Times New Roman" panose="02020603050405020304" pitchFamily="18" charset="0"/>
              </a:rPr>
              <a:t>thuật</a:t>
            </a:r>
            <a:endParaRPr lang="en-US" sz="3733" kern="0" dirty="0">
              <a:solidFill>
                <a:srgbClr val="282848"/>
              </a:solidFill>
              <a:latin typeface="Times New Roman" panose="02020603050405020304" pitchFamily="18" charset="0"/>
              <a:cs typeface="Times New Roman" panose="02020603050405020304" pitchFamily="18" charset="0"/>
            </a:endParaRPr>
          </a:p>
        </p:txBody>
      </p:sp>
      <p:sp>
        <p:nvSpPr>
          <p:cNvPr id="176" name="Rounded Rectangle 175">
            <a:extLst>
              <a:ext uri="{FF2B5EF4-FFF2-40B4-BE49-F238E27FC236}">
                <a16:creationId xmlns:a16="http://schemas.microsoft.com/office/drawing/2014/main" id="{9CF33B18-1810-F84C-998C-8BAEB4E1B72E}"/>
              </a:ext>
            </a:extLst>
          </p:cNvPr>
          <p:cNvSpPr/>
          <p:nvPr/>
        </p:nvSpPr>
        <p:spPr>
          <a:xfrm>
            <a:off x="9212671" y="2683071"/>
            <a:ext cx="2941260" cy="22514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177" name="Google Shape;1481;p43">
            <a:extLst>
              <a:ext uri="{FF2B5EF4-FFF2-40B4-BE49-F238E27FC236}">
                <a16:creationId xmlns:a16="http://schemas.microsoft.com/office/drawing/2014/main" id="{5D6F25F1-D27F-4C41-A560-40A4C10F37F7}"/>
              </a:ext>
            </a:extLst>
          </p:cNvPr>
          <p:cNvSpPr txBox="1">
            <a:spLocks/>
          </p:cNvSpPr>
          <p:nvPr/>
        </p:nvSpPr>
        <p:spPr>
          <a:xfrm>
            <a:off x="9168841" y="3049687"/>
            <a:ext cx="961600" cy="1288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oppins"/>
              <a:buNone/>
              <a:defRPr sz="2800" b="1" i="0" u="none" strike="noStrike" cap="none">
                <a:solidFill>
                  <a:schemeClr val="accent2"/>
                </a:solidFill>
                <a:latin typeface="Poppins"/>
                <a:ea typeface="Poppins"/>
                <a:cs typeface="Poppins"/>
                <a:sym typeface="Poppins"/>
              </a:defRPr>
            </a:lvl1pPr>
            <a:lvl2pPr marR="0" lvl="1"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2pPr>
            <a:lvl3pPr marR="0" lvl="2"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3pPr>
            <a:lvl4pPr marR="0" lvl="3"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4pPr>
            <a:lvl5pPr marR="0" lvl="4"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5pPr>
            <a:lvl6pPr marR="0" lvl="5"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6pPr>
            <a:lvl7pPr marR="0" lvl="6"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7pPr>
            <a:lvl8pPr marR="0" lvl="7"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8pPr>
            <a:lvl9pPr marR="0" lvl="8"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9pPr>
          </a:lstStyle>
          <a:p>
            <a:pPr defTabSz="1219170">
              <a:buClr>
                <a:srgbClr val="FCE5B9"/>
              </a:buClr>
            </a:pPr>
            <a:r>
              <a:rPr lang="en" sz="3733" kern="0" dirty="0">
                <a:solidFill>
                  <a:srgbClr val="CF3331"/>
                </a:solidFill>
                <a:latin typeface="Times New Roman" panose="02020603050405020304" pitchFamily="18" charset="0"/>
                <a:cs typeface="Times New Roman" panose="02020603050405020304" pitchFamily="18" charset="0"/>
              </a:rPr>
              <a:t>d</a:t>
            </a:r>
          </a:p>
        </p:txBody>
      </p:sp>
      <p:sp>
        <p:nvSpPr>
          <p:cNvPr id="178" name="Google Shape;1485;p43">
            <a:extLst>
              <a:ext uri="{FF2B5EF4-FFF2-40B4-BE49-F238E27FC236}">
                <a16:creationId xmlns:a16="http://schemas.microsoft.com/office/drawing/2014/main" id="{C85196D7-3CC9-AC44-98A4-AB32A5D69315}"/>
              </a:ext>
            </a:extLst>
          </p:cNvPr>
          <p:cNvSpPr txBox="1">
            <a:spLocks/>
          </p:cNvSpPr>
          <p:nvPr/>
        </p:nvSpPr>
        <p:spPr>
          <a:xfrm>
            <a:off x="9891453" y="3017015"/>
            <a:ext cx="2200116" cy="153542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indent="0" algn="ctr" defTabSz="1219170">
              <a:buClr>
                <a:srgbClr val="282848"/>
              </a:buClr>
            </a:pPr>
            <a:r>
              <a:rPr lang="en-US" sz="3733" kern="0" dirty="0" err="1">
                <a:solidFill>
                  <a:srgbClr val="282848"/>
                </a:solidFill>
                <a:latin typeface="Times New Roman" panose="02020603050405020304" pitchFamily="18" charset="0"/>
                <a:cs typeface="Times New Roman" panose="02020603050405020304" pitchFamily="18" charset="0"/>
              </a:rPr>
              <a:t>Văn học, nghệ</a:t>
            </a:r>
            <a:r>
              <a:rPr lang="en-US" sz="3733" kern="0" dirty="0">
                <a:solidFill>
                  <a:srgbClr val="282848"/>
                </a:solidFill>
                <a:latin typeface="Times New Roman" panose="02020603050405020304" pitchFamily="18" charset="0"/>
                <a:cs typeface="Times New Roman" panose="02020603050405020304" pitchFamily="18" charset="0"/>
              </a:rPr>
              <a:t> </a:t>
            </a:r>
            <a:r>
              <a:rPr lang="en-US" sz="3733" kern="0" dirty="0" err="1">
                <a:solidFill>
                  <a:srgbClr val="282848"/>
                </a:solidFill>
                <a:latin typeface="Times New Roman" panose="02020603050405020304" pitchFamily="18" charset="0"/>
                <a:cs typeface="Times New Roman" panose="02020603050405020304" pitchFamily="18" charset="0"/>
              </a:rPr>
              <a:t>thuật</a:t>
            </a:r>
            <a:endParaRPr lang="en-US" sz="3733" kern="0" dirty="0">
              <a:solidFill>
                <a:srgbClr val="282848"/>
              </a:solidFill>
              <a:latin typeface="Times New Roman" panose="02020603050405020304" pitchFamily="18" charset="0"/>
              <a:cs typeface="Times New Roman" panose="02020603050405020304" pitchFamily="18" charset="0"/>
            </a:endParaRPr>
          </a:p>
        </p:txBody>
      </p:sp>
      <p:grpSp>
        <p:nvGrpSpPr>
          <p:cNvPr id="1493" name="Google Shape;1493;p43"/>
          <p:cNvGrpSpPr/>
          <p:nvPr/>
        </p:nvGrpSpPr>
        <p:grpSpPr>
          <a:xfrm>
            <a:off x="9703979" y="276346"/>
            <a:ext cx="1313155" cy="880157"/>
            <a:chOff x="7517125" y="414000"/>
            <a:chExt cx="3427150" cy="2631200"/>
          </a:xfrm>
        </p:grpSpPr>
        <p:sp>
          <p:nvSpPr>
            <p:cNvPr id="1494" name="Google Shape;1494;p43"/>
            <p:cNvSpPr/>
            <p:nvPr/>
          </p:nvSpPr>
          <p:spPr>
            <a:xfrm>
              <a:off x="7517125" y="2072500"/>
              <a:ext cx="3427150" cy="972700"/>
            </a:xfrm>
            <a:custGeom>
              <a:avLst/>
              <a:gdLst/>
              <a:ahLst/>
              <a:cxnLst/>
              <a:rect l="l" t="t" r="r" b="b"/>
              <a:pathLst>
                <a:path w="137086" h="38908" extrusionOk="0">
                  <a:moveTo>
                    <a:pt x="68543" y="1"/>
                  </a:moveTo>
                  <a:cubicBezTo>
                    <a:pt x="30670" y="1"/>
                    <a:pt x="0" y="8694"/>
                    <a:pt x="0" y="19454"/>
                  </a:cubicBezTo>
                  <a:cubicBezTo>
                    <a:pt x="0" y="30184"/>
                    <a:pt x="30670" y="38907"/>
                    <a:pt x="68543" y="38907"/>
                  </a:cubicBezTo>
                  <a:cubicBezTo>
                    <a:pt x="106385" y="38907"/>
                    <a:pt x="137085" y="30184"/>
                    <a:pt x="137085" y="19454"/>
                  </a:cubicBezTo>
                  <a:cubicBezTo>
                    <a:pt x="137085" y="8694"/>
                    <a:pt x="106385" y="1"/>
                    <a:pt x="68543"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5" name="Google Shape;1495;p43"/>
            <p:cNvSpPr/>
            <p:nvPr/>
          </p:nvSpPr>
          <p:spPr>
            <a:xfrm>
              <a:off x="7655425" y="2055800"/>
              <a:ext cx="3149775" cy="876175"/>
            </a:xfrm>
            <a:custGeom>
              <a:avLst/>
              <a:gdLst/>
              <a:ahLst/>
              <a:cxnLst/>
              <a:rect l="l" t="t" r="r" b="b"/>
              <a:pathLst>
                <a:path w="125991" h="35047" extrusionOk="0">
                  <a:moveTo>
                    <a:pt x="63011" y="0"/>
                  </a:moveTo>
                  <a:cubicBezTo>
                    <a:pt x="28208" y="0"/>
                    <a:pt x="0" y="7842"/>
                    <a:pt x="0" y="17538"/>
                  </a:cubicBezTo>
                  <a:cubicBezTo>
                    <a:pt x="0" y="27204"/>
                    <a:pt x="28208" y="35046"/>
                    <a:pt x="63011" y="35046"/>
                  </a:cubicBezTo>
                  <a:cubicBezTo>
                    <a:pt x="97783" y="35046"/>
                    <a:pt x="125991" y="27204"/>
                    <a:pt x="125991" y="17538"/>
                  </a:cubicBezTo>
                  <a:cubicBezTo>
                    <a:pt x="125991" y="7842"/>
                    <a:pt x="97783" y="0"/>
                    <a:pt x="6301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6" name="Google Shape;1496;p43"/>
            <p:cNvSpPr/>
            <p:nvPr/>
          </p:nvSpPr>
          <p:spPr>
            <a:xfrm>
              <a:off x="7655425" y="1064125"/>
              <a:ext cx="3149775" cy="910375"/>
            </a:xfrm>
            <a:custGeom>
              <a:avLst/>
              <a:gdLst/>
              <a:ahLst/>
              <a:cxnLst/>
              <a:rect l="l" t="t" r="r" b="b"/>
              <a:pathLst>
                <a:path w="125991" h="36415" extrusionOk="0">
                  <a:moveTo>
                    <a:pt x="63011" y="1"/>
                  </a:moveTo>
                  <a:cubicBezTo>
                    <a:pt x="28208" y="1"/>
                    <a:pt x="0" y="8147"/>
                    <a:pt x="0" y="18208"/>
                  </a:cubicBezTo>
                  <a:cubicBezTo>
                    <a:pt x="0" y="28269"/>
                    <a:pt x="28208" y="36415"/>
                    <a:pt x="63011" y="36415"/>
                  </a:cubicBezTo>
                  <a:cubicBezTo>
                    <a:pt x="97783" y="36415"/>
                    <a:pt x="125991" y="28269"/>
                    <a:pt x="125991" y="18208"/>
                  </a:cubicBezTo>
                  <a:cubicBezTo>
                    <a:pt x="125991" y="8147"/>
                    <a:pt x="97783" y="1"/>
                    <a:pt x="63011" y="1"/>
                  </a:cubicBezTo>
                  <a:close/>
                </a:path>
              </a:pathLst>
            </a:custGeom>
            <a:solidFill>
              <a:srgbClr val="D4B78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7" name="Google Shape;1497;p43"/>
            <p:cNvSpPr/>
            <p:nvPr/>
          </p:nvSpPr>
          <p:spPr>
            <a:xfrm>
              <a:off x="7666825" y="1169750"/>
              <a:ext cx="3126975" cy="804000"/>
            </a:xfrm>
            <a:custGeom>
              <a:avLst/>
              <a:gdLst/>
              <a:ahLst/>
              <a:cxnLst/>
              <a:rect l="l" t="t" r="r" b="b"/>
              <a:pathLst>
                <a:path w="125079" h="32160" extrusionOk="0">
                  <a:moveTo>
                    <a:pt x="62555" y="1"/>
                  </a:moveTo>
                  <a:cubicBezTo>
                    <a:pt x="27995" y="1"/>
                    <a:pt x="0" y="7205"/>
                    <a:pt x="0" y="16080"/>
                  </a:cubicBezTo>
                  <a:cubicBezTo>
                    <a:pt x="0" y="24956"/>
                    <a:pt x="27995" y="32159"/>
                    <a:pt x="62555" y="32159"/>
                  </a:cubicBezTo>
                  <a:cubicBezTo>
                    <a:pt x="97084" y="32159"/>
                    <a:pt x="125079" y="24956"/>
                    <a:pt x="125079" y="16080"/>
                  </a:cubicBezTo>
                  <a:cubicBezTo>
                    <a:pt x="125079" y="7205"/>
                    <a:pt x="97084" y="1"/>
                    <a:pt x="625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8" name="Google Shape;1498;p43"/>
            <p:cNvSpPr/>
            <p:nvPr/>
          </p:nvSpPr>
          <p:spPr>
            <a:xfrm>
              <a:off x="8375050" y="414000"/>
              <a:ext cx="1463575" cy="1504825"/>
            </a:xfrm>
            <a:custGeom>
              <a:avLst/>
              <a:gdLst/>
              <a:ahLst/>
              <a:cxnLst/>
              <a:rect l="l" t="t" r="r" b="b"/>
              <a:pathLst>
                <a:path w="58543" h="60193" extrusionOk="0">
                  <a:moveTo>
                    <a:pt x="42769" y="1"/>
                  </a:moveTo>
                  <a:cubicBezTo>
                    <a:pt x="42042" y="1"/>
                    <a:pt x="41265" y="234"/>
                    <a:pt x="40518" y="717"/>
                  </a:cubicBezTo>
                  <a:cubicBezTo>
                    <a:pt x="33739" y="5155"/>
                    <a:pt x="17083" y="17982"/>
                    <a:pt x="1307" y="45702"/>
                  </a:cubicBezTo>
                  <a:cubicBezTo>
                    <a:pt x="0" y="48012"/>
                    <a:pt x="517" y="50748"/>
                    <a:pt x="2462" y="51690"/>
                  </a:cubicBezTo>
                  <a:cubicBezTo>
                    <a:pt x="8511" y="54677"/>
                    <a:pt x="22312" y="60193"/>
                    <a:pt x="41366" y="60193"/>
                  </a:cubicBezTo>
                  <a:cubicBezTo>
                    <a:pt x="45386" y="60193"/>
                    <a:pt x="49640" y="59947"/>
                    <a:pt x="54105" y="59380"/>
                  </a:cubicBezTo>
                  <a:cubicBezTo>
                    <a:pt x="56536" y="59076"/>
                    <a:pt x="58542" y="56493"/>
                    <a:pt x="58360" y="53818"/>
                  </a:cubicBezTo>
                  <a:cubicBezTo>
                    <a:pt x="57600" y="43179"/>
                    <a:pt x="54864" y="17586"/>
                    <a:pt x="45472" y="1568"/>
                  </a:cubicBezTo>
                  <a:cubicBezTo>
                    <a:pt x="44867" y="541"/>
                    <a:pt x="43875" y="1"/>
                    <a:pt x="4276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9" name="Google Shape;1499;p43"/>
            <p:cNvSpPr/>
            <p:nvPr/>
          </p:nvSpPr>
          <p:spPr>
            <a:xfrm>
              <a:off x="9346950" y="466875"/>
              <a:ext cx="79050" cy="977225"/>
            </a:xfrm>
            <a:custGeom>
              <a:avLst/>
              <a:gdLst/>
              <a:ahLst/>
              <a:cxnLst/>
              <a:rect l="l" t="t" r="r" b="b"/>
              <a:pathLst>
                <a:path w="3162" h="39089" extrusionOk="0">
                  <a:moveTo>
                    <a:pt x="1490" y="0"/>
                  </a:moveTo>
                  <a:cubicBezTo>
                    <a:pt x="730" y="3192"/>
                    <a:pt x="395" y="6505"/>
                    <a:pt x="213" y="9757"/>
                  </a:cubicBezTo>
                  <a:cubicBezTo>
                    <a:pt x="0" y="13070"/>
                    <a:pt x="61" y="16353"/>
                    <a:pt x="213" y="19636"/>
                  </a:cubicBezTo>
                  <a:cubicBezTo>
                    <a:pt x="426" y="22918"/>
                    <a:pt x="730" y="26171"/>
                    <a:pt x="1216" y="29453"/>
                  </a:cubicBezTo>
                  <a:cubicBezTo>
                    <a:pt x="1307" y="30244"/>
                    <a:pt x="1459" y="31095"/>
                    <a:pt x="1611" y="31885"/>
                  </a:cubicBezTo>
                  <a:lnTo>
                    <a:pt x="2067" y="34317"/>
                  </a:lnTo>
                  <a:cubicBezTo>
                    <a:pt x="2219" y="35107"/>
                    <a:pt x="2402" y="35897"/>
                    <a:pt x="2584" y="36718"/>
                  </a:cubicBezTo>
                  <a:lnTo>
                    <a:pt x="3161" y="39089"/>
                  </a:lnTo>
                  <a:cubicBezTo>
                    <a:pt x="2949" y="37478"/>
                    <a:pt x="2675" y="35867"/>
                    <a:pt x="2432" y="34225"/>
                  </a:cubicBezTo>
                  <a:lnTo>
                    <a:pt x="2128" y="31794"/>
                  </a:lnTo>
                  <a:lnTo>
                    <a:pt x="2006" y="30578"/>
                  </a:lnTo>
                  <a:lnTo>
                    <a:pt x="1854" y="29362"/>
                  </a:lnTo>
                  <a:lnTo>
                    <a:pt x="1581" y="26931"/>
                  </a:lnTo>
                  <a:cubicBezTo>
                    <a:pt x="1459" y="26140"/>
                    <a:pt x="1429" y="25320"/>
                    <a:pt x="1338" y="24499"/>
                  </a:cubicBezTo>
                  <a:cubicBezTo>
                    <a:pt x="1186" y="22888"/>
                    <a:pt x="1125" y="21247"/>
                    <a:pt x="1003" y="19605"/>
                  </a:cubicBezTo>
                  <a:cubicBezTo>
                    <a:pt x="821" y="16322"/>
                    <a:pt x="730" y="13070"/>
                    <a:pt x="821" y="9818"/>
                  </a:cubicBezTo>
                  <a:cubicBezTo>
                    <a:pt x="851" y="8967"/>
                    <a:pt x="851" y="8176"/>
                    <a:pt x="882" y="7325"/>
                  </a:cubicBezTo>
                  <a:lnTo>
                    <a:pt x="943" y="6110"/>
                  </a:lnTo>
                  <a:lnTo>
                    <a:pt x="1003" y="4894"/>
                  </a:lnTo>
                  <a:cubicBezTo>
                    <a:pt x="1125" y="3252"/>
                    <a:pt x="1277" y="1641"/>
                    <a:pt x="149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0" name="Google Shape;1500;p43"/>
            <p:cNvSpPr/>
            <p:nvPr/>
          </p:nvSpPr>
          <p:spPr>
            <a:xfrm>
              <a:off x="9179775" y="676600"/>
              <a:ext cx="137550" cy="974950"/>
            </a:xfrm>
            <a:custGeom>
              <a:avLst/>
              <a:gdLst/>
              <a:ahLst/>
              <a:cxnLst/>
              <a:rect l="l" t="t" r="r" b="b"/>
              <a:pathLst>
                <a:path w="5502" h="38998" extrusionOk="0">
                  <a:moveTo>
                    <a:pt x="730" y="0"/>
                  </a:moveTo>
                  <a:cubicBezTo>
                    <a:pt x="639" y="213"/>
                    <a:pt x="639" y="426"/>
                    <a:pt x="608" y="547"/>
                  </a:cubicBezTo>
                  <a:lnTo>
                    <a:pt x="547" y="1155"/>
                  </a:lnTo>
                  <a:cubicBezTo>
                    <a:pt x="456" y="1550"/>
                    <a:pt x="426" y="1976"/>
                    <a:pt x="395" y="2401"/>
                  </a:cubicBezTo>
                  <a:cubicBezTo>
                    <a:pt x="304" y="3192"/>
                    <a:pt x="243" y="4043"/>
                    <a:pt x="213" y="4863"/>
                  </a:cubicBezTo>
                  <a:cubicBezTo>
                    <a:pt x="122" y="6535"/>
                    <a:pt x="61" y="8177"/>
                    <a:pt x="61" y="9848"/>
                  </a:cubicBezTo>
                  <a:cubicBezTo>
                    <a:pt x="0" y="13161"/>
                    <a:pt x="183" y="16505"/>
                    <a:pt x="456" y="19788"/>
                  </a:cubicBezTo>
                  <a:cubicBezTo>
                    <a:pt x="821" y="23101"/>
                    <a:pt x="1277" y="26414"/>
                    <a:pt x="2067" y="29636"/>
                  </a:cubicBezTo>
                  <a:cubicBezTo>
                    <a:pt x="2827" y="32858"/>
                    <a:pt x="3891" y="36080"/>
                    <a:pt x="5502" y="38998"/>
                  </a:cubicBezTo>
                  <a:cubicBezTo>
                    <a:pt x="4833" y="37478"/>
                    <a:pt x="4286" y="35928"/>
                    <a:pt x="3830" y="34317"/>
                  </a:cubicBezTo>
                  <a:cubicBezTo>
                    <a:pt x="3374" y="32767"/>
                    <a:pt x="2979" y="31125"/>
                    <a:pt x="2645" y="29545"/>
                  </a:cubicBezTo>
                  <a:cubicBezTo>
                    <a:pt x="1976" y="26292"/>
                    <a:pt x="1520" y="23040"/>
                    <a:pt x="1216" y="19757"/>
                  </a:cubicBezTo>
                  <a:cubicBezTo>
                    <a:pt x="882" y="16505"/>
                    <a:pt x="730" y="13192"/>
                    <a:pt x="608" y="9879"/>
                  </a:cubicBezTo>
                  <a:cubicBezTo>
                    <a:pt x="547" y="8268"/>
                    <a:pt x="547" y="6596"/>
                    <a:pt x="547" y="4955"/>
                  </a:cubicBezTo>
                  <a:cubicBezTo>
                    <a:pt x="547" y="4164"/>
                    <a:pt x="547" y="3313"/>
                    <a:pt x="578" y="2493"/>
                  </a:cubicBezTo>
                  <a:cubicBezTo>
                    <a:pt x="578" y="2067"/>
                    <a:pt x="578" y="1642"/>
                    <a:pt x="608" y="1216"/>
                  </a:cubicBezTo>
                  <a:lnTo>
                    <a:pt x="669" y="608"/>
                  </a:lnTo>
                  <a:cubicBezTo>
                    <a:pt x="669" y="426"/>
                    <a:pt x="669" y="213"/>
                    <a:pt x="73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1" name="Google Shape;1501;p43"/>
            <p:cNvSpPr/>
            <p:nvPr/>
          </p:nvSpPr>
          <p:spPr>
            <a:xfrm>
              <a:off x="9058175" y="800450"/>
              <a:ext cx="138325" cy="927100"/>
            </a:xfrm>
            <a:custGeom>
              <a:avLst/>
              <a:gdLst/>
              <a:ahLst/>
              <a:cxnLst/>
              <a:rect l="l" t="t" r="r" b="b"/>
              <a:pathLst>
                <a:path w="5533" h="37084" extrusionOk="0">
                  <a:moveTo>
                    <a:pt x="123" y="1"/>
                  </a:moveTo>
                  <a:cubicBezTo>
                    <a:pt x="123" y="1551"/>
                    <a:pt x="62" y="3162"/>
                    <a:pt x="1" y="4742"/>
                  </a:cubicBezTo>
                  <a:cubicBezTo>
                    <a:pt x="1" y="6293"/>
                    <a:pt x="1" y="7904"/>
                    <a:pt x="62" y="9454"/>
                  </a:cubicBezTo>
                  <a:cubicBezTo>
                    <a:pt x="62" y="11004"/>
                    <a:pt x="153" y="12615"/>
                    <a:pt x="244" y="14165"/>
                  </a:cubicBezTo>
                  <a:cubicBezTo>
                    <a:pt x="366" y="15715"/>
                    <a:pt x="518" y="17326"/>
                    <a:pt x="670" y="18876"/>
                  </a:cubicBezTo>
                  <a:cubicBezTo>
                    <a:pt x="1034" y="22037"/>
                    <a:pt x="1490" y="25138"/>
                    <a:pt x="2250" y="28208"/>
                  </a:cubicBezTo>
                  <a:cubicBezTo>
                    <a:pt x="3010" y="31247"/>
                    <a:pt x="4013" y="34287"/>
                    <a:pt x="5533" y="37083"/>
                  </a:cubicBezTo>
                  <a:cubicBezTo>
                    <a:pt x="4925" y="35624"/>
                    <a:pt x="4378" y="34165"/>
                    <a:pt x="3983" y="32646"/>
                  </a:cubicBezTo>
                  <a:cubicBezTo>
                    <a:pt x="3557" y="31126"/>
                    <a:pt x="3162" y="29606"/>
                    <a:pt x="2858" y="28086"/>
                  </a:cubicBezTo>
                  <a:cubicBezTo>
                    <a:pt x="2250" y="25047"/>
                    <a:pt x="1794" y="21916"/>
                    <a:pt x="1460" y="18816"/>
                  </a:cubicBezTo>
                  <a:cubicBezTo>
                    <a:pt x="1126" y="15685"/>
                    <a:pt x="852" y="12524"/>
                    <a:pt x="670" y="9423"/>
                  </a:cubicBezTo>
                  <a:cubicBezTo>
                    <a:pt x="548" y="7873"/>
                    <a:pt x="487" y="6262"/>
                    <a:pt x="396" y="4712"/>
                  </a:cubicBezTo>
                  <a:lnTo>
                    <a:pt x="274" y="2341"/>
                  </a:lnTo>
                  <a:cubicBezTo>
                    <a:pt x="244" y="1551"/>
                    <a:pt x="244" y="791"/>
                    <a:pt x="12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2" name="Google Shape;1502;p43"/>
            <p:cNvSpPr/>
            <p:nvPr/>
          </p:nvSpPr>
          <p:spPr>
            <a:xfrm>
              <a:off x="8375800" y="953950"/>
              <a:ext cx="733325" cy="945325"/>
            </a:xfrm>
            <a:custGeom>
              <a:avLst/>
              <a:gdLst/>
              <a:ahLst/>
              <a:cxnLst/>
              <a:rect l="l" t="t" r="r" b="b"/>
              <a:pathLst>
                <a:path w="29333" h="37813" extrusionOk="0">
                  <a:moveTo>
                    <a:pt x="17904" y="1"/>
                  </a:moveTo>
                  <a:cubicBezTo>
                    <a:pt x="12524" y="6384"/>
                    <a:pt x="6870" y="14287"/>
                    <a:pt x="1277" y="24104"/>
                  </a:cubicBezTo>
                  <a:cubicBezTo>
                    <a:pt x="1" y="26414"/>
                    <a:pt x="487" y="29150"/>
                    <a:pt x="2432" y="30062"/>
                  </a:cubicBezTo>
                  <a:cubicBezTo>
                    <a:pt x="7144" y="32372"/>
                    <a:pt x="16475" y="36232"/>
                    <a:pt x="29332" y="37813"/>
                  </a:cubicBezTo>
                  <a:cubicBezTo>
                    <a:pt x="26323" y="30700"/>
                    <a:pt x="20366" y="15198"/>
                    <a:pt x="17904"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3" name="Google Shape;1503;p43"/>
            <p:cNvSpPr/>
            <p:nvPr/>
          </p:nvSpPr>
          <p:spPr>
            <a:xfrm>
              <a:off x="8346925" y="1000175"/>
              <a:ext cx="695325" cy="896075"/>
            </a:xfrm>
            <a:custGeom>
              <a:avLst/>
              <a:gdLst/>
              <a:ahLst/>
              <a:cxnLst/>
              <a:rect l="l" t="t" r="r" b="b"/>
              <a:pathLst>
                <a:path w="27813" h="35843" extrusionOk="0">
                  <a:moveTo>
                    <a:pt x="16895" y="1"/>
                  </a:moveTo>
                  <a:cubicBezTo>
                    <a:pt x="16753" y="1"/>
                    <a:pt x="16603" y="62"/>
                    <a:pt x="16505" y="188"/>
                  </a:cubicBezTo>
                  <a:cubicBezTo>
                    <a:pt x="11824" y="5690"/>
                    <a:pt x="6171" y="13349"/>
                    <a:pt x="1368" y="21860"/>
                  </a:cubicBezTo>
                  <a:cubicBezTo>
                    <a:pt x="1" y="24292"/>
                    <a:pt x="548" y="27149"/>
                    <a:pt x="2554" y="28091"/>
                  </a:cubicBezTo>
                  <a:cubicBezTo>
                    <a:pt x="7083" y="30371"/>
                    <a:pt x="15806" y="34018"/>
                    <a:pt x="27813" y="35842"/>
                  </a:cubicBezTo>
                  <a:cubicBezTo>
                    <a:pt x="24651" y="28395"/>
                    <a:pt x="20487" y="12863"/>
                    <a:pt x="17265" y="249"/>
                  </a:cubicBezTo>
                  <a:cubicBezTo>
                    <a:pt x="17216" y="85"/>
                    <a:pt x="17061" y="1"/>
                    <a:pt x="16895" y="1"/>
                  </a:cubicBezTo>
                  <a:close/>
                </a:path>
              </a:pathLst>
            </a:custGeom>
            <a:solidFill>
              <a:srgbClr val="75825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4" name="Google Shape;1504;p43"/>
            <p:cNvSpPr/>
            <p:nvPr/>
          </p:nvSpPr>
          <p:spPr>
            <a:xfrm>
              <a:off x="8694950" y="1165950"/>
              <a:ext cx="189250" cy="634550"/>
            </a:xfrm>
            <a:custGeom>
              <a:avLst/>
              <a:gdLst/>
              <a:ahLst/>
              <a:cxnLst/>
              <a:rect l="l" t="t" r="r" b="b"/>
              <a:pathLst>
                <a:path w="7570" h="25382" extrusionOk="0">
                  <a:moveTo>
                    <a:pt x="1" y="1"/>
                  </a:moveTo>
                  <a:lnTo>
                    <a:pt x="1" y="1"/>
                  </a:lnTo>
                  <a:cubicBezTo>
                    <a:pt x="31" y="1095"/>
                    <a:pt x="122" y="2220"/>
                    <a:pt x="183" y="3344"/>
                  </a:cubicBezTo>
                  <a:cubicBezTo>
                    <a:pt x="305" y="4439"/>
                    <a:pt x="457" y="5594"/>
                    <a:pt x="578" y="6688"/>
                  </a:cubicBezTo>
                  <a:cubicBezTo>
                    <a:pt x="730" y="7843"/>
                    <a:pt x="913" y="8937"/>
                    <a:pt x="1095" y="10031"/>
                  </a:cubicBezTo>
                  <a:cubicBezTo>
                    <a:pt x="1217" y="10548"/>
                    <a:pt x="1338" y="11126"/>
                    <a:pt x="1429" y="11673"/>
                  </a:cubicBezTo>
                  <a:cubicBezTo>
                    <a:pt x="1551" y="12190"/>
                    <a:pt x="1673" y="12767"/>
                    <a:pt x="1825" y="13284"/>
                  </a:cubicBezTo>
                  <a:cubicBezTo>
                    <a:pt x="2341" y="15503"/>
                    <a:pt x="3071" y="17630"/>
                    <a:pt x="3952" y="19728"/>
                  </a:cubicBezTo>
                  <a:lnTo>
                    <a:pt x="4287" y="20488"/>
                  </a:lnTo>
                  <a:cubicBezTo>
                    <a:pt x="4408" y="20761"/>
                    <a:pt x="4560" y="20974"/>
                    <a:pt x="4682" y="21247"/>
                  </a:cubicBezTo>
                  <a:cubicBezTo>
                    <a:pt x="4894" y="21734"/>
                    <a:pt x="5198" y="22220"/>
                    <a:pt x="5472" y="22737"/>
                  </a:cubicBezTo>
                  <a:cubicBezTo>
                    <a:pt x="5776" y="23223"/>
                    <a:pt x="6080" y="23679"/>
                    <a:pt x="6414" y="24135"/>
                  </a:cubicBezTo>
                  <a:cubicBezTo>
                    <a:pt x="6749" y="24591"/>
                    <a:pt x="7144" y="25017"/>
                    <a:pt x="7569" y="25381"/>
                  </a:cubicBezTo>
                  <a:cubicBezTo>
                    <a:pt x="7174" y="24956"/>
                    <a:pt x="6870" y="24500"/>
                    <a:pt x="6566" y="24105"/>
                  </a:cubicBezTo>
                  <a:cubicBezTo>
                    <a:pt x="6262" y="23588"/>
                    <a:pt x="5989" y="23102"/>
                    <a:pt x="5776" y="22615"/>
                  </a:cubicBezTo>
                  <a:cubicBezTo>
                    <a:pt x="5533" y="22099"/>
                    <a:pt x="5290" y="21612"/>
                    <a:pt x="5077" y="21095"/>
                  </a:cubicBezTo>
                  <a:lnTo>
                    <a:pt x="4773" y="20336"/>
                  </a:lnTo>
                  <a:lnTo>
                    <a:pt x="4469" y="19545"/>
                  </a:lnTo>
                  <a:cubicBezTo>
                    <a:pt x="4287" y="19029"/>
                    <a:pt x="4135" y="18512"/>
                    <a:pt x="3952" y="17965"/>
                  </a:cubicBezTo>
                  <a:cubicBezTo>
                    <a:pt x="3770" y="17448"/>
                    <a:pt x="3618" y="16901"/>
                    <a:pt x="3466" y="16384"/>
                  </a:cubicBezTo>
                  <a:lnTo>
                    <a:pt x="3010" y="14773"/>
                  </a:lnTo>
                  <a:lnTo>
                    <a:pt x="2584" y="13162"/>
                  </a:lnTo>
                  <a:cubicBezTo>
                    <a:pt x="2280" y="12038"/>
                    <a:pt x="2098" y="10974"/>
                    <a:pt x="1825" y="9880"/>
                  </a:cubicBezTo>
                  <a:lnTo>
                    <a:pt x="1186" y="6627"/>
                  </a:lnTo>
                  <a:lnTo>
                    <a:pt x="578" y="3314"/>
                  </a:lnTo>
                  <a:cubicBezTo>
                    <a:pt x="366" y="2220"/>
                    <a:pt x="214" y="1095"/>
                    <a:pt x="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5" name="Google Shape;1505;p43"/>
            <p:cNvSpPr/>
            <p:nvPr/>
          </p:nvSpPr>
          <p:spPr>
            <a:xfrm>
              <a:off x="8539950" y="1314900"/>
              <a:ext cx="142875" cy="462800"/>
            </a:xfrm>
            <a:custGeom>
              <a:avLst/>
              <a:gdLst/>
              <a:ahLst/>
              <a:cxnLst/>
              <a:rect l="l" t="t" r="r" b="b"/>
              <a:pathLst>
                <a:path w="5715" h="18512" extrusionOk="0">
                  <a:moveTo>
                    <a:pt x="30" y="0"/>
                  </a:moveTo>
                  <a:cubicBezTo>
                    <a:pt x="0" y="1642"/>
                    <a:pt x="91" y="3283"/>
                    <a:pt x="304" y="4925"/>
                  </a:cubicBezTo>
                  <a:cubicBezTo>
                    <a:pt x="486" y="6536"/>
                    <a:pt x="882" y="8146"/>
                    <a:pt x="1337" y="9727"/>
                  </a:cubicBezTo>
                  <a:cubicBezTo>
                    <a:pt x="1824" y="11338"/>
                    <a:pt x="2401" y="12858"/>
                    <a:pt x="3131" y="14347"/>
                  </a:cubicBezTo>
                  <a:cubicBezTo>
                    <a:pt x="3830" y="15806"/>
                    <a:pt x="4711" y="17204"/>
                    <a:pt x="5714" y="18511"/>
                  </a:cubicBezTo>
                  <a:cubicBezTo>
                    <a:pt x="4985" y="17083"/>
                    <a:pt x="4255" y="15593"/>
                    <a:pt x="3739" y="14013"/>
                  </a:cubicBezTo>
                  <a:cubicBezTo>
                    <a:pt x="3131" y="12554"/>
                    <a:pt x="2584" y="11034"/>
                    <a:pt x="2128" y="9454"/>
                  </a:cubicBezTo>
                  <a:cubicBezTo>
                    <a:pt x="1885" y="8694"/>
                    <a:pt x="1672" y="7934"/>
                    <a:pt x="1489" y="7143"/>
                  </a:cubicBezTo>
                  <a:lnTo>
                    <a:pt x="1185" y="5958"/>
                  </a:lnTo>
                  <a:cubicBezTo>
                    <a:pt x="1094" y="5593"/>
                    <a:pt x="973" y="5168"/>
                    <a:pt x="912" y="4803"/>
                  </a:cubicBezTo>
                  <a:cubicBezTo>
                    <a:pt x="578" y="3253"/>
                    <a:pt x="304" y="1611"/>
                    <a:pt x="3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6" name="Google Shape;1506;p43"/>
            <p:cNvSpPr/>
            <p:nvPr/>
          </p:nvSpPr>
          <p:spPr>
            <a:xfrm>
              <a:off x="8421400" y="1493475"/>
              <a:ext cx="48650" cy="210525"/>
            </a:xfrm>
            <a:custGeom>
              <a:avLst/>
              <a:gdLst/>
              <a:ahLst/>
              <a:cxnLst/>
              <a:rect l="l" t="t" r="r" b="b"/>
              <a:pathLst>
                <a:path w="1946" h="8421" extrusionOk="0">
                  <a:moveTo>
                    <a:pt x="304" y="0"/>
                  </a:moveTo>
                  <a:cubicBezTo>
                    <a:pt x="61" y="700"/>
                    <a:pt x="0" y="1459"/>
                    <a:pt x="0" y="2189"/>
                  </a:cubicBezTo>
                  <a:cubicBezTo>
                    <a:pt x="0" y="2949"/>
                    <a:pt x="122" y="3648"/>
                    <a:pt x="274" y="4377"/>
                  </a:cubicBezTo>
                  <a:cubicBezTo>
                    <a:pt x="426" y="5107"/>
                    <a:pt x="639" y="5776"/>
                    <a:pt x="912" y="6475"/>
                  </a:cubicBezTo>
                  <a:cubicBezTo>
                    <a:pt x="1186" y="7143"/>
                    <a:pt x="1520" y="7812"/>
                    <a:pt x="1946" y="8420"/>
                  </a:cubicBezTo>
                  <a:cubicBezTo>
                    <a:pt x="1824" y="7691"/>
                    <a:pt x="1672" y="6991"/>
                    <a:pt x="1459" y="6232"/>
                  </a:cubicBezTo>
                  <a:lnTo>
                    <a:pt x="1003" y="4195"/>
                  </a:lnTo>
                  <a:cubicBezTo>
                    <a:pt x="851" y="3496"/>
                    <a:pt x="699" y="2827"/>
                    <a:pt x="608" y="2128"/>
                  </a:cubicBezTo>
                  <a:cubicBezTo>
                    <a:pt x="487" y="1459"/>
                    <a:pt x="365" y="730"/>
                    <a:pt x="30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7" name="Google Shape;1507;p43"/>
            <p:cNvSpPr/>
            <p:nvPr/>
          </p:nvSpPr>
          <p:spPr>
            <a:xfrm>
              <a:off x="8899375" y="744975"/>
              <a:ext cx="928600" cy="1173475"/>
            </a:xfrm>
            <a:custGeom>
              <a:avLst/>
              <a:gdLst/>
              <a:ahLst/>
              <a:cxnLst/>
              <a:rect l="l" t="t" r="r" b="b"/>
              <a:pathLst>
                <a:path w="37144" h="46939" extrusionOk="0">
                  <a:moveTo>
                    <a:pt x="29727" y="1"/>
                  </a:moveTo>
                  <a:cubicBezTo>
                    <a:pt x="23587" y="11399"/>
                    <a:pt x="12949" y="28390"/>
                    <a:pt x="0" y="45047"/>
                  </a:cubicBezTo>
                  <a:cubicBezTo>
                    <a:pt x="1824" y="45412"/>
                    <a:pt x="3709" y="45807"/>
                    <a:pt x="5654" y="46050"/>
                  </a:cubicBezTo>
                  <a:cubicBezTo>
                    <a:pt x="5593" y="45989"/>
                    <a:pt x="5563" y="45868"/>
                    <a:pt x="5532" y="45777"/>
                  </a:cubicBezTo>
                  <a:lnTo>
                    <a:pt x="5532" y="45777"/>
                  </a:lnTo>
                  <a:cubicBezTo>
                    <a:pt x="10027" y="46494"/>
                    <a:pt x="15004" y="46939"/>
                    <a:pt x="20413" y="46939"/>
                  </a:cubicBezTo>
                  <a:cubicBezTo>
                    <a:pt x="24404" y="46939"/>
                    <a:pt x="28631" y="46696"/>
                    <a:pt x="33071" y="46141"/>
                  </a:cubicBezTo>
                  <a:cubicBezTo>
                    <a:pt x="34986" y="45898"/>
                    <a:pt x="36627" y="44257"/>
                    <a:pt x="37144" y="42281"/>
                  </a:cubicBezTo>
                  <a:lnTo>
                    <a:pt x="37144" y="41643"/>
                  </a:lnTo>
                  <a:cubicBezTo>
                    <a:pt x="36901" y="38269"/>
                    <a:pt x="36627" y="33375"/>
                    <a:pt x="35989" y="27722"/>
                  </a:cubicBezTo>
                  <a:cubicBezTo>
                    <a:pt x="34864" y="19363"/>
                    <a:pt x="32949" y="9180"/>
                    <a:pt x="29727"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8" name="Google Shape;1508;p43"/>
            <p:cNvSpPr/>
            <p:nvPr/>
          </p:nvSpPr>
          <p:spPr>
            <a:xfrm>
              <a:off x="8915325" y="763575"/>
              <a:ext cx="936225" cy="1171925"/>
            </a:xfrm>
            <a:custGeom>
              <a:avLst/>
              <a:gdLst/>
              <a:ahLst/>
              <a:cxnLst/>
              <a:rect l="l" t="t" r="r" b="b"/>
              <a:pathLst>
                <a:path w="37449" h="46877" extrusionOk="0">
                  <a:moveTo>
                    <a:pt x="30502" y="0"/>
                  </a:moveTo>
                  <a:cubicBezTo>
                    <a:pt x="30436" y="0"/>
                    <a:pt x="30356" y="40"/>
                    <a:pt x="30305" y="108"/>
                  </a:cubicBezTo>
                  <a:cubicBezTo>
                    <a:pt x="24165" y="11689"/>
                    <a:pt x="12980" y="30929"/>
                    <a:pt x="1" y="45093"/>
                  </a:cubicBezTo>
                  <a:cubicBezTo>
                    <a:pt x="5897" y="46147"/>
                    <a:pt x="12780" y="46877"/>
                    <a:pt x="20514" y="46877"/>
                  </a:cubicBezTo>
                  <a:cubicBezTo>
                    <a:pt x="24381" y="46877"/>
                    <a:pt x="28461" y="46694"/>
                    <a:pt x="32737" y="46279"/>
                  </a:cubicBezTo>
                  <a:cubicBezTo>
                    <a:pt x="35229" y="46005"/>
                    <a:pt x="37418" y="43847"/>
                    <a:pt x="37418" y="41628"/>
                  </a:cubicBezTo>
                  <a:cubicBezTo>
                    <a:pt x="37448" y="33695"/>
                    <a:pt x="36779" y="15154"/>
                    <a:pt x="30609" y="77"/>
                  </a:cubicBezTo>
                  <a:cubicBezTo>
                    <a:pt x="30596" y="24"/>
                    <a:pt x="30553" y="0"/>
                    <a:pt x="3050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9" name="Google Shape;1509;p43"/>
            <p:cNvSpPr/>
            <p:nvPr/>
          </p:nvSpPr>
          <p:spPr>
            <a:xfrm>
              <a:off x="9078700" y="957750"/>
              <a:ext cx="652775" cy="942300"/>
            </a:xfrm>
            <a:custGeom>
              <a:avLst/>
              <a:gdLst/>
              <a:ahLst/>
              <a:cxnLst/>
              <a:rect l="l" t="t" r="r" b="b"/>
              <a:pathLst>
                <a:path w="26111" h="37692" extrusionOk="0">
                  <a:moveTo>
                    <a:pt x="26111" y="1"/>
                  </a:moveTo>
                  <a:lnTo>
                    <a:pt x="26111" y="1"/>
                  </a:lnTo>
                  <a:cubicBezTo>
                    <a:pt x="25199" y="1672"/>
                    <a:pt x="24226" y="3344"/>
                    <a:pt x="23193" y="4894"/>
                  </a:cubicBezTo>
                  <a:cubicBezTo>
                    <a:pt x="22220" y="6566"/>
                    <a:pt x="21217" y="8207"/>
                    <a:pt x="20244" y="9849"/>
                  </a:cubicBezTo>
                  <a:cubicBezTo>
                    <a:pt x="18238" y="13131"/>
                    <a:pt x="16171" y="16353"/>
                    <a:pt x="14013" y="19515"/>
                  </a:cubicBezTo>
                  <a:cubicBezTo>
                    <a:pt x="11885" y="22706"/>
                    <a:pt x="9606" y="25776"/>
                    <a:pt x="7296" y="28816"/>
                  </a:cubicBezTo>
                  <a:lnTo>
                    <a:pt x="5533" y="31095"/>
                  </a:lnTo>
                  <a:cubicBezTo>
                    <a:pt x="4925" y="31855"/>
                    <a:pt x="4317" y="32585"/>
                    <a:pt x="3709" y="33345"/>
                  </a:cubicBezTo>
                  <a:cubicBezTo>
                    <a:pt x="2554" y="34864"/>
                    <a:pt x="1216" y="36232"/>
                    <a:pt x="1" y="37691"/>
                  </a:cubicBezTo>
                  <a:cubicBezTo>
                    <a:pt x="2736" y="35047"/>
                    <a:pt x="5381" y="32220"/>
                    <a:pt x="7782" y="29211"/>
                  </a:cubicBezTo>
                  <a:cubicBezTo>
                    <a:pt x="10214" y="26262"/>
                    <a:pt x="12493" y="23192"/>
                    <a:pt x="14651" y="20001"/>
                  </a:cubicBezTo>
                  <a:cubicBezTo>
                    <a:pt x="16840" y="16809"/>
                    <a:pt x="18876" y="13557"/>
                    <a:pt x="20791" y="10213"/>
                  </a:cubicBezTo>
                  <a:cubicBezTo>
                    <a:pt x="22706" y="6900"/>
                    <a:pt x="24500" y="3496"/>
                    <a:pt x="2611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0" name="Google Shape;1510;p43"/>
            <p:cNvSpPr/>
            <p:nvPr/>
          </p:nvSpPr>
          <p:spPr>
            <a:xfrm>
              <a:off x="9280825" y="1253350"/>
              <a:ext cx="519050" cy="664925"/>
            </a:xfrm>
            <a:custGeom>
              <a:avLst/>
              <a:gdLst/>
              <a:ahLst/>
              <a:cxnLst/>
              <a:rect l="l" t="t" r="r" b="b"/>
              <a:pathLst>
                <a:path w="20762" h="26597" extrusionOk="0">
                  <a:moveTo>
                    <a:pt x="20761" y="0"/>
                  </a:moveTo>
                  <a:lnTo>
                    <a:pt x="15837" y="6839"/>
                  </a:lnTo>
                  <a:cubicBezTo>
                    <a:pt x="14165" y="9119"/>
                    <a:pt x="12554" y="11399"/>
                    <a:pt x="10822" y="13648"/>
                  </a:cubicBezTo>
                  <a:cubicBezTo>
                    <a:pt x="9120" y="15897"/>
                    <a:pt x="7417" y="18116"/>
                    <a:pt x="5624" y="20305"/>
                  </a:cubicBezTo>
                  <a:cubicBezTo>
                    <a:pt x="5168" y="20852"/>
                    <a:pt x="4712" y="21399"/>
                    <a:pt x="4256" y="21916"/>
                  </a:cubicBezTo>
                  <a:cubicBezTo>
                    <a:pt x="3800" y="22463"/>
                    <a:pt x="3375" y="23040"/>
                    <a:pt x="2888" y="23527"/>
                  </a:cubicBezTo>
                  <a:cubicBezTo>
                    <a:pt x="2433" y="24013"/>
                    <a:pt x="1977" y="24590"/>
                    <a:pt x="1490" y="25077"/>
                  </a:cubicBezTo>
                  <a:cubicBezTo>
                    <a:pt x="1004" y="25563"/>
                    <a:pt x="487" y="26080"/>
                    <a:pt x="1" y="26597"/>
                  </a:cubicBezTo>
                  <a:cubicBezTo>
                    <a:pt x="2220" y="24864"/>
                    <a:pt x="4195" y="22797"/>
                    <a:pt x="6080" y="20700"/>
                  </a:cubicBezTo>
                  <a:cubicBezTo>
                    <a:pt x="7995" y="18633"/>
                    <a:pt x="9728" y="16384"/>
                    <a:pt x="11430" y="14134"/>
                  </a:cubicBezTo>
                  <a:cubicBezTo>
                    <a:pt x="13101" y="11885"/>
                    <a:pt x="14743" y="9575"/>
                    <a:pt x="16293" y="7235"/>
                  </a:cubicBezTo>
                  <a:cubicBezTo>
                    <a:pt x="17874" y="4864"/>
                    <a:pt x="19393" y="2462"/>
                    <a:pt x="2076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1" name="Google Shape;1511;p43"/>
            <p:cNvSpPr/>
            <p:nvPr/>
          </p:nvSpPr>
          <p:spPr>
            <a:xfrm>
              <a:off x="9558950" y="1564900"/>
              <a:ext cx="229525" cy="297150"/>
            </a:xfrm>
            <a:custGeom>
              <a:avLst/>
              <a:gdLst/>
              <a:ahLst/>
              <a:cxnLst/>
              <a:rect l="l" t="t" r="r" b="b"/>
              <a:pathLst>
                <a:path w="9181" h="11886" extrusionOk="0">
                  <a:moveTo>
                    <a:pt x="9180" y="1"/>
                  </a:moveTo>
                  <a:lnTo>
                    <a:pt x="9180" y="1"/>
                  </a:lnTo>
                  <a:cubicBezTo>
                    <a:pt x="8420" y="1004"/>
                    <a:pt x="7660" y="1976"/>
                    <a:pt x="6901" y="3010"/>
                  </a:cubicBezTo>
                  <a:lnTo>
                    <a:pt x="4651" y="5989"/>
                  </a:lnTo>
                  <a:lnTo>
                    <a:pt x="2372" y="8967"/>
                  </a:lnTo>
                  <a:cubicBezTo>
                    <a:pt x="1612" y="9940"/>
                    <a:pt x="821" y="10913"/>
                    <a:pt x="1" y="11885"/>
                  </a:cubicBezTo>
                  <a:cubicBezTo>
                    <a:pt x="1034" y="11125"/>
                    <a:pt x="1946" y="10244"/>
                    <a:pt x="2828" y="9332"/>
                  </a:cubicBezTo>
                  <a:cubicBezTo>
                    <a:pt x="3679" y="8420"/>
                    <a:pt x="4499" y="7448"/>
                    <a:pt x="5259" y="6444"/>
                  </a:cubicBezTo>
                  <a:cubicBezTo>
                    <a:pt x="6019" y="5472"/>
                    <a:pt x="6718" y="4408"/>
                    <a:pt x="7387" y="3344"/>
                  </a:cubicBezTo>
                  <a:cubicBezTo>
                    <a:pt x="8025" y="2250"/>
                    <a:pt x="8633" y="1156"/>
                    <a:pt x="9180"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2" name="Google Shape;1512;p43"/>
            <p:cNvSpPr/>
            <p:nvPr/>
          </p:nvSpPr>
          <p:spPr>
            <a:xfrm>
              <a:off x="9261075" y="1221425"/>
              <a:ext cx="453675" cy="608700"/>
            </a:xfrm>
            <a:custGeom>
              <a:avLst/>
              <a:gdLst/>
              <a:ahLst/>
              <a:cxnLst/>
              <a:rect l="l" t="t" r="r" b="b"/>
              <a:pathLst>
                <a:path w="18147" h="24348" extrusionOk="0">
                  <a:moveTo>
                    <a:pt x="18147" y="1"/>
                  </a:moveTo>
                  <a:lnTo>
                    <a:pt x="18147" y="1"/>
                  </a:lnTo>
                  <a:cubicBezTo>
                    <a:pt x="16688" y="2037"/>
                    <a:pt x="15198" y="4104"/>
                    <a:pt x="13679" y="6110"/>
                  </a:cubicBezTo>
                  <a:cubicBezTo>
                    <a:pt x="12189" y="8177"/>
                    <a:pt x="10761" y="10244"/>
                    <a:pt x="9271" y="12281"/>
                  </a:cubicBezTo>
                  <a:cubicBezTo>
                    <a:pt x="7812" y="14348"/>
                    <a:pt x="6292" y="16384"/>
                    <a:pt x="4773" y="18421"/>
                  </a:cubicBezTo>
                  <a:cubicBezTo>
                    <a:pt x="4013" y="19424"/>
                    <a:pt x="3253" y="20427"/>
                    <a:pt x="2463" y="21399"/>
                  </a:cubicBezTo>
                  <a:lnTo>
                    <a:pt x="1247" y="22889"/>
                  </a:lnTo>
                  <a:cubicBezTo>
                    <a:pt x="821" y="23405"/>
                    <a:pt x="426" y="23831"/>
                    <a:pt x="1" y="24348"/>
                  </a:cubicBezTo>
                  <a:cubicBezTo>
                    <a:pt x="1885" y="22706"/>
                    <a:pt x="3618" y="20761"/>
                    <a:pt x="5229" y="18846"/>
                  </a:cubicBezTo>
                  <a:cubicBezTo>
                    <a:pt x="6080" y="17873"/>
                    <a:pt x="6840" y="16840"/>
                    <a:pt x="7630" y="15867"/>
                  </a:cubicBezTo>
                  <a:lnTo>
                    <a:pt x="9910" y="12797"/>
                  </a:lnTo>
                  <a:cubicBezTo>
                    <a:pt x="11399" y="10700"/>
                    <a:pt x="12828" y="8603"/>
                    <a:pt x="14195" y="6475"/>
                  </a:cubicBezTo>
                  <a:cubicBezTo>
                    <a:pt x="15624" y="4347"/>
                    <a:pt x="16901" y="2189"/>
                    <a:pt x="1814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3" name="Google Shape;1513;p43"/>
            <p:cNvSpPr/>
            <p:nvPr/>
          </p:nvSpPr>
          <p:spPr>
            <a:xfrm>
              <a:off x="9466250" y="903800"/>
              <a:ext cx="263700" cy="319175"/>
            </a:xfrm>
            <a:custGeom>
              <a:avLst/>
              <a:gdLst/>
              <a:ahLst/>
              <a:cxnLst/>
              <a:rect l="l" t="t" r="r" b="b"/>
              <a:pathLst>
                <a:path w="10548" h="12767" extrusionOk="0">
                  <a:moveTo>
                    <a:pt x="10548" y="0"/>
                  </a:moveTo>
                  <a:lnTo>
                    <a:pt x="10548" y="0"/>
                  </a:lnTo>
                  <a:cubicBezTo>
                    <a:pt x="10092" y="1368"/>
                    <a:pt x="9545" y="2675"/>
                    <a:pt x="8876" y="3952"/>
                  </a:cubicBezTo>
                  <a:cubicBezTo>
                    <a:pt x="8238" y="5198"/>
                    <a:pt x="7447" y="6384"/>
                    <a:pt x="6566" y="7478"/>
                  </a:cubicBezTo>
                  <a:cubicBezTo>
                    <a:pt x="6140" y="8025"/>
                    <a:pt x="5624" y="8511"/>
                    <a:pt x="5168" y="9058"/>
                  </a:cubicBezTo>
                  <a:cubicBezTo>
                    <a:pt x="4621" y="9545"/>
                    <a:pt x="4134" y="10031"/>
                    <a:pt x="3557" y="10457"/>
                  </a:cubicBezTo>
                  <a:cubicBezTo>
                    <a:pt x="2493" y="11368"/>
                    <a:pt x="1247" y="12037"/>
                    <a:pt x="0" y="12767"/>
                  </a:cubicBezTo>
                  <a:cubicBezTo>
                    <a:pt x="1368" y="12341"/>
                    <a:pt x="2766" y="11794"/>
                    <a:pt x="3952" y="10943"/>
                  </a:cubicBezTo>
                  <a:lnTo>
                    <a:pt x="4408" y="10639"/>
                  </a:lnTo>
                  <a:cubicBezTo>
                    <a:pt x="4560" y="10517"/>
                    <a:pt x="4681" y="10426"/>
                    <a:pt x="4833" y="10305"/>
                  </a:cubicBezTo>
                  <a:lnTo>
                    <a:pt x="5654" y="9575"/>
                  </a:lnTo>
                  <a:cubicBezTo>
                    <a:pt x="6140" y="9058"/>
                    <a:pt x="6687" y="8511"/>
                    <a:pt x="7143" y="7934"/>
                  </a:cubicBezTo>
                  <a:cubicBezTo>
                    <a:pt x="8086" y="6779"/>
                    <a:pt x="8846" y="5502"/>
                    <a:pt x="9423" y="4195"/>
                  </a:cubicBezTo>
                  <a:cubicBezTo>
                    <a:pt x="10001" y="2858"/>
                    <a:pt x="10396" y="1459"/>
                    <a:pt x="10548" y="0"/>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4" name="Google Shape;1514;p43"/>
            <p:cNvSpPr/>
            <p:nvPr/>
          </p:nvSpPr>
          <p:spPr>
            <a:xfrm>
              <a:off x="9057425" y="701675"/>
              <a:ext cx="408850" cy="520550"/>
            </a:xfrm>
            <a:custGeom>
              <a:avLst/>
              <a:gdLst/>
              <a:ahLst/>
              <a:cxnLst/>
              <a:rect l="l" t="t" r="r" b="b"/>
              <a:pathLst>
                <a:path w="16354" h="20822" extrusionOk="0">
                  <a:moveTo>
                    <a:pt x="1" y="0"/>
                  </a:moveTo>
                  <a:cubicBezTo>
                    <a:pt x="852" y="730"/>
                    <a:pt x="1672" y="1490"/>
                    <a:pt x="2523" y="2280"/>
                  </a:cubicBezTo>
                  <a:lnTo>
                    <a:pt x="3709" y="3435"/>
                  </a:lnTo>
                  <a:lnTo>
                    <a:pt x="4833" y="4620"/>
                  </a:lnTo>
                  <a:cubicBezTo>
                    <a:pt x="6353" y="6262"/>
                    <a:pt x="7843" y="7903"/>
                    <a:pt x="9210" y="9636"/>
                  </a:cubicBezTo>
                  <a:cubicBezTo>
                    <a:pt x="10609" y="11338"/>
                    <a:pt x="11855" y="13131"/>
                    <a:pt x="13071" y="14985"/>
                  </a:cubicBezTo>
                  <a:lnTo>
                    <a:pt x="13952" y="16414"/>
                  </a:lnTo>
                  <a:lnTo>
                    <a:pt x="14803" y="17842"/>
                  </a:lnTo>
                  <a:lnTo>
                    <a:pt x="15198" y="18572"/>
                  </a:lnTo>
                  <a:lnTo>
                    <a:pt x="15594" y="19332"/>
                  </a:lnTo>
                  <a:cubicBezTo>
                    <a:pt x="15806" y="19818"/>
                    <a:pt x="16080" y="20335"/>
                    <a:pt x="16353" y="20821"/>
                  </a:cubicBezTo>
                  <a:cubicBezTo>
                    <a:pt x="15594" y="18694"/>
                    <a:pt x="14712" y="16627"/>
                    <a:pt x="13587" y="14712"/>
                  </a:cubicBezTo>
                  <a:cubicBezTo>
                    <a:pt x="13314" y="14195"/>
                    <a:pt x="13010" y="13709"/>
                    <a:pt x="12706" y="13253"/>
                  </a:cubicBezTo>
                  <a:cubicBezTo>
                    <a:pt x="12402" y="12797"/>
                    <a:pt x="12128" y="12310"/>
                    <a:pt x="11794" y="11855"/>
                  </a:cubicBezTo>
                  <a:lnTo>
                    <a:pt x="10791" y="10487"/>
                  </a:lnTo>
                  <a:cubicBezTo>
                    <a:pt x="10457" y="10031"/>
                    <a:pt x="10122" y="9605"/>
                    <a:pt x="9788" y="9149"/>
                  </a:cubicBezTo>
                  <a:cubicBezTo>
                    <a:pt x="8359" y="7417"/>
                    <a:pt x="6840" y="5745"/>
                    <a:pt x="5229" y="4225"/>
                  </a:cubicBezTo>
                  <a:cubicBezTo>
                    <a:pt x="3587" y="2705"/>
                    <a:pt x="1885" y="1246"/>
                    <a:pt x="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5" name="Google Shape;1515;p43"/>
            <p:cNvSpPr/>
            <p:nvPr/>
          </p:nvSpPr>
          <p:spPr>
            <a:xfrm>
              <a:off x="8441925" y="1221425"/>
              <a:ext cx="1024350" cy="278875"/>
            </a:xfrm>
            <a:custGeom>
              <a:avLst/>
              <a:gdLst/>
              <a:ahLst/>
              <a:cxnLst/>
              <a:rect l="l" t="t" r="r" b="b"/>
              <a:pathLst>
                <a:path w="40974" h="11155" extrusionOk="0">
                  <a:moveTo>
                    <a:pt x="40973" y="1"/>
                  </a:moveTo>
                  <a:lnTo>
                    <a:pt x="40973" y="1"/>
                  </a:lnTo>
                  <a:cubicBezTo>
                    <a:pt x="39575" y="1156"/>
                    <a:pt x="38055" y="2189"/>
                    <a:pt x="36414" y="3132"/>
                  </a:cubicBezTo>
                  <a:cubicBezTo>
                    <a:pt x="34894" y="4074"/>
                    <a:pt x="33283" y="4955"/>
                    <a:pt x="31672" y="5746"/>
                  </a:cubicBezTo>
                  <a:cubicBezTo>
                    <a:pt x="28420" y="7326"/>
                    <a:pt x="25016" y="8572"/>
                    <a:pt x="21490" y="9363"/>
                  </a:cubicBezTo>
                  <a:cubicBezTo>
                    <a:pt x="19727" y="9788"/>
                    <a:pt x="17933" y="10092"/>
                    <a:pt x="16171" y="10275"/>
                  </a:cubicBezTo>
                  <a:cubicBezTo>
                    <a:pt x="14377" y="10487"/>
                    <a:pt x="12584" y="10518"/>
                    <a:pt x="10760" y="10518"/>
                  </a:cubicBezTo>
                  <a:cubicBezTo>
                    <a:pt x="7143" y="10396"/>
                    <a:pt x="3556" y="9910"/>
                    <a:pt x="0" y="9028"/>
                  </a:cubicBezTo>
                  <a:lnTo>
                    <a:pt x="0" y="9028"/>
                  </a:lnTo>
                  <a:cubicBezTo>
                    <a:pt x="3465" y="10214"/>
                    <a:pt x="7082" y="10913"/>
                    <a:pt x="10760" y="11126"/>
                  </a:cubicBezTo>
                  <a:cubicBezTo>
                    <a:pt x="11338" y="11145"/>
                    <a:pt x="11918" y="11155"/>
                    <a:pt x="12500" y="11155"/>
                  </a:cubicBezTo>
                  <a:cubicBezTo>
                    <a:pt x="13755" y="11155"/>
                    <a:pt x="15015" y="11108"/>
                    <a:pt x="16262" y="11004"/>
                  </a:cubicBezTo>
                  <a:cubicBezTo>
                    <a:pt x="18085" y="10822"/>
                    <a:pt x="19909" y="10548"/>
                    <a:pt x="21703" y="10123"/>
                  </a:cubicBezTo>
                  <a:cubicBezTo>
                    <a:pt x="25289" y="9302"/>
                    <a:pt x="28785" y="7995"/>
                    <a:pt x="32007" y="6293"/>
                  </a:cubicBezTo>
                  <a:cubicBezTo>
                    <a:pt x="33648" y="5472"/>
                    <a:pt x="35229" y="4499"/>
                    <a:pt x="36718" y="3436"/>
                  </a:cubicBezTo>
                  <a:cubicBezTo>
                    <a:pt x="37478" y="2949"/>
                    <a:pt x="38207" y="2372"/>
                    <a:pt x="38907" y="1825"/>
                  </a:cubicBezTo>
                  <a:cubicBezTo>
                    <a:pt x="39636" y="1247"/>
                    <a:pt x="40335" y="639"/>
                    <a:pt x="40973" y="1"/>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6" name="Google Shape;1516;p43"/>
            <p:cNvSpPr/>
            <p:nvPr/>
          </p:nvSpPr>
          <p:spPr>
            <a:xfrm>
              <a:off x="9466250" y="1221425"/>
              <a:ext cx="361725" cy="403525"/>
            </a:xfrm>
            <a:custGeom>
              <a:avLst/>
              <a:gdLst/>
              <a:ahLst/>
              <a:cxnLst/>
              <a:rect l="l" t="t" r="r" b="b"/>
              <a:pathLst>
                <a:path w="14469" h="16141" extrusionOk="0">
                  <a:moveTo>
                    <a:pt x="0" y="1"/>
                  </a:moveTo>
                  <a:lnTo>
                    <a:pt x="0" y="1"/>
                  </a:lnTo>
                  <a:cubicBezTo>
                    <a:pt x="2402" y="2736"/>
                    <a:pt x="4864" y="5350"/>
                    <a:pt x="7265" y="8056"/>
                  </a:cubicBezTo>
                  <a:cubicBezTo>
                    <a:pt x="8481" y="9363"/>
                    <a:pt x="9636" y="10700"/>
                    <a:pt x="10852" y="12068"/>
                  </a:cubicBezTo>
                  <a:cubicBezTo>
                    <a:pt x="12068" y="13436"/>
                    <a:pt x="13253" y="14803"/>
                    <a:pt x="14469" y="16141"/>
                  </a:cubicBezTo>
                  <a:cubicBezTo>
                    <a:pt x="13496" y="14621"/>
                    <a:pt x="12463" y="13132"/>
                    <a:pt x="11308" y="11703"/>
                  </a:cubicBezTo>
                  <a:cubicBezTo>
                    <a:pt x="10791" y="10974"/>
                    <a:pt x="10183" y="10275"/>
                    <a:pt x="9605" y="9575"/>
                  </a:cubicBezTo>
                  <a:cubicBezTo>
                    <a:pt x="8998" y="8876"/>
                    <a:pt x="8420" y="8208"/>
                    <a:pt x="7812" y="7509"/>
                  </a:cubicBezTo>
                  <a:cubicBezTo>
                    <a:pt x="6596" y="6171"/>
                    <a:pt x="5350" y="4864"/>
                    <a:pt x="4073" y="3588"/>
                  </a:cubicBezTo>
                  <a:cubicBezTo>
                    <a:pt x="2766" y="2341"/>
                    <a:pt x="1429" y="1125"/>
                    <a:pt x="0" y="1"/>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7" name="Google Shape;1517;p43"/>
            <p:cNvSpPr/>
            <p:nvPr/>
          </p:nvSpPr>
          <p:spPr>
            <a:xfrm>
              <a:off x="9433575" y="1191800"/>
              <a:ext cx="70700" cy="72200"/>
            </a:xfrm>
            <a:custGeom>
              <a:avLst/>
              <a:gdLst/>
              <a:ahLst/>
              <a:cxnLst/>
              <a:rect l="l" t="t" r="r" b="b"/>
              <a:pathLst>
                <a:path w="2828" h="2888" extrusionOk="0">
                  <a:moveTo>
                    <a:pt x="1672" y="0"/>
                  </a:moveTo>
                  <a:cubicBezTo>
                    <a:pt x="1003" y="0"/>
                    <a:pt x="304" y="639"/>
                    <a:pt x="152" y="1429"/>
                  </a:cubicBezTo>
                  <a:cubicBezTo>
                    <a:pt x="0" y="2250"/>
                    <a:pt x="456" y="2888"/>
                    <a:pt x="1155" y="2888"/>
                  </a:cubicBezTo>
                  <a:cubicBezTo>
                    <a:pt x="1824" y="2888"/>
                    <a:pt x="2523" y="2250"/>
                    <a:pt x="2675" y="1429"/>
                  </a:cubicBezTo>
                  <a:cubicBezTo>
                    <a:pt x="2827" y="639"/>
                    <a:pt x="2371" y="0"/>
                    <a:pt x="1672" y="0"/>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8" name="Google Shape;1518;p43"/>
            <p:cNvSpPr/>
            <p:nvPr/>
          </p:nvSpPr>
          <p:spPr>
            <a:xfrm>
              <a:off x="9276275" y="1093000"/>
              <a:ext cx="202925" cy="215850"/>
            </a:xfrm>
            <a:custGeom>
              <a:avLst/>
              <a:gdLst/>
              <a:ahLst/>
              <a:cxnLst/>
              <a:rect l="l" t="t" r="r" b="b"/>
              <a:pathLst>
                <a:path w="8117" h="8634" fill="none" extrusionOk="0">
                  <a:moveTo>
                    <a:pt x="7721" y="5442"/>
                  </a:moveTo>
                  <a:cubicBezTo>
                    <a:pt x="7721" y="5442"/>
                    <a:pt x="8116" y="1"/>
                    <a:pt x="4074" y="183"/>
                  </a:cubicBezTo>
                  <a:cubicBezTo>
                    <a:pt x="1" y="335"/>
                    <a:pt x="517" y="8633"/>
                    <a:pt x="7721" y="5442"/>
                  </a:cubicBezTo>
                  <a:close/>
                </a:path>
              </a:pathLst>
            </a:custGeom>
            <a:noFill/>
            <a:ln w="19750" cap="rnd" cmpd="sng">
              <a:solidFill>
                <a:srgbClr val="635A4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9" name="Google Shape;1519;p43"/>
            <p:cNvSpPr/>
            <p:nvPr/>
          </p:nvSpPr>
          <p:spPr>
            <a:xfrm>
              <a:off x="9469300" y="1100600"/>
              <a:ext cx="222650" cy="200650"/>
            </a:xfrm>
            <a:custGeom>
              <a:avLst/>
              <a:gdLst/>
              <a:ahLst/>
              <a:cxnLst/>
              <a:rect l="l" t="t" r="r" b="b"/>
              <a:pathLst>
                <a:path w="8906" h="8026" fill="none" extrusionOk="0">
                  <a:moveTo>
                    <a:pt x="0" y="5047"/>
                  </a:moveTo>
                  <a:cubicBezTo>
                    <a:pt x="0" y="5047"/>
                    <a:pt x="1520" y="1"/>
                    <a:pt x="5228" y="153"/>
                  </a:cubicBezTo>
                  <a:cubicBezTo>
                    <a:pt x="8906" y="335"/>
                    <a:pt x="5532" y="8025"/>
                    <a:pt x="0" y="5047"/>
                  </a:cubicBezTo>
                  <a:close/>
                </a:path>
              </a:pathLst>
            </a:custGeom>
            <a:noFill/>
            <a:ln w="19750" cap="rnd" cmpd="sng">
              <a:solidFill>
                <a:srgbClr val="635A4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0" name="Google Shape;1520;p43"/>
            <p:cNvSpPr/>
            <p:nvPr/>
          </p:nvSpPr>
          <p:spPr>
            <a:xfrm>
              <a:off x="9321875" y="1226750"/>
              <a:ext cx="186950" cy="270550"/>
            </a:xfrm>
            <a:custGeom>
              <a:avLst/>
              <a:gdLst/>
              <a:ahLst/>
              <a:cxnLst/>
              <a:rect l="l" t="t" r="r" b="b"/>
              <a:pathLst>
                <a:path w="7478" h="10822" fill="none" extrusionOk="0">
                  <a:moveTo>
                    <a:pt x="7326" y="8815"/>
                  </a:moveTo>
                  <a:cubicBezTo>
                    <a:pt x="7478" y="2067"/>
                    <a:pt x="5897" y="1"/>
                    <a:pt x="5897" y="1"/>
                  </a:cubicBezTo>
                  <a:cubicBezTo>
                    <a:pt x="5897" y="1"/>
                    <a:pt x="1702" y="4347"/>
                    <a:pt x="0" y="10821"/>
                  </a:cubicBezTo>
                </a:path>
              </a:pathLst>
            </a:custGeom>
            <a:noFill/>
            <a:ln w="19750" cap="rnd" cmpd="sng">
              <a:solidFill>
                <a:srgbClr val="635A4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1" name="Google Shape;1521;p43"/>
            <p:cNvSpPr/>
            <p:nvPr/>
          </p:nvSpPr>
          <p:spPr>
            <a:xfrm>
              <a:off x="9061225" y="599925"/>
              <a:ext cx="1732575" cy="1524100"/>
            </a:xfrm>
            <a:custGeom>
              <a:avLst/>
              <a:gdLst/>
              <a:ahLst/>
              <a:cxnLst/>
              <a:rect l="l" t="t" r="r" b="b"/>
              <a:pathLst>
                <a:path w="69303" h="60964" extrusionOk="0">
                  <a:moveTo>
                    <a:pt x="43257" y="0"/>
                  </a:moveTo>
                  <a:cubicBezTo>
                    <a:pt x="42401" y="0"/>
                    <a:pt x="41524" y="238"/>
                    <a:pt x="40731" y="727"/>
                  </a:cubicBezTo>
                  <a:cubicBezTo>
                    <a:pt x="33436" y="5316"/>
                    <a:pt x="15806" y="18660"/>
                    <a:pt x="1216" y="46928"/>
                  </a:cubicBezTo>
                  <a:cubicBezTo>
                    <a:pt x="1" y="49268"/>
                    <a:pt x="1004" y="52065"/>
                    <a:pt x="3344" y="53007"/>
                  </a:cubicBezTo>
                  <a:cubicBezTo>
                    <a:pt x="10604" y="55833"/>
                    <a:pt x="26671" y="60964"/>
                    <a:pt x="47914" y="60964"/>
                  </a:cubicBezTo>
                  <a:cubicBezTo>
                    <a:pt x="53174" y="60964"/>
                    <a:pt x="58752" y="60649"/>
                    <a:pt x="64591" y="59907"/>
                  </a:cubicBezTo>
                  <a:cubicBezTo>
                    <a:pt x="67327" y="59603"/>
                    <a:pt x="69303" y="56928"/>
                    <a:pt x="68756" y="54253"/>
                  </a:cubicBezTo>
                  <a:cubicBezTo>
                    <a:pt x="66385" y="43493"/>
                    <a:pt x="59698" y="17596"/>
                    <a:pt x="46597" y="1547"/>
                  </a:cubicBezTo>
                  <a:cubicBezTo>
                    <a:pt x="45761" y="529"/>
                    <a:pt x="44532" y="0"/>
                    <a:pt x="432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2" name="Google Shape;1522;p43"/>
            <p:cNvSpPr/>
            <p:nvPr/>
          </p:nvSpPr>
          <p:spPr>
            <a:xfrm>
              <a:off x="10068075" y="653025"/>
              <a:ext cx="192275" cy="991700"/>
            </a:xfrm>
            <a:custGeom>
              <a:avLst/>
              <a:gdLst/>
              <a:ahLst/>
              <a:cxnLst/>
              <a:rect l="l" t="t" r="r" b="b"/>
              <a:pathLst>
                <a:path w="7691" h="39668" extrusionOk="0">
                  <a:moveTo>
                    <a:pt x="426" y="1"/>
                  </a:moveTo>
                  <a:cubicBezTo>
                    <a:pt x="1" y="3375"/>
                    <a:pt x="92" y="6810"/>
                    <a:pt x="274" y="10214"/>
                  </a:cubicBezTo>
                  <a:cubicBezTo>
                    <a:pt x="548" y="13588"/>
                    <a:pt x="1034" y="16962"/>
                    <a:pt x="1673" y="20275"/>
                  </a:cubicBezTo>
                  <a:lnTo>
                    <a:pt x="2220" y="22767"/>
                  </a:lnTo>
                  <a:cubicBezTo>
                    <a:pt x="2402" y="23588"/>
                    <a:pt x="2645" y="24409"/>
                    <a:pt x="2828" y="25229"/>
                  </a:cubicBezTo>
                  <a:cubicBezTo>
                    <a:pt x="3192" y="26901"/>
                    <a:pt x="3679" y="28512"/>
                    <a:pt x="4195" y="30123"/>
                  </a:cubicBezTo>
                  <a:cubicBezTo>
                    <a:pt x="4439" y="30974"/>
                    <a:pt x="4712" y="31764"/>
                    <a:pt x="4986" y="32555"/>
                  </a:cubicBezTo>
                  <a:lnTo>
                    <a:pt x="5806" y="34956"/>
                  </a:lnTo>
                  <a:cubicBezTo>
                    <a:pt x="6080" y="35746"/>
                    <a:pt x="6445" y="36506"/>
                    <a:pt x="6718" y="37327"/>
                  </a:cubicBezTo>
                  <a:cubicBezTo>
                    <a:pt x="7022" y="38117"/>
                    <a:pt x="7387" y="38877"/>
                    <a:pt x="7691" y="39667"/>
                  </a:cubicBezTo>
                  <a:cubicBezTo>
                    <a:pt x="7235" y="38026"/>
                    <a:pt x="6688" y="36445"/>
                    <a:pt x="6202" y="34804"/>
                  </a:cubicBezTo>
                  <a:lnTo>
                    <a:pt x="5502" y="32372"/>
                  </a:lnTo>
                  <a:cubicBezTo>
                    <a:pt x="5290" y="31582"/>
                    <a:pt x="5016" y="30792"/>
                    <a:pt x="4834" y="29941"/>
                  </a:cubicBezTo>
                  <a:lnTo>
                    <a:pt x="4195" y="27509"/>
                  </a:lnTo>
                  <a:cubicBezTo>
                    <a:pt x="3952" y="26688"/>
                    <a:pt x="3770" y="25868"/>
                    <a:pt x="3588" y="25047"/>
                  </a:cubicBezTo>
                  <a:cubicBezTo>
                    <a:pt x="3405" y="24196"/>
                    <a:pt x="3162" y="23406"/>
                    <a:pt x="3010" y="22554"/>
                  </a:cubicBezTo>
                  <a:lnTo>
                    <a:pt x="2463" y="20092"/>
                  </a:lnTo>
                  <a:cubicBezTo>
                    <a:pt x="1825" y="16810"/>
                    <a:pt x="1308" y="13436"/>
                    <a:pt x="913" y="10123"/>
                  </a:cubicBezTo>
                  <a:cubicBezTo>
                    <a:pt x="761" y="8390"/>
                    <a:pt x="578" y="6718"/>
                    <a:pt x="518" y="5047"/>
                  </a:cubicBezTo>
                  <a:cubicBezTo>
                    <a:pt x="396" y="3375"/>
                    <a:pt x="366" y="1673"/>
                    <a:pt x="42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3" name="Google Shape;1523;p43"/>
            <p:cNvSpPr/>
            <p:nvPr/>
          </p:nvSpPr>
          <p:spPr>
            <a:xfrm>
              <a:off x="9888000" y="869600"/>
              <a:ext cx="273575" cy="987875"/>
            </a:xfrm>
            <a:custGeom>
              <a:avLst/>
              <a:gdLst/>
              <a:ahLst/>
              <a:cxnLst/>
              <a:rect l="l" t="t" r="r" b="b"/>
              <a:pathLst>
                <a:path w="10943" h="39515" extrusionOk="0">
                  <a:moveTo>
                    <a:pt x="122" y="1"/>
                  </a:moveTo>
                  <a:cubicBezTo>
                    <a:pt x="30" y="92"/>
                    <a:pt x="61" y="183"/>
                    <a:pt x="30" y="335"/>
                  </a:cubicBezTo>
                  <a:lnTo>
                    <a:pt x="0" y="700"/>
                  </a:lnTo>
                  <a:lnTo>
                    <a:pt x="0" y="1338"/>
                  </a:lnTo>
                  <a:cubicBezTo>
                    <a:pt x="0" y="1764"/>
                    <a:pt x="30" y="2220"/>
                    <a:pt x="30" y="2615"/>
                  </a:cubicBezTo>
                  <a:cubicBezTo>
                    <a:pt x="30" y="3496"/>
                    <a:pt x="122" y="4347"/>
                    <a:pt x="152" y="5198"/>
                  </a:cubicBezTo>
                  <a:cubicBezTo>
                    <a:pt x="243" y="6961"/>
                    <a:pt x="456" y="8663"/>
                    <a:pt x="669" y="10366"/>
                  </a:cubicBezTo>
                  <a:cubicBezTo>
                    <a:pt x="1125" y="13831"/>
                    <a:pt x="1763" y="17205"/>
                    <a:pt x="2614" y="20609"/>
                  </a:cubicBezTo>
                  <a:cubicBezTo>
                    <a:pt x="3465" y="23952"/>
                    <a:pt x="4529" y="27296"/>
                    <a:pt x="5836" y="30487"/>
                  </a:cubicBezTo>
                  <a:cubicBezTo>
                    <a:pt x="7173" y="33709"/>
                    <a:pt x="8815" y="36779"/>
                    <a:pt x="10942" y="39515"/>
                  </a:cubicBezTo>
                  <a:cubicBezTo>
                    <a:pt x="9088" y="36597"/>
                    <a:pt x="7629" y="33436"/>
                    <a:pt x="6414" y="30244"/>
                  </a:cubicBezTo>
                  <a:cubicBezTo>
                    <a:pt x="5198" y="27053"/>
                    <a:pt x="4225" y="23740"/>
                    <a:pt x="3374" y="20396"/>
                  </a:cubicBezTo>
                  <a:cubicBezTo>
                    <a:pt x="2523" y="17053"/>
                    <a:pt x="1854" y="13679"/>
                    <a:pt x="1277" y="10305"/>
                  </a:cubicBezTo>
                  <a:cubicBezTo>
                    <a:pt x="973" y="8572"/>
                    <a:pt x="760" y="6870"/>
                    <a:pt x="517" y="5168"/>
                  </a:cubicBezTo>
                  <a:cubicBezTo>
                    <a:pt x="426" y="4286"/>
                    <a:pt x="304" y="3466"/>
                    <a:pt x="213" y="2584"/>
                  </a:cubicBezTo>
                  <a:cubicBezTo>
                    <a:pt x="182" y="2159"/>
                    <a:pt x="152" y="1703"/>
                    <a:pt x="122" y="1308"/>
                  </a:cubicBezTo>
                  <a:cubicBezTo>
                    <a:pt x="122" y="1065"/>
                    <a:pt x="61" y="882"/>
                    <a:pt x="61" y="639"/>
                  </a:cubicBezTo>
                  <a:lnTo>
                    <a:pt x="61" y="305"/>
                  </a:lnTo>
                  <a:cubicBezTo>
                    <a:pt x="61" y="244"/>
                    <a:pt x="61" y="92"/>
                    <a:pt x="12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4" name="Google Shape;1524;p43"/>
            <p:cNvSpPr/>
            <p:nvPr/>
          </p:nvSpPr>
          <p:spPr>
            <a:xfrm>
              <a:off x="9748175" y="997275"/>
              <a:ext cx="284225" cy="936200"/>
            </a:xfrm>
            <a:custGeom>
              <a:avLst/>
              <a:gdLst/>
              <a:ahLst/>
              <a:cxnLst/>
              <a:rect l="l" t="t" r="r" b="b"/>
              <a:pathLst>
                <a:path w="11369" h="37448" extrusionOk="0">
                  <a:moveTo>
                    <a:pt x="0" y="0"/>
                  </a:moveTo>
                  <a:lnTo>
                    <a:pt x="0" y="0"/>
                  </a:lnTo>
                  <a:cubicBezTo>
                    <a:pt x="243" y="1611"/>
                    <a:pt x="395" y="3252"/>
                    <a:pt x="547" y="4863"/>
                  </a:cubicBezTo>
                  <a:cubicBezTo>
                    <a:pt x="730" y="6474"/>
                    <a:pt x="1003" y="8116"/>
                    <a:pt x="1246" y="9757"/>
                  </a:cubicBezTo>
                  <a:cubicBezTo>
                    <a:pt x="1824" y="13009"/>
                    <a:pt x="2523" y="16262"/>
                    <a:pt x="3344" y="19453"/>
                  </a:cubicBezTo>
                  <a:cubicBezTo>
                    <a:pt x="4225" y="22645"/>
                    <a:pt x="5198" y="25776"/>
                    <a:pt x="6505" y="28815"/>
                  </a:cubicBezTo>
                  <a:cubicBezTo>
                    <a:pt x="7782" y="31915"/>
                    <a:pt x="9362" y="34833"/>
                    <a:pt x="11368" y="37447"/>
                  </a:cubicBezTo>
                  <a:cubicBezTo>
                    <a:pt x="10487" y="36049"/>
                    <a:pt x="9696" y="34590"/>
                    <a:pt x="8997" y="33131"/>
                  </a:cubicBezTo>
                  <a:cubicBezTo>
                    <a:pt x="8329" y="31642"/>
                    <a:pt x="7690" y="30122"/>
                    <a:pt x="7113" y="28602"/>
                  </a:cubicBezTo>
                  <a:cubicBezTo>
                    <a:pt x="6535" y="27083"/>
                    <a:pt x="6019" y="25532"/>
                    <a:pt x="5502" y="23952"/>
                  </a:cubicBezTo>
                  <a:cubicBezTo>
                    <a:pt x="5016" y="22402"/>
                    <a:pt x="4560" y="20851"/>
                    <a:pt x="4134" y="19241"/>
                  </a:cubicBezTo>
                  <a:cubicBezTo>
                    <a:pt x="3283" y="16110"/>
                    <a:pt x="2584" y="12918"/>
                    <a:pt x="1915" y="9666"/>
                  </a:cubicBezTo>
                  <a:cubicBezTo>
                    <a:pt x="1550" y="8085"/>
                    <a:pt x="1246" y="6474"/>
                    <a:pt x="943" y="4863"/>
                  </a:cubicBezTo>
                  <a:lnTo>
                    <a:pt x="487" y="2432"/>
                  </a:lnTo>
                  <a:cubicBezTo>
                    <a:pt x="335" y="1581"/>
                    <a:pt x="243" y="790"/>
                    <a:pt x="0"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5" name="Google Shape;1525;p43"/>
            <p:cNvSpPr/>
            <p:nvPr/>
          </p:nvSpPr>
          <p:spPr>
            <a:xfrm>
              <a:off x="9061225" y="966875"/>
              <a:ext cx="908100" cy="1145175"/>
            </a:xfrm>
            <a:custGeom>
              <a:avLst/>
              <a:gdLst/>
              <a:ahLst/>
              <a:cxnLst/>
              <a:rect l="l" t="t" r="r" b="b"/>
              <a:pathLst>
                <a:path w="36324" h="45807" extrusionOk="0">
                  <a:moveTo>
                    <a:pt x="23983" y="0"/>
                  </a:moveTo>
                  <a:cubicBezTo>
                    <a:pt x="16809" y="7478"/>
                    <a:pt x="8603" y="17964"/>
                    <a:pt x="1216" y="32280"/>
                  </a:cubicBezTo>
                  <a:cubicBezTo>
                    <a:pt x="1" y="34682"/>
                    <a:pt x="1004" y="37448"/>
                    <a:pt x="3344" y="38360"/>
                  </a:cubicBezTo>
                  <a:cubicBezTo>
                    <a:pt x="9210" y="40639"/>
                    <a:pt x="20882" y="44439"/>
                    <a:pt x="36323" y="45806"/>
                  </a:cubicBezTo>
                  <a:cubicBezTo>
                    <a:pt x="32828" y="37296"/>
                    <a:pt x="25381" y="17508"/>
                    <a:pt x="23983"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6" name="Google Shape;1526;p43"/>
            <p:cNvSpPr/>
            <p:nvPr/>
          </p:nvSpPr>
          <p:spPr>
            <a:xfrm>
              <a:off x="9020950" y="1028050"/>
              <a:ext cx="892900" cy="1087800"/>
            </a:xfrm>
            <a:custGeom>
              <a:avLst/>
              <a:gdLst/>
              <a:ahLst/>
              <a:cxnLst/>
              <a:rect l="l" t="t" r="r" b="b"/>
              <a:pathLst>
                <a:path w="35716" h="43512" extrusionOk="0">
                  <a:moveTo>
                    <a:pt x="22667" y="1"/>
                  </a:moveTo>
                  <a:cubicBezTo>
                    <a:pt x="22589" y="1"/>
                    <a:pt x="22505" y="24"/>
                    <a:pt x="22433" y="76"/>
                  </a:cubicBezTo>
                  <a:cubicBezTo>
                    <a:pt x="15563" y="7341"/>
                    <a:pt x="8055" y="17128"/>
                    <a:pt x="1247" y="30046"/>
                  </a:cubicBezTo>
                  <a:cubicBezTo>
                    <a:pt x="1" y="32417"/>
                    <a:pt x="1064" y="35183"/>
                    <a:pt x="3526" y="36125"/>
                  </a:cubicBezTo>
                  <a:cubicBezTo>
                    <a:pt x="9332" y="38344"/>
                    <a:pt x="20670" y="41961"/>
                    <a:pt x="35715" y="43511"/>
                  </a:cubicBezTo>
                  <a:cubicBezTo>
                    <a:pt x="32068" y="35031"/>
                    <a:pt x="24925" y="16855"/>
                    <a:pt x="22949" y="228"/>
                  </a:cubicBezTo>
                  <a:cubicBezTo>
                    <a:pt x="22949" y="88"/>
                    <a:pt x="22818" y="1"/>
                    <a:pt x="226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7" name="Google Shape;1527;p43"/>
            <p:cNvSpPr/>
            <p:nvPr/>
          </p:nvSpPr>
          <p:spPr>
            <a:xfrm>
              <a:off x="9492850" y="1226000"/>
              <a:ext cx="314625" cy="851850"/>
            </a:xfrm>
            <a:custGeom>
              <a:avLst/>
              <a:gdLst/>
              <a:ahLst/>
              <a:cxnLst/>
              <a:rect l="l" t="t" r="r" b="b"/>
              <a:pathLst>
                <a:path w="12585" h="34074" extrusionOk="0">
                  <a:moveTo>
                    <a:pt x="0" y="0"/>
                  </a:moveTo>
                  <a:lnTo>
                    <a:pt x="0" y="0"/>
                  </a:lnTo>
                  <a:cubicBezTo>
                    <a:pt x="31" y="790"/>
                    <a:pt x="61" y="1550"/>
                    <a:pt x="122" y="2310"/>
                  </a:cubicBezTo>
                  <a:cubicBezTo>
                    <a:pt x="183" y="3101"/>
                    <a:pt x="183" y="3860"/>
                    <a:pt x="304" y="4620"/>
                  </a:cubicBezTo>
                  <a:cubicBezTo>
                    <a:pt x="487" y="6140"/>
                    <a:pt x="639" y="7660"/>
                    <a:pt x="973" y="9180"/>
                  </a:cubicBezTo>
                  <a:cubicBezTo>
                    <a:pt x="1520" y="12219"/>
                    <a:pt x="2371" y="15198"/>
                    <a:pt x="3405" y="18116"/>
                  </a:cubicBezTo>
                  <a:cubicBezTo>
                    <a:pt x="4438" y="21004"/>
                    <a:pt x="5745" y="23800"/>
                    <a:pt x="7265" y="26505"/>
                  </a:cubicBezTo>
                  <a:cubicBezTo>
                    <a:pt x="8785" y="29210"/>
                    <a:pt x="10487" y="31794"/>
                    <a:pt x="12584" y="34074"/>
                  </a:cubicBezTo>
                  <a:cubicBezTo>
                    <a:pt x="10760" y="31612"/>
                    <a:pt x="9180" y="28937"/>
                    <a:pt x="7782" y="26171"/>
                  </a:cubicBezTo>
                  <a:cubicBezTo>
                    <a:pt x="7417" y="25502"/>
                    <a:pt x="7052" y="24803"/>
                    <a:pt x="6748" y="24134"/>
                  </a:cubicBezTo>
                  <a:cubicBezTo>
                    <a:pt x="6444" y="23435"/>
                    <a:pt x="6079" y="22766"/>
                    <a:pt x="5806" y="22037"/>
                  </a:cubicBezTo>
                  <a:lnTo>
                    <a:pt x="4924" y="19940"/>
                  </a:lnTo>
                  <a:lnTo>
                    <a:pt x="4134" y="17812"/>
                  </a:lnTo>
                  <a:lnTo>
                    <a:pt x="3952" y="17295"/>
                  </a:lnTo>
                  <a:lnTo>
                    <a:pt x="3769" y="16748"/>
                  </a:lnTo>
                  <a:lnTo>
                    <a:pt x="3405" y="15654"/>
                  </a:lnTo>
                  <a:cubicBezTo>
                    <a:pt x="3192" y="14924"/>
                    <a:pt x="2918" y="14195"/>
                    <a:pt x="2736" y="13496"/>
                  </a:cubicBezTo>
                  <a:lnTo>
                    <a:pt x="2128" y="11277"/>
                  </a:lnTo>
                  <a:cubicBezTo>
                    <a:pt x="1946" y="10517"/>
                    <a:pt x="1794" y="9788"/>
                    <a:pt x="1581" y="9028"/>
                  </a:cubicBezTo>
                  <a:cubicBezTo>
                    <a:pt x="1216" y="7569"/>
                    <a:pt x="973" y="6079"/>
                    <a:pt x="669" y="4560"/>
                  </a:cubicBezTo>
                  <a:cubicBezTo>
                    <a:pt x="426" y="3040"/>
                    <a:pt x="274" y="1520"/>
                    <a:pt x="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8" name="Google Shape;1528;p43"/>
            <p:cNvSpPr/>
            <p:nvPr/>
          </p:nvSpPr>
          <p:spPr>
            <a:xfrm>
              <a:off x="9363675" y="1427375"/>
              <a:ext cx="232550" cy="610975"/>
            </a:xfrm>
            <a:custGeom>
              <a:avLst/>
              <a:gdLst/>
              <a:ahLst/>
              <a:cxnLst/>
              <a:rect l="l" t="t" r="r" b="b"/>
              <a:pathLst>
                <a:path w="9302" h="24439" extrusionOk="0">
                  <a:moveTo>
                    <a:pt x="30" y="0"/>
                  </a:moveTo>
                  <a:lnTo>
                    <a:pt x="30" y="1672"/>
                  </a:lnTo>
                  <a:cubicBezTo>
                    <a:pt x="30" y="2249"/>
                    <a:pt x="0" y="2766"/>
                    <a:pt x="61" y="3344"/>
                  </a:cubicBezTo>
                  <a:cubicBezTo>
                    <a:pt x="182" y="4468"/>
                    <a:pt x="213" y="5593"/>
                    <a:pt x="456" y="6687"/>
                  </a:cubicBezTo>
                  <a:cubicBezTo>
                    <a:pt x="760" y="8936"/>
                    <a:pt x="1398" y="11064"/>
                    <a:pt x="2158" y="13192"/>
                  </a:cubicBezTo>
                  <a:cubicBezTo>
                    <a:pt x="2948" y="15319"/>
                    <a:pt x="3951" y="17326"/>
                    <a:pt x="5137" y="19210"/>
                  </a:cubicBezTo>
                  <a:cubicBezTo>
                    <a:pt x="6292" y="21125"/>
                    <a:pt x="7660" y="22918"/>
                    <a:pt x="9301" y="24438"/>
                  </a:cubicBezTo>
                  <a:cubicBezTo>
                    <a:pt x="7903" y="22706"/>
                    <a:pt x="6717" y="20821"/>
                    <a:pt x="5745" y="18906"/>
                  </a:cubicBezTo>
                  <a:cubicBezTo>
                    <a:pt x="5198" y="17933"/>
                    <a:pt x="4711" y="16930"/>
                    <a:pt x="4255" y="15958"/>
                  </a:cubicBezTo>
                  <a:lnTo>
                    <a:pt x="3556" y="14438"/>
                  </a:lnTo>
                  <a:lnTo>
                    <a:pt x="2948" y="12888"/>
                  </a:lnTo>
                  <a:cubicBezTo>
                    <a:pt x="2766" y="12371"/>
                    <a:pt x="2614" y="11854"/>
                    <a:pt x="2432" y="11307"/>
                  </a:cubicBezTo>
                  <a:cubicBezTo>
                    <a:pt x="2249" y="10821"/>
                    <a:pt x="2097" y="10304"/>
                    <a:pt x="1945" y="9757"/>
                  </a:cubicBezTo>
                  <a:lnTo>
                    <a:pt x="1489" y="8176"/>
                  </a:lnTo>
                  <a:cubicBezTo>
                    <a:pt x="1337" y="7629"/>
                    <a:pt x="1216" y="7113"/>
                    <a:pt x="1094" y="6565"/>
                  </a:cubicBezTo>
                  <a:cubicBezTo>
                    <a:pt x="821" y="5471"/>
                    <a:pt x="669" y="4407"/>
                    <a:pt x="486" y="3313"/>
                  </a:cubicBezTo>
                  <a:cubicBezTo>
                    <a:pt x="365" y="2766"/>
                    <a:pt x="334" y="2189"/>
                    <a:pt x="274" y="1672"/>
                  </a:cubicBezTo>
                  <a:cubicBezTo>
                    <a:pt x="182" y="1094"/>
                    <a:pt x="122" y="578"/>
                    <a:pt x="3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9" name="Google Shape;1529;p43"/>
            <p:cNvSpPr/>
            <p:nvPr/>
          </p:nvSpPr>
          <p:spPr>
            <a:xfrm>
              <a:off x="9220050" y="1596050"/>
              <a:ext cx="123875" cy="375425"/>
            </a:xfrm>
            <a:custGeom>
              <a:avLst/>
              <a:gdLst/>
              <a:ahLst/>
              <a:cxnLst/>
              <a:rect l="l" t="t" r="r" b="b"/>
              <a:pathLst>
                <a:path w="4955" h="15017" extrusionOk="0">
                  <a:moveTo>
                    <a:pt x="395" y="1"/>
                  </a:moveTo>
                  <a:cubicBezTo>
                    <a:pt x="0" y="1308"/>
                    <a:pt x="31" y="2706"/>
                    <a:pt x="183" y="4043"/>
                  </a:cubicBezTo>
                  <a:cubicBezTo>
                    <a:pt x="335" y="5381"/>
                    <a:pt x="730" y="6688"/>
                    <a:pt x="1155" y="7964"/>
                  </a:cubicBezTo>
                  <a:cubicBezTo>
                    <a:pt x="1611" y="9241"/>
                    <a:pt x="2128" y="10457"/>
                    <a:pt x="2766" y="11642"/>
                  </a:cubicBezTo>
                  <a:cubicBezTo>
                    <a:pt x="3435" y="12797"/>
                    <a:pt x="4104" y="13952"/>
                    <a:pt x="4955" y="15016"/>
                  </a:cubicBezTo>
                  <a:cubicBezTo>
                    <a:pt x="4408" y="13800"/>
                    <a:pt x="3891" y="12585"/>
                    <a:pt x="3374" y="11369"/>
                  </a:cubicBezTo>
                  <a:cubicBezTo>
                    <a:pt x="2857" y="10153"/>
                    <a:pt x="2371" y="8937"/>
                    <a:pt x="1946" y="7691"/>
                  </a:cubicBezTo>
                  <a:cubicBezTo>
                    <a:pt x="1824" y="7387"/>
                    <a:pt x="1763" y="7083"/>
                    <a:pt x="1642" y="6779"/>
                  </a:cubicBezTo>
                  <a:cubicBezTo>
                    <a:pt x="1520" y="6445"/>
                    <a:pt x="1398" y="6141"/>
                    <a:pt x="1338" y="5837"/>
                  </a:cubicBezTo>
                  <a:lnTo>
                    <a:pt x="1064" y="4864"/>
                  </a:lnTo>
                  <a:cubicBezTo>
                    <a:pt x="1003" y="4560"/>
                    <a:pt x="912" y="4226"/>
                    <a:pt x="851" y="3922"/>
                  </a:cubicBezTo>
                  <a:cubicBezTo>
                    <a:pt x="578" y="2645"/>
                    <a:pt x="395" y="1338"/>
                    <a:pt x="39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0" name="Google Shape;1530;p43"/>
            <p:cNvSpPr/>
            <p:nvPr/>
          </p:nvSpPr>
          <p:spPr>
            <a:xfrm>
              <a:off x="9625075" y="735875"/>
              <a:ext cx="1157325" cy="1389300"/>
            </a:xfrm>
            <a:custGeom>
              <a:avLst/>
              <a:gdLst/>
              <a:ahLst/>
              <a:cxnLst/>
              <a:rect l="l" t="t" r="r" b="b"/>
              <a:pathLst>
                <a:path w="46293" h="55572" extrusionOk="0">
                  <a:moveTo>
                    <a:pt x="26931" y="0"/>
                  </a:moveTo>
                  <a:cubicBezTo>
                    <a:pt x="21946" y="13253"/>
                    <a:pt x="12949" y="34256"/>
                    <a:pt x="0" y="53557"/>
                  </a:cubicBezTo>
                  <a:cubicBezTo>
                    <a:pt x="3526" y="54256"/>
                    <a:pt x="7386" y="54834"/>
                    <a:pt x="11520" y="55229"/>
                  </a:cubicBezTo>
                  <a:cubicBezTo>
                    <a:pt x="11459" y="55077"/>
                    <a:pt x="11429" y="54986"/>
                    <a:pt x="11338" y="54834"/>
                  </a:cubicBezTo>
                  <a:lnTo>
                    <a:pt x="11338" y="54834"/>
                  </a:lnTo>
                  <a:cubicBezTo>
                    <a:pt x="15706" y="55293"/>
                    <a:pt x="20398" y="55571"/>
                    <a:pt x="25376" y="55571"/>
                  </a:cubicBezTo>
                  <a:cubicBezTo>
                    <a:pt x="30618" y="55571"/>
                    <a:pt x="36177" y="55262"/>
                    <a:pt x="42007" y="54530"/>
                  </a:cubicBezTo>
                  <a:cubicBezTo>
                    <a:pt x="42463" y="54439"/>
                    <a:pt x="42888" y="54317"/>
                    <a:pt x="43314" y="54165"/>
                  </a:cubicBezTo>
                  <a:cubicBezTo>
                    <a:pt x="44895" y="53405"/>
                    <a:pt x="46050" y="51825"/>
                    <a:pt x="46262" y="50122"/>
                  </a:cubicBezTo>
                  <a:cubicBezTo>
                    <a:pt x="46293" y="49666"/>
                    <a:pt x="46293" y="49241"/>
                    <a:pt x="46202" y="48815"/>
                  </a:cubicBezTo>
                  <a:cubicBezTo>
                    <a:pt x="44013" y="38876"/>
                    <a:pt x="38116" y="16019"/>
                    <a:pt x="26931"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1" name="Google Shape;1531;p43"/>
            <p:cNvSpPr/>
            <p:nvPr/>
          </p:nvSpPr>
          <p:spPr>
            <a:xfrm>
              <a:off x="9726125" y="779575"/>
              <a:ext cx="1075275" cy="1360025"/>
            </a:xfrm>
            <a:custGeom>
              <a:avLst/>
              <a:gdLst/>
              <a:ahLst/>
              <a:cxnLst/>
              <a:rect l="l" t="t" r="r" b="b"/>
              <a:pathLst>
                <a:path w="43011" h="54401" extrusionOk="0">
                  <a:moveTo>
                    <a:pt x="24872" y="1"/>
                  </a:moveTo>
                  <a:cubicBezTo>
                    <a:pt x="24799" y="1"/>
                    <a:pt x="24730" y="48"/>
                    <a:pt x="24712" y="137"/>
                  </a:cubicBezTo>
                  <a:cubicBezTo>
                    <a:pt x="20487" y="12903"/>
                    <a:pt x="12037" y="35213"/>
                    <a:pt x="1" y="52660"/>
                  </a:cubicBezTo>
                  <a:cubicBezTo>
                    <a:pt x="6281" y="53692"/>
                    <a:pt x="13434" y="54400"/>
                    <a:pt x="21294" y="54400"/>
                  </a:cubicBezTo>
                  <a:cubicBezTo>
                    <a:pt x="26634" y="54400"/>
                    <a:pt x="32299" y="54073"/>
                    <a:pt x="38239" y="53298"/>
                  </a:cubicBezTo>
                  <a:cubicBezTo>
                    <a:pt x="41005" y="52964"/>
                    <a:pt x="43011" y="50198"/>
                    <a:pt x="42464" y="47462"/>
                  </a:cubicBezTo>
                  <a:cubicBezTo>
                    <a:pt x="40427" y="37797"/>
                    <a:pt x="35077" y="16337"/>
                    <a:pt x="25016" y="76"/>
                  </a:cubicBezTo>
                  <a:cubicBezTo>
                    <a:pt x="24978" y="25"/>
                    <a:pt x="24924" y="1"/>
                    <a:pt x="248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2" name="Google Shape;1532;p43"/>
            <p:cNvSpPr/>
            <p:nvPr/>
          </p:nvSpPr>
          <p:spPr>
            <a:xfrm>
              <a:off x="9917625" y="988150"/>
              <a:ext cx="531950" cy="1118575"/>
            </a:xfrm>
            <a:custGeom>
              <a:avLst/>
              <a:gdLst/>
              <a:ahLst/>
              <a:cxnLst/>
              <a:rect l="l" t="t" r="r" b="b"/>
              <a:pathLst>
                <a:path w="21278" h="44743" extrusionOk="0">
                  <a:moveTo>
                    <a:pt x="21277" y="0"/>
                  </a:moveTo>
                  <a:lnTo>
                    <a:pt x="21277" y="0"/>
                  </a:lnTo>
                  <a:cubicBezTo>
                    <a:pt x="20578" y="1976"/>
                    <a:pt x="19910" y="3952"/>
                    <a:pt x="19180" y="5897"/>
                  </a:cubicBezTo>
                  <a:cubicBezTo>
                    <a:pt x="18815" y="6839"/>
                    <a:pt x="18451" y="7842"/>
                    <a:pt x="18056" y="8785"/>
                  </a:cubicBezTo>
                  <a:lnTo>
                    <a:pt x="16931" y="11672"/>
                  </a:lnTo>
                  <a:cubicBezTo>
                    <a:pt x="15381" y="15502"/>
                    <a:pt x="13739" y="19302"/>
                    <a:pt x="11976" y="23071"/>
                  </a:cubicBezTo>
                  <a:cubicBezTo>
                    <a:pt x="10274" y="26840"/>
                    <a:pt x="8390" y="30487"/>
                    <a:pt x="6414" y="34135"/>
                  </a:cubicBezTo>
                  <a:lnTo>
                    <a:pt x="4894" y="36809"/>
                  </a:lnTo>
                  <a:cubicBezTo>
                    <a:pt x="4347" y="37721"/>
                    <a:pt x="3830" y="38603"/>
                    <a:pt x="3283" y="39484"/>
                  </a:cubicBezTo>
                  <a:lnTo>
                    <a:pt x="2493" y="40822"/>
                  </a:lnTo>
                  <a:cubicBezTo>
                    <a:pt x="2219" y="41217"/>
                    <a:pt x="1915" y="41703"/>
                    <a:pt x="1672" y="42098"/>
                  </a:cubicBezTo>
                  <a:cubicBezTo>
                    <a:pt x="1095" y="42980"/>
                    <a:pt x="548" y="43861"/>
                    <a:pt x="0" y="44743"/>
                  </a:cubicBezTo>
                  <a:cubicBezTo>
                    <a:pt x="2493" y="41430"/>
                    <a:pt x="4864" y="37995"/>
                    <a:pt x="6931" y="34408"/>
                  </a:cubicBezTo>
                  <a:cubicBezTo>
                    <a:pt x="7508" y="33527"/>
                    <a:pt x="7995" y="32615"/>
                    <a:pt x="8481" y="31703"/>
                  </a:cubicBezTo>
                  <a:cubicBezTo>
                    <a:pt x="8998" y="30791"/>
                    <a:pt x="9514" y="29879"/>
                    <a:pt x="9970" y="28967"/>
                  </a:cubicBezTo>
                  <a:lnTo>
                    <a:pt x="11399" y="26201"/>
                  </a:lnTo>
                  <a:cubicBezTo>
                    <a:pt x="11855" y="25229"/>
                    <a:pt x="12250" y="24317"/>
                    <a:pt x="12706" y="23375"/>
                  </a:cubicBezTo>
                  <a:cubicBezTo>
                    <a:pt x="14469" y="19575"/>
                    <a:pt x="16049" y="15776"/>
                    <a:pt x="17508" y="11855"/>
                  </a:cubicBezTo>
                  <a:cubicBezTo>
                    <a:pt x="18937" y="7994"/>
                    <a:pt x="20244" y="4043"/>
                    <a:pt x="2127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3" name="Google Shape;1533;p43"/>
            <p:cNvSpPr/>
            <p:nvPr/>
          </p:nvSpPr>
          <p:spPr>
            <a:xfrm>
              <a:off x="10154700" y="1316425"/>
              <a:ext cx="437725" cy="807025"/>
            </a:xfrm>
            <a:custGeom>
              <a:avLst/>
              <a:gdLst/>
              <a:ahLst/>
              <a:cxnLst/>
              <a:rect l="l" t="t" r="r" b="b"/>
              <a:pathLst>
                <a:path w="17509" h="32281" extrusionOk="0">
                  <a:moveTo>
                    <a:pt x="17509" y="0"/>
                  </a:moveTo>
                  <a:cubicBezTo>
                    <a:pt x="16840" y="1368"/>
                    <a:pt x="16232" y="2766"/>
                    <a:pt x="15533" y="4164"/>
                  </a:cubicBezTo>
                  <a:lnTo>
                    <a:pt x="13557" y="8298"/>
                  </a:lnTo>
                  <a:cubicBezTo>
                    <a:pt x="12250" y="11064"/>
                    <a:pt x="10883" y="13861"/>
                    <a:pt x="9454" y="16566"/>
                  </a:cubicBezTo>
                  <a:cubicBezTo>
                    <a:pt x="9120" y="17235"/>
                    <a:pt x="8785" y="17903"/>
                    <a:pt x="8390" y="18602"/>
                  </a:cubicBezTo>
                  <a:cubicBezTo>
                    <a:pt x="8025" y="19241"/>
                    <a:pt x="7691" y="19940"/>
                    <a:pt x="7296" y="20608"/>
                  </a:cubicBezTo>
                  <a:lnTo>
                    <a:pt x="6202" y="22645"/>
                  </a:lnTo>
                  <a:lnTo>
                    <a:pt x="5047" y="24621"/>
                  </a:lnTo>
                  <a:cubicBezTo>
                    <a:pt x="4682" y="25289"/>
                    <a:pt x="4287" y="25928"/>
                    <a:pt x="3892" y="26596"/>
                  </a:cubicBezTo>
                  <a:cubicBezTo>
                    <a:pt x="3496" y="27235"/>
                    <a:pt x="3132" y="27873"/>
                    <a:pt x="2676" y="28511"/>
                  </a:cubicBezTo>
                  <a:cubicBezTo>
                    <a:pt x="2220" y="29119"/>
                    <a:pt x="1825" y="29818"/>
                    <a:pt x="1369" y="30426"/>
                  </a:cubicBezTo>
                  <a:cubicBezTo>
                    <a:pt x="913" y="31034"/>
                    <a:pt x="457" y="31642"/>
                    <a:pt x="1" y="32280"/>
                  </a:cubicBezTo>
                  <a:cubicBezTo>
                    <a:pt x="2098" y="30031"/>
                    <a:pt x="3861" y="27508"/>
                    <a:pt x="5533" y="24925"/>
                  </a:cubicBezTo>
                  <a:cubicBezTo>
                    <a:pt x="7205" y="22341"/>
                    <a:pt x="8694" y="19636"/>
                    <a:pt x="10153" y="16900"/>
                  </a:cubicBezTo>
                  <a:cubicBezTo>
                    <a:pt x="11551" y="14165"/>
                    <a:pt x="12889" y="11399"/>
                    <a:pt x="14105" y="8572"/>
                  </a:cubicBezTo>
                  <a:cubicBezTo>
                    <a:pt x="15351" y="5775"/>
                    <a:pt x="16475" y="2888"/>
                    <a:pt x="1750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4" name="Google Shape;1534;p43"/>
            <p:cNvSpPr/>
            <p:nvPr/>
          </p:nvSpPr>
          <p:spPr>
            <a:xfrm>
              <a:off x="10463225" y="1678125"/>
              <a:ext cx="192275" cy="368575"/>
            </a:xfrm>
            <a:custGeom>
              <a:avLst/>
              <a:gdLst/>
              <a:ahLst/>
              <a:cxnLst/>
              <a:rect l="l" t="t" r="r" b="b"/>
              <a:pathLst>
                <a:path w="7691" h="14743" extrusionOk="0">
                  <a:moveTo>
                    <a:pt x="7691" y="1"/>
                  </a:moveTo>
                  <a:lnTo>
                    <a:pt x="7691" y="1"/>
                  </a:lnTo>
                  <a:cubicBezTo>
                    <a:pt x="7052" y="1247"/>
                    <a:pt x="6444" y="2493"/>
                    <a:pt x="5806" y="3800"/>
                  </a:cubicBezTo>
                  <a:cubicBezTo>
                    <a:pt x="5198" y="5046"/>
                    <a:pt x="4590" y="6292"/>
                    <a:pt x="3982" y="7508"/>
                  </a:cubicBezTo>
                  <a:cubicBezTo>
                    <a:pt x="3678" y="8116"/>
                    <a:pt x="3375" y="8724"/>
                    <a:pt x="3040" y="9332"/>
                  </a:cubicBezTo>
                  <a:cubicBezTo>
                    <a:pt x="2736" y="9940"/>
                    <a:pt x="2402" y="10548"/>
                    <a:pt x="2098" y="11156"/>
                  </a:cubicBezTo>
                  <a:cubicBezTo>
                    <a:pt x="1399" y="12341"/>
                    <a:pt x="730" y="13557"/>
                    <a:pt x="1" y="14742"/>
                  </a:cubicBezTo>
                  <a:cubicBezTo>
                    <a:pt x="1004" y="13739"/>
                    <a:pt x="1855" y="12645"/>
                    <a:pt x="2615" y="11460"/>
                  </a:cubicBezTo>
                  <a:cubicBezTo>
                    <a:pt x="3375" y="10274"/>
                    <a:pt x="4074" y="9089"/>
                    <a:pt x="4712" y="7812"/>
                  </a:cubicBezTo>
                  <a:cubicBezTo>
                    <a:pt x="5320" y="6566"/>
                    <a:pt x="5897" y="5289"/>
                    <a:pt x="6384" y="3982"/>
                  </a:cubicBezTo>
                  <a:cubicBezTo>
                    <a:pt x="6900" y="2645"/>
                    <a:pt x="7356" y="1368"/>
                    <a:pt x="769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5" name="Google Shape;1535;p43"/>
            <p:cNvSpPr/>
            <p:nvPr/>
          </p:nvSpPr>
          <p:spPr>
            <a:xfrm>
              <a:off x="10112925" y="1282225"/>
              <a:ext cx="376925" cy="731800"/>
            </a:xfrm>
            <a:custGeom>
              <a:avLst/>
              <a:gdLst/>
              <a:ahLst/>
              <a:cxnLst/>
              <a:rect l="l" t="t" r="r" b="b"/>
              <a:pathLst>
                <a:path w="15077" h="29272" extrusionOk="0">
                  <a:moveTo>
                    <a:pt x="15076" y="0"/>
                  </a:moveTo>
                  <a:lnTo>
                    <a:pt x="11520" y="7447"/>
                  </a:lnTo>
                  <a:cubicBezTo>
                    <a:pt x="10304" y="9909"/>
                    <a:pt x="9119" y="12371"/>
                    <a:pt x="7903" y="14834"/>
                  </a:cubicBezTo>
                  <a:cubicBezTo>
                    <a:pt x="6718" y="17326"/>
                    <a:pt x="5471" y="19758"/>
                    <a:pt x="4164" y="22189"/>
                  </a:cubicBezTo>
                  <a:cubicBezTo>
                    <a:pt x="3556" y="23405"/>
                    <a:pt x="2888" y="24621"/>
                    <a:pt x="2189" y="25776"/>
                  </a:cubicBezTo>
                  <a:lnTo>
                    <a:pt x="1125" y="27569"/>
                  </a:lnTo>
                  <a:lnTo>
                    <a:pt x="0" y="29271"/>
                  </a:lnTo>
                  <a:cubicBezTo>
                    <a:pt x="1824" y="27205"/>
                    <a:pt x="3313" y="24834"/>
                    <a:pt x="4712" y="22493"/>
                  </a:cubicBezTo>
                  <a:cubicBezTo>
                    <a:pt x="5046" y="21916"/>
                    <a:pt x="5411" y="21308"/>
                    <a:pt x="5745" y="20700"/>
                  </a:cubicBezTo>
                  <a:lnTo>
                    <a:pt x="6718" y="18876"/>
                  </a:lnTo>
                  <a:cubicBezTo>
                    <a:pt x="7386" y="17660"/>
                    <a:pt x="8025" y="16444"/>
                    <a:pt x="8633" y="15198"/>
                  </a:cubicBezTo>
                  <a:cubicBezTo>
                    <a:pt x="9848" y="12706"/>
                    <a:pt x="11003" y="10213"/>
                    <a:pt x="12067" y="7660"/>
                  </a:cubicBezTo>
                  <a:cubicBezTo>
                    <a:pt x="13162" y="5168"/>
                    <a:pt x="14165" y="2584"/>
                    <a:pt x="1507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6" name="Google Shape;1536;p43"/>
            <p:cNvSpPr/>
            <p:nvPr/>
          </p:nvSpPr>
          <p:spPr>
            <a:xfrm>
              <a:off x="9960175" y="1090725"/>
              <a:ext cx="552475" cy="391375"/>
            </a:xfrm>
            <a:custGeom>
              <a:avLst/>
              <a:gdLst/>
              <a:ahLst/>
              <a:cxnLst/>
              <a:rect l="l" t="t" r="r" b="b"/>
              <a:pathLst>
                <a:path w="22099" h="15655" extrusionOk="0">
                  <a:moveTo>
                    <a:pt x="22098" y="1"/>
                  </a:moveTo>
                  <a:lnTo>
                    <a:pt x="22098" y="1"/>
                  </a:lnTo>
                  <a:cubicBezTo>
                    <a:pt x="21399" y="882"/>
                    <a:pt x="20639" y="1764"/>
                    <a:pt x="19819" y="2676"/>
                  </a:cubicBezTo>
                  <a:cubicBezTo>
                    <a:pt x="19059" y="3496"/>
                    <a:pt x="18268" y="4347"/>
                    <a:pt x="17448" y="5138"/>
                  </a:cubicBezTo>
                  <a:cubicBezTo>
                    <a:pt x="15806" y="6749"/>
                    <a:pt x="14043" y="8268"/>
                    <a:pt x="12220" y="9636"/>
                  </a:cubicBezTo>
                  <a:cubicBezTo>
                    <a:pt x="11308" y="10305"/>
                    <a:pt x="10366" y="10943"/>
                    <a:pt x="9423" y="11551"/>
                  </a:cubicBezTo>
                  <a:cubicBezTo>
                    <a:pt x="8481" y="12220"/>
                    <a:pt x="7478" y="12737"/>
                    <a:pt x="6445" y="13284"/>
                  </a:cubicBezTo>
                  <a:cubicBezTo>
                    <a:pt x="4408" y="14287"/>
                    <a:pt x="2250" y="15107"/>
                    <a:pt x="1" y="15655"/>
                  </a:cubicBezTo>
                  <a:cubicBezTo>
                    <a:pt x="1125" y="15563"/>
                    <a:pt x="2280" y="15320"/>
                    <a:pt x="3405" y="15016"/>
                  </a:cubicBezTo>
                  <a:cubicBezTo>
                    <a:pt x="4530" y="14682"/>
                    <a:pt x="5624" y="14287"/>
                    <a:pt x="6688" y="13800"/>
                  </a:cubicBezTo>
                  <a:cubicBezTo>
                    <a:pt x="8815" y="12858"/>
                    <a:pt x="10822" y="11642"/>
                    <a:pt x="12676" y="10244"/>
                  </a:cubicBezTo>
                  <a:cubicBezTo>
                    <a:pt x="13648" y="9515"/>
                    <a:pt x="14499" y="8785"/>
                    <a:pt x="15381" y="7995"/>
                  </a:cubicBezTo>
                  <a:cubicBezTo>
                    <a:pt x="16232" y="7205"/>
                    <a:pt x="17053" y="6384"/>
                    <a:pt x="17843" y="5533"/>
                  </a:cubicBezTo>
                  <a:cubicBezTo>
                    <a:pt x="19454" y="3800"/>
                    <a:pt x="20882" y="1977"/>
                    <a:pt x="2209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7" name="Google Shape;1537;p43"/>
            <p:cNvSpPr/>
            <p:nvPr/>
          </p:nvSpPr>
          <p:spPr>
            <a:xfrm>
              <a:off x="9729175" y="896200"/>
              <a:ext cx="230275" cy="587425"/>
            </a:xfrm>
            <a:custGeom>
              <a:avLst/>
              <a:gdLst/>
              <a:ahLst/>
              <a:cxnLst/>
              <a:rect l="l" t="t" r="r" b="b"/>
              <a:pathLst>
                <a:path w="9211" h="23497" extrusionOk="0">
                  <a:moveTo>
                    <a:pt x="92" y="1"/>
                  </a:moveTo>
                  <a:lnTo>
                    <a:pt x="92" y="1"/>
                  </a:lnTo>
                  <a:cubicBezTo>
                    <a:pt x="0" y="2159"/>
                    <a:pt x="183" y="4347"/>
                    <a:pt x="487" y="6505"/>
                  </a:cubicBezTo>
                  <a:cubicBezTo>
                    <a:pt x="882" y="8633"/>
                    <a:pt x="1399" y="10700"/>
                    <a:pt x="2128" y="12767"/>
                  </a:cubicBezTo>
                  <a:cubicBezTo>
                    <a:pt x="2888" y="14773"/>
                    <a:pt x="3800" y="16748"/>
                    <a:pt x="4985" y="18572"/>
                  </a:cubicBezTo>
                  <a:cubicBezTo>
                    <a:pt x="5563" y="19514"/>
                    <a:pt x="6231" y="20366"/>
                    <a:pt x="6931" y="21217"/>
                  </a:cubicBezTo>
                  <a:lnTo>
                    <a:pt x="7447" y="21794"/>
                  </a:lnTo>
                  <a:lnTo>
                    <a:pt x="8025" y="22372"/>
                  </a:lnTo>
                  <a:cubicBezTo>
                    <a:pt x="8359" y="22797"/>
                    <a:pt x="8785" y="23132"/>
                    <a:pt x="9210" y="23496"/>
                  </a:cubicBezTo>
                  <a:cubicBezTo>
                    <a:pt x="7782" y="21855"/>
                    <a:pt x="6566" y="20153"/>
                    <a:pt x="5502" y="18268"/>
                  </a:cubicBezTo>
                  <a:cubicBezTo>
                    <a:pt x="4985" y="17326"/>
                    <a:pt x="4499" y="16414"/>
                    <a:pt x="4073" y="15441"/>
                  </a:cubicBezTo>
                  <a:cubicBezTo>
                    <a:pt x="3648" y="14438"/>
                    <a:pt x="3222" y="13435"/>
                    <a:pt x="2888" y="12463"/>
                  </a:cubicBezTo>
                  <a:cubicBezTo>
                    <a:pt x="2158" y="10487"/>
                    <a:pt x="1611" y="8450"/>
                    <a:pt x="1155" y="6353"/>
                  </a:cubicBezTo>
                  <a:cubicBezTo>
                    <a:pt x="912" y="5289"/>
                    <a:pt x="730" y="4256"/>
                    <a:pt x="547" y="3192"/>
                  </a:cubicBezTo>
                  <a:cubicBezTo>
                    <a:pt x="335" y="2128"/>
                    <a:pt x="183" y="1064"/>
                    <a:pt x="9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8" name="Google Shape;1538;p43"/>
            <p:cNvSpPr/>
            <p:nvPr/>
          </p:nvSpPr>
          <p:spPr>
            <a:xfrm>
              <a:off x="9116700" y="1481325"/>
              <a:ext cx="843500" cy="212975"/>
            </a:xfrm>
            <a:custGeom>
              <a:avLst/>
              <a:gdLst/>
              <a:ahLst/>
              <a:cxnLst/>
              <a:rect l="l" t="t" r="r" b="b"/>
              <a:pathLst>
                <a:path w="33740" h="8519" extrusionOk="0">
                  <a:moveTo>
                    <a:pt x="33740" y="0"/>
                  </a:moveTo>
                  <a:cubicBezTo>
                    <a:pt x="32524" y="851"/>
                    <a:pt x="31217" y="1550"/>
                    <a:pt x="29940" y="2219"/>
                  </a:cubicBezTo>
                  <a:cubicBezTo>
                    <a:pt x="28633" y="2888"/>
                    <a:pt x="27326" y="3526"/>
                    <a:pt x="25958" y="4104"/>
                  </a:cubicBezTo>
                  <a:cubicBezTo>
                    <a:pt x="23223" y="5259"/>
                    <a:pt x="20396" y="6170"/>
                    <a:pt x="17539" y="6809"/>
                  </a:cubicBezTo>
                  <a:cubicBezTo>
                    <a:pt x="16110" y="7143"/>
                    <a:pt x="14651" y="7386"/>
                    <a:pt x="13223" y="7569"/>
                  </a:cubicBezTo>
                  <a:cubicBezTo>
                    <a:pt x="11733" y="7751"/>
                    <a:pt x="10305" y="7873"/>
                    <a:pt x="8815" y="7903"/>
                  </a:cubicBezTo>
                  <a:cubicBezTo>
                    <a:pt x="8464" y="7910"/>
                    <a:pt x="8115" y="7914"/>
                    <a:pt x="7769" y="7914"/>
                  </a:cubicBezTo>
                  <a:cubicBezTo>
                    <a:pt x="6648" y="7914"/>
                    <a:pt x="5546" y="7874"/>
                    <a:pt x="4408" y="7781"/>
                  </a:cubicBezTo>
                  <a:cubicBezTo>
                    <a:pt x="2918" y="7721"/>
                    <a:pt x="1490" y="7477"/>
                    <a:pt x="0" y="7265"/>
                  </a:cubicBezTo>
                  <a:lnTo>
                    <a:pt x="0" y="7265"/>
                  </a:lnTo>
                  <a:cubicBezTo>
                    <a:pt x="2858" y="8025"/>
                    <a:pt x="5806" y="8480"/>
                    <a:pt x="8815" y="8511"/>
                  </a:cubicBezTo>
                  <a:cubicBezTo>
                    <a:pt x="9068" y="8516"/>
                    <a:pt x="9321" y="8518"/>
                    <a:pt x="9573" y="8518"/>
                  </a:cubicBezTo>
                  <a:cubicBezTo>
                    <a:pt x="10831" y="8518"/>
                    <a:pt x="12067" y="8455"/>
                    <a:pt x="13283" y="8329"/>
                  </a:cubicBezTo>
                  <a:cubicBezTo>
                    <a:pt x="14773" y="8177"/>
                    <a:pt x="16262" y="7903"/>
                    <a:pt x="17691" y="7599"/>
                  </a:cubicBezTo>
                  <a:cubicBezTo>
                    <a:pt x="20639" y="6930"/>
                    <a:pt x="23466" y="5958"/>
                    <a:pt x="26171" y="4681"/>
                  </a:cubicBezTo>
                  <a:cubicBezTo>
                    <a:pt x="28876" y="3435"/>
                    <a:pt x="31460" y="1915"/>
                    <a:pt x="33740" y="0"/>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9" name="Google Shape;1539;p43"/>
            <p:cNvSpPr/>
            <p:nvPr/>
          </p:nvSpPr>
          <p:spPr>
            <a:xfrm>
              <a:off x="9960175" y="1481325"/>
              <a:ext cx="794125" cy="338925"/>
            </a:xfrm>
            <a:custGeom>
              <a:avLst/>
              <a:gdLst/>
              <a:ahLst/>
              <a:cxnLst/>
              <a:rect l="l" t="t" r="r" b="b"/>
              <a:pathLst>
                <a:path w="31765" h="13557" extrusionOk="0">
                  <a:moveTo>
                    <a:pt x="1" y="0"/>
                  </a:moveTo>
                  <a:lnTo>
                    <a:pt x="1" y="0"/>
                  </a:lnTo>
                  <a:cubicBezTo>
                    <a:pt x="669" y="1368"/>
                    <a:pt x="1642" y="2523"/>
                    <a:pt x="2615" y="3648"/>
                  </a:cubicBezTo>
                  <a:cubicBezTo>
                    <a:pt x="3101" y="4225"/>
                    <a:pt x="3679" y="4711"/>
                    <a:pt x="4256" y="5198"/>
                  </a:cubicBezTo>
                  <a:cubicBezTo>
                    <a:pt x="4530" y="5471"/>
                    <a:pt x="4834" y="5714"/>
                    <a:pt x="5138" y="5927"/>
                  </a:cubicBezTo>
                  <a:lnTo>
                    <a:pt x="6049" y="6626"/>
                  </a:lnTo>
                  <a:cubicBezTo>
                    <a:pt x="8481" y="8359"/>
                    <a:pt x="11247" y="9696"/>
                    <a:pt x="14043" y="10730"/>
                  </a:cubicBezTo>
                  <a:cubicBezTo>
                    <a:pt x="16870" y="11794"/>
                    <a:pt x="19819" y="12402"/>
                    <a:pt x="22797" y="12918"/>
                  </a:cubicBezTo>
                  <a:cubicBezTo>
                    <a:pt x="24317" y="13101"/>
                    <a:pt x="25807" y="13253"/>
                    <a:pt x="27266" y="13405"/>
                  </a:cubicBezTo>
                  <a:cubicBezTo>
                    <a:pt x="28755" y="13496"/>
                    <a:pt x="30275" y="13526"/>
                    <a:pt x="31764" y="13557"/>
                  </a:cubicBezTo>
                  <a:cubicBezTo>
                    <a:pt x="30275" y="13344"/>
                    <a:pt x="28785" y="13222"/>
                    <a:pt x="27326" y="13040"/>
                  </a:cubicBezTo>
                  <a:cubicBezTo>
                    <a:pt x="26597" y="12949"/>
                    <a:pt x="25837" y="12797"/>
                    <a:pt x="25107" y="12705"/>
                  </a:cubicBezTo>
                  <a:cubicBezTo>
                    <a:pt x="24378" y="12553"/>
                    <a:pt x="23618" y="12462"/>
                    <a:pt x="22919" y="12310"/>
                  </a:cubicBezTo>
                  <a:lnTo>
                    <a:pt x="20731" y="11824"/>
                  </a:lnTo>
                  <a:lnTo>
                    <a:pt x="19636" y="11581"/>
                  </a:lnTo>
                  <a:cubicBezTo>
                    <a:pt x="19302" y="11520"/>
                    <a:pt x="18907" y="11398"/>
                    <a:pt x="18572" y="11277"/>
                  </a:cubicBezTo>
                  <a:lnTo>
                    <a:pt x="16445" y="10669"/>
                  </a:lnTo>
                  <a:cubicBezTo>
                    <a:pt x="15715" y="10487"/>
                    <a:pt x="15047" y="10183"/>
                    <a:pt x="14347" y="9970"/>
                  </a:cubicBezTo>
                  <a:cubicBezTo>
                    <a:pt x="11581" y="8967"/>
                    <a:pt x="8876" y="7721"/>
                    <a:pt x="6414" y="6079"/>
                  </a:cubicBezTo>
                  <a:cubicBezTo>
                    <a:pt x="5837" y="5654"/>
                    <a:pt x="5198" y="5259"/>
                    <a:pt x="4621" y="4803"/>
                  </a:cubicBezTo>
                  <a:cubicBezTo>
                    <a:pt x="4074" y="4286"/>
                    <a:pt x="3466" y="3891"/>
                    <a:pt x="2919" y="3344"/>
                  </a:cubicBezTo>
                  <a:cubicBezTo>
                    <a:pt x="1824" y="2371"/>
                    <a:pt x="821" y="1246"/>
                    <a:pt x="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0" name="Google Shape;1540;p43"/>
            <p:cNvSpPr/>
            <p:nvPr/>
          </p:nvSpPr>
          <p:spPr>
            <a:xfrm>
              <a:off x="9919150" y="1445375"/>
              <a:ext cx="82850" cy="73300"/>
            </a:xfrm>
            <a:custGeom>
              <a:avLst/>
              <a:gdLst/>
              <a:ahLst/>
              <a:cxnLst/>
              <a:rect l="l" t="t" r="r" b="b"/>
              <a:pathLst>
                <a:path w="3314" h="2932" extrusionOk="0">
                  <a:moveTo>
                    <a:pt x="1811" y="0"/>
                  </a:moveTo>
                  <a:cubicBezTo>
                    <a:pt x="1078" y="0"/>
                    <a:pt x="381" y="553"/>
                    <a:pt x="183" y="1317"/>
                  </a:cubicBezTo>
                  <a:cubicBezTo>
                    <a:pt x="0" y="2107"/>
                    <a:pt x="487" y="2836"/>
                    <a:pt x="1338" y="2927"/>
                  </a:cubicBezTo>
                  <a:cubicBezTo>
                    <a:pt x="1374" y="2930"/>
                    <a:pt x="1411" y="2932"/>
                    <a:pt x="1447" y="2932"/>
                  </a:cubicBezTo>
                  <a:cubicBezTo>
                    <a:pt x="2200" y="2932"/>
                    <a:pt x="2928" y="2344"/>
                    <a:pt x="3131" y="1590"/>
                  </a:cubicBezTo>
                  <a:cubicBezTo>
                    <a:pt x="3313" y="800"/>
                    <a:pt x="2827" y="70"/>
                    <a:pt x="1976" y="10"/>
                  </a:cubicBezTo>
                  <a:cubicBezTo>
                    <a:pt x="1921" y="3"/>
                    <a:pt x="1866" y="0"/>
                    <a:pt x="1811" y="0"/>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1" name="Google Shape;1541;p43"/>
            <p:cNvSpPr/>
            <p:nvPr/>
          </p:nvSpPr>
          <p:spPr>
            <a:xfrm>
              <a:off x="9739800" y="1332375"/>
              <a:ext cx="232550" cy="213550"/>
            </a:xfrm>
            <a:custGeom>
              <a:avLst/>
              <a:gdLst/>
              <a:ahLst/>
              <a:cxnLst/>
              <a:rect l="l" t="t" r="r" b="b"/>
              <a:pathLst>
                <a:path w="9302" h="8542" fill="none" extrusionOk="0">
                  <a:moveTo>
                    <a:pt x="8816" y="5989"/>
                  </a:moveTo>
                  <a:cubicBezTo>
                    <a:pt x="8816" y="5989"/>
                    <a:pt x="9302" y="457"/>
                    <a:pt x="4682" y="213"/>
                  </a:cubicBezTo>
                  <a:cubicBezTo>
                    <a:pt x="1" y="1"/>
                    <a:pt x="518" y="8542"/>
                    <a:pt x="8816" y="5989"/>
                  </a:cubicBezTo>
                  <a:close/>
                </a:path>
              </a:pathLst>
            </a:custGeom>
            <a:solidFill>
              <a:schemeClr val="lt2"/>
            </a:solidFill>
            <a:ln w="197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2" name="Google Shape;1542;p43"/>
            <p:cNvSpPr/>
            <p:nvPr/>
          </p:nvSpPr>
          <p:spPr>
            <a:xfrm>
              <a:off x="9960175" y="1354425"/>
              <a:ext cx="258400" cy="217350"/>
            </a:xfrm>
            <a:custGeom>
              <a:avLst/>
              <a:gdLst/>
              <a:ahLst/>
              <a:cxnLst/>
              <a:rect l="l" t="t" r="r" b="b"/>
              <a:pathLst>
                <a:path w="10336" h="8694" fill="none" extrusionOk="0">
                  <a:moveTo>
                    <a:pt x="1" y="5046"/>
                  </a:moveTo>
                  <a:cubicBezTo>
                    <a:pt x="1" y="5046"/>
                    <a:pt x="1794" y="0"/>
                    <a:pt x="6080" y="547"/>
                  </a:cubicBezTo>
                  <a:cubicBezTo>
                    <a:pt x="10335" y="1125"/>
                    <a:pt x="6384" y="8693"/>
                    <a:pt x="1" y="5046"/>
                  </a:cubicBezTo>
                  <a:close/>
                </a:path>
              </a:pathLst>
            </a:custGeom>
            <a:solidFill>
              <a:schemeClr val="lt2"/>
            </a:solidFill>
            <a:ln w="197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3" name="Google Shape;1543;p43"/>
            <p:cNvSpPr/>
            <p:nvPr/>
          </p:nvSpPr>
          <p:spPr>
            <a:xfrm>
              <a:off x="9788450" y="1481325"/>
              <a:ext cx="217350" cy="262175"/>
            </a:xfrm>
            <a:custGeom>
              <a:avLst/>
              <a:gdLst/>
              <a:ahLst/>
              <a:cxnLst/>
              <a:rect l="l" t="t" r="r" b="b"/>
              <a:pathLst>
                <a:path w="8694" h="10487" fill="none" extrusionOk="0">
                  <a:moveTo>
                    <a:pt x="8450" y="9210"/>
                  </a:moveTo>
                  <a:cubicBezTo>
                    <a:pt x="8693" y="2280"/>
                    <a:pt x="6870" y="0"/>
                    <a:pt x="6870" y="0"/>
                  </a:cubicBezTo>
                  <a:cubicBezTo>
                    <a:pt x="6870" y="0"/>
                    <a:pt x="2006" y="4012"/>
                    <a:pt x="0" y="10487"/>
                  </a:cubicBezTo>
                </a:path>
              </a:pathLst>
            </a:custGeom>
            <a:solidFill>
              <a:schemeClr val="lt2"/>
            </a:solidFill>
            <a:ln w="197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4" name="Google Shape;1544;p43"/>
            <p:cNvSpPr/>
            <p:nvPr/>
          </p:nvSpPr>
          <p:spPr>
            <a:xfrm>
              <a:off x="9026275" y="1523875"/>
              <a:ext cx="1777400" cy="615400"/>
            </a:xfrm>
            <a:custGeom>
              <a:avLst/>
              <a:gdLst/>
              <a:ahLst/>
              <a:cxnLst/>
              <a:rect l="l" t="t" r="r" b="b"/>
              <a:pathLst>
                <a:path w="71096" h="24616" extrusionOk="0">
                  <a:moveTo>
                    <a:pt x="65929" y="0"/>
                  </a:moveTo>
                  <a:cubicBezTo>
                    <a:pt x="56202" y="6444"/>
                    <a:pt x="34013" y="10912"/>
                    <a:pt x="8177" y="10912"/>
                  </a:cubicBezTo>
                  <a:cubicBezTo>
                    <a:pt x="5654" y="10912"/>
                    <a:pt x="3222" y="10882"/>
                    <a:pt x="791" y="10791"/>
                  </a:cubicBezTo>
                  <a:lnTo>
                    <a:pt x="791" y="10791"/>
                  </a:lnTo>
                  <a:cubicBezTo>
                    <a:pt x="0" y="13010"/>
                    <a:pt x="1064" y="15441"/>
                    <a:pt x="3313" y="16292"/>
                  </a:cubicBezTo>
                  <a:cubicBezTo>
                    <a:pt x="7721" y="17964"/>
                    <a:pt x="15289" y="20456"/>
                    <a:pt x="25229" y="22219"/>
                  </a:cubicBezTo>
                  <a:cubicBezTo>
                    <a:pt x="25320" y="22219"/>
                    <a:pt x="25350" y="22280"/>
                    <a:pt x="25411" y="22280"/>
                  </a:cubicBezTo>
                  <a:cubicBezTo>
                    <a:pt x="25806" y="22341"/>
                    <a:pt x="26171" y="22402"/>
                    <a:pt x="26566" y="22463"/>
                  </a:cubicBezTo>
                  <a:cubicBezTo>
                    <a:pt x="26688" y="22463"/>
                    <a:pt x="26749" y="22493"/>
                    <a:pt x="26870" y="22493"/>
                  </a:cubicBezTo>
                  <a:cubicBezTo>
                    <a:pt x="27204" y="22523"/>
                    <a:pt x="27539" y="22615"/>
                    <a:pt x="27904" y="22645"/>
                  </a:cubicBezTo>
                  <a:cubicBezTo>
                    <a:pt x="27964" y="22645"/>
                    <a:pt x="28086" y="22675"/>
                    <a:pt x="28147" y="22675"/>
                  </a:cubicBezTo>
                  <a:cubicBezTo>
                    <a:pt x="28116" y="22736"/>
                    <a:pt x="28086" y="22797"/>
                    <a:pt x="28056" y="22888"/>
                  </a:cubicBezTo>
                  <a:cubicBezTo>
                    <a:pt x="34307" y="23918"/>
                    <a:pt x="41451" y="24615"/>
                    <a:pt x="49294" y="24615"/>
                  </a:cubicBezTo>
                  <a:cubicBezTo>
                    <a:pt x="54645" y="24615"/>
                    <a:pt x="60322" y="24291"/>
                    <a:pt x="66263" y="23526"/>
                  </a:cubicBezTo>
                  <a:cubicBezTo>
                    <a:pt x="69090" y="23131"/>
                    <a:pt x="71096" y="20396"/>
                    <a:pt x="70488" y="17660"/>
                  </a:cubicBezTo>
                  <a:cubicBezTo>
                    <a:pt x="70093" y="16049"/>
                    <a:pt x="69667" y="14073"/>
                    <a:pt x="69151" y="11824"/>
                  </a:cubicBezTo>
                  <a:cubicBezTo>
                    <a:pt x="68330" y="8420"/>
                    <a:pt x="67266" y="4377"/>
                    <a:pt x="65929"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5" name="Google Shape;1545;p43"/>
            <p:cNvSpPr/>
            <p:nvPr/>
          </p:nvSpPr>
          <p:spPr>
            <a:xfrm>
              <a:off x="7742800" y="594625"/>
              <a:ext cx="1498550" cy="1530550"/>
            </a:xfrm>
            <a:custGeom>
              <a:avLst/>
              <a:gdLst/>
              <a:ahLst/>
              <a:cxnLst/>
              <a:rect l="l" t="t" r="r" b="b"/>
              <a:pathLst>
                <a:path w="59942" h="61222" extrusionOk="0">
                  <a:moveTo>
                    <a:pt x="25180" y="0"/>
                  </a:moveTo>
                  <a:cubicBezTo>
                    <a:pt x="24070" y="0"/>
                    <a:pt x="22961" y="564"/>
                    <a:pt x="22159" y="1607"/>
                  </a:cubicBezTo>
                  <a:cubicBezTo>
                    <a:pt x="10153" y="17839"/>
                    <a:pt x="3162" y="43918"/>
                    <a:pt x="670" y="54739"/>
                  </a:cubicBezTo>
                  <a:cubicBezTo>
                    <a:pt x="1" y="57444"/>
                    <a:pt x="1612" y="60089"/>
                    <a:pt x="3922" y="60392"/>
                  </a:cubicBezTo>
                  <a:cubicBezTo>
                    <a:pt x="8302" y="60970"/>
                    <a:pt x="12523" y="61221"/>
                    <a:pt x="16549" y="61221"/>
                  </a:cubicBezTo>
                  <a:cubicBezTo>
                    <a:pt x="35601" y="61221"/>
                    <a:pt x="50292" y="55612"/>
                    <a:pt x="56841" y="52550"/>
                  </a:cubicBezTo>
                  <a:cubicBezTo>
                    <a:pt x="58938" y="51578"/>
                    <a:pt x="59941" y="48812"/>
                    <a:pt x="58969" y="46441"/>
                  </a:cubicBezTo>
                  <a:cubicBezTo>
                    <a:pt x="47813" y="18295"/>
                    <a:pt x="33254" y="5225"/>
                    <a:pt x="27205" y="696"/>
                  </a:cubicBezTo>
                  <a:cubicBezTo>
                    <a:pt x="26582" y="225"/>
                    <a:pt x="25881" y="0"/>
                    <a:pt x="2518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6" name="Google Shape;1546;p43"/>
            <p:cNvSpPr/>
            <p:nvPr/>
          </p:nvSpPr>
          <p:spPr>
            <a:xfrm>
              <a:off x="8219275" y="647725"/>
              <a:ext cx="208975" cy="996225"/>
            </a:xfrm>
            <a:custGeom>
              <a:avLst/>
              <a:gdLst/>
              <a:ahLst/>
              <a:cxnLst/>
              <a:rect l="l" t="t" r="r" b="b"/>
              <a:pathLst>
                <a:path w="8359" h="39849" extrusionOk="0">
                  <a:moveTo>
                    <a:pt x="8116" y="0"/>
                  </a:moveTo>
                  <a:lnTo>
                    <a:pt x="8116" y="0"/>
                  </a:lnTo>
                  <a:cubicBezTo>
                    <a:pt x="8085" y="1702"/>
                    <a:pt x="7964" y="3374"/>
                    <a:pt x="7781" y="5107"/>
                  </a:cubicBezTo>
                  <a:cubicBezTo>
                    <a:pt x="7629" y="6778"/>
                    <a:pt x="7386" y="8481"/>
                    <a:pt x="7173" y="10152"/>
                  </a:cubicBezTo>
                  <a:cubicBezTo>
                    <a:pt x="6687" y="13496"/>
                    <a:pt x="6079" y="16839"/>
                    <a:pt x="5350" y="20152"/>
                  </a:cubicBezTo>
                  <a:lnTo>
                    <a:pt x="4772" y="22614"/>
                  </a:lnTo>
                  <a:cubicBezTo>
                    <a:pt x="4590" y="23466"/>
                    <a:pt x="4347" y="24256"/>
                    <a:pt x="4164" y="25107"/>
                  </a:cubicBezTo>
                  <a:cubicBezTo>
                    <a:pt x="3800" y="26779"/>
                    <a:pt x="3283" y="28390"/>
                    <a:pt x="2888" y="30031"/>
                  </a:cubicBezTo>
                  <a:cubicBezTo>
                    <a:pt x="2675" y="30882"/>
                    <a:pt x="2432" y="31703"/>
                    <a:pt x="2189" y="32493"/>
                  </a:cubicBezTo>
                  <a:lnTo>
                    <a:pt x="1459" y="34925"/>
                  </a:lnTo>
                  <a:cubicBezTo>
                    <a:pt x="973" y="36566"/>
                    <a:pt x="456" y="38207"/>
                    <a:pt x="0" y="39849"/>
                  </a:cubicBezTo>
                  <a:cubicBezTo>
                    <a:pt x="334" y="39058"/>
                    <a:pt x="638" y="38238"/>
                    <a:pt x="942" y="37448"/>
                  </a:cubicBezTo>
                  <a:lnTo>
                    <a:pt x="1854" y="35046"/>
                  </a:lnTo>
                  <a:cubicBezTo>
                    <a:pt x="2432" y="33435"/>
                    <a:pt x="2979" y="31824"/>
                    <a:pt x="3496" y="30183"/>
                  </a:cubicBezTo>
                  <a:cubicBezTo>
                    <a:pt x="4499" y="26961"/>
                    <a:pt x="5380" y="23648"/>
                    <a:pt x="6110" y="20304"/>
                  </a:cubicBezTo>
                  <a:cubicBezTo>
                    <a:pt x="6839" y="16961"/>
                    <a:pt x="7386" y="13587"/>
                    <a:pt x="7781" y="10213"/>
                  </a:cubicBezTo>
                  <a:cubicBezTo>
                    <a:pt x="8116" y="6839"/>
                    <a:pt x="8359" y="3404"/>
                    <a:pt x="811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7" name="Google Shape;1547;p43"/>
            <p:cNvSpPr/>
            <p:nvPr/>
          </p:nvSpPr>
          <p:spPr>
            <a:xfrm>
              <a:off x="8292975" y="861250"/>
              <a:ext cx="281950" cy="991675"/>
            </a:xfrm>
            <a:custGeom>
              <a:avLst/>
              <a:gdLst/>
              <a:ahLst/>
              <a:cxnLst/>
              <a:rect l="l" t="t" r="r" b="b"/>
              <a:pathLst>
                <a:path w="11278" h="39667" extrusionOk="0">
                  <a:moveTo>
                    <a:pt x="11217" y="1"/>
                  </a:moveTo>
                  <a:lnTo>
                    <a:pt x="11217" y="1"/>
                  </a:lnTo>
                  <a:cubicBezTo>
                    <a:pt x="11277" y="183"/>
                    <a:pt x="11216" y="426"/>
                    <a:pt x="11125" y="547"/>
                  </a:cubicBezTo>
                  <a:lnTo>
                    <a:pt x="11064" y="1216"/>
                  </a:lnTo>
                  <a:cubicBezTo>
                    <a:pt x="11004" y="1611"/>
                    <a:pt x="10973" y="2067"/>
                    <a:pt x="10913" y="2493"/>
                  </a:cubicBezTo>
                  <a:cubicBezTo>
                    <a:pt x="10791" y="3374"/>
                    <a:pt x="10669" y="4256"/>
                    <a:pt x="10517" y="5076"/>
                  </a:cubicBezTo>
                  <a:cubicBezTo>
                    <a:pt x="10274" y="6779"/>
                    <a:pt x="9909" y="8511"/>
                    <a:pt x="9606" y="10213"/>
                  </a:cubicBezTo>
                  <a:cubicBezTo>
                    <a:pt x="8937" y="13587"/>
                    <a:pt x="8207" y="16961"/>
                    <a:pt x="7326" y="20305"/>
                  </a:cubicBezTo>
                  <a:cubicBezTo>
                    <a:pt x="6475" y="23648"/>
                    <a:pt x="5472" y="26992"/>
                    <a:pt x="4286" y="30244"/>
                  </a:cubicBezTo>
                  <a:cubicBezTo>
                    <a:pt x="3131" y="33466"/>
                    <a:pt x="1763" y="36657"/>
                    <a:pt x="0" y="39667"/>
                  </a:cubicBezTo>
                  <a:cubicBezTo>
                    <a:pt x="2007" y="36840"/>
                    <a:pt x="3618" y="33679"/>
                    <a:pt x="4894" y="30457"/>
                  </a:cubicBezTo>
                  <a:cubicBezTo>
                    <a:pt x="6201" y="27235"/>
                    <a:pt x="7265" y="23922"/>
                    <a:pt x="8147" y="20548"/>
                  </a:cubicBezTo>
                  <a:cubicBezTo>
                    <a:pt x="8998" y="17174"/>
                    <a:pt x="9727" y="13739"/>
                    <a:pt x="10274" y="10335"/>
                  </a:cubicBezTo>
                  <a:cubicBezTo>
                    <a:pt x="10517" y="8633"/>
                    <a:pt x="10761" y="6870"/>
                    <a:pt x="10943" y="5168"/>
                  </a:cubicBezTo>
                  <a:cubicBezTo>
                    <a:pt x="11034" y="4316"/>
                    <a:pt x="11095" y="3465"/>
                    <a:pt x="11186" y="2584"/>
                  </a:cubicBezTo>
                  <a:cubicBezTo>
                    <a:pt x="11216" y="2158"/>
                    <a:pt x="11247" y="1702"/>
                    <a:pt x="11247" y="1277"/>
                  </a:cubicBezTo>
                  <a:lnTo>
                    <a:pt x="11247" y="639"/>
                  </a:lnTo>
                  <a:cubicBezTo>
                    <a:pt x="11247" y="426"/>
                    <a:pt x="11277" y="183"/>
                    <a:pt x="1121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8" name="Google Shape;1548;p43"/>
            <p:cNvSpPr/>
            <p:nvPr/>
          </p:nvSpPr>
          <p:spPr>
            <a:xfrm>
              <a:off x="8402400" y="986625"/>
              <a:ext cx="288025" cy="942300"/>
            </a:xfrm>
            <a:custGeom>
              <a:avLst/>
              <a:gdLst/>
              <a:ahLst/>
              <a:cxnLst/>
              <a:rect l="l" t="t" r="r" b="b"/>
              <a:pathLst>
                <a:path w="11521" h="37692" extrusionOk="0">
                  <a:moveTo>
                    <a:pt x="11520" y="1"/>
                  </a:moveTo>
                  <a:cubicBezTo>
                    <a:pt x="11277" y="791"/>
                    <a:pt x="11125" y="1642"/>
                    <a:pt x="10943" y="2432"/>
                  </a:cubicBezTo>
                  <a:lnTo>
                    <a:pt x="10396" y="4864"/>
                  </a:lnTo>
                  <a:cubicBezTo>
                    <a:pt x="10061" y="6444"/>
                    <a:pt x="9727" y="8086"/>
                    <a:pt x="9332" y="9697"/>
                  </a:cubicBezTo>
                  <a:cubicBezTo>
                    <a:pt x="8602" y="12919"/>
                    <a:pt x="7843" y="16110"/>
                    <a:pt x="6991" y="19302"/>
                  </a:cubicBezTo>
                  <a:lnTo>
                    <a:pt x="6687" y="20487"/>
                  </a:lnTo>
                  <a:lnTo>
                    <a:pt x="6323" y="21642"/>
                  </a:lnTo>
                  <a:cubicBezTo>
                    <a:pt x="6080" y="22402"/>
                    <a:pt x="5867" y="23223"/>
                    <a:pt x="5624" y="24013"/>
                  </a:cubicBezTo>
                  <a:lnTo>
                    <a:pt x="4864" y="26354"/>
                  </a:lnTo>
                  <a:lnTo>
                    <a:pt x="4013" y="28694"/>
                  </a:lnTo>
                  <a:cubicBezTo>
                    <a:pt x="3800" y="29484"/>
                    <a:pt x="3435" y="30244"/>
                    <a:pt x="3131" y="31004"/>
                  </a:cubicBezTo>
                  <a:cubicBezTo>
                    <a:pt x="2827" y="31764"/>
                    <a:pt x="2584" y="32554"/>
                    <a:pt x="2189" y="33284"/>
                  </a:cubicBezTo>
                  <a:lnTo>
                    <a:pt x="1703" y="34408"/>
                  </a:lnTo>
                  <a:cubicBezTo>
                    <a:pt x="1520" y="34773"/>
                    <a:pt x="1368" y="35168"/>
                    <a:pt x="1155" y="35533"/>
                  </a:cubicBezTo>
                  <a:cubicBezTo>
                    <a:pt x="760" y="36232"/>
                    <a:pt x="365" y="36962"/>
                    <a:pt x="0" y="37691"/>
                  </a:cubicBezTo>
                  <a:cubicBezTo>
                    <a:pt x="1885" y="34986"/>
                    <a:pt x="3374" y="31977"/>
                    <a:pt x="4621" y="28907"/>
                  </a:cubicBezTo>
                  <a:cubicBezTo>
                    <a:pt x="5928" y="25867"/>
                    <a:pt x="6870" y="22676"/>
                    <a:pt x="7782" y="19484"/>
                  </a:cubicBezTo>
                  <a:cubicBezTo>
                    <a:pt x="7995" y="18694"/>
                    <a:pt x="8238" y="17904"/>
                    <a:pt x="8420" y="17083"/>
                  </a:cubicBezTo>
                  <a:lnTo>
                    <a:pt x="8998" y="14651"/>
                  </a:lnTo>
                  <a:cubicBezTo>
                    <a:pt x="9332" y="13040"/>
                    <a:pt x="9697" y="11429"/>
                    <a:pt x="10001" y="9788"/>
                  </a:cubicBezTo>
                  <a:cubicBezTo>
                    <a:pt x="10305" y="8177"/>
                    <a:pt x="10548" y="6536"/>
                    <a:pt x="10821" y="4894"/>
                  </a:cubicBezTo>
                  <a:cubicBezTo>
                    <a:pt x="11034" y="3253"/>
                    <a:pt x="11247" y="1612"/>
                    <a:pt x="1152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9" name="Google Shape;1549;p43"/>
            <p:cNvSpPr/>
            <p:nvPr/>
          </p:nvSpPr>
          <p:spPr>
            <a:xfrm>
              <a:off x="8460150" y="1143175"/>
              <a:ext cx="781200" cy="962025"/>
            </a:xfrm>
            <a:custGeom>
              <a:avLst/>
              <a:gdLst/>
              <a:ahLst/>
              <a:cxnLst/>
              <a:rect l="l" t="t" r="r" b="b"/>
              <a:pathLst>
                <a:path w="31248" h="38481" extrusionOk="0">
                  <a:moveTo>
                    <a:pt x="17660" y="0"/>
                  </a:moveTo>
                  <a:cubicBezTo>
                    <a:pt x="12676" y="15471"/>
                    <a:pt x="4134" y="31247"/>
                    <a:pt x="1" y="38481"/>
                  </a:cubicBezTo>
                  <a:cubicBezTo>
                    <a:pt x="13101" y="36870"/>
                    <a:pt x="23101" y="32949"/>
                    <a:pt x="28147" y="30639"/>
                  </a:cubicBezTo>
                  <a:cubicBezTo>
                    <a:pt x="30244" y="29666"/>
                    <a:pt x="31247" y="26870"/>
                    <a:pt x="30275" y="24499"/>
                  </a:cubicBezTo>
                  <a:cubicBezTo>
                    <a:pt x="26323" y="14560"/>
                    <a:pt x="21977" y="6505"/>
                    <a:pt x="1766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0" name="Google Shape;1550;p43"/>
            <p:cNvSpPr/>
            <p:nvPr/>
          </p:nvSpPr>
          <p:spPr>
            <a:xfrm>
              <a:off x="8528550" y="1190150"/>
              <a:ext cx="741675" cy="912775"/>
            </a:xfrm>
            <a:custGeom>
              <a:avLst/>
              <a:gdLst/>
              <a:ahLst/>
              <a:cxnLst/>
              <a:rect l="l" t="t" r="r" b="b"/>
              <a:pathLst>
                <a:path w="29667" h="36511" extrusionOk="0">
                  <a:moveTo>
                    <a:pt x="16837" y="0"/>
                  </a:moveTo>
                  <a:cubicBezTo>
                    <a:pt x="16673" y="0"/>
                    <a:pt x="16510" y="85"/>
                    <a:pt x="16444" y="249"/>
                  </a:cubicBezTo>
                  <a:cubicBezTo>
                    <a:pt x="11125" y="13106"/>
                    <a:pt x="4408" y="28912"/>
                    <a:pt x="0" y="36511"/>
                  </a:cubicBezTo>
                  <a:cubicBezTo>
                    <a:pt x="12310" y="34626"/>
                    <a:pt x="21672" y="30918"/>
                    <a:pt x="26566" y="28638"/>
                  </a:cubicBezTo>
                  <a:cubicBezTo>
                    <a:pt x="28694" y="27605"/>
                    <a:pt x="29666" y="24717"/>
                    <a:pt x="28724" y="22255"/>
                  </a:cubicBezTo>
                  <a:cubicBezTo>
                    <a:pt x="25350" y="13592"/>
                    <a:pt x="20973" y="5811"/>
                    <a:pt x="17204" y="188"/>
                  </a:cubicBezTo>
                  <a:cubicBezTo>
                    <a:pt x="17120" y="62"/>
                    <a:pt x="16978" y="0"/>
                    <a:pt x="16837" y="0"/>
                  </a:cubicBezTo>
                  <a:close/>
                </a:path>
              </a:pathLst>
            </a:custGeom>
            <a:solidFill>
              <a:srgbClr val="85955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1" name="Google Shape;1551;p43"/>
            <p:cNvSpPr/>
            <p:nvPr/>
          </p:nvSpPr>
          <p:spPr>
            <a:xfrm>
              <a:off x="8701800" y="1356700"/>
              <a:ext cx="292575" cy="648200"/>
            </a:xfrm>
            <a:custGeom>
              <a:avLst/>
              <a:gdLst/>
              <a:ahLst/>
              <a:cxnLst/>
              <a:rect l="l" t="t" r="r" b="b"/>
              <a:pathLst>
                <a:path w="11703" h="25928" extrusionOk="0">
                  <a:moveTo>
                    <a:pt x="11703" y="0"/>
                  </a:moveTo>
                  <a:lnTo>
                    <a:pt x="9423" y="6809"/>
                  </a:lnTo>
                  <a:lnTo>
                    <a:pt x="8207" y="10183"/>
                  </a:lnTo>
                  <a:lnTo>
                    <a:pt x="7538" y="11855"/>
                  </a:lnTo>
                  <a:cubicBezTo>
                    <a:pt x="7356" y="12432"/>
                    <a:pt x="7143" y="13010"/>
                    <a:pt x="6900" y="13526"/>
                  </a:cubicBezTo>
                  <a:lnTo>
                    <a:pt x="6231" y="15168"/>
                  </a:lnTo>
                  <a:lnTo>
                    <a:pt x="5502" y="16809"/>
                  </a:lnTo>
                  <a:cubicBezTo>
                    <a:pt x="5259" y="17326"/>
                    <a:pt x="5016" y="17873"/>
                    <a:pt x="4742" y="18390"/>
                  </a:cubicBezTo>
                  <a:lnTo>
                    <a:pt x="3952" y="20001"/>
                  </a:lnTo>
                  <a:lnTo>
                    <a:pt x="3526" y="20791"/>
                  </a:lnTo>
                  <a:lnTo>
                    <a:pt x="3070" y="21551"/>
                  </a:lnTo>
                  <a:cubicBezTo>
                    <a:pt x="2797" y="22098"/>
                    <a:pt x="2462" y="22584"/>
                    <a:pt x="2158" y="23070"/>
                  </a:cubicBezTo>
                  <a:cubicBezTo>
                    <a:pt x="1520" y="24104"/>
                    <a:pt x="821" y="25077"/>
                    <a:pt x="0" y="25928"/>
                  </a:cubicBezTo>
                  <a:cubicBezTo>
                    <a:pt x="1885" y="24408"/>
                    <a:pt x="3253" y="22341"/>
                    <a:pt x="4438" y="20183"/>
                  </a:cubicBezTo>
                  <a:cubicBezTo>
                    <a:pt x="5654" y="18116"/>
                    <a:pt x="6718" y="15958"/>
                    <a:pt x="7630" y="13709"/>
                  </a:cubicBezTo>
                  <a:cubicBezTo>
                    <a:pt x="7842" y="13192"/>
                    <a:pt x="8086" y="12614"/>
                    <a:pt x="8268" y="12037"/>
                  </a:cubicBezTo>
                  <a:lnTo>
                    <a:pt x="8876" y="10365"/>
                  </a:lnTo>
                  <a:cubicBezTo>
                    <a:pt x="9271" y="9240"/>
                    <a:pt x="9636" y="8085"/>
                    <a:pt x="9970" y="6961"/>
                  </a:cubicBezTo>
                  <a:cubicBezTo>
                    <a:pt x="10335" y="5806"/>
                    <a:pt x="10639" y="4681"/>
                    <a:pt x="10943" y="3496"/>
                  </a:cubicBezTo>
                  <a:cubicBezTo>
                    <a:pt x="11186" y="2371"/>
                    <a:pt x="11460" y="1186"/>
                    <a:pt x="11703"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2" name="Google Shape;1552;p43"/>
            <p:cNvSpPr/>
            <p:nvPr/>
          </p:nvSpPr>
          <p:spPr>
            <a:xfrm>
              <a:off x="8907725" y="1510950"/>
              <a:ext cx="218125" cy="471150"/>
            </a:xfrm>
            <a:custGeom>
              <a:avLst/>
              <a:gdLst/>
              <a:ahLst/>
              <a:cxnLst/>
              <a:rect l="l" t="t" r="r" b="b"/>
              <a:pathLst>
                <a:path w="8725" h="18846" extrusionOk="0">
                  <a:moveTo>
                    <a:pt x="8724" y="1"/>
                  </a:moveTo>
                  <a:lnTo>
                    <a:pt x="8724" y="1"/>
                  </a:lnTo>
                  <a:cubicBezTo>
                    <a:pt x="8177" y="1672"/>
                    <a:pt x="7630" y="3314"/>
                    <a:pt x="7022" y="4925"/>
                  </a:cubicBezTo>
                  <a:cubicBezTo>
                    <a:pt x="6414" y="6566"/>
                    <a:pt x="5776" y="8177"/>
                    <a:pt x="5046" y="9727"/>
                  </a:cubicBezTo>
                  <a:cubicBezTo>
                    <a:pt x="4317" y="11308"/>
                    <a:pt x="3526" y="12827"/>
                    <a:pt x="2706" y="14347"/>
                  </a:cubicBezTo>
                  <a:cubicBezTo>
                    <a:pt x="1855" y="15867"/>
                    <a:pt x="943" y="17356"/>
                    <a:pt x="1" y="18846"/>
                  </a:cubicBezTo>
                  <a:cubicBezTo>
                    <a:pt x="1186" y="17539"/>
                    <a:pt x="2250" y="16141"/>
                    <a:pt x="3223" y="14651"/>
                  </a:cubicBezTo>
                  <a:cubicBezTo>
                    <a:pt x="4226" y="13223"/>
                    <a:pt x="5046" y="11642"/>
                    <a:pt x="5776" y="10061"/>
                  </a:cubicBezTo>
                  <a:cubicBezTo>
                    <a:pt x="6141" y="9271"/>
                    <a:pt x="6505" y="8451"/>
                    <a:pt x="6809" y="7630"/>
                  </a:cubicBezTo>
                  <a:cubicBezTo>
                    <a:pt x="7113" y="6809"/>
                    <a:pt x="7417" y="5958"/>
                    <a:pt x="7630" y="5137"/>
                  </a:cubicBezTo>
                  <a:cubicBezTo>
                    <a:pt x="8116" y="3466"/>
                    <a:pt x="8511" y="1733"/>
                    <a:pt x="8724"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3" name="Google Shape;1553;p43"/>
            <p:cNvSpPr/>
            <p:nvPr/>
          </p:nvSpPr>
          <p:spPr>
            <a:xfrm>
              <a:off x="9131900" y="1693325"/>
              <a:ext cx="77525" cy="212800"/>
            </a:xfrm>
            <a:custGeom>
              <a:avLst/>
              <a:gdLst/>
              <a:ahLst/>
              <a:cxnLst/>
              <a:rect l="l" t="t" r="r" b="b"/>
              <a:pathLst>
                <a:path w="3101" h="8512" extrusionOk="0">
                  <a:moveTo>
                    <a:pt x="3009" y="0"/>
                  </a:moveTo>
                  <a:cubicBezTo>
                    <a:pt x="2766" y="760"/>
                    <a:pt x="2554" y="1429"/>
                    <a:pt x="2310" y="2159"/>
                  </a:cubicBezTo>
                  <a:cubicBezTo>
                    <a:pt x="2098" y="2858"/>
                    <a:pt x="1824" y="3557"/>
                    <a:pt x="1550" y="4256"/>
                  </a:cubicBezTo>
                  <a:lnTo>
                    <a:pt x="760" y="6353"/>
                  </a:lnTo>
                  <a:cubicBezTo>
                    <a:pt x="487" y="7052"/>
                    <a:pt x="213" y="7751"/>
                    <a:pt x="0" y="8511"/>
                  </a:cubicBezTo>
                  <a:cubicBezTo>
                    <a:pt x="517" y="7934"/>
                    <a:pt x="943" y="7295"/>
                    <a:pt x="1307" y="6657"/>
                  </a:cubicBezTo>
                  <a:cubicBezTo>
                    <a:pt x="1702" y="5958"/>
                    <a:pt x="2037" y="5289"/>
                    <a:pt x="2310" y="4560"/>
                  </a:cubicBezTo>
                  <a:cubicBezTo>
                    <a:pt x="2584" y="3830"/>
                    <a:pt x="2797" y="3070"/>
                    <a:pt x="2918" y="2311"/>
                  </a:cubicBezTo>
                  <a:cubicBezTo>
                    <a:pt x="3070" y="1551"/>
                    <a:pt x="3101" y="760"/>
                    <a:pt x="300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4" name="Google Shape;1554;p43"/>
            <p:cNvSpPr/>
            <p:nvPr/>
          </p:nvSpPr>
          <p:spPr>
            <a:xfrm>
              <a:off x="7756500" y="931150"/>
              <a:ext cx="918725" cy="1193850"/>
            </a:xfrm>
            <a:custGeom>
              <a:avLst/>
              <a:gdLst/>
              <a:ahLst/>
              <a:cxnLst/>
              <a:rect l="l" t="t" r="r" b="b"/>
              <a:pathLst>
                <a:path w="36749" h="47754" extrusionOk="0">
                  <a:moveTo>
                    <a:pt x="14438" y="1"/>
                  </a:moveTo>
                  <a:cubicBezTo>
                    <a:pt x="9696" y="9363"/>
                    <a:pt x="6079" y="19667"/>
                    <a:pt x="3556" y="28208"/>
                  </a:cubicBezTo>
                  <a:cubicBezTo>
                    <a:pt x="2006" y="33953"/>
                    <a:pt x="912" y="38968"/>
                    <a:pt x="122" y="42372"/>
                  </a:cubicBezTo>
                  <a:cubicBezTo>
                    <a:pt x="61" y="42615"/>
                    <a:pt x="30" y="42798"/>
                    <a:pt x="0" y="43010"/>
                  </a:cubicBezTo>
                  <a:cubicBezTo>
                    <a:pt x="213" y="44986"/>
                    <a:pt x="1550" y="46658"/>
                    <a:pt x="3404" y="46931"/>
                  </a:cubicBezTo>
                  <a:cubicBezTo>
                    <a:pt x="7792" y="47504"/>
                    <a:pt x="12012" y="47754"/>
                    <a:pt x="16034" y="47754"/>
                  </a:cubicBezTo>
                  <a:cubicBezTo>
                    <a:pt x="21402" y="47754"/>
                    <a:pt x="26416" y="47310"/>
                    <a:pt x="31004" y="46597"/>
                  </a:cubicBezTo>
                  <a:lnTo>
                    <a:pt x="31004" y="46597"/>
                  </a:lnTo>
                  <a:cubicBezTo>
                    <a:pt x="30973" y="46658"/>
                    <a:pt x="30882" y="46780"/>
                    <a:pt x="30852" y="46871"/>
                  </a:cubicBezTo>
                  <a:cubicBezTo>
                    <a:pt x="32888" y="46567"/>
                    <a:pt x="34864" y="46172"/>
                    <a:pt x="36749" y="45807"/>
                  </a:cubicBezTo>
                  <a:cubicBezTo>
                    <a:pt x="26566" y="28877"/>
                    <a:pt x="18724" y="11612"/>
                    <a:pt x="14438"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5" name="Google Shape;1555;p43"/>
            <p:cNvSpPr/>
            <p:nvPr/>
          </p:nvSpPr>
          <p:spPr>
            <a:xfrm>
              <a:off x="7726100" y="948600"/>
              <a:ext cx="930125" cy="1192400"/>
            </a:xfrm>
            <a:custGeom>
              <a:avLst/>
              <a:gdLst/>
              <a:ahLst/>
              <a:cxnLst/>
              <a:rect l="l" t="t" r="r" b="b"/>
              <a:pathLst>
                <a:path w="37205" h="47696" extrusionOk="0">
                  <a:moveTo>
                    <a:pt x="14164" y="0"/>
                  </a:moveTo>
                  <a:cubicBezTo>
                    <a:pt x="14110" y="0"/>
                    <a:pt x="14052" y="23"/>
                    <a:pt x="14013" y="63"/>
                  </a:cubicBezTo>
                  <a:cubicBezTo>
                    <a:pt x="5380" y="15412"/>
                    <a:pt x="1642" y="34318"/>
                    <a:pt x="335" y="42373"/>
                  </a:cubicBezTo>
                  <a:cubicBezTo>
                    <a:pt x="0" y="44592"/>
                    <a:pt x="1824" y="46811"/>
                    <a:pt x="4256" y="47085"/>
                  </a:cubicBezTo>
                  <a:cubicBezTo>
                    <a:pt x="8460" y="47510"/>
                    <a:pt x="12510" y="47696"/>
                    <a:pt x="16378" y="47696"/>
                  </a:cubicBezTo>
                  <a:cubicBezTo>
                    <a:pt x="24114" y="47696"/>
                    <a:pt x="31125" y="46953"/>
                    <a:pt x="37205" y="45899"/>
                  </a:cubicBezTo>
                  <a:cubicBezTo>
                    <a:pt x="26505" y="31461"/>
                    <a:pt x="18572" y="11917"/>
                    <a:pt x="14317" y="123"/>
                  </a:cubicBezTo>
                  <a:cubicBezTo>
                    <a:pt x="14300" y="38"/>
                    <a:pt x="14234" y="0"/>
                    <a:pt x="1416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6" name="Google Shape;1556;p43"/>
            <p:cNvSpPr/>
            <p:nvPr/>
          </p:nvSpPr>
          <p:spPr>
            <a:xfrm>
              <a:off x="7993575" y="1147725"/>
              <a:ext cx="497000" cy="959775"/>
            </a:xfrm>
            <a:custGeom>
              <a:avLst/>
              <a:gdLst/>
              <a:ahLst/>
              <a:cxnLst/>
              <a:rect l="l" t="t" r="r" b="b"/>
              <a:pathLst>
                <a:path w="19880" h="38391" extrusionOk="0">
                  <a:moveTo>
                    <a:pt x="1" y="0"/>
                  </a:moveTo>
                  <a:lnTo>
                    <a:pt x="1" y="0"/>
                  </a:lnTo>
                  <a:cubicBezTo>
                    <a:pt x="1004" y="3466"/>
                    <a:pt x="2219" y="6900"/>
                    <a:pt x="3618" y="10213"/>
                  </a:cubicBezTo>
                  <a:cubicBezTo>
                    <a:pt x="4985" y="13618"/>
                    <a:pt x="6475" y="16900"/>
                    <a:pt x="8116" y="20153"/>
                  </a:cubicBezTo>
                  <a:cubicBezTo>
                    <a:pt x="9727" y="23375"/>
                    <a:pt x="11521" y="26536"/>
                    <a:pt x="13466" y="29606"/>
                  </a:cubicBezTo>
                  <a:cubicBezTo>
                    <a:pt x="15411" y="32676"/>
                    <a:pt x="17569" y="35594"/>
                    <a:pt x="19879" y="38390"/>
                  </a:cubicBezTo>
                  <a:cubicBezTo>
                    <a:pt x="18907" y="36870"/>
                    <a:pt x="17782" y="35442"/>
                    <a:pt x="16840" y="33892"/>
                  </a:cubicBezTo>
                  <a:cubicBezTo>
                    <a:pt x="16384" y="33132"/>
                    <a:pt x="15867" y="32372"/>
                    <a:pt x="15411" y="31612"/>
                  </a:cubicBezTo>
                  <a:lnTo>
                    <a:pt x="13983" y="29302"/>
                  </a:lnTo>
                  <a:cubicBezTo>
                    <a:pt x="13770" y="28907"/>
                    <a:pt x="13527" y="28512"/>
                    <a:pt x="13314" y="28116"/>
                  </a:cubicBezTo>
                  <a:lnTo>
                    <a:pt x="12615" y="26931"/>
                  </a:lnTo>
                  <a:cubicBezTo>
                    <a:pt x="12159" y="26171"/>
                    <a:pt x="11703" y="25381"/>
                    <a:pt x="11308" y="24590"/>
                  </a:cubicBezTo>
                  <a:lnTo>
                    <a:pt x="10001" y="22189"/>
                  </a:lnTo>
                  <a:lnTo>
                    <a:pt x="8785" y="19818"/>
                  </a:lnTo>
                  <a:cubicBezTo>
                    <a:pt x="7144" y="16566"/>
                    <a:pt x="5593" y="13314"/>
                    <a:pt x="4165" y="10001"/>
                  </a:cubicBezTo>
                  <a:cubicBezTo>
                    <a:pt x="3435" y="8359"/>
                    <a:pt x="2706" y="6687"/>
                    <a:pt x="2037" y="5016"/>
                  </a:cubicBezTo>
                  <a:cubicBezTo>
                    <a:pt x="1308" y="3405"/>
                    <a:pt x="669" y="1672"/>
                    <a:pt x="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7" name="Google Shape;1557;p43"/>
            <p:cNvSpPr/>
            <p:nvPr/>
          </p:nvSpPr>
          <p:spPr>
            <a:xfrm>
              <a:off x="7875800" y="1447875"/>
              <a:ext cx="409600" cy="676325"/>
            </a:xfrm>
            <a:custGeom>
              <a:avLst/>
              <a:gdLst/>
              <a:ahLst/>
              <a:cxnLst/>
              <a:rect l="l" t="t" r="r" b="b"/>
              <a:pathLst>
                <a:path w="16384" h="27053" extrusionOk="0">
                  <a:moveTo>
                    <a:pt x="0" y="1"/>
                  </a:moveTo>
                  <a:lnTo>
                    <a:pt x="0" y="1"/>
                  </a:lnTo>
                  <a:cubicBezTo>
                    <a:pt x="1003" y="2493"/>
                    <a:pt x="2098" y="4864"/>
                    <a:pt x="3283" y="7235"/>
                  </a:cubicBezTo>
                  <a:cubicBezTo>
                    <a:pt x="4408" y="9636"/>
                    <a:pt x="5684" y="11977"/>
                    <a:pt x="6991" y="14256"/>
                  </a:cubicBezTo>
                  <a:cubicBezTo>
                    <a:pt x="8329" y="16566"/>
                    <a:pt x="9696" y="18816"/>
                    <a:pt x="11247" y="20974"/>
                  </a:cubicBezTo>
                  <a:cubicBezTo>
                    <a:pt x="12827" y="23132"/>
                    <a:pt x="14438" y="25229"/>
                    <a:pt x="16384" y="27053"/>
                  </a:cubicBezTo>
                  <a:cubicBezTo>
                    <a:pt x="16019" y="26536"/>
                    <a:pt x="15593" y="25989"/>
                    <a:pt x="15168" y="25503"/>
                  </a:cubicBezTo>
                  <a:cubicBezTo>
                    <a:pt x="14742" y="24986"/>
                    <a:pt x="14377" y="24439"/>
                    <a:pt x="13982" y="23922"/>
                  </a:cubicBezTo>
                  <a:cubicBezTo>
                    <a:pt x="13587" y="23375"/>
                    <a:pt x="13222" y="22797"/>
                    <a:pt x="12858" y="22281"/>
                  </a:cubicBezTo>
                  <a:lnTo>
                    <a:pt x="12280" y="21490"/>
                  </a:lnTo>
                  <a:lnTo>
                    <a:pt x="11763" y="20639"/>
                  </a:lnTo>
                  <a:cubicBezTo>
                    <a:pt x="10304" y="18451"/>
                    <a:pt x="8967" y="16171"/>
                    <a:pt x="7660" y="13891"/>
                  </a:cubicBezTo>
                  <a:cubicBezTo>
                    <a:pt x="6323" y="11612"/>
                    <a:pt x="5016" y="9271"/>
                    <a:pt x="3769" y="6961"/>
                  </a:cubicBezTo>
                  <a:lnTo>
                    <a:pt x="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8" name="Google Shape;1558;p43"/>
            <p:cNvSpPr/>
            <p:nvPr/>
          </p:nvSpPr>
          <p:spPr>
            <a:xfrm>
              <a:off x="7836275" y="1764000"/>
              <a:ext cx="180125" cy="302450"/>
            </a:xfrm>
            <a:custGeom>
              <a:avLst/>
              <a:gdLst/>
              <a:ahLst/>
              <a:cxnLst/>
              <a:rect l="l" t="t" r="r" b="b"/>
              <a:pathLst>
                <a:path w="7205" h="12098" extrusionOk="0">
                  <a:moveTo>
                    <a:pt x="1" y="0"/>
                  </a:moveTo>
                  <a:lnTo>
                    <a:pt x="1" y="0"/>
                  </a:lnTo>
                  <a:cubicBezTo>
                    <a:pt x="335" y="1155"/>
                    <a:pt x="761" y="2250"/>
                    <a:pt x="1216" y="3344"/>
                  </a:cubicBezTo>
                  <a:cubicBezTo>
                    <a:pt x="1672" y="4408"/>
                    <a:pt x="2250" y="5502"/>
                    <a:pt x="2797" y="6505"/>
                  </a:cubicBezTo>
                  <a:cubicBezTo>
                    <a:pt x="3405" y="7538"/>
                    <a:pt x="4074" y="8541"/>
                    <a:pt x="4773" y="9484"/>
                  </a:cubicBezTo>
                  <a:cubicBezTo>
                    <a:pt x="5502" y="10426"/>
                    <a:pt x="6293" y="11338"/>
                    <a:pt x="7204" y="12098"/>
                  </a:cubicBezTo>
                  <a:cubicBezTo>
                    <a:pt x="6566" y="11095"/>
                    <a:pt x="5928" y="10122"/>
                    <a:pt x="5320" y="9119"/>
                  </a:cubicBezTo>
                  <a:cubicBezTo>
                    <a:pt x="4712" y="8116"/>
                    <a:pt x="4104" y="7113"/>
                    <a:pt x="3527" y="6079"/>
                  </a:cubicBezTo>
                  <a:cubicBezTo>
                    <a:pt x="2919" y="5107"/>
                    <a:pt x="2341" y="4073"/>
                    <a:pt x="1794" y="3040"/>
                  </a:cubicBezTo>
                  <a:cubicBezTo>
                    <a:pt x="1216" y="2067"/>
                    <a:pt x="609" y="1034"/>
                    <a:pt x="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9" name="Google Shape;1559;p43"/>
            <p:cNvSpPr/>
            <p:nvPr/>
          </p:nvSpPr>
          <p:spPr>
            <a:xfrm>
              <a:off x="7966225" y="1415200"/>
              <a:ext cx="351850" cy="617825"/>
            </a:xfrm>
            <a:custGeom>
              <a:avLst/>
              <a:gdLst/>
              <a:ahLst/>
              <a:cxnLst/>
              <a:rect l="l" t="t" r="r" b="b"/>
              <a:pathLst>
                <a:path w="14074" h="24713" extrusionOk="0">
                  <a:moveTo>
                    <a:pt x="0" y="1"/>
                  </a:moveTo>
                  <a:cubicBezTo>
                    <a:pt x="882" y="2220"/>
                    <a:pt x="1824" y="4408"/>
                    <a:pt x="2858" y="6475"/>
                  </a:cubicBezTo>
                  <a:cubicBezTo>
                    <a:pt x="3830" y="8663"/>
                    <a:pt x="4955" y="10791"/>
                    <a:pt x="6079" y="12858"/>
                  </a:cubicBezTo>
                  <a:cubicBezTo>
                    <a:pt x="6657" y="13922"/>
                    <a:pt x="7234" y="14955"/>
                    <a:pt x="7842" y="15989"/>
                  </a:cubicBezTo>
                  <a:cubicBezTo>
                    <a:pt x="8146" y="16475"/>
                    <a:pt x="8450" y="17022"/>
                    <a:pt x="8754" y="17509"/>
                  </a:cubicBezTo>
                  <a:cubicBezTo>
                    <a:pt x="9058" y="18025"/>
                    <a:pt x="9362" y="18542"/>
                    <a:pt x="9697" y="19028"/>
                  </a:cubicBezTo>
                  <a:cubicBezTo>
                    <a:pt x="11034" y="21034"/>
                    <a:pt x="12402" y="23010"/>
                    <a:pt x="14074" y="24712"/>
                  </a:cubicBezTo>
                  <a:cubicBezTo>
                    <a:pt x="13709" y="24226"/>
                    <a:pt x="13374" y="23770"/>
                    <a:pt x="13040" y="23284"/>
                  </a:cubicBezTo>
                  <a:lnTo>
                    <a:pt x="12098" y="21794"/>
                  </a:lnTo>
                  <a:cubicBezTo>
                    <a:pt x="11490" y="20822"/>
                    <a:pt x="10882" y="19788"/>
                    <a:pt x="10274" y="18755"/>
                  </a:cubicBezTo>
                  <a:cubicBezTo>
                    <a:pt x="9058" y="16718"/>
                    <a:pt x="7903" y="14621"/>
                    <a:pt x="6779" y="12524"/>
                  </a:cubicBezTo>
                  <a:cubicBezTo>
                    <a:pt x="5624" y="10426"/>
                    <a:pt x="4529" y="8359"/>
                    <a:pt x="3374" y="6262"/>
                  </a:cubicBezTo>
                  <a:cubicBezTo>
                    <a:pt x="2280" y="4165"/>
                    <a:pt x="1155" y="2068"/>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0" name="Google Shape;1560;p43"/>
            <p:cNvSpPr/>
            <p:nvPr/>
          </p:nvSpPr>
          <p:spPr>
            <a:xfrm>
              <a:off x="8001175" y="1092250"/>
              <a:ext cx="214325" cy="323750"/>
            </a:xfrm>
            <a:custGeom>
              <a:avLst/>
              <a:gdLst/>
              <a:ahLst/>
              <a:cxnLst/>
              <a:rect l="l" t="t" r="r" b="b"/>
              <a:pathLst>
                <a:path w="8573" h="12950" extrusionOk="0">
                  <a:moveTo>
                    <a:pt x="92" y="1"/>
                  </a:moveTo>
                  <a:lnTo>
                    <a:pt x="92" y="1"/>
                  </a:lnTo>
                  <a:cubicBezTo>
                    <a:pt x="1" y="1368"/>
                    <a:pt x="152" y="2706"/>
                    <a:pt x="517" y="4104"/>
                  </a:cubicBezTo>
                  <a:cubicBezTo>
                    <a:pt x="852" y="5411"/>
                    <a:pt x="1368" y="6748"/>
                    <a:pt x="2098" y="7934"/>
                  </a:cubicBezTo>
                  <a:cubicBezTo>
                    <a:pt x="2493" y="8511"/>
                    <a:pt x="2888" y="9058"/>
                    <a:pt x="3344" y="9606"/>
                  </a:cubicBezTo>
                  <a:cubicBezTo>
                    <a:pt x="3800" y="10122"/>
                    <a:pt x="4317" y="10639"/>
                    <a:pt x="4864" y="11034"/>
                  </a:cubicBezTo>
                  <a:cubicBezTo>
                    <a:pt x="5988" y="11916"/>
                    <a:pt x="7235" y="12554"/>
                    <a:pt x="8572" y="12949"/>
                  </a:cubicBezTo>
                  <a:cubicBezTo>
                    <a:pt x="7387" y="12250"/>
                    <a:pt x="6292" y="11490"/>
                    <a:pt x="5289" y="10578"/>
                  </a:cubicBezTo>
                  <a:cubicBezTo>
                    <a:pt x="4317" y="9666"/>
                    <a:pt x="3466" y="8663"/>
                    <a:pt x="2797" y="7508"/>
                  </a:cubicBezTo>
                  <a:cubicBezTo>
                    <a:pt x="2402" y="6931"/>
                    <a:pt x="2098" y="6384"/>
                    <a:pt x="1824" y="5776"/>
                  </a:cubicBezTo>
                  <a:cubicBezTo>
                    <a:pt x="1520" y="5168"/>
                    <a:pt x="1308" y="4560"/>
                    <a:pt x="1064" y="3891"/>
                  </a:cubicBezTo>
                  <a:cubicBezTo>
                    <a:pt x="669" y="2645"/>
                    <a:pt x="304" y="1368"/>
                    <a:pt x="9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1" name="Google Shape;1561;p43"/>
            <p:cNvSpPr/>
            <p:nvPr/>
          </p:nvSpPr>
          <p:spPr>
            <a:xfrm>
              <a:off x="8215475" y="885550"/>
              <a:ext cx="493950" cy="530450"/>
            </a:xfrm>
            <a:custGeom>
              <a:avLst/>
              <a:gdLst/>
              <a:ahLst/>
              <a:cxnLst/>
              <a:rect l="l" t="t" r="r" b="b"/>
              <a:pathLst>
                <a:path w="19758" h="21218" extrusionOk="0">
                  <a:moveTo>
                    <a:pt x="19757" y="1"/>
                  </a:moveTo>
                  <a:cubicBezTo>
                    <a:pt x="17690" y="1278"/>
                    <a:pt x="15715" y="2737"/>
                    <a:pt x="13861" y="4317"/>
                  </a:cubicBezTo>
                  <a:cubicBezTo>
                    <a:pt x="11946" y="5867"/>
                    <a:pt x="10213" y="7569"/>
                    <a:pt x="8511" y="9332"/>
                  </a:cubicBezTo>
                  <a:cubicBezTo>
                    <a:pt x="8085" y="9728"/>
                    <a:pt x="7660" y="10184"/>
                    <a:pt x="7234" y="10639"/>
                  </a:cubicBezTo>
                  <a:lnTo>
                    <a:pt x="6018" y="12007"/>
                  </a:lnTo>
                  <a:cubicBezTo>
                    <a:pt x="5654" y="12463"/>
                    <a:pt x="5259" y="12980"/>
                    <a:pt x="4894" y="13466"/>
                  </a:cubicBezTo>
                  <a:cubicBezTo>
                    <a:pt x="4499" y="13953"/>
                    <a:pt x="4134" y="14439"/>
                    <a:pt x="3800" y="14956"/>
                  </a:cubicBezTo>
                  <a:cubicBezTo>
                    <a:pt x="2310" y="16931"/>
                    <a:pt x="1094" y="19059"/>
                    <a:pt x="0" y="21217"/>
                  </a:cubicBezTo>
                  <a:cubicBezTo>
                    <a:pt x="334" y="20731"/>
                    <a:pt x="669" y="20184"/>
                    <a:pt x="1003" y="19697"/>
                  </a:cubicBezTo>
                  <a:lnTo>
                    <a:pt x="1520" y="18937"/>
                  </a:lnTo>
                  <a:lnTo>
                    <a:pt x="2037" y="18208"/>
                  </a:lnTo>
                  <a:lnTo>
                    <a:pt x="3100" y="16719"/>
                  </a:lnTo>
                  <a:lnTo>
                    <a:pt x="4225" y="15290"/>
                  </a:lnTo>
                  <a:cubicBezTo>
                    <a:pt x="5745" y="13375"/>
                    <a:pt x="7356" y="11551"/>
                    <a:pt x="9028" y="9819"/>
                  </a:cubicBezTo>
                  <a:cubicBezTo>
                    <a:pt x="10669" y="8056"/>
                    <a:pt x="12402" y="6354"/>
                    <a:pt x="14195" y="4712"/>
                  </a:cubicBezTo>
                  <a:lnTo>
                    <a:pt x="16931" y="2341"/>
                  </a:lnTo>
                  <a:cubicBezTo>
                    <a:pt x="17842" y="1521"/>
                    <a:pt x="18785" y="761"/>
                    <a:pt x="1975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2" name="Google Shape;1562;p43"/>
            <p:cNvSpPr/>
            <p:nvPr/>
          </p:nvSpPr>
          <p:spPr>
            <a:xfrm>
              <a:off x="8215475" y="1415200"/>
              <a:ext cx="986350" cy="283475"/>
            </a:xfrm>
            <a:custGeom>
              <a:avLst/>
              <a:gdLst/>
              <a:ahLst/>
              <a:cxnLst/>
              <a:rect l="l" t="t" r="r" b="b"/>
              <a:pathLst>
                <a:path w="39454" h="11339" extrusionOk="0">
                  <a:moveTo>
                    <a:pt x="0" y="1"/>
                  </a:moveTo>
                  <a:lnTo>
                    <a:pt x="0" y="1"/>
                  </a:lnTo>
                  <a:cubicBezTo>
                    <a:pt x="2341" y="2676"/>
                    <a:pt x="5228" y="4894"/>
                    <a:pt x="8329" y="6597"/>
                  </a:cubicBezTo>
                  <a:cubicBezTo>
                    <a:pt x="11459" y="8329"/>
                    <a:pt x="14833" y="9666"/>
                    <a:pt x="18329" y="10426"/>
                  </a:cubicBezTo>
                  <a:cubicBezTo>
                    <a:pt x="20092" y="10822"/>
                    <a:pt x="21855" y="11125"/>
                    <a:pt x="23648" y="11217"/>
                  </a:cubicBezTo>
                  <a:cubicBezTo>
                    <a:pt x="24560" y="11308"/>
                    <a:pt x="25441" y="11308"/>
                    <a:pt x="26353" y="11338"/>
                  </a:cubicBezTo>
                  <a:cubicBezTo>
                    <a:pt x="26779" y="11338"/>
                    <a:pt x="27235" y="11308"/>
                    <a:pt x="27691" y="11308"/>
                  </a:cubicBezTo>
                  <a:cubicBezTo>
                    <a:pt x="28147" y="11277"/>
                    <a:pt x="28542" y="11277"/>
                    <a:pt x="28998" y="11247"/>
                  </a:cubicBezTo>
                  <a:cubicBezTo>
                    <a:pt x="32584" y="10974"/>
                    <a:pt x="36080" y="10274"/>
                    <a:pt x="39454" y="9150"/>
                  </a:cubicBezTo>
                  <a:lnTo>
                    <a:pt x="39454" y="9150"/>
                  </a:lnTo>
                  <a:cubicBezTo>
                    <a:pt x="35989" y="9970"/>
                    <a:pt x="32493" y="10518"/>
                    <a:pt x="28967" y="10639"/>
                  </a:cubicBezTo>
                  <a:lnTo>
                    <a:pt x="26323" y="10639"/>
                  </a:lnTo>
                  <a:cubicBezTo>
                    <a:pt x="25441" y="10578"/>
                    <a:pt x="24560" y="10578"/>
                    <a:pt x="23678" y="10487"/>
                  </a:cubicBezTo>
                  <a:cubicBezTo>
                    <a:pt x="22827" y="10396"/>
                    <a:pt x="21946" y="10274"/>
                    <a:pt x="21064" y="10183"/>
                  </a:cubicBezTo>
                  <a:cubicBezTo>
                    <a:pt x="20183" y="10031"/>
                    <a:pt x="19332" y="9910"/>
                    <a:pt x="18481" y="9666"/>
                  </a:cubicBezTo>
                  <a:cubicBezTo>
                    <a:pt x="16779" y="9302"/>
                    <a:pt x="15076" y="8815"/>
                    <a:pt x="13435" y="8208"/>
                  </a:cubicBezTo>
                  <a:cubicBezTo>
                    <a:pt x="11763" y="7600"/>
                    <a:pt x="10152" y="6870"/>
                    <a:pt x="8602" y="6080"/>
                  </a:cubicBezTo>
                  <a:cubicBezTo>
                    <a:pt x="7052" y="5259"/>
                    <a:pt x="5532" y="4347"/>
                    <a:pt x="4073" y="3344"/>
                  </a:cubicBezTo>
                  <a:cubicBezTo>
                    <a:pt x="2645" y="2341"/>
                    <a:pt x="1246" y="1247"/>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3" name="Google Shape;1563;p43"/>
            <p:cNvSpPr/>
            <p:nvPr/>
          </p:nvSpPr>
          <p:spPr>
            <a:xfrm>
              <a:off x="7786875" y="1415200"/>
              <a:ext cx="428625" cy="410375"/>
            </a:xfrm>
            <a:custGeom>
              <a:avLst/>
              <a:gdLst/>
              <a:ahLst/>
              <a:cxnLst/>
              <a:rect l="l" t="t" r="r" b="b"/>
              <a:pathLst>
                <a:path w="17145" h="16415" extrusionOk="0">
                  <a:moveTo>
                    <a:pt x="17144" y="1"/>
                  </a:moveTo>
                  <a:lnTo>
                    <a:pt x="17144" y="1"/>
                  </a:lnTo>
                  <a:cubicBezTo>
                    <a:pt x="15533" y="1125"/>
                    <a:pt x="13983" y="2372"/>
                    <a:pt x="12433" y="3648"/>
                  </a:cubicBezTo>
                  <a:cubicBezTo>
                    <a:pt x="10913" y="4925"/>
                    <a:pt x="9454" y="6262"/>
                    <a:pt x="8025" y="7630"/>
                  </a:cubicBezTo>
                  <a:cubicBezTo>
                    <a:pt x="7296" y="8299"/>
                    <a:pt x="6597" y="9028"/>
                    <a:pt x="5898" y="9727"/>
                  </a:cubicBezTo>
                  <a:cubicBezTo>
                    <a:pt x="5199" y="10426"/>
                    <a:pt x="4469" y="11156"/>
                    <a:pt x="3831" y="11885"/>
                  </a:cubicBezTo>
                  <a:cubicBezTo>
                    <a:pt x="2493" y="13314"/>
                    <a:pt x="1217" y="14834"/>
                    <a:pt x="1" y="16414"/>
                  </a:cubicBezTo>
                  <a:cubicBezTo>
                    <a:pt x="1430" y="15077"/>
                    <a:pt x="2858" y="13679"/>
                    <a:pt x="4287" y="12311"/>
                  </a:cubicBezTo>
                  <a:lnTo>
                    <a:pt x="8542" y="8208"/>
                  </a:lnTo>
                  <a:cubicBezTo>
                    <a:pt x="11399" y="5472"/>
                    <a:pt x="14287" y="2767"/>
                    <a:pt x="1714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4" name="Google Shape;1564;p43"/>
            <p:cNvSpPr/>
            <p:nvPr/>
          </p:nvSpPr>
          <p:spPr>
            <a:xfrm>
              <a:off x="8179750" y="1384050"/>
              <a:ext cx="63100" cy="74500"/>
            </a:xfrm>
            <a:custGeom>
              <a:avLst/>
              <a:gdLst/>
              <a:ahLst/>
              <a:cxnLst/>
              <a:rect l="l" t="t" r="r" b="b"/>
              <a:pathLst>
                <a:path w="2524" h="2980" extrusionOk="0">
                  <a:moveTo>
                    <a:pt x="1216" y="0"/>
                  </a:moveTo>
                  <a:cubicBezTo>
                    <a:pt x="548" y="0"/>
                    <a:pt x="1" y="700"/>
                    <a:pt x="1" y="1490"/>
                  </a:cubicBezTo>
                  <a:cubicBezTo>
                    <a:pt x="1" y="2341"/>
                    <a:pt x="608" y="2979"/>
                    <a:pt x="1308" y="2979"/>
                  </a:cubicBezTo>
                  <a:cubicBezTo>
                    <a:pt x="1976" y="2979"/>
                    <a:pt x="2523" y="2280"/>
                    <a:pt x="2523" y="1490"/>
                  </a:cubicBezTo>
                  <a:cubicBezTo>
                    <a:pt x="2523" y="700"/>
                    <a:pt x="1915" y="31"/>
                    <a:pt x="1216" y="0"/>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5" name="Google Shape;1565;p43"/>
            <p:cNvSpPr/>
            <p:nvPr/>
          </p:nvSpPr>
          <p:spPr>
            <a:xfrm>
              <a:off x="8211675" y="1283750"/>
              <a:ext cx="213550" cy="219625"/>
            </a:xfrm>
            <a:custGeom>
              <a:avLst/>
              <a:gdLst/>
              <a:ahLst/>
              <a:cxnLst/>
              <a:rect l="l" t="t" r="r" b="b"/>
              <a:pathLst>
                <a:path w="8542" h="8785" fill="none" extrusionOk="0">
                  <a:moveTo>
                    <a:pt x="0" y="5563"/>
                  </a:moveTo>
                  <a:cubicBezTo>
                    <a:pt x="0" y="5563"/>
                    <a:pt x="486" y="0"/>
                    <a:pt x="4499" y="183"/>
                  </a:cubicBezTo>
                  <a:cubicBezTo>
                    <a:pt x="8541" y="395"/>
                    <a:pt x="6626" y="8785"/>
                    <a:pt x="0" y="5563"/>
                  </a:cubicBezTo>
                  <a:close/>
                </a:path>
              </a:pathLst>
            </a:custGeom>
            <a:solidFill>
              <a:schemeClr val="lt2"/>
            </a:solidFill>
            <a:ln w="197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6" name="Google Shape;1566;p43"/>
            <p:cNvSpPr/>
            <p:nvPr/>
          </p:nvSpPr>
          <p:spPr>
            <a:xfrm>
              <a:off x="8007250" y="1291350"/>
              <a:ext cx="204450" cy="205200"/>
            </a:xfrm>
            <a:custGeom>
              <a:avLst/>
              <a:gdLst/>
              <a:ahLst/>
              <a:cxnLst/>
              <a:rect l="l" t="t" r="r" b="b"/>
              <a:pathLst>
                <a:path w="8178" h="8208" fill="none" extrusionOk="0">
                  <a:moveTo>
                    <a:pt x="8177" y="5167"/>
                  </a:moveTo>
                  <a:cubicBezTo>
                    <a:pt x="8177" y="5167"/>
                    <a:pt x="7478" y="0"/>
                    <a:pt x="3709" y="183"/>
                  </a:cubicBezTo>
                  <a:cubicBezTo>
                    <a:pt x="1" y="335"/>
                    <a:pt x="2128" y="8207"/>
                    <a:pt x="8177" y="5167"/>
                  </a:cubicBezTo>
                  <a:close/>
                </a:path>
              </a:pathLst>
            </a:custGeom>
            <a:solidFill>
              <a:schemeClr val="lt2"/>
            </a:solidFill>
            <a:ln w="197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7" name="Google Shape;1567;p43"/>
            <p:cNvSpPr/>
            <p:nvPr/>
          </p:nvSpPr>
          <p:spPr>
            <a:xfrm>
              <a:off x="8139475" y="1420525"/>
              <a:ext cx="175550" cy="275875"/>
            </a:xfrm>
            <a:custGeom>
              <a:avLst/>
              <a:gdLst/>
              <a:ahLst/>
              <a:cxnLst/>
              <a:rect l="l" t="t" r="r" b="b"/>
              <a:pathLst>
                <a:path w="7022" h="11035" fill="none" extrusionOk="0">
                  <a:moveTo>
                    <a:pt x="1" y="8967"/>
                  </a:moveTo>
                  <a:cubicBezTo>
                    <a:pt x="943" y="2098"/>
                    <a:pt x="2919" y="0"/>
                    <a:pt x="2919" y="0"/>
                  </a:cubicBezTo>
                  <a:cubicBezTo>
                    <a:pt x="2919" y="0"/>
                    <a:pt x="6384" y="4408"/>
                    <a:pt x="7022" y="11034"/>
                  </a:cubicBezTo>
                </a:path>
              </a:pathLst>
            </a:custGeom>
            <a:solidFill>
              <a:schemeClr val="lt2"/>
            </a:solidFill>
            <a:ln w="197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8" name="Google Shape;1568;p43"/>
            <p:cNvSpPr/>
            <p:nvPr/>
          </p:nvSpPr>
          <p:spPr>
            <a:xfrm>
              <a:off x="7726100" y="1553500"/>
              <a:ext cx="1530450" cy="587500"/>
            </a:xfrm>
            <a:custGeom>
              <a:avLst/>
              <a:gdLst/>
              <a:ahLst/>
              <a:cxnLst/>
              <a:rect l="l" t="t" r="r" b="b"/>
              <a:pathLst>
                <a:path w="61218" h="23500" extrusionOk="0">
                  <a:moveTo>
                    <a:pt x="4377" y="1"/>
                  </a:moveTo>
                  <a:cubicBezTo>
                    <a:pt x="2250" y="7508"/>
                    <a:pt x="973" y="14165"/>
                    <a:pt x="335" y="18147"/>
                  </a:cubicBezTo>
                  <a:cubicBezTo>
                    <a:pt x="0" y="20396"/>
                    <a:pt x="1824" y="22615"/>
                    <a:pt x="4256" y="22889"/>
                  </a:cubicBezTo>
                  <a:cubicBezTo>
                    <a:pt x="8460" y="23314"/>
                    <a:pt x="12510" y="23500"/>
                    <a:pt x="16378" y="23500"/>
                  </a:cubicBezTo>
                  <a:cubicBezTo>
                    <a:pt x="24114" y="23500"/>
                    <a:pt x="31125" y="22757"/>
                    <a:pt x="37205" y="21703"/>
                  </a:cubicBezTo>
                  <a:cubicBezTo>
                    <a:pt x="37083" y="21521"/>
                    <a:pt x="36931" y="21369"/>
                    <a:pt x="36809" y="21156"/>
                  </a:cubicBezTo>
                  <a:cubicBezTo>
                    <a:pt x="46810" y="19180"/>
                    <a:pt x="54409" y="16110"/>
                    <a:pt x="58664" y="14104"/>
                  </a:cubicBezTo>
                  <a:cubicBezTo>
                    <a:pt x="60214" y="13375"/>
                    <a:pt x="61156" y="11642"/>
                    <a:pt x="61217" y="9758"/>
                  </a:cubicBezTo>
                  <a:lnTo>
                    <a:pt x="60184" y="9758"/>
                  </a:lnTo>
                  <a:cubicBezTo>
                    <a:pt x="35928" y="9758"/>
                    <a:pt x="14894" y="5806"/>
                    <a:pt x="4377"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9" name="Google Shape;1569;p43"/>
            <p:cNvSpPr/>
            <p:nvPr/>
          </p:nvSpPr>
          <p:spPr>
            <a:xfrm>
              <a:off x="8264850" y="877825"/>
              <a:ext cx="1768300" cy="1503800"/>
            </a:xfrm>
            <a:custGeom>
              <a:avLst/>
              <a:gdLst/>
              <a:ahLst/>
              <a:cxnLst/>
              <a:rect l="l" t="t" r="r" b="b"/>
              <a:pathLst>
                <a:path w="70732" h="60152" extrusionOk="0">
                  <a:moveTo>
                    <a:pt x="38173" y="0"/>
                  </a:moveTo>
                  <a:cubicBezTo>
                    <a:pt x="37023" y="0"/>
                    <a:pt x="35841" y="421"/>
                    <a:pt x="34895" y="1252"/>
                  </a:cubicBezTo>
                  <a:cubicBezTo>
                    <a:pt x="18299" y="15873"/>
                    <a:pt x="5867" y="40736"/>
                    <a:pt x="1156" y="51162"/>
                  </a:cubicBezTo>
                  <a:cubicBezTo>
                    <a:pt x="1" y="53745"/>
                    <a:pt x="1369" y="56542"/>
                    <a:pt x="4043" y="57150"/>
                  </a:cubicBezTo>
                  <a:cubicBezTo>
                    <a:pt x="14112" y="59350"/>
                    <a:pt x="23646" y="60152"/>
                    <a:pt x="32200" y="60152"/>
                  </a:cubicBezTo>
                  <a:cubicBezTo>
                    <a:pt x="47868" y="60152"/>
                    <a:pt x="60247" y="57462"/>
                    <a:pt x="66598" y="55752"/>
                  </a:cubicBezTo>
                  <a:cubicBezTo>
                    <a:pt x="69121" y="55083"/>
                    <a:pt x="70732" y="52408"/>
                    <a:pt x="70033" y="49976"/>
                  </a:cubicBezTo>
                  <a:cubicBezTo>
                    <a:pt x="61765" y="20797"/>
                    <a:pt x="47175" y="6116"/>
                    <a:pt x="40913" y="948"/>
                  </a:cubicBezTo>
                  <a:cubicBezTo>
                    <a:pt x="40138" y="314"/>
                    <a:pt x="39168" y="0"/>
                    <a:pt x="381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3"/>
            <p:cNvSpPr/>
            <p:nvPr/>
          </p:nvSpPr>
          <p:spPr>
            <a:xfrm>
              <a:off x="8880375" y="937225"/>
              <a:ext cx="400475" cy="958250"/>
            </a:xfrm>
            <a:custGeom>
              <a:avLst/>
              <a:gdLst/>
              <a:ahLst/>
              <a:cxnLst/>
              <a:rect l="l" t="t" r="r" b="b"/>
              <a:pathLst>
                <a:path w="16019" h="38330" extrusionOk="0">
                  <a:moveTo>
                    <a:pt x="16019" y="1"/>
                  </a:moveTo>
                  <a:cubicBezTo>
                    <a:pt x="15685" y="1703"/>
                    <a:pt x="15259" y="3405"/>
                    <a:pt x="14773" y="5016"/>
                  </a:cubicBezTo>
                  <a:cubicBezTo>
                    <a:pt x="14317" y="6688"/>
                    <a:pt x="13770" y="8360"/>
                    <a:pt x="13222" y="10001"/>
                  </a:cubicBezTo>
                  <a:cubicBezTo>
                    <a:pt x="12067" y="13253"/>
                    <a:pt x="10821" y="16475"/>
                    <a:pt x="9423" y="19667"/>
                  </a:cubicBezTo>
                  <a:lnTo>
                    <a:pt x="8359" y="22068"/>
                  </a:lnTo>
                  <a:cubicBezTo>
                    <a:pt x="7994" y="22858"/>
                    <a:pt x="7630" y="23618"/>
                    <a:pt x="7235" y="24439"/>
                  </a:cubicBezTo>
                  <a:cubicBezTo>
                    <a:pt x="6535" y="26019"/>
                    <a:pt x="5684" y="27539"/>
                    <a:pt x="4924" y="29089"/>
                  </a:cubicBezTo>
                  <a:cubicBezTo>
                    <a:pt x="4560" y="29910"/>
                    <a:pt x="4134" y="30670"/>
                    <a:pt x="3709" y="31430"/>
                  </a:cubicBezTo>
                  <a:lnTo>
                    <a:pt x="2493" y="33740"/>
                  </a:lnTo>
                  <a:cubicBezTo>
                    <a:pt x="1703" y="35290"/>
                    <a:pt x="821" y="36780"/>
                    <a:pt x="0" y="38330"/>
                  </a:cubicBezTo>
                  <a:cubicBezTo>
                    <a:pt x="943" y="36840"/>
                    <a:pt x="1885" y="35412"/>
                    <a:pt x="2827" y="33922"/>
                  </a:cubicBezTo>
                  <a:cubicBezTo>
                    <a:pt x="3709" y="32433"/>
                    <a:pt x="4620" y="30913"/>
                    <a:pt x="5472" y="29393"/>
                  </a:cubicBezTo>
                  <a:cubicBezTo>
                    <a:pt x="6292" y="27874"/>
                    <a:pt x="7143" y="26323"/>
                    <a:pt x="7903" y="24773"/>
                  </a:cubicBezTo>
                  <a:cubicBezTo>
                    <a:pt x="8268" y="23953"/>
                    <a:pt x="8663" y="23193"/>
                    <a:pt x="9028" y="22402"/>
                  </a:cubicBezTo>
                  <a:lnTo>
                    <a:pt x="10092" y="20032"/>
                  </a:lnTo>
                  <a:cubicBezTo>
                    <a:pt x="11490" y="16840"/>
                    <a:pt x="12767" y="13557"/>
                    <a:pt x="13770" y="10214"/>
                  </a:cubicBezTo>
                  <a:cubicBezTo>
                    <a:pt x="14317" y="8542"/>
                    <a:pt x="14773" y="6870"/>
                    <a:pt x="15137" y="5168"/>
                  </a:cubicBezTo>
                  <a:cubicBezTo>
                    <a:pt x="15533" y="3466"/>
                    <a:pt x="15867" y="1733"/>
                    <a:pt x="160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1" name="Google Shape;1571;p43"/>
            <p:cNvSpPr/>
            <p:nvPr/>
          </p:nvSpPr>
          <p:spPr>
            <a:xfrm>
              <a:off x="8933575" y="1166725"/>
              <a:ext cx="487875" cy="946075"/>
            </a:xfrm>
            <a:custGeom>
              <a:avLst/>
              <a:gdLst/>
              <a:ahLst/>
              <a:cxnLst/>
              <a:rect l="l" t="t" r="r" b="b"/>
              <a:pathLst>
                <a:path w="19515" h="37843" extrusionOk="0">
                  <a:moveTo>
                    <a:pt x="19484" y="0"/>
                  </a:moveTo>
                  <a:cubicBezTo>
                    <a:pt x="19484" y="92"/>
                    <a:pt x="19453" y="213"/>
                    <a:pt x="19484" y="274"/>
                  </a:cubicBezTo>
                  <a:lnTo>
                    <a:pt x="19392" y="608"/>
                  </a:lnTo>
                  <a:cubicBezTo>
                    <a:pt x="19332" y="851"/>
                    <a:pt x="19301" y="1034"/>
                    <a:pt x="19210" y="1247"/>
                  </a:cubicBezTo>
                  <a:cubicBezTo>
                    <a:pt x="19058" y="1733"/>
                    <a:pt x="18937" y="2128"/>
                    <a:pt x="18785" y="2554"/>
                  </a:cubicBezTo>
                  <a:cubicBezTo>
                    <a:pt x="18541" y="3435"/>
                    <a:pt x="18237" y="4256"/>
                    <a:pt x="17934" y="5107"/>
                  </a:cubicBezTo>
                  <a:cubicBezTo>
                    <a:pt x="17326" y="6779"/>
                    <a:pt x="16718" y="8450"/>
                    <a:pt x="16019" y="10122"/>
                  </a:cubicBezTo>
                  <a:cubicBezTo>
                    <a:pt x="14681" y="13435"/>
                    <a:pt x="13253" y="16718"/>
                    <a:pt x="11642" y="19909"/>
                  </a:cubicBezTo>
                  <a:cubicBezTo>
                    <a:pt x="10091" y="23162"/>
                    <a:pt x="8359" y="26262"/>
                    <a:pt x="6444" y="29302"/>
                  </a:cubicBezTo>
                  <a:cubicBezTo>
                    <a:pt x="4499" y="32311"/>
                    <a:pt x="2432" y="35198"/>
                    <a:pt x="0" y="37843"/>
                  </a:cubicBezTo>
                  <a:cubicBezTo>
                    <a:pt x="2614" y="35411"/>
                    <a:pt x="4924" y="32584"/>
                    <a:pt x="6930" y="29606"/>
                  </a:cubicBezTo>
                  <a:cubicBezTo>
                    <a:pt x="8967" y="26657"/>
                    <a:pt x="10730" y="23496"/>
                    <a:pt x="12341" y="20274"/>
                  </a:cubicBezTo>
                  <a:cubicBezTo>
                    <a:pt x="13891" y="17022"/>
                    <a:pt x="15350" y="13739"/>
                    <a:pt x="16566" y="10335"/>
                  </a:cubicBezTo>
                  <a:cubicBezTo>
                    <a:pt x="17174" y="8633"/>
                    <a:pt x="17721" y="6931"/>
                    <a:pt x="18268" y="5228"/>
                  </a:cubicBezTo>
                  <a:cubicBezTo>
                    <a:pt x="18541" y="4377"/>
                    <a:pt x="18754" y="3496"/>
                    <a:pt x="18997" y="2645"/>
                  </a:cubicBezTo>
                  <a:cubicBezTo>
                    <a:pt x="19089" y="2219"/>
                    <a:pt x="19180" y="1794"/>
                    <a:pt x="19301" y="1338"/>
                  </a:cubicBezTo>
                  <a:cubicBezTo>
                    <a:pt x="19362" y="1155"/>
                    <a:pt x="19392" y="912"/>
                    <a:pt x="19453" y="699"/>
                  </a:cubicBezTo>
                  <a:lnTo>
                    <a:pt x="19484" y="365"/>
                  </a:lnTo>
                  <a:cubicBezTo>
                    <a:pt x="19484" y="244"/>
                    <a:pt x="19514" y="122"/>
                    <a:pt x="1948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2" name="Google Shape;1572;p43"/>
            <p:cNvSpPr/>
            <p:nvPr/>
          </p:nvSpPr>
          <p:spPr>
            <a:xfrm>
              <a:off x="9042225" y="1305025"/>
              <a:ext cx="491675" cy="896700"/>
            </a:xfrm>
            <a:custGeom>
              <a:avLst/>
              <a:gdLst/>
              <a:ahLst/>
              <a:cxnLst/>
              <a:rect l="l" t="t" r="r" b="b"/>
              <a:pathLst>
                <a:path w="19667" h="35868" extrusionOk="0">
                  <a:moveTo>
                    <a:pt x="19667" y="0"/>
                  </a:moveTo>
                  <a:lnTo>
                    <a:pt x="19667" y="0"/>
                  </a:lnTo>
                  <a:cubicBezTo>
                    <a:pt x="19272" y="760"/>
                    <a:pt x="18968" y="1551"/>
                    <a:pt x="18542" y="2371"/>
                  </a:cubicBezTo>
                  <a:lnTo>
                    <a:pt x="17569" y="4742"/>
                  </a:lnTo>
                  <a:cubicBezTo>
                    <a:pt x="16870" y="6292"/>
                    <a:pt x="16202" y="7903"/>
                    <a:pt x="15502" y="9453"/>
                  </a:cubicBezTo>
                  <a:cubicBezTo>
                    <a:pt x="14135" y="12554"/>
                    <a:pt x="12706" y="15684"/>
                    <a:pt x="11156" y="18724"/>
                  </a:cubicBezTo>
                  <a:cubicBezTo>
                    <a:pt x="10396" y="20244"/>
                    <a:pt x="9575" y="21764"/>
                    <a:pt x="8755" y="23253"/>
                  </a:cubicBezTo>
                  <a:cubicBezTo>
                    <a:pt x="7904" y="24712"/>
                    <a:pt x="7052" y="26201"/>
                    <a:pt x="6141" y="27660"/>
                  </a:cubicBezTo>
                  <a:cubicBezTo>
                    <a:pt x="5229" y="29059"/>
                    <a:pt x="4256" y="30487"/>
                    <a:pt x="3253" y="31855"/>
                  </a:cubicBezTo>
                  <a:cubicBezTo>
                    <a:pt x="2250" y="33253"/>
                    <a:pt x="1156" y="34560"/>
                    <a:pt x="1" y="35867"/>
                  </a:cubicBezTo>
                  <a:cubicBezTo>
                    <a:pt x="2554" y="33527"/>
                    <a:pt x="4712" y="30852"/>
                    <a:pt x="6657" y="27995"/>
                  </a:cubicBezTo>
                  <a:cubicBezTo>
                    <a:pt x="8603" y="25137"/>
                    <a:pt x="10305" y="22128"/>
                    <a:pt x="11855" y="19058"/>
                  </a:cubicBezTo>
                  <a:cubicBezTo>
                    <a:pt x="13436" y="16019"/>
                    <a:pt x="14834" y="12858"/>
                    <a:pt x="16110" y="9666"/>
                  </a:cubicBezTo>
                  <a:cubicBezTo>
                    <a:pt x="16779" y="8086"/>
                    <a:pt x="17387" y="6475"/>
                    <a:pt x="17934" y="4864"/>
                  </a:cubicBezTo>
                  <a:cubicBezTo>
                    <a:pt x="18542" y="3222"/>
                    <a:pt x="19059" y="1581"/>
                    <a:pt x="19667"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3"/>
            <p:cNvSpPr/>
            <p:nvPr/>
          </p:nvSpPr>
          <p:spPr>
            <a:xfrm>
              <a:off x="9067300" y="1282975"/>
              <a:ext cx="966600" cy="1098850"/>
            </a:xfrm>
            <a:custGeom>
              <a:avLst/>
              <a:gdLst/>
              <a:ahLst/>
              <a:cxnLst/>
              <a:rect l="l" t="t" r="r" b="b"/>
              <a:pathLst>
                <a:path w="38664" h="43954" extrusionOk="0">
                  <a:moveTo>
                    <a:pt x="22402" y="1"/>
                  </a:moveTo>
                  <a:cubicBezTo>
                    <a:pt x="17144" y="17083"/>
                    <a:pt x="5350" y="35898"/>
                    <a:pt x="1" y="43953"/>
                  </a:cubicBezTo>
                  <a:cubicBezTo>
                    <a:pt x="89" y="43953"/>
                    <a:pt x="178" y="43953"/>
                    <a:pt x="266" y="43953"/>
                  </a:cubicBezTo>
                  <a:cubicBezTo>
                    <a:pt x="15855" y="43953"/>
                    <a:pt x="28183" y="41299"/>
                    <a:pt x="34500" y="39546"/>
                  </a:cubicBezTo>
                  <a:cubicBezTo>
                    <a:pt x="37083" y="38877"/>
                    <a:pt x="38664" y="36202"/>
                    <a:pt x="37935" y="33770"/>
                  </a:cubicBezTo>
                  <a:cubicBezTo>
                    <a:pt x="33770" y="18998"/>
                    <a:pt x="27965" y="7965"/>
                    <a:pt x="22402"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4" name="Google Shape;1574;p43"/>
            <p:cNvSpPr/>
            <p:nvPr/>
          </p:nvSpPr>
          <p:spPr>
            <a:xfrm>
              <a:off x="9121250" y="1349400"/>
              <a:ext cx="950650" cy="1043050"/>
            </a:xfrm>
            <a:custGeom>
              <a:avLst/>
              <a:gdLst/>
              <a:ahLst/>
              <a:cxnLst/>
              <a:rect l="l" t="t" r="r" b="b"/>
              <a:pathLst>
                <a:path w="38026" h="41722" extrusionOk="0">
                  <a:moveTo>
                    <a:pt x="22574" y="1"/>
                  </a:moveTo>
                  <a:cubicBezTo>
                    <a:pt x="22457" y="1"/>
                    <a:pt x="22345" y="78"/>
                    <a:pt x="22311" y="231"/>
                  </a:cubicBezTo>
                  <a:cubicBezTo>
                    <a:pt x="16688" y="16402"/>
                    <a:pt x="5502" y="33667"/>
                    <a:pt x="1" y="41721"/>
                  </a:cubicBezTo>
                  <a:cubicBezTo>
                    <a:pt x="15320" y="41539"/>
                    <a:pt x="27387" y="38986"/>
                    <a:pt x="33710" y="37314"/>
                  </a:cubicBezTo>
                  <a:cubicBezTo>
                    <a:pt x="36354" y="36615"/>
                    <a:pt x="38026" y="33971"/>
                    <a:pt x="37327" y="31539"/>
                  </a:cubicBezTo>
                  <a:cubicBezTo>
                    <a:pt x="33406" y="18195"/>
                    <a:pt x="28086" y="7891"/>
                    <a:pt x="22828" y="140"/>
                  </a:cubicBezTo>
                  <a:cubicBezTo>
                    <a:pt x="22761" y="47"/>
                    <a:pt x="22666" y="1"/>
                    <a:pt x="2257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5" name="Google Shape;1575;p43"/>
            <p:cNvSpPr/>
            <p:nvPr/>
          </p:nvSpPr>
          <p:spPr>
            <a:xfrm>
              <a:off x="9236000" y="1553500"/>
              <a:ext cx="501550" cy="809300"/>
            </a:xfrm>
            <a:custGeom>
              <a:avLst/>
              <a:gdLst/>
              <a:ahLst/>
              <a:cxnLst/>
              <a:rect l="l" t="t" r="r" b="b"/>
              <a:pathLst>
                <a:path w="20062" h="32372" extrusionOk="0">
                  <a:moveTo>
                    <a:pt x="20062" y="1"/>
                  </a:moveTo>
                  <a:cubicBezTo>
                    <a:pt x="19758" y="730"/>
                    <a:pt x="19454" y="1490"/>
                    <a:pt x="19180" y="2250"/>
                  </a:cubicBezTo>
                  <a:cubicBezTo>
                    <a:pt x="18937" y="3010"/>
                    <a:pt x="18663" y="3770"/>
                    <a:pt x="18329" y="4499"/>
                  </a:cubicBezTo>
                  <a:cubicBezTo>
                    <a:pt x="17721" y="5958"/>
                    <a:pt x="17113" y="7448"/>
                    <a:pt x="16384" y="8907"/>
                  </a:cubicBezTo>
                  <a:cubicBezTo>
                    <a:pt x="15046" y="11825"/>
                    <a:pt x="13496" y="14591"/>
                    <a:pt x="11824" y="17326"/>
                  </a:cubicBezTo>
                  <a:lnTo>
                    <a:pt x="10578" y="19332"/>
                  </a:lnTo>
                  <a:lnTo>
                    <a:pt x="9241" y="21308"/>
                  </a:lnTo>
                  <a:cubicBezTo>
                    <a:pt x="8329" y="22645"/>
                    <a:pt x="7387" y="23922"/>
                    <a:pt x="6384" y="25199"/>
                  </a:cubicBezTo>
                  <a:cubicBezTo>
                    <a:pt x="4408" y="27691"/>
                    <a:pt x="2341" y="30123"/>
                    <a:pt x="1" y="32372"/>
                  </a:cubicBezTo>
                  <a:cubicBezTo>
                    <a:pt x="2523" y="30366"/>
                    <a:pt x="4803" y="28056"/>
                    <a:pt x="6840" y="25594"/>
                  </a:cubicBezTo>
                  <a:cubicBezTo>
                    <a:pt x="8937" y="23132"/>
                    <a:pt x="10821" y="20518"/>
                    <a:pt x="12493" y="17752"/>
                  </a:cubicBezTo>
                  <a:cubicBezTo>
                    <a:pt x="14165" y="14986"/>
                    <a:pt x="15685" y="12159"/>
                    <a:pt x="16961" y="9150"/>
                  </a:cubicBezTo>
                  <a:cubicBezTo>
                    <a:pt x="17265" y="8390"/>
                    <a:pt x="17600" y="7660"/>
                    <a:pt x="17873" y="6900"/>
                  </a:cubicBezTo>
                  <a:lnTo>
                    <a:pt x="18694" y="4621"/>
                  </a:lnTo>
                  <a:cubicBezTo>
                    <a:pt x="18998" y="3861"/>
                    <a:pt x="19180" y="3071"/>
                    <a:pt x="19423" y="2311"/>
                  </a:cubicBezTo>
                  <a:cubicBezTo>
                    <a:pt x="19636" y="1551"/>
                    <a:pt x="19849" y="761"/>
                    <a:pt x="200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6" name="Google Shape;1576;p43"/>
            <p:cNvSpPr/>
            <p:nvPr/>
          </p:nvSpPr>
          <p:spPr>
            <a:xfrm>
              <a:off x="9454850" y="1763225"/>
              <a:ext cx="368575" cy="579825"/>
            </a:xfrm>
            <a:custGeom>
              <a:avLst/>
              <a:gdLst/>
              <a:ahLst/>
              <a:cxnLst/>
              <a:rect l="l" t="t" r="r" b="b"/>
              <a:pathLst>
                <a:path w="14743" h="23193" extrusionOk="0">
                  <a:moveTo>
                    <a:pt x="14742" y="1"/>
                  </a:moveTo>
                  <a:lnTo>
                    <a:pt x="14742" y="1"/>
                  </a:lnTo>
                  <a:cubicBezTo>
                    <a:pt x="14499" y="548"/>
                    <a:pt x="14317" y="1095"/>
                    <a:pt x="14134" y="1642"/>
                  </a:cubicBezTo>
                  <a:cubicBezTo>
                    <a:pt x="13952" y="2159"/>
                    <a:pt x="13739" y="2736"/>
                    <a:pt x="13527" y="3284"/>
                  </a:cubicBezTo>
                  <a:cubicBezTo>
                    <a:pt x="13071" y="4347"/>
                    <a:pt x="12645" y="5442"/>
                    <a:pt x="12159" y="6475"/>
                  </a:cubicBezTo>
                  <a:cubicBezTo>
                    <a:pt x="11217" y="8572"/>
                    <a:pt x="10061" y="10609"/>
                    <a:pt x="8846" y="12554"/>
                  </a:cubicBezTo>
                  <a:cubicBezTo>
                    <a:pt x="8511" y="13010"/>
                    <a:pt x="8207" y="13497"/>
                    <a:pt x="7903" y="13983"/>
                  </a:cubicBezTo>
                  <a:lnTo>
                    <a:pt x="6900" y="15411"/>
                  </a:lnTo>
                  <a:cubicBezTo>
                    <a:pt x="6232" y="16293"/>
                    <a:pt x="5502" y="17266"/>
                    <a:pt x="4773" y="18147"/>
                  </a:cubicBezTo>
                  <a:cubicBezTo>
                    <a:pt x="3314" y="19910"/>
                    <a:pt x="1733" y="21643"/>
                    <a:pt x="0" y="23193"/>
                  </a:cubicBezTo>
                  <a:cubicBezTo>
                    <a:pt x="1946" y="21886"/>
                    <a:pt x="3648" y="20275"/>
                    <a:pt x="5320" y="18573"/>
                  </a:cubicBezTo>
                  <a:cubicBezTo>
                    <a:pt x="6900" y="16870"/>
                    <a:pt x="8329" y="14986"/>
                    <a:pt x="9575" y="13010"/>
                  </a:cubicBezTo>
                  <a:cubicBezTo>
                    <a:pt x="10791" y="10974"/>
                    <a:pt x="11916" y="8937"/>
                    <a:pt x="12767" y="6718"/>
                  </a:cubicBezTo>
                  <a:cubicBezTo>
                    <a:pt x="12949" y="6202"/>
                    <a:pt x="13223" y="5654"/>
                    <a:pt x="13375" y="5107"/>
                  </a:cubicBezTo>
                  <a:lnTo>
                    <a:pt x="13891" y="3436"/>
                  </a:lnTo>
                  <a:cubicBezTo>
                    <a:pt x="14104" y="2858"/>
                    <a:pt x="14195" y="2281"/>
                    <a:pt x="14347" y="1703"/>
                  </a:cubicBezTo>
                  <a:cubicBezTo>
                    <a:pt x="14469" y="1156"/>
                    <a:pt x="14621" y="578"/>
                    <a:pt x="1474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7" name="Google Shape;1577;p43"/>
            <p:cNvSpPr/>
            <p:nvPr/>
          </p:nvSpPr>
          <p:spPr>
            <a:xfrm>
              <a:off x="9720800" y="1941050"/>
              <a:ext cx="197600" cy="359450"/>
            </a:xfrm>
            <a:custGeom>
              <a:avLst/>
              <a:gdLst/>
              <a:ahLst/>
              <a:cxnLst/>
              <a:rect l="l" t="t" r="r" b="b"/>
              <a:pathLst>
                <a:path w="7904" h="14378" extrusionOk="0">
                  <a:moveTo>
                    <a:pt x="7873" y="0"/>
                  </a:moveTo>
                  <a:lnTo>
                    <a:pt x="7873" y="0"/>
                  </a:lnTo>
                  <a:cubicBezTo>
                    <a:pt x="7600" y="1368"/>
                    <a:pt x="7114" y="2614"/>
                    <a:pt x="6536" y="3891"/>
                  </a:cubicBezTo>
                  <a:cubicBezTo>
                    <a:pt x="5959" y="5137"/>
                    <a:pt x="5320" y="6323"/>
                    <a:pt x="4591" y="7478"/>
                  </a:cubicBezTo>
                  <a:cubicBezTo>
                    <a:pt x="3861" y="8663"/>
                    <a:pt x="3101" y="9818"/>
                    <a:pt x="2341" y="10943"/>
                  </a:cubicBezTo>
                  <a:lnTo>
                    <a:pt x="1" y="14378"/>
                  </a:lnTo>
                  <a:cubicBezTo>
                    <a:pt x="1034" y="13405"/>
                    <a:pt x="1977" y="12402"/>
                    <a:pt x="2858" y="11277"/>
                  </a:cubicBezTo>
                  <a:cubicBezTo>
                    <a:pt x="3253" y="10760"/>
                    <a:pt x="3679" y="10183"/>
                    <a:pt x="4104" y="9605"/>
                  </a:cubicBezTo>
                  <a:cubicBezTo>
                    <a:pt x="4469" y="9058"/>
                    <a:pt x="4864" y="8481"/>
                    <a:pt x="5229" y="7873"/>
                  </a:cubicBezTo>
                  <a:cubicBezTo>
                    <a:pt x="5959" y="6687"/>
                    <a:pt x="6658" y="5441"/>
                    <a:pt x="7114" y="4104"/>
                  </a:cubicBezTo>
                  <a:cubicBezTo>
                    <a:pt x="7570" y="2827"/>
                    <a:pt x="7904" y="1399"/>
                    <a:pt x="7873"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8" name="Google Shape;1578;p43"/>
            <p:cNvSpPr/>
            <p:nvPr/>
          </p:nvSpPr>
          <p:spPr>
            <a:xfrm>
              <a:off x="8282325" y="987375"/>
              <a:ext cx="1114800" cy="1404325"/>
            </a:xfrm>
            <a:custGeom>
              <a:avLst/>
              <a:gdLst/>
              <a:ahLst/>
              <a:cxnLst/>
              <a:rect l="l" t="t" r="r" b="b"/>
              <a:pathLst>
                <a:path w="44592" h="56173" extrusionOk="0">
                  <a:moveTo>
                    <a:pt x="30913" y="1"/>
                  </a:moveTo>
                  <a:cubicBezTo>
                    <a:pt x="28087" y="2767"/>
                    <a:pt x="25442" y="5807"/>
                    <a:pt x="22919" y="8968"/>
                  </a:cubicBezTo>
                  <a:cubicBezTo>
                    <a:pt x="22555" y="9454"/>
                    <a:pt x="22129" y="9940"/>
                    <a:pt x="21734" y="10457"/>
                  </a:cubicBezTo>
                  <a:cubicBezTo>
                    <a:pt x="21703" y="10487"/>
                    <a:pt x="21673" y="10518"/>
                    <a:pt x="21643" y="10609"/>
                  </a:cubicBezTo>
                  <a:cubicBezTo>
                    <a:pt x="21248" y="11095"/>
                    <a:pt x="20913" y="11551"/>
                    <a:pt x="20518" y="12038"/>
                  </a:cubicBezTo>
                  <a:cubicBezTo>
                    <a:pt x="20488" y="12129"/>
                    <a:pt x="20427" y="12190"/>
                    <a:pt x="20366" y="12220"/>
                  </a:cubicBezTo>
                  <a:cubicBezTo>
                    <a:pt x="20032" y="12676"/>
                    <a:pt x="19697" y="13193"/>
                    <a:pt x="19363" y="13649"/>
                  </a:cubicBezTo>
                  <a:cubicBezTo>
                    <a:pt x="19272" y="13709"/>
                    <a:pt x="19241" y="13801"/>
                    <a:pt x="19150" y="13861"/>
                  </a:cubicBezTo>
                  <a:cubicBezTo>
                    <a:pt x="18816" y="14317"/>
                    <a:pt x="18482" y="14804"/>
                    <a:pt x="18178" y="15260"/>
                  </a:cubicBezTo>
                  <a:cubicBezTo>
                    <a:pt x="18086" y="15351"/>
                    <a:pt x="18056" y="15412"/>
                    <a:pt x="17995" y="15533"/>
                  </a:cubicBezTo>
                  <a:cubicBezTo>
                    <a:pt x="17630" y="15989"/>
                    <a:pt x="17326" y="16475"/>
                    <a:pt x="16992" y="16931"/>
                  </a:cubicBezTo>
                  <a:cubicBezTo>
                    <a:pt x="16962" y="17023"/>
                    <a:pt x="16871" y="17114"/>
                    <a:pt x="16840" y="17174"/>
                  </a:cubicBezTo>
                  <a:cubicBezTo>
                    <a:pt x="16506" y="17661"/>
                    <a:pt x="16202" y="18117"/>
                    <a:pt x="15898" y="18603"/>
                  </a:cubicBezTo>
                  <a:cubicBezTo>
                    <a:pt x="15837" y="18694"/>
                    <a:pt x="15807" y="18755"/>
                    <a:pt x="15746" y="18846"/>
                  </a:cubicBezTo>
                  <a:cubicBezTo>
                    <a:pt x="15412" y="19333"/>
                    <a:pt x="15077" y="19819"/>
                    <a:pt x="14804" y="20336"/>
                  </a:cubicBezTo>
                  <a:cubicBezTo>
                    <a:pt x="14743" y="20366"/>
                    <a:pt x="14712" y="20427"/>
                    <a:pt x="14712" y="20488"/>
                  </a:cubicBezTo>
                  <a:cubicBezTo>
                    <a:pt x="14378" y="21004"/>
                    <a:pt x="14074" y="21491"/>
                    <a:pt x="13709" y="22007"/>
                  </a:cubicBezTo>
                  <a:cubicBezTo>
                    <a:pt x="11673" y="25229"/>
                    <a:pt x="9819" y="28451"/>
                    <a:pt x="8147" y="31460"/>
                  </a:cubicBezTo>
                  <a:cubicBezTo>
                    <a:pt x="8086" y="31491"/>
                    <a:pt x="8086" y="31521"/>
                    <a:pt x="8056" y="31582"/>
                  </a:cubicBezTo>
                  <a:lnTo>
                    <a:pt x="7387" y="32828"/>
                  </a:lnTo>
                  <a:cubicBezTo>
                    <a:pt x="7326" y="32950"/>
                    <a:pt x="7265" y="33071"/>
                    <a:pt x="7174" y="33132"/>
                  </a:cubicBezTo>
                  <a:cubicBezTo>
                    <a:pt x="6992" y="33527"/>
                    <a:pt x="6779" y="33892"/>
                    <a:pt x="6566" y="34226"/>
                  </a:cubicBezTo>
                  <a:cubicBezTo>
                    <a:pt x="6506" y="34378"/>
                    <a:pt x="6414" y="34530"/>
                    <a:pt x="6354" y="34652"/>
                  </a:cubicBezTo>
                  <a:cubicBezTo>
                    <a:pt x="6171" y="34986"/>
                    <a:pt x="6019" y="35351"/>
                    <a:pt x="5807" y="35685"/>
                  </a:cubicBezTo>
                  <a:cubicBezTo>
                    <a:pt x="5746" y="35837"/>
                    <a:pt x="5655" y="35989"/>
                    <a:pt x="5563" y="36172"/>
                  </a:cubicBezTo>
                  <a:cubicBezTo>
                    <a:pt x="5411" y="36476"/>
                    <a:pt x="5199" y="36810"/>
                    <a:pt x="5047" y="37114"/>
                  </a:cubicBezTo>
                  <a:cubicBezTo>
                    <a:pt x="4986" y="37327"/>
                    <a:pt x="4864" y="37479"/>
                    <a:pt x="4803" y="37661"/>
                  </a:cubicBezTo>
                  <a:cubicBezTo>
                    <a:pt x="4651" y="37965"/>
                    <a:pt x="4499" y="38239"/>
                    <a:pt x="4348" y="38543"/>
                  </a:cubicBezTo>
                  <a:cubicBezTo>
                    <a:pt x="4256" y="38725"/>
                    <a:pt x="4135" y="38907"/>
                    <a:pt x="4074" y="39090"/>
                  </a:cubicBezTo>
                  <a:cubicBezTo>
                    <a:pt x="3922" y="39363"/>
                    <a:pt x="3800" y="39637"/>
                    <a:pt x="3679" y="39910"/>
                  </a:cubicBezTo>
                  <a:cubicBezTo>
                    <a:pt x="3588" y="40093"/>
                    <a:pt x="3496" y="40275"/>
                    <a:pt x="3436" y="40458"/>
                  </a:cubicBezTo>
                  <a:cubicBezTo>
                    <a:pt x="3314" y="40701"/>
                    <a:pt x="3192" y="40974"/>
                    <a:pt x="3071" y="41187"/>
                  </a:cubicBezTo>
                  <a:cubicBezTo>
                    <a:pt x="2980" y="41369"/>
                    <a:pt x="2889" y="41582"/>
                    <a:pt x="2767" y="41765"/>
                  </a:cubicBezTo>
                  <a:cubicBezTo>
                    <a:pt x="2676" y="41977"/>
                    <a:pt x="2554" y="42220"/>
                    <a:pt x="2463" y="42403"/>
                  </a:cubicBezTo>
                  <a:cubicBezTo>
                    <a:pt x="2372" y="42585"/>
                    <a:pt x="2281" y="42828"/>
                    <a:pt x="2159" y="43011"/>
                  </a:cubicBezTo>
                  <a:cubicBezTo>
                    <a:pt x="2098" y="43193"/>
                    <a:pt x="1977" y="43406"/>
                    <a:pt x="1916" y="43588"/>
                  </a:cubicBezTo>
                  <a:cubicBezTo>
                    <a:pt x="1794" y="43801"/>
                    <a:pt x="1703" y="44014"/>
                    <a:pt x="1612" y="44196"/>
                  </a:cubicBezTo>
                  <a:cubicBezTo>
                    <a:pt x="1521" y="44348"/>
                    <a:pt x="1460" y="44531"/>
                    <a:pt x="1369" y="44682"/>
                  </a:cubicBezTo>
                  <a:cubicBezTo>
                    <a:pt x="1247" y="44926"/>
                    <a:pt x="1186" y="45138"/>
                    <a:pt x="1065" y="45321"/>
                  </a:cubicBezTo>
                  <a:cubicBezTo>
                    <a:pt x="1004" y="45442"/>
                    <a:pt x="943" y="45594"/>
                    <a:pt x="882" y="45716"/>
                  </a:cubicBezTo>
                  <a:cubicBezTo>
                    <a:pt x="730" y="46050"/>
                    <a:pt x="578" y="46354"/>
                    <a:pt x="426" y="46689"/>
                  </a:cubicBezTo>
                  <a:cubicBezTo>
                    <a:pt x="123" y="47357"/>
                    <a:pt x="1" y="47996"/>
                    <a:pt x="1" y="48634"/>
                  </a:cubicBezTo>
                  <a:cubicBezTo>
                    <a:pt x="1" y="49424"/>
                    <a:pt x="244" y="50184"/>
                    <a:pt x="639" y="50853"/>
                  </a:cubicBezTo>
                  <a:cubicBezTo>
                    <a:pt x="791" y="51096"/>
                    <a:pt x="1004" y="51339"/>
                    <a:pt x="1217" y="51552"/>
                  </a:cubicBezTo>
                  <a:cubicBezTo>
                    <a:pt x="1460" y="51795"/>
                    <a:pt x="1673" y="51977"/>
                    <a:pt x="1946" y="52129"/>
                  </a:cubicBezTo>
                  <a:cubicBezTo>
                    <a:pt x="2372" y="52403"/>
                    <a:pt x="2828" y="52585"/>
                    <a:pt x="3314" y="52677"/>
                  </a:cubicBezTo>
                  <a:cubicBezTo>
                    <a:pt x="13460" y="54969"/>
                    <a:pt x="23015" y="55795"/>
                    <a:pt x="31601" y="55795"/>
                  </a:cubicBezTo>
                  <a:cubicBezTo>
                    <a:pt x="32352" y="55795"/>
                    <a:pt x="33096" y="55789"/>
                    <a:pt x="33831" y="55777"/>
                  </a:cubicBezTo>
                  <a:lnTo>
                    <a:pt x="33831" y="55777"/>
                  </a:lnTo>
                  <a:cubicBezTo>
                    <a:pt x="33740" y="55898"/>
                    <a:pt x="33649" y="56050"/>
                    <a:pt x="33558" y="56172"/>
                  </a:cubicBezTo>
                  <a:cubicBezTo>
                    <a:pt x="37479" y="56111"/>
                    <a:pt x="41157" y="55898"/>
                    <a:pt x="44591" y="55595"/>
                  </a:cubicBezTo>
                  <a:cubicBezTo>
                    <a:pt x="37053" y="36810"/>
                    <a:pt x="32555" y="13314"/>
                    <a:pt x="30913"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9" name="Google Shape;1579;p43"/>
            <p:cNvSpPr/>
            <p:nvPr/>
          </p:nvSpPr>
          <p:spPr>
            <a:xfrm>
              <a:off x="8254225" y="1037950"/>
              <a:ext cx="1057025" cy="1360025"/>
            </a:xfrm>
            <a:custGeom>
              <a:avLst/>
              <a:gdLst/>
              <a:ahLst/>
              <a:cxnLst/>
              <a:rect l="l" t="t" r="r" b="b"/>
              <a:pathLst>
                <a:path w="42281" h="54401" extrusionOk="0">
                  <a:moveTo>
                    <a:pt x="29195" y="0"/>
                  </a:moveTo>
                  <a:cubicBezTo>
                    <a:pt x="29140" y="0"/>
                    <a:pt x="29079" y="25"/>
                    <a:pt x="29028" y="75"/>
                  </a:cubicBezTo>
                  <a:cubicBezTo>
                    <a:pt x="15381" y="15151"/>
                    <a:pt x="5320" y="35820"/>
                    <a:pt x="1186" y="45122"/>
                  </a:cubicBezTo>
                  <a:cubicBezTo>
                    <a:pt x="0" y="47796"/>
                    <a:pt x="1368" y="50684"/>
                    <a:pt x="4104" y="51292"/>
                  </a:cubicBezTo>
                  <a:cubicBezTo>
                    <a:pt x="14262" y="53581"/>
                    <a:pt x="23905" y="54400"/>
                    <a:pt x="32550" y="54400"/>
                  </a:cubicBezTo>
                  <a:cubicBezTo>
                    <a:pt x="35959" y="54400"/>
                    <a:pt x="39212" y="54273"/>
                    <a:pt x="42281" y="54058"/>
                  </a:cubicBezTo>
                  <a:cubicBezTo>
                    <a:pt x="34195" y="35760"/>
                    <a:pt x="30730" y="13054"/>
                    <a:pt x="29332" y="136"/>
                  </a:cubicBezTo>
                  <a:cubicBezTo>
                    <a:pt x="29332" y="48"/>
                    <a:pt x="29270" y="0"/>
                    <a:pt x="2919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0" name="Google Shape;1580;p43"/>
            <p:cNvSpPr/>
            <p:nvPr/>
          </p:nvSpPr>
          <p:spPr>
            <a:xfrm>
              <a:off x="8837050" y="1234350"/>
              <a:ext cx="280425" cy="1147450"/>
            </a:xfrm>
            <a:custGeom>
              <a:avLst/>
              <a:gdLst/>
              <a:ahLst/>
              <a:cxnLst/>
              <a:rect l="l" t="t" r="r" b="b"/>
              <a:pathLst>
                <a:path w="11217" h="45898" extrusionOk="0">
                  <a:moveTo>
                    <a:pt x="1" y="1"/>
                  </a:moveTo>
                  <a:cubicBezTo>
                    <a:pt x="153" y="3952"/>
                    <a:pt x="548" y="7903"/>
                    <a:pt x="1034" y="11824"/>
                  </a:cubicBezTo>
                  <a:cubicBezTo>
                    <a:pt x="1612" y="15776"/>
                    <a:pt x="2311" y="19636"/>
                    <a:pt x="3223" y="23527"/>
                  </a:cubicBezTo>
                  <a:cubicBezTo>
                    <a:pt x="4104" y="27387"/>
                    <a:pt x="5259" y="31186"/>
                    <a:pt x="6536" y="34955"/>
                  </a:cubicBezTo>
                  <a:cubicBezTo>
                    <a:pt x="7843" y="38725"/>
                    <a:pt x="9423" y="42372"/>
                    <a:pt x="11217" y="45898"/>
                  </a:cubicBezTo>
                  <a:cubicBezTo>
                    <a:pt x="10882" y="44986"/>
                    <a:pt x="10487" y="44074"/>
                    <a:pt x="10123" y="43162"/>
                  </a:cubicBezTo>
                  <a:lnTo>
                    <a:pt x="9545" y="41794"/>
                  </a:lnTo>
                  <a:lnTo>
                    <a:pt x="9059" y="40396"/>
                  </a:lnTo>
                  <a:cubicBezTo>
                    <a:pt x="8755" y="39484"/>
                    <a:pt x="8360" y="38573"/>
                    <a:pt x="8056" y="37630"/>
                  </a:cubicBezTo>
                  <a:lnTo>
                    <a:pt x="7144" y="34803"/>
                  </a:lnTo>
                  <a:cubicBezTo>
                    <a:pt x="6809" y="33861"/>
                    <a:pt x="6566" y="32919"/>
                    <a:pt x="6293" y="31946"/>
                  </a:cubicBezTo>
                  <a:cubicBezTo>
                    <a:pt x="6019" y="31004"/>
                    <a:pt x="5715" y="30062"/>
                    <a:pt x="5472" y="29120"/>
                  </a:cubicBezTo>
                  <a:lnTo>
                    <a:pt x="4712" y="26262"/>
                  </a:lnTo>
                  <a:lnTo>
                    <a:pt x="4043" y="23375"/>
                  </a:lnTo>
                  <a:cubicBezTo>
                    <a:pt x="3132" y="19484"/>
                    <a:pt x="2372" y="15624"/>
                    <a:pt x="1673" y="11733"/>
                  </a:cubicBezTo>
                  <a:cubicBezTo>
                    <a:pt x="1369" y="9818"/>
                    <a:pt x="1034" y="7873"/>
                    <a:pt x="761" y="5897"/>
                  </a:cubicBezTo>
                  <a:cubicBezTo>
                    <a:pt x="457" y="3922"/>
                    <a:pt x="244" y="1976"/>
                    <a:pt x="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1" name="Google Shape;1581;p43"/>
            <p:cNvSpPr/>
            <p:nvPr/>
          </p:nvSpPr>
          <p:spPr>
            <a:xfrm>
              <a:off x="8622775" y="1542875"/>
              <a:ext cx="257625" cy="833625"/>
            </a:xfrm>
            <a:custGeom>
              <a:avLst/>
              <a:gdLst/>
              <a:ahLst/>
              <a:cxnLst/>
              <a:rect l="l" t="t" r="r" b="b"/>
              <a:pathLst>
                <a:path w="10305" h="33345" extrusionOk="0">
                  <a:moveTo>
                    <a:pt x="0" y="0"/>
                  </a:moveTo>
                  <a:lnTo>
                    <a:pt x="0" y="0"/>
                  </a:lnTo>
                  <a:cubicBezTo>
                    <a:pt x="335" y="2949"/>
                    <a:pt x="882" y="5775"/>
                    <a:pt x="1520" y="8633"/>
                  </a:cubicBezTo>
                  <a:cubicBezTo>
                    <a:pt x="1794" y="10091"/>
                    <a:pt x="2128" y="11520"/>
                    <a:pt x="2462" y="12918"/>
                  </a:cubicBezTo>
                  <a:cubicBezTo>
                    <a:pt x="2857" y="14377"/>
                    <a:pt x="3192" y="15775"/>
                    <a:pt x="3617" y="17174"/>
                  </a:cubicBezTo>
                  <a:cubicBezTo>
                    <a:pt x="4408" y="20000"/>
                    <a:pt x="5289" y="22766"/>
                    <a:pt x="6383" y="25502"/>
                  </a:cubicBezTo>
                  <a:cubicBezTo>
                    <a:pt x="7447" y="28207"/>
                    <a:pt x="8693" y="30912"/>
                    <a:pt x="10304" y="33344"/>
                  </a:cubicBezTo>
                  <a:cubicBezTo>
                    <a:pt x="10000" y="32645"/>
                    <a:pt x="9696" y="32007"/>
                    <a:pt x="9332" y="31368"/>
                  </a:cubicBezTo>
                  <a:cubicBezTo>
                    <a:pt x="8997" y="30700"/>
                    <a:pt x="8785" y="30031"/>
                    <a:pt x="8481" y="29332"/>
                  </a:cubicBezTo>
                  <a:cubicBezTo>
                    <a:pt x="8177" y="28694"/>
                    <a:pt x="7933" y="28025"/>
                    <a:pt x="7660" y="27326"/>
                  </a:cubicBezTo>
                  <a:lnTo>
                    <a:pt x="7295" y="26292"/>
                  </a:lnTo>
                  <a:lnTo>
                    <a:pt x="6961" y="25289"/>
                  </a:lnTo>
                  <a:cubicBezTo>
                    <a:pt x="5958" y="22554"/>
                    <a:pt x="5137" y="19757"/>
                    <a:pt x="4316" y="16961"/>
                  </a:cubicBezTo>
                  <a:cubicBezTo>
                    <a:pt x="3526" y="14195"/>
                    <a:pt x="2797" y="11338"/>
                    <a:pt x="2098" y="8511"/>
                  </a:cubicBezTo>
                  <a:cubicBezTo>
                    <a:pt x="1702" y="7113"/>
                    <a:pt x="1368" y="5684"/>
                    <a:pt x="1034" y="4256"/>
                  </a:cubicBezTo>
                  <a:cubicBezTo>
                    <a:pt x="669" y="2857"/>
                    <a:pt x="335" y="1429"/>
                    <a:pt x="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2" name="Google Shape;1582;p43"/>
            <p:cNvSpPr/>
            <p:nvPr/>
          </p:nvSpPr>
          <p:spPr>
            <a:xfrm>
              <a:off x="8479150" y="1894700"/>
              <a:ext cx="109450" cy="379200"/>
            </a:xfrm>
            <a:custGeom>
              <a:avLst/>
              <a:gdLst/>
              <a:ahLst/>
              <a:cxnLst/>
              <a:rect l="l" t="t" r="r" b="b"/>
              <a:pathLst>
                <a:path w="4378" h="15168" extrusionOk="0">
                  <a:moveTo>
                    <a:pt x="0" y="0"/>
                  </a:moveTo>
                  <a:cubicBezTo>
                    <a:pt x="31" y="1338"/>
                    <a:pt x="183" y="2645"/>
                    <a:pt x="426" y="3952"/>
                  </a:cubicBezTo>
                  <a:cubicBezTo>
                    <a:pt x="639" y="5228"/>
                    <a:pt x="912" y="6535"/>
                    <a:pt x="1247" y="7812"/>
                  </a:cubicBezTo>
                  <a:cubicBezTo>
                    <a:pt x="1611" y="9119"/>
                    <a:pt x="2007" y="10396"/>
                    <a:pt x="2523" y="11611"/>
                  </a:cubicBezTo>
                  <a:cubicBezTo>
                    <a:pt x="3010" y="12888"/>
                    <a:pt x="3617" y="14043"/>
                    <a:pt x="4377" y="15168"/>
                  </a:cubicBezTo>
                  <a:cubicBezTo>
                    <a:pt x="3921" y="13891"/>
                    <a:pt x="3496" y="12675"/>
                    <a:pt x="3070" y="11429"/>
                  </a:cubicBezTo>
                  <a:cubicBezTo>
                    <a:pt x="2888" y="10791"/>
                    <a:pt x="2675" y="10183"/>
                    <a:pt x="2523" y="9545"/>
                  </a:cubicBezTo>
                  <a:cubicBezTo>
                    <a:pt x="2310" y="8876"/>
                    <a:pt x="2159" y="8268"/>
                    <a:pt x="1976" y="7630"/>
                  </a:cubicBezTo>
                  <a:cubicBezTo>
                    <a:pt x="1642" y="6383"/>
                    <a:pt x="1338" y="5137"/>
                    <a:pt x="1003" y="3830"/>
                  </a:cubicBezTo>
                  <a:cubicBezTo>
                    <a:pt x="700" y="2554"/>
                    <a:pt x="335" y="1277"/>
                    <a:pt x="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3" name="Google Shape;1583;p43"/>
            <p:cNvSpPr/>
            <p:nvPr/>
          </p:nvSpPr>
          <p:spPr>
            <a:xfrm>
              <a:off x="8732200" y="1519300"/>
              <a:ext cx="212775" cy="755375"/>
            </a:xfrm>
            <a:custGeom>
              <a:avLst/>
              <a:gdLst/>
              <a:ahLst/>
              <a:cxnLst/>
              <a:rect l="l" t="t" r="r" b="b"/>
              <a:pathLst>
                <a:path w="8511" h="30215" extrusionOk="0">
                  <a:moveTo>
                    <a:pt x="0" y="1"/>
                  </a:moveTo>
                  <a:cubicBezTo>
                    <a:pt x="304" y="2585"/>
                    <a:pt x="760" y="5168"/>
                    <a:pt x="1246" y="7843"/>
                  </a:cubicBezTo>
                  <a:cubicBezTo>
                    <a:pt x="1733" y="10427"/>
                    <a:pt x="2341" y="12949"/>
                    <a:pt x="2979" y="15503"/>
                  </a:cubicBezTo>
                  <a:cubicBezTo>
                    <a:pt x="3344" y="16810"/>
                    <a:pt x="3678" y="18056"/>
                    <a:pt x="4043" y="19302"/>
                  </a:cubicBezTo>
                  <a:cubicBezTo>
                    <a:pt x="4256" y="19910"/>
                    <a:pt x="4468" y="20548"/>
                    <a:pt x="4651" y="21156"/>
                  </a:cubicBezTo>
                  <a:lnTo>
                    <a:pt x="4955" y="22129"/>
                  </a:lnTo>
                  <a:lnTo>
                    <a:pt x="5319" y="23041"/>
                  </a:lnTo>
                  <a:cubicBezTo>
                    <a:pt x="6171" y="25503"/>
                    <a:pt x="7143" y="27965"/>
                    <a:pt x="8511" y="30214"/>
                  </a:cubicBezTo>
                  <a:cubicBezTo>
                    <a:pt x="8237" y="29606"/>
                    <a:pt x="7994" y="28998"/>
                    <a:pt x="7751" y="28390"/>
                  </a:cubicBezTo>
                  <a:lnTo>
                    <a:pt x="7082" y="26536"/>
                  </a:lnTo>
                  <a:cubicBezTo>
                    <a:pt x="6718" y="25320"/>
                    <a:pt x="6292" y="24044"/>
                    <a:pt x="5927" y="22798"/>
                  </a:cubicBezTo>
                  <a:cubicBezTo>
                    <a:pt x="5167" y="20305"/>
                    <a:pt x="4468" y="17782"/>
                    <a:pt x="3830" y="15229"/>
                  </a:cubicBezTo>
                  <a:cubicBezTo>
                    <a:pt x="3131" y="12737"/>
                    <a:pt x="2523" y="10183"/>
                    <a:pt x="1885" y="7630"/>
                  </a:cubicBezTo>
                  <a:lnTo>
                    <a:pt x="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4" name="Google Shape;1584;p43"/>
            <p:cNvSpPr/>
            <p:nvPr/>
          </p:nvSpPr>
          <p:spPr>
            <a:xfrm>
              <a:off x="8751200" y="1328575"/>
              <a:ext cx="464300" cy="433175"/>
            </a:xfrm>
            <a:custGeom>
              <a:avLst/>
              <a:gdLst/>
              <a:ahLst/>
              <a:cxnLst/>
              <a:rect l="l" t="t" r="r" b="b"/>
              <a:pathLst>
                <a:path w="18572" h="17327" extrusionOk="0">
                  <a:moveTo>
                    <a:pt x="0" y="1"/>
                  </a:moveTo>
                  <a:lnTo>
                    <a:pt x="0" y="1"/>
                  </a:lnTo>
                  <a:cubicBezTo>
                    <a:pt x="790" y="2037"/>
                    <a:pt x="1854" y="3982"/>
                    <a:pt x="3100" y="5806"/>
                  </a:cubicBezTo>
                  <a:cubicBezTo>
                    <a:pt x="3678" y="6718"/>
                    <a:pt x="4347" y="7599"/>
                    <a:pt x="5046" y="8481"/>
                  </a:cubicBezTo>
                  <a:cubicBezTo>
                    <a:pt x="5714" y="9332"/>
                    <a:pt x="6474" y="10153"/>
                    <a:pt x="7234" y="10943"/>
                  </a:cubicBezTo>
                  <a:cubicBezTo>
                    <a:pt x="8784" y="12493"/>
                    <a:pt x="10547" y="13891"/>
                    <a:pt x="12432" y="15016"/>
                  </a:cubicBezTo>
                  <a:cubicBezTo>
                    <a:pt x="13405" y="15563"/>
                    <a:pt x="14377" y="16019"/>
                    <a:pt x="15411" y="16445"/>
                  </a:cubicBezTo>
                  <a:lnTo>
                    <a:pt x="16171" y="16718"/>
                  </a:lnTo>
                  <a:lnTo>
                    <a:pt x="16961" y="16931"/>
                  </a:lnTo>
                  <a:cubicBezTo>
                    <a:pt x="17508" y="17083"/>
                    <a:pt x="18025" y="17205"/>
                    <a:pt x="18572" y="17326"/>
                  </a:cubicBezTo>
                  <a:cubicBezTo>
                    <a:pt x="16505" y="16597"/>
                    <a:pt x="14529" y="15624"/>
                    <a:pt x="12766" y="14439"/>
                  </a:cubicBezTo>
                  <a:cubicBezTo>
                    <a:pt x="11885" y="13831"/>
                    <a:pt x="11003" y="13192"/>
                    <a:pt x="10183" y="12493"/>
                  </a:cubicBezTo>
                  <a:cubicBezTo>
                    <a:pt x="9332" y="11824"/>
                    <a:pt x="8541" y="11095"/>
                    <a:pt x="7781" y="10335"/>
                  </a:cubicBezTo>
                  <a:cubicBezTo>
                    <a:pt x="6262" y="8815"/>
                    <a:pt x="4863" y="7174"/>
                    <a:pt x="3556" y="5441"/>
                  </a:cubicBezTo>
                  <a:cubicBezTo>
                    <a:pt x="2918" y="4560"/>
                    <a:pt x="2310" y="3678"/>
                    <a:pt x="1702" y="2767"/>
                  </a:cubicBezTo>
                  <a:cubicBezTo>
                    <a:pt x="1094" y="1885"/>
                    <a:pt x="517" y="943"/>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5" name="Google Shape;1585;p43"/>
            <p:cNvSpPr/>
            <p:nvPr/>
          </p:nvSpPr>
          <p:spPr>
            <a:xfrm>
              <a:off x="9215475" y="1207000"/>
              <a:ext cx="357950" cy="555500"/>
            </a:xfrm>
            <a:custGeom>
              <a:avLst/>
              <a:gdLst/>
              <a:ahLst/>
              <a:cxnLst/>
              <a:rect l="l" t="t" r="r" b="b"/>
              <a:pathLst>
                <a:path w="14318" h="22220" extrusionOk="0">
                  <a:moveTo>
                    <a:pt x="14317" y="0"/>
                  </a:moveTo>
                  <a:lnTo>
                    <a:pt x="14317" y="0"/>
                  </a:lnTo>
                  <a:cubicBezTo>
                    <a:pt x="13952" y="1064"/>
                    <a:pt x="13557" y="2128"/>
                    <a:pt x="13101" y="3161"/>
                  </a:cubicBezTo>
                  <a:cubicBezTo>
                    <a:pt x="12676" y="4165"/>
                    <a:pt x="12220" y="5198"/>
                    <a:pt x="11764" y="6231"/>
                  </a:cubicBezTo>
                  <a:cubicBezTo>
                    <a:pt x="10822" y="8238"/>
                    <a:pt x="9788" y="10213"/>
                    <a:pt x="8603" y="12128"/>
                  </a:cubicBezTo>
                  <a:lnTo>
                    <a:pt x="7752" y="13526"/>
                  </a:lnTo>
                  <a:lnTo>
                    <a:pt x="6779" y="14894"/>
                  </a:lnTo>
                  <a:cubicBezTo>
                    <a:pt x="6475" y="15350"/>
                    <a:pt x="6141" y="15776"/>
                    <a:pt x="5806" y="16232"/>
                  </a:cubicBezTo>
                  <a:cubicBezTo>
                    <a:pt x="5411" y="16627"/>
                    <a:pt x="5107" y="17083"/>
                    <a:pt x="4743" y="17508"/>
                  </a:cubicBezTo>
                  <a:lnTo>
                    <a:pt x="3648" y="18754"/>
                  </a:lnTo>
                  <a:cubicBezTo>
                    <a:pt x="3253" y="19150"/>
                    <a:pt x="2828" y="19514"/>
                    <a:pt x="2463" y="19940"/>
                  </a:cubicBezTo>
                  <a:lnTo>
                    <a:pt x="1885" y="20548"/>
                  </a:lnTo>
                  <a:cubicBezTo>
                    <a:pt x="1673" y="20730"/>
                    <a:pt x="1460" y="20943"/>
                    <a:pt x="1247" y="21125"/>
                  </a:cubicBezTo>
                  <a:cubicBezTo>
                    <a:pt x="822" y="21460"/>
                    <a:pt x="426" y="21855"/>
                    <a:pt x="1" y="22219"/>
                  </a:cubicBezTo>
                  <a:cubicBezTo>
                    <a:pt x="1885" y="20973"/>
                    <a:pt x="3679" y="19575"/>
                    <a:pt x="5199" y="17903"/>
                  </a:cubicBezTo>
                  <a:cubicBezTo>
                    <a:pt x="6718" y="16232"/>
                    <a:pt x="8116" y="14438"/>
                    <a:pt x="9302" y="12493"/>
                  </a:cubicBezTo>
                  <a:cubicBezTo>
                    <a:pt x="10487" y="10548"/>
                    <a:pt x="11490" y="8541"/>
                    <a:pt x="12342" y="6444"/>
                  </a:cubicBezTo>
                  <a:cubicBezTo>
                    <a:pt x="13223" y="4377"/>
                    <a:pt x="13892" y="2189"/>
                    <a:pt x="1431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6" name="Google Shape;1586;p43"/>
            <p:cNvSpPr/>
            <p:nvPr/>
          </p:nvSpPr>
          <p:spPr>
            <a:xfrm>
              <a:off x="9215475" y="1762475"/>
              <a:ext cx="800950" cy="269050"/>
            </a:xfrm>
            <a:custGeom>
              <a:avLst/>
              <a:gdLst/>
              <a:ahLst/>
              <a:cxnLst/>
              <a:rect l="l" t="t" r="r" b="b"/>
              <a:pathLst>
                <a:path w="32038" h="10762" extrusionOk="0">
                  <a:moveTo>
                    <a:pt x="1" y="0"/>
                  </a:moveTo>
                  <a:lnTo>
                    <a:pt x="1" y="0"/>
                  </a:lnTo>
                  <a:cubicBezTo>
                    <a:pt x="1977" y="2128"/>
                    <a:pt x="4287" y="3922"/>
                    <a:pt x="6809" y="5441"/>
                  </a:cubicBezTo>
                  <a:cubicBezTo>
                    <a:pt x="8056" y="6201"/>
                    <a:pt x="9332" y="6870"/>
                    <a:pt x="10670" y="7478"/>
                  </a:cubicBezTo>
                  <a:cubicBezTo>
                    <a:pt x="12007" y="8086"/>
                    <a:pt x="13375" y="8602"/>
                    <a:pt x="14773" y="9058"/>
                  </a:cubicBezTo>
                  <a:cubicBezTo>
                    <a:pt x="17539" y="9970"/>
                    <a:pt x="20427" y="10487"/>
                    <a:pt x="23375" y="10669"/>
                  </a:cubicBezTo>
                  <a:cubicBezTo>
                    <a:pt x="24207" y="10731"/>
                    <a:pt x="25042" y="10762"/>
                    <a:pt x="25877" y="10762"/>
                  </a:cubicBezTo>
                  <a:cubicBezTo>
                    <a:pt x="27940" y="10762"/>
                    <a:pt x="30004" y="10572"/>
                    <a:pt x="32038" y="10183"/>
                  </a:cubicBezTo>
                  <a:lnTo>
                    <a:pt x="32038" y="10183"/>
                  </a:lnTo>
                  <a:cubicBezTo>
                    <a:pt x="30836" y="10259"/>
                    <a:pt x="29634" y="10298"/>
                    <a:pt x="28435" y="10298"/>
                  </a:cubicBezTo>
                  <a:cubicBezTo>
                    <a:pt x="26752" y="10298"/>
                    <a:pt x="25074" y="10221"/>
                    <a:pt x="23406" y="10061"/>
                  </a:cubicBezTo>
                  <a:cubicBezTo>
                    <a:pt x="21947" y="9879"/>
                    <a:pt x="20548" y="9697"/>
                    <a:pt x="19150" y="9393"/>
                  </a:cubicBezTo>
                  <a:cubicBezTo>
                    <a:pt x="17752" y="9089"/>
                    <a:pt x="16384" y="8754"/>
                    <a:pt x="15016" y="8298"/>
                  </a:cubicBezTo>
                  <a:cubicBezTo>
                    <a:pt x="12281" y="7447"/>
                    <a:pt x="9606" y="6262"/>
                    <a:pt x="7113" y="4894"/>
                  </a:cubicBezTo>
                  <a:cubicBezTo>
                    <a:pt x="5837" y="4225"/>
                    <a:pt x="4591" y="3466"/>
                    <a:pt x="3405" y="2675"/>
                  </a:cubicBezTo>
                  <a:cubicBezTo>
                    <a:pt x="2250" y="1824"/>
                    <a:pt x="1065" y="943"/>
                    <a:pt x="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7" name="Google Shape;1587;p43"/>
            <p:cNvSpPr/>
            <p:nvPr/>
          </p:nvSpPr>
          <p:spPr>
            <a:xfrm>
              <a:off x="8349200" y="1762475"/>
              <a:ext cx="866300" cy="269025"/>
            </a:xfrm>
            <a:custGeom>
              <a:avLst/>
              <a:gdLst/>
              <a:ahLst/>
              <a:cxnLst/>
              <a:rect l="l" t="t" r="r" b="b"/>
              <a:pathLst>
                <a:path w="34652" h="10761" extrusionOk="0">
                  <a:moveTo>
                    <a:pt x="34652" y="0"/>
                  </a:moveTo>
                  <a:cubicBezTo>
                    <a:pt x="33588" y="1156"/>
                    <a:pt x="32372" y="2098"/>
                    <a:pt x="31035" y="2888"/>
                  </a:cubicBezTo>
                  <a:cubicBezTo>
                    <a:pt x="29789" y="3770"/>
                    <a:pt x="28421" y="4469"/>
                    <a:pt x="27053" y="5198"/>
                  </a:cubicBezTo>
                  <a:cubicBezTo>
                    <a:pt x="24317" y="6566"/>
                    <a:pt x="21339" y="7599"/>
                    <a:pt x="18390" y="8359"/>
                  </a:cubicBezTo>
                  <a:lnTo>
                    <a:pt x="16141" y="8937"/>
                  </a:lnTo>
                  <a:lnTo>
                    <a:pt x="13861" y="9362"/>
                  </a:lnTo>
                  <a:lnTo>
                    <a:pt x="12737" y="9575"/>
                  </a:lnTo>
                  <a:lnTo>
                    <a:pt x="11582" y="9727"/>
                  </a:lnTo>
                  <a:lnTo>
                    <a:pt x="9271" y="10031"/>
                  </a:lnTo>
                  <a:cubicBezTo>
                    <a:pt x="8876" y="10122"/>
                    <a:pt x="8512" y="10122"/>
                    <a:pt x="8116" y="10153"/>
                  </a:cubicBezTo>
                  <a:lnTo>
                    <a:pt x="6992" y="10213"/>
                  </a:lnTo>
                  <a:lnTo>
                    <a:pt x="4682" y="10365"/>
                  </a:lnTo>
                  <a:cubicBezTo>
                    <a:pt x="3101" y="10426"/>
                    <a:pt x="1551" y="10426"/>
                    <a:pt x="1" y="10487"/>
                  </a:cubicBezTo>
                  <a:cubicBezTo>
                    <a:pt x="1551" y="10609"/>
                    <a:pt x="3101" y="10669"/>
                    <a:pt x="4682" y="10761"/>
                  </a:cubicBezTo>
                  <a:cubicBezTo>
                    <a:pt x="6232" y="10730"/>
                    <a:pt x="7782" y="10761"/>
                    <a:pt x="9332" y="10639"/>
                  </a:cubicBezTo>
                  <a:lnTo>
                    <a:pt x="11673" y="10426"/>
                  </a:lnTo>
                  <a:lnTo>
                    <a:pt x="12828" y="10305"/>
                  </a:lnTo>
                  <a:lnTo>
                    <a:pt x="13983" y="10122"/>
                  </a:lnTo>
                  <a:lnTo>
                    <a:pt x="16293" y="9727"/>
                  </a:lnTo>
                  <a:lnTo>
                    <a:pt x="18573" y="9180"/>
                  </a:lnTo>
                  <a:cubicBezTo>
                    <a:pt x="21612" y="8390"/>
                    <a:pt x="24591" y="7326"/>
                    <a:pt x="27357" y="5806"/>
                  </a:cubicBezTo>
                  <a:cubicBezTo>
                    <a:pt x="28725" y="5046"/>
                    <a:pt x="30092" y="4256"/>
                    <a:pt x="31308" y="3283"/>
                  </a:cubicBezTo>
                  <a:cubicBezTo>
                    <a:pt x="32524" y="2280"/>
                    <a:pt x="33710" y="1247"/>
                    <a:pt x="3465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8" name="Google Shape;1588;p43"/>
            <p:cNvSpPr/>
            <p:nvPr/>
          </p:nvSpPr>
          <p:spPr>
            <a:xfrm>
              <a:off x="9178250" y="1725250"/>
              <a:ext cx="74500" cy="74475"/>
            </a:xfrm>
            <a:custGeom>
              <a:avLst/>
              <a:gdLst/>
              <a:ahLst/>
              <a:cxnLst/>
              <a:rect l="l" t="t" r="r" b="b"/>
              <a:pathLst>
                <a:path w="2980" h="2979" extrusionOk="0">
                  <a:moveTo>
                    <a:pt x="1490" y="0"/>
                  </a:moveTo>
                  <a:cubicBezTo>
                    <a:pt x="639" y="0"/>
                    <a:pt x="0" y="638"/>
                    <a:pt x="0" y="1489"/>
                  </a:cubicBezTo>
                  <a:cubicBezTo>
                    <a:pt x="0" y="2341"/>
                    <a:pt x="700" y="2979"/>
                    <a:pt x="1490" y="2979"/>
                  </a:cubicBezTo>
                  <a:cubicBezTo>
                    <a:pt x="2311" y="2979"/>
                    <a:pt x="2979" y="2280"/>
                    <a:pt x="2979" y="1489"/>
                  </a:cubicBezTo>
                  <a:cubicBezTo>
                    <a:pt x="2979" y="699"/>
                    <a:pt x="2280" y="0"/>
                    <a:pt x="1490" y="0"/>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9" name="Google Shape;1589;p43"/>
            <p:cNvSpPr/>
            <p:nvPr/>
          </p:nvSpPr>
          <p:spPr>
            <a:xfrm>
              <a:off x="9215475" y="1625700"/>
              <a:ext cx="252325" cy="218875"/>
            </a:xfrm>
            <a:custGeom>
              <a:avLst/>
              <a:gdLst/>
              <a:ahLst/>
              <a:cxnLst/>
              <a:rect l="l" t="t" r="r" b="b"/>
              <a:pathLst>
                <a:path w="10093" h="8755" fill="none" extrusionOk="0">
                  <a:moveTo>
                    <a:pt x="1" y="5502"/>
                  </a:moveTo>
                  <a:cubicBezTo>
                    <a:pt x="1" y="5502"/>
                    <a:pt x="730" y="0"/>
                    <a:pt x="5442" y="183"/>
                  </a:cubicBezTo>
                  <a:cubicBezTo>
                    <a:pt x="10092" y="395"/>
                    <a:pt x="7661" y="8754"/>
                    <a:pt x="1" y="5502"/>
                  </a:cubicBezTo>
                  <a:close/>
                </a:path>
              </a:pathLst>
            </a:custGeom>
            <a:solidFill>
              <a:schemeClr val="lt2"/>
            </a:solidFill>
            <a:ln w="144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0" name="Google Shape;1590;p43"/>
            <p:cNvSpPr/>
            <p:nvPr/>
          </p:nvSpPr>
          <p:spPr>
            <a:xfrm>
              <a:off x="8980675" y="1633300"/>
              <a:ext cx="234825" cy="203675"/>
            </a:xfrm>
            <a:custGeom>
              <a:avLst/>
              <a:gdLst/>
              <a:ahLst/>
              <a:cxnLst/>
              <a:rect l="l" t="t" r="r" b="b"/>
              <a:pathLst>
                <a:path w="9393" h="8147" fill="none" extrusionOk="0">
                  <a:moveTo>
                    <a:pt x="9393" y="5137"/>
                  </a:moveTo>
                  <a:cubicBezTo>
                    <a:pt x="9393" y="5137"/>
                    <a:pt x="8694" y="0"/>
                    <a:pt x="4347" y="183"/>
                  </a:cubicBezTo>
                  <a:cubicBezTo>
                    <a:pt x="1" y="335"/>
                    <a:pt x="2250" y="8146"/>
                    <a:pt x="9393" y="5137"/>
                  </a:cubicBezTo>
                  <a:close/>
                </a:path>
              </a:pathLst>
            </a:custGeom>
            <a:solidFill>
              <a:schemeClr val="lt2"/>
            </a:solidFill>
            <a:ln w="144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1" name="Google Shape;1591;p43"/>
            <p:cNvSpPr/>
            <p:nvPr/>
          </p:nvSpPr>
          <p:spPr>
            <a:xfrm>
              <a:off x="9125050" y="1761725"/>
              <a:ext cx="204450" cy="273575"/>
            </a:xfrm>
            <a:custGeom>
              <a:avLst/>
              <a:gdLst/>
              <a:ahLst/>
              <a:cxnLst/>
              <a:rect l="l" t="t" r="r" b="b"/>
              <a:pathLst>
                <a:path w="8178" h="10943" fill="none" extrusionOk="0">
                  <a:moveTo>
                    <a:pt x="1" y="8936"/>
                  </a:moveTo>
                  <a:cubicBezTo>
                    <a:pt x="1308" y="2097"/>
                    <a:pt x="3648" y="0"/>
                    <a:pt x="3648" y="0"/>
                  </a:cubicBezTo>
                  <a:cubicBezTo>
                    <a:pt x="3648" y="0"/>
                    <a:pt x="7600" y="4407"/>
                    <a:pt x="8177" y="10942"/>
                  </a:cubicBezTo>
                </a:path>
              </a:pathLst>
            </a:custGeom>
            <a:solidFill>
              <a:schemeClr val="lt2"/>
            </a:solidFill>
            <a:ln w="9875"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2" name="Google Shape;1592;p43"/>
            <p:cNvSpPr/>
            <p:nvPr/>
          </p:nvSpPr>
          <p:spPr>
            <a:xfrm>
              <a:off x="8254225" y="1826300"/>
              <a:ext cx="1816925" cy="571675"/>
            </a:xfrm>
            <a:custGeom>
              <a:avLst/>
              <a:gdLst/>
              <a:ahLst/>
              <a:cxnLst/>
              <a:rect l="l" t="t" r="r" b="b"/>
              <a:pathLst>
                <a:path w="72677" h="22867" extrusionOk="0">
                  <a:moveTo>
                    <a:pt x="7812" y="1"/>
                  </a:moveTo>
                  <a:cubicBezTo>
                    <a:pt x="6292" y="2888"/>
                    <a:pt x="4985" y="5533"/>
                    <a:pt x="3800" y="7934"/>
                  </a:cubicBezTo>
                  <a:cubicBezTo>
                    <a:pt x="2766" y="10092"/>
                    <a:pt x="1885" y="12007"/>
                    <a:pt x="1186" y="13588"/>
                  </a:cubicBezTo>
                  <a:cubicBezTo>
                    <a:pt x="0" y="16262"/>
                    <a:pt x="1368" y="19150"/>
                    <a:pt x="4104" y="19758"/>
                  </a:cubicBezTo>
                  <a:cubicBezTo>
                    <a:pt x="14262" y="22047"/>
                    <a:pt x="23905" y="22866"/>
                    <a:pt x="32550" y="22866"/>
                  </a:cubicBezTo>
                  <a:cubicBezTo>
                    <a:pt x="35959" y="22866"/>
                    <a:pt x="39212" y="22739"/>
                    <a:pt x="42281" y="22524"/>
                  </a:cubicBezTo>
                  <a:cubicBezTo>
                    <a:pt x="42250" y="22463"/>
                    <a:pt x="42250" y="22402"/>
                    <a:pt x="42220" y="22341"/>
                  </a:cubicBezTo>
                  <a:cubicBezTo>
                    <a:pt x="42463" y="22341"/>
                    <a:pt x="42767" y="22311"/>
                    <a:pt x="43041" y="22311"/>
                  </a:cubicBezTo>
                  <a:lnTo>
                    <a:pt x="43071" y="22311"/>
                  </a:lnTo>
                  <a:cubicBezTo>
                    <a:pt x="43952" y="22220"/>
                    <a:pt x="44834" y="22189"/>
                    <a:pt x="45655" y="22098"/>
                  </a:cubicBezTo>
                  <a:cubicBezTo>
                    <a:pt x="55746" y="21247"/>
                    <a:pt x="63649" y="19484"/>
                    <a:pt x="68360" y="18268"/>
                  </a:cubicBezTo>
                  <a:cubicBezTo>
                    <a:pt x="71005" y="17600"/>
                    <a:pt x="72676" y="14925"/>
                    <a:pt x="71947" y="12493"/>
                  </a:cubicBezTo>
                  <a:cubicBezTo>
                    <a:pt x="71461" y="10822"/>
                    <a:pt x="70974" y="9241"/>
                    <a:pt x="70427" y="7660"/>
                  </a:cubicBezTo>
                  <a:cubicBezTo>
                    <a:pt x="69606" y="5168"/>
                    <a:pt x="68695" y="2767"/>
                    <a:pt x="67752" y="457"/>
                  </a:cubicBezTo>
                  <a:cubicBezTo>
                    <a:pt x="59120" y="1733"/>
                    <a:pt x="49363" y="2463"/>
                    <a:pt x="39028" y="2463"/>
                  </a:cubicBezTo>
                  <a:cubicBezTo>
                    <a:pt x="27660" y="2402"/>
                    <a:pt x="17022" y="1520"/>
                    <a:pt x="7812"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3" name="Google Shape;1593;p43"/>
            <p:cNvSpPr/>
            <p:nvPr/>
          </p:nvSpPr>
          <p:spPr>
            <a:xfrm>
              <a:off x="7655425" y="1518550"/>
              <a:ext cx="3149775" cy="1364025"/>
            </a:xfrm>
            <a:custGeom>
              <a:avLst/>
              <a:gdLst/>
              <a:ahLst/>
              <a:cxnLst/>
              <a:rect l="l" t="t" r="r" b="b"/>
              <a:pathLst>
                <a:path w="125991" h="54561" extrusionOk="0">
                  <a:moveTo>
                    <a:pt x="0" y="0"/>
                  </a:moveTo>
                  <a:lnTo>
                    <a:pt x="0" y="36354"/>
                  </a:lnTo>
                  <a:cubicBezTo>
                    <a:pt x="0" y="46384"/>
                    <a:pt x="28208" y="54561"/>
                    <a:pt x="63011" y="54561"/>
                  </a:cubicBezTo>
                  <a:cubicBezTo>
                    <a:pt x="97814" y="54561"/>
                    <a:pt x="125991" y="46415"/>
                    <a:pt x="125991" y="36354"/>
                  </a:cubicBezTo>
                  <a:lnTo>
                    <a:pt x="125991" y="0"/>
                  </a:lnTo>
                  <a:cubicBezTo>
                    <a:pt x="125960" y="10061"/>
                    <a:pt x="97783" y="18177"/>
                    <a:pt x="63011" y="18177"/>
                  </a:cubicBezTo>
                  <a:cubicBezTo>
                    <a:pt x="28238" y="18177"/>
                    <a:pt x="0" y="10061"/>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4" name="Google Shape;1594;p43"/>
            <p:cNvSpPr/>
            <p:nvPr/>
          </p:nvSpPr>
          <p:spPr>
            <a:xfrm>
              <a:off x="7656950" y="1519300"/>
              <a:ext cx="3149025" cy="1364025"/>
            </a:xfrm>
            <a:custGeom>
              <a:avLst/>
              <a:gdLst/>
              <a:ahLst/>
              <a:cxnLst/>
              <a:rect l="l" t="t" r="r" b="b"/>
              <a:pathLst>
                <a:path w="125961" h="54561" extrusionOk="0">
                  <a:moveTo>
                    <a:pt x="125960" y="1"/>
                  </a:moveTo>
                  <a:cubicBezTo>
                    <a:pt x="125899" y="3192"/>
                    <a:pt x="123103" y="6171"/>
                    <a:pt x="118118" y="8785"/>
                  </a:cubicBezTo>
                  <a:lnTo>
                    <a:pt x="116051" y="26871"/>
                  </a:lnTo>
                  <a:cubicBezTo>
                    <a:pt x="115015" y="36033"/>
                    <a:pt x="90834" y="42480"/>
                    <a:pt x="60521" y="42480"/>
                  </a:cubicBezTo>
                  <a:cubicBezTo>
                    <a:pt x="57046" y="42480"/>
                    <a:pt x="53490" y="42395"/>
                    <a:pt x="49880" y="42220"/>
                  </a:cubicBezTo>
                  <a:cubicBezTo>
                    <a:pt x="29028" y="41217"/>
                    <a:pt x="10882" y="37418"/>
                    <a:pt x="0" y="32372"/>
                  </a:cubicBezTo>
                  <a:lnTo>
                    <a:pt x="0" y="36354"/>
                  </a:lnTo>
                  <a:cubicBezTo>
                    <a:pt x="0" y="46385"/>
                    <a:pt x="28177" y="54561"/>
                    <a:pt x="62980" y="54561"/>
                  </a:cubicBezTo>
                  <a:cubicBezTo>
                    <a:pt x="97783" y="54561"/>
                    <a:pt x="125960" y="46445"/>
                    <a:pt x="125960" y="36354"/>
                  </a:cubicBezTo>
                  <a:lnTo>
                    <a:pt x="125960" y="1"/>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5" name="Google Shape;1595;p43"/>
            <p:cNvSpPr/>
            <p:nvPr/>
          </p:nvSpPr>
          <p:spPr>
            <a:xfrm>
              <a:off x="7657700" y="1519300"/>
              <a:ext cx="3147500" cy="1364025"/>
            </a:xfrm>
            <a:custGeom>
              <a:avLst/>
              <a:gdLst/>
              <a:ahLst/>
              <a:cxnLst/>
              <a:rect l="l" t="t" r="r" b="b"/>
              <a:pathLst>
                <a:path w="125900" h="54561" extrusionOk="0">
                  <a:moveTo>
                    <a:pt x="125900" y="1"/>
                  </a:moveTo>
                  <a:cubicBezTo>
                    <a:pt x="125869" y="1855"/>
                    <a:pt x="124897" y="3679"/>
                    <a:pt x="123073" y="5411"/>
                  </a:cubicBezTo>
                  <a:lnTo>
                    <a:pt x="120124" y="32494"/>
                  </a:lnTo>
                  <a:cubicBezTo>
                    <a:pt x="119020" y="42852"/>
                    <a:pt x="94069" y="50198"/>
                    <a:pt x="63110" y="50198"/>
                  </a:cubicBezTo>
                  <a:cubicBezTo>
                    <a:pt x="60001" y="50198"/>
                    <a:pt x="56831" y="50124"/>
                    <a:pt x="53619" y="49971"/>
                  </a:cubicBezTo>
                  <a:cubicBezTo>
                    <a:pt x="30244" y="48816"/>
                    <a:pt x="10305" y="43801"/>
                    <a:pt x="1" y="37266"/>
                  </a:cubicBezTo>
                  <a:lnTo>
                    <a:pt x="1" y="37266"/>
                  </a:lnTo>
                  <a:cubicBezTo>
                    <a:pt x="1581" y="46932"/>
                    <a:pt x="29150" y="54561"/>
                    <a:pt x="62920" y="54561"/>
                  </a:cubicBezTo>
                  <a:cubicBezTo>
                    <a:pt x="97662" y="54561"/>
                    <a:pt x="125900" y="46415"/>
                    <a:pt x="125900" y="36354"/>
                  </a:cubicBezTo>
                  <a:lnTo>
                    <a:pt x="125900" y="1"/>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6" name="Google Shape;1596;p43"/>
            <p:cNvSpPr/>
            <p:nvPr/>
          </p:nvSpPr>
          <p:spPr>
            <a:xfrm>
              <a:off x="10017925" y="1846050"/>
              <a:ext cx="306275" cy="975725"/>
            </a:xfrm>
            <a:custGeom>
              <a:avLst/>
              <a:gdLst/>
              <a:ahLst/>
              <a:cxnLst/>
              <a:rect l="l" t="t" r="r" b="b"/>
              <a:pathLst>
                <a:path w="12251" h="39029" extrusionOk="0">
                  <a:moveTo>
                    <a:pt x="12250" y="1"/>
                  </a:moveTo>
                  <a:cubicBezTo>
                    <a:pt x="8542" y="1034"/>
                    <a:pt x="4438" y="1946"/>
                    <a:pt x="1" y="2676"/>
                  </a:cubicBezTo>
                  <a:lnTo>
                    <a:pt x="1" y="39029"/>
                  </a:lnTo>
                  <a:cubicBezTo>
                    <a:pt x="4438" y="38269"/>
                    <a:pt x="8542" y="37388"/>
                    <a:pt x="12250" y="36354"/>
                  </a:cubicBezTo>
                  <a:lnTo>
                    <a:pt x="12250" y="1"/>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7" name="Google Shape;1597;p43"/>
            <p:cNvSpPr/>
            <p:nvPr/>
          </p:nvSpPr>
          <p:spPr>
            <a:xfrm>
              <a:off x="8129600" y="1844550"/>
              <a:ext cx="306250" cy="976475"/>
            </a:xfrm>
            <a:custGeom>
              <a:avLst/>
              <a:gdLst/>
              <a:ahLst/>
              <a:cxnLst/>
              <a:rect l="l" t="t" r="r" b="b"/>
              <a:pathLst>
                <a:path w="12250" h="39059" extrusionOk="0">
                  <a:moveTo>
                    <a:pt x="0" y="0"/>
                  </a:moveTo>
                  <a:lnTo>
                    <a:pt x="0" y="36353"/>
                  </a:lnTo>
                  <a:cubicBezTo>
                    <a:pt x="3678" y="37387"/>
                    <a:pt x="7782" y="38299"/>
                    <a:pt x="12250" y="39059"/>
                  </a:cubicBezTo>
                  <a:lnTo>
                    <a:pt x="12250" y="2675"/>
                  </a:lnTo>
                  <a:cubicBezTo>
                    <a:pt x="7782" y="1915"/>
                    <a:pt x="3678" y="1003"/>
                    <a:pt x="0"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8" name="Google Shape;1598;p43"/>
            <p:cNvSpPr/>
            <p:nvPr/>
          </p:nvSpPr>
          <p:spPr>
            <a:xfrm>
              <a:off x="7655425" y="1519300"/>
              <a:ext cx="332100" cy="1188500"/>
            </a:xfrm>
            <a:custGeom>
              <a:avLst/>
              <a:gdLst/>
              <a:ahLst/>
              <a:cxnLst/>
              <a:rect l="l" t="t" r="r" b="b"/>
              <a:pathLst>
                <a:path w="13284" h="47540" extrusionOk="0">
                  <a:moveTo>
                    <a:pt x="0" y="1"/>
                  </a:moveTo>
                  <a:lnTo>
                    <a:pt x="0" y="36354"/>
                  </a:lnTo>
                  <a:cubicBezTo>
                    <a:pt x="0" y="40579"/>
                    <a:pt x="4955" y="44470"/>
                    <a:pt x="13283" y="47540"/>
                  </a:cubicBezTo>
                  <a:lnTo>
                    <a:pt x="13283" y="11186"/>
                  </a:lnTo>
                  <a:cubicBezTo>
                    <a:pt x="4955" y="8086"/>
                    <a:pt x="0" y="4226"/>
                    <a:pt x="0"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9" name="Google Shape;1599;p43"/>
            <p:cNvSpPr/>
            <p:nvPr/>
          </p:nvSpPr>
          <p:spPr>
            <a:xfrm>
              <a:off x="9691175" y="1931925"/>
              <a:ext cx="202150" cy="931650"/>
            </a:xfrm>
            <a:custGeom>
              <a:avLst/>
              <a:gdLst/>
              <a:ahLst/>
              <a:cxnLst/>
              <a:rect l="l" t="t" r="r" b="b"/>
              <a:pathLst>
                <a:path w="8086" h="37266" extrusionOk="0">
                  <a:moveTo>
                    <a:pt x="8086" y="1"/>
                  </a:moveTo>
                  <a:cubicBezTo>
                    <a:pt x="5472" y="335"/>
                    <a:pt x="2767" y="639"/>
                    <a:pt x="1" y="913"/>
                  </a:cubicBezTo>
                  <a:lnTo>
                    <a:pt x="1" y="37266"/>
                  </a:lnTo>
                  <a:cubicBezTo>
                    <a:pt x="2767" y="37023"/>
                    <a:pt x="5472" y="36719"/>
                    <a:pt x="8086" y="36354"/>
                  </a:cubicBezTo>
                  <a:lnTo>
                    <a:pt x="8086" y="1"/>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0" name="Google Shape;1600;p43"/>
            <p:cNvSpPr/>
            <p:nvPr/>
          </p:nvSpPr>
          <p:spPr>
            <a:xfrm>
              <a:off x="8610600" y="1937250"/>
              <a:ext cx="202175" cy="929375"/>
            </a:xfrm>
            <a:custGeom>
              <a:avLst/>
              <a:gdLst/>
              <a:ahLst/>
              <a:cxnLst/>
              <a:rect l="l" t="t" r="r" b="b"/>
              <a:pathLst>
                <a:path w="8087" h="37175" extrusionOk="0">
                  <a:moveTo>
                    <a:pt x="1" y="0"/>
                  </a:moveTo>
                  <a:lnTo>
                    <a:pt x="1" y="36354"/>
                  </a:lnTo>
                  <a:cubicBezTo>
                    <a:pt x="2615" y="36658"/>
                    <a:pt x="5320" y="36961"/>
                    <a:pt x="8086" y="37174"/>
                  </a:cubicBezTo>
                  <a:lnTo>
                    <a:pt x="8086" y="791"/>
                  </a:lnTo>
                  <a:cubicBezTo>
                    <a:pt x="5320" y="578"/>
                    <a:pt x="2615" y="304"/>
                    <a:pt x="1"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1" name="Google Shape;1601;p43"/>
            <p:cNvSpPr/>
            <p:nvPr/>
          </p:nvSpPr>
          <p:spPr>
            <a:xfrm>
              <a:off x="9393300" y="1965375"/>
              <a:ext cx="141375" cy="914925"/>
            </a:xfrm>
            <a:custGeom>
              <a:avLst/>
              <a:gdLst/>
              <a:ahLst/>
              <a:cxnLst/>
              <a:rect l="l" t="t" r="r" b="b"/>
              <a:pathLst>
                <a:path w="5655" h="36597" extrusionOk="0">
                  <a:moveTo>
                    <a:pt x="5654" y="0"/>
                  </a:moveTo>
                  <a:cubicBezTo>
                    <a:pt x="3739" y="91"/>
                    <a:pt x="1885" y="182"/>
                    <a:pt x="0" y="243"/>
                  </a:cubicBezTo>
                  <a:lnTo>
                    <a:pt x="0" y="36596"/>
                  </a:lnTo>
                  <a:cubicBezTo>
                    <a:pt x="1885" y="36566"/>
                    <a:pt x="3800" y="36444"/>
                    <a:pt x="5654" y="36384"/>
                  </a:cubicBezTo>
                  <a:lnTo>
                    <a:pt x="5654" y="0"/>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4" name="Straight Connector 3">
            <a:extLst>
              <a:ext uri="{FF2B5EF4-FFF2-40B4-BE49-F238E27FC236}">
                <a16:creationId xmlns:a16="http://schemas.microsoft.com/office/drawing/2014/main" id="{DE8323A5-EC42-DB48-B1A9-22BE0ABF75EE}"/>
              </a:ext>
            </a:extLst>
          </p:cNvPr>
          <p:cNvCxnSpPr>
            <a:endCxn id="170" idx="0"/>
          </p:cNvCxnSpPr>
          <p:nvPr/>
        </p:nvCxnSpPr>
        <p:spPr>
          <a:xfrm>
            <a:off x="4167897" y="2008516"/>
            <a:ext cx="0" cy="67455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EA3020D-2BA5-AE4A-BB3F-79B8C232A597}"/>
              </a:ext>
            </a:extLst>
          </p:cNvPr>
          <p:cNvGrpSpPr/>
          <p:nvPr/>
        </p:nvGrpSpPr>
        <p:grpSpPr>
          <a:xfrm>
            <a:off x="1383072" y="1364118"/>
            <a:ext cx="9425857" cy="1318953"/>
            <a:chOff x="1037303" y="1023088"/>
            <a:chExt cx="7069393" cy="989215"/>
          </a:xfrm>
        </p:grpSpPr>
        <p:sp>
          <p:nvSpPr>
            <p:cNvPr id="7" name="Left Brace 6">
              <a:extLst>
                <a:ext uri="{FF2B5EF4-FFF2-40B4-BE49-F238E27FC236}">
                  <a16:creationId xmlns:a16="http://schemas.microsoft.com/office/drawing/2014/main" id="{78A7A117-530F-4D4F-8B40-AE9FE02462CA}"/>
                </a:ext>
              </a:extLst>
            </p:cNvPr>
            <p:cNvSpPr/>
            <p:nvPr/>
          </p:nvSpPr>
          <p:spPr>
            <a:xfrm rot="5400000">
              <a:off x="4088700" y="-2028309"/>
              <a:ext cx="966600" cy="7069393"/>
            </a:xfrm>
            <a:prstGeom prst="leftBrace">
              <a:avLst>
                <a:gd name="adj1" fmla="val 8333"/>
                <a:gd name="adj2" fmla="val 49592"/>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defRPr/>
              </a:pPr>
              <a:endParaRPr lang="en-VN" sz="1867" kern="0" dirty="0">
                <a:solidFill>
                  <a:srgbClr val="282848"/>
                </a:solidFill>
                <a:latin typeface="Arial"/>
                <a:sym typeface="Arial"/>
              </a:endParaRPr>
            </a:p>
          </p:txBody>
        </p:sp>
        <p:cxnSp>
          <p:nvCxnSpPr>
            <p:cNvPr id="180" name="Straight Connector 179">
              <a:extLst>
                <a:ext uri="{FF2B5EF4-FFF2-40B4-BE49-F238E27FC236}">
                  <a16:creationId xmlns:a16="http://schemas.microsoft.com/office/drawing/2014/main" id="{55FC20EB-DC9F-F642-B250-C1EF15F89990}"/>
                </a:ext>
              </a:extLst>
            </p:cNvPr>
            <p:cNvCxnSpPr/>
            <p:nvPr/>
          </p:nvCxnSpPr>
          <p:spPr>
            <a:xfrm>
              <a:off x="5717083" y="1506387"/>
              <a:ext cx="0" cy="50591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A521F7A1-9A83-DC23-554F-605A4FCBD355}"/>
              </a:ext>
            </a:extLst>
          </p:cNvPr>
          <p:cNvSpPr/>
          <p:nvPr/>
        </p:nvSpPr>
        <p:spPr>
          <a:xfrm>
            <a:off x="-7096" y="5372903"/>
            <a:ext cx="2512226"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Nhóm 1</a:t>
            </a:r>
          </a:p>
        </p:txBody>
      </p:sp>
      <p:sp>
        <p:nvSpPr>
          <p:cNvPr id="5" name="Rectangle 4">
            <a:extLst>
              <a:ext uri="{FF2B5EF4-FFF2-40B4-BE49-F238E27FC236}">
                <a16:creationId xmlns:a16="http://schemas.microsoft.com/office/drawing/2014/main" id="{CF82F393-1E31-F047-7528-2069A564006D}"/>
              </a:ext>
            </a:extLst>
          </p:cNvPr>
          <p:cNvSpPr/>
          <p:nvPr/>
        </p:nvSpPr>
        <p:spPr>
          <a:xfrm>
            <a:off x="2883647" y="5372903"/>
            <a:ext cx="2512227"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Nhóm 2</a:t>
            </a:r>
          </a:p>
        </p:txBody>
      </p:sp>
      <p:sp>
        <p:nvSpPr>
          <p:cNvPr id="9" name="Rectangle 8">
            <a:extLst>
              <a:ext uri="{FF2B5EF4-FFF2-40B4-BE49-F238E27FC236}">
                <a16:creationId xmlns:a16="http://schemas.microsoft.com/office/drawing/2014/main" id="{D75F8D1B-2D34-0602-AB3B-AD075B1C0710}"/>
              </a:ext>
            </a:extLst>
          </p:cNvPr>
          <p:cNvSpPr/>
          <p:nvPr/>
        </p:nvSpPr>
        <p:spPr>
          <a:xfrm>
            <a:off x="6096000" y="5372903"/>
            <a:ext cx="2512227"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Nhóm 3</a:t>
            </a:r>
          </a:p>
        </p:txBody>
      </p:sp>
      <p:sp>
        <p:nvSpPr>
          <p:cNvPr id="10" name="Rectangle 9">
            <a:extLst>
              <a:ext uri="{FF2B5EF4-FFF2-40B4-BE49-F238E27FC236}">
                <a16:creationId xmlns:a16="http://schemas.microsoft.com/office/drawing/2014/main" id="{E3582AE9-9904-CEF4-1068-03056290B6E5}"/>
              </a:ext>
            </a:extLst>
          </p:cNvPr>
          <p:cNvSpPr/>
          <p:nvPr/>
        </p:nvSpPr>
        <p:spPr>
          <a:xfrm>
            <a:off x="9308353" y="5372903"/>
            <a:ext cx="2512227"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Nhóm 4</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81"/>
                                        </p:tgtEl>
                                        <p:attrNameLst>
                                          <p:attrName>style.visibility</p:attrName>
                                        </p:attrNameLst>
                                      </p:cBhvr>
                                      <p:to>
                                        <p:strVal val="visible"/>
                                      </p:to>
                                    </p:set>
                                    <p:animEffect transition="in" filter="barn(outVertical)">
                                      <p:cBhvr>
                                        <p:cTn id="10" dur="500"/>
                                        <p:tgtEl>
                                          <p:spTgt spid="1481"/>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485">
                                            <p:txEl>
                                              <p:pRg st="0" end="0"/>
                                            </p:txEl>
                                          </p:spTgt>
                                        </p:tgtEl>
                                        <p:attrNameLst>
                                          <p:attrName>style.visibility</p:attrName>
                                        </p:attrNameLst>
                                      </p:cBhvr>
                                      <p:to>
                                        <p:strVal val="visible"/>
                                      </p:to>
                                    </p:set>
                                    <p:animEffect transition="in" filter="barn(outVertical)">
                                      <p:cBhvr>
                                        <p:cTn id="13" dur="500"/>
                                        <p:tgtEl>
                                          <p:spTgt spid="1485">
                                            <p:txEl>
                                              <p:pRg st="0" end="0"/>
                                            </p:txEl>
                                          </p:spTgt>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492"/>
                                        </p:tgtEl>
                                        <p:attrNameLst>
                                          <p:attrName>style.visibility</p:attrName>
                                        </p:attrNameLst>
                                      </p:cBhvr>
                                      <p:to>
                                        <p:strVal val="visible"/>
                                      </p:to>
                                    </p:set>
                                    <p:animEffect transition="in" filter="barn(outVertical)">
                                      <p:cBhvr>
                                        <p:cTn id="19" dur="500"/>
                                        <p:tgtEl>
                                          <p:spTgt spid="1492"/>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barn(outVertical)">
                                      <p:cBhvr>
                                        <p:cTn id="22" dur="500"/>
                                        <p:tgtEl>
                                          <p:spTgt spid="170"/>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71"/>
                                        </p:tgtEl>
                                        <p:attrNameLst>
                                          <p:attrName>style.visibility</p:attrName>
                                        </p:attrNameLst>
                                      </p:cBhvr>
                                      <p:to>
                                        <p:strVal val="visible"/>
                                      </p:to>
                                    </p:set>
                                    <p:animEffect transition="in" filter="barn(outVertical)">
                                      <p:cBhvr>
                                        <p:cTn id="25" dur="500"/>
                                        <p:tgtEl>
                                          <p:spTgt spid="171"/>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172">
                                            <p:txEl>
                                              <p:pRg st="0" end="0"/>
                                            </p:txEl>
                                          </p:spTgt>
                                        </p:tgtEl>
                                        <p:attrNameLst>
                                          <p:attrName>style.visibility</p:attrName>
                                        </p:attrNameLst>
                                      </p:cBhvr>
                                      <p:to>
                                        <p:strVal val="visible"/>
                                      </p:to>
                                    </p:set>
                                    <p:animEffect transition="in" filter="barn(outVertical)">
                                      <p:cBhvr>
                                        <p:cTn id="28" dur="500"/>
                                        <p:tgtEl>
                                          <p:spTgt spid="172">
                                            <p:txEl>
                                              <p:pRg st="0" end="0"/>
                                            </p:txEl>
                                          </p:spTgt>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173"/>
                                        </p:tgtEl>
                                        <p:attrNameLst>
                                          <p:attrName>style.visibility</p:attrName>
                                        </p:attrNameLst>
                                      </p:cBhvr>
                                      <p:to>
                                        <p:strVal val="visible"/>
                                      </p:to>
                                    </p:set>
                                    <p:animEffect transition="in" filter="barn(outVertical)">
                                      <p:cBhvr>
                                        <p:cTn id="31" dur="500"/>
                                        <p:tgtEl>
                                          <p:spTgt spid="173"/>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174"/>
                                        </p:tgtEl>
                                        <p:attrNameLst>
                                          <p:attrName>style.visibility</p:attrName>
                                        </p:attrNameLst>
                                      </p:cBhvr>
                                      <p:to>
                                        <p:strVal val="visible"/>
                                      </p:to>
                                    </p:set>
                                    <p:animEffect transition="in" filter="barn(outVertical)">
                                      <p:cBhvr>
                                        <p:cTn id="34" dur="500"/>
                                        <p:tgtEl>
                                          <p:spTgt spid="174"/>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5">
                                            <p:txEl>
                                              <p:pRg st="0" end="0"/>
                                            </p:txEl>
                                          </p:spTgt>
                                        </p:tgtEl>
                                        <p:attrNameLst>
                                          <p:attrName>style.visibility</p:attrName>
                                        </p:attrNameLst>
                                      </p:cBhvr>
                                      <p:to>
                                        <p:strVal val="visible"/>
                                      </p:to>
                                    </p:set>
                                    <p:animEffect transition="in" filter="barn(outVertical)">
                                      <p:cBhvr>
                                        <p:cTn id="37" dur="500"/>
                                        <p:tgtEl>
                                          <p:spTgt spid="175">
                                            <p:txEl>
                                              <p:pRg st="0" end="0"/>
                                            </p:txEl>
                                          </p:spTgt>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76"/>
                                        </p:tgtEl>
                                        <p:attrNameLst>
                                          <p:attrName>style.visibility</p:attrName>
                                        </p:attrNameLst>
                                      </p:cBhvr>
                                      <p:to>
                                        <p:strVal val="visible"/>
                                      </p:to>
                                    </p:set>
                                    <p:animEffect transition="in" filter="barn(outVertical)">
                                      <p:cBhvr>
                                        <p:cTn id="40" dur="500"/>
                                        <p:tgtEl>
                                          <p:spTgt spid="176"/>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7"/>
                                        </p:tgtEl>
                                        <p:attrNameLst>
                                          <p:attrName>style.visibility</p:attrName>
                                        </p:attrNameLst>
                                      </p:cBhvr>
                                      <p:to>
                                        <p:strVal val="visible"/>
                                      </p:to>
                                    </p:set>
                                    <p:animEffect transition="in" filter="barn(outVertical)">
                                      <p:cBhvr>
                                        <p:cTn id="43" dur="500"/>
                                        <p:tgtEl>
                                          <p:spTgt spid="177"/>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178">
                                            <p:txEl>
                                              <p:pRg st="0" end="0"/>
                                            </p:txEl>
                                          </p:spTgt>
                                        </p:tgtEl>
                                        <p:attrNameLst>
                                          <p:attrName>style.visibility</p:attrName>
                                        </p:attrNameLst>
                                      </p:cBhvr>
                                      <p:to>
                                        <p:strVal val="visible"/>
                                      </p:to>
                                    </p:set>
                                    <p:animEffect transition="in" filter="barn(outVertical)">
                                      <p:cBhvr>
                                        <p:cTn id="46" dur="500"/>
                                        <p:tgtEl>
                                          <p:spTgt spid="17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37"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arn(outVertical)">
                                      <p:cBhvr>
                                        <p:cTn id="51" dur="1000"/>
                                        <p:tgtEl>
                                          <p:spTgt spid="3"/>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arn(outVertical)">
                                      <p:cBhvr>
                                        <p:cTn id="54" dur="1000"/>
                                        <p:tgtEl>
                                          <p:spTgt spid="5"/>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outVertical)">
                                      <p:cBhvr>
                                        <p:cTn id="57" dur="1000"/>
                                        <p:tgtEl>
                                          <p:spTgt spid="9"/>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arn(outVertical)">
                                      <p:cBhvr>
                                        <p:cTn id="6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81" grpId="0"/>
      <p:bldP spid="1485" grpId="0" build="p"/>
      <p:bldP spid="6" grpId="0" animBg="1"/>
      <p:bldP spid="1492" grpId="0"/>
      <p:bldP spid="170" grpId="0" animBg="1"/>
      <p:bldP spid="171" grpId="0"/>
      <p:bldP spid="172" grpId="0" build="p"/>
      <p:bldP spid="173" grpId="0" animBg="1"/>
      <p:bldP spid="174" grpId="0"/>
      <p:bldP spid="175" grpId="0" build="p"/>
      <p:bldP spid="176" grpId="0" animBg="1"/>
      <p:bldP spid="177" grpId="0"/>
      <p:bldP spid="178" grpId="0" build="p"/>
      <p:bldP spid="3" grpId="0"/>
      <p:bldP spid="5"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6" name="Rectangle 5">
            <a:extLst>
              <a:ext uri="{FF2B5EF4-FFF2-40B4-BE49-F238E27FC236}">
                <a16:creationId xmlns:a16="http://schemas.microsoft.com/office/drawing/2014/main" id="{426956F3-B53B-2648-99A8-D00B74D00E0F}"/>
              </a:ext>
            </a:extLst>
          </p:cNvPr>
          <p:cNvSpPr/>
          <p:nvPr/>
        </p:nvSpPr>
        <p:spPr>
          <a:xfrm>
            <a:off x="211386" y="254002"/>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2" y="131014"/>
            <a:ext cx="5208173"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3733" b="1" kern="0" dirty="0">
                <a:solidFill>
                  <a:srgbClr val="0070C0"/>
                </a:solidFill>
                <a:latin typeface="Times New Roman" panose="02020603050405020304" pitchFamily="18" charset="0"/>
                <a:cs typeface="Times New Roman" panose="02020603050405020304" pitchFamily="18" charset="0"/>
                <a:sym typeface="Arial"/>
              </a:rPr>
              <a:t>a. Tư tưởng, tôn giáo</a:t>
            </a:r>
          </a:p>
        </p:txBody>
      </p:sp>
      <p:grpSp>
        <p:nvGrpSpPr>
          <p:cNvPr id="20" name="Group 19">
            <a:extLst>
              <a:ext uri="{FF2B5EF4-FFF2-40B4-BE49-F238E27FC236}">
                <a16:creationId xmlns:a16="http://schemas.microsoft.com/office/drawing/2014/main" id="{A885BB2A-592A-D44B-B2D6-117D2E0CA445}"/>
              </a:ext>
            </a:extLst>
          </p:cNvPr>
          <p:cNvGrpSpPr/>
          <p:nvPr/>
        </p:nvGrpSpPr>
        <p:grpSpPr>
          <a:xfrm>
            <a:off x="155101" y="1145131"/>
            <a:ext cx="11961473" cy="626163"/>
            <a:chOff x="1572906" y="844191"/>
            <a:chExt cx="9176579" cy="469622"/>
          </a:xfrm>
        </p:grpSpPr>
        <p:sp>
          <p:nvSpPr>
            <p:cNvPr id="21" name="Rectangle 20">
              <a:extLst>
                <a:ext uri="{FF2B5EF4-FFF2-40B4-BE49-F238E27FC236}">
                  <a16:creationId xmlns:a16="http://schemas.microsoft.com/office/drawing/2014/main" id="{F61F18E8-9DD4-E344-BED3-3D8900397ECA}"/>
                </a:ext>
              </a:extLst>
            </p:cNvPr>
            <p:cNvSpPr/>
            <p:nvPr/>
          </p:nvSpPr>
          <p:spPr>
            <a:xfrm>
              <a:off x="1662426" y="852148"/>
              <a:ext cx="8943781" cy="461665"/>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22" name="Rectangle 21">
              <a:extLst>
                <a:ext uri="{FF2B5EF4-FFF2-40B4-BE49-F238E27FC236}">
                  <a16:creationId xmlns:a16="http://schemas.microsoft.com/office/drawing/2014/main" id="{D3E879A2-A251-6542-80AC-BC1F086837CE}"/>
                </a:ext>
              </a:extLst>
            </p:cNvPr>
            <p:cNvSpPr/>
            <p:nvPr/>
          </p:nvSpPr>
          <p:spPr>
            <a:xfrm>
              <a:off x="1572906" y="844191"/>
              <a:ext cx="9176579" cy="438581"/>
            </a:xfrm>
            <a:prstGeom prst="rect">
              <a:avLst/>
            </a:prstGeom>
          </p:spPr>
          <p:txBody>
            <a:bodyPr wrap="square">
              <a:spAutoFit/>
            </a:bodyPr>
            <a:lstStyle/>
            <a:p>
              <a:pPr algn="ctr" defTabSz="1219170">
                <a:buClr>
                  <a:srgbClr val="000000"/>
                </a:buClr>
              </a:pPr>
              <a:r>
                <a:rPr lang="vi-VN" sz="3200" kern="0" dirty="0">
                  <a:solidFill>
                    <a:srgbClr val="000000"/>
                  </a:solidFill>
                  <a:latin typeface="Times New Roman" panose="02020603050405020304" pitchFamily="18" charset="0"/>
                  <a:cs typeface="Times New Roman" panose="02020603050405020304" pitchFamily="18" charset="0"/>
                  <a:sym typeface="Arial"/>
                </a:rPr>
                <a:t>- Đạo Nho ngày càng phát triển do nhu cầu xây dựng bộ máy nhà nước</a:t>
              </a:r>
            </a:p>
          </p:txBody>
        </p:sp>
      </p:grpSp>
      <p:grpSp>
        <p:nvGrpSpPr>
          <p:cNvPr id="14" name="Google Shape;6484;p75">
            <a:extLst>
              <a:ext uri="{FF2B5EF4-FFF2-40B4-BE49-F238E27FC236}">
                <a16:creationId xmlns:a16="http://schemas.microsoft.com/office/drawing/2014/main" id="{1EFBB2B1-05A9-0B41-A5B2-F652DDC57D4A}"/>
              </a:ext>
            </a:extLst>
          </p:cNvPr>
          <p:cNvGrpSpPr/>
          <p:nvPr/>
        </p:nvGrpSpPr>
        <p:grpSpPr>
          <a:xfrm>
            <a:off x="339184" y="289225"/>
            <a:ext cx="506337" cy="504089"/>
            <a:chOff x="7236053" y="1422710"/>
            <a:chExt cx="379753" cy="378067"/>
          </a:xfrm>
        </p:grpSpPr>
        <p:sp>
          <p:nvSpPr>
            <p:cNvPr id="17" name="Google Shape;6488;p75">
              <a:extLst>
                <a:ext uri="{FF2B5EF4-FFF2-40B4-BE49-F238E27FC236}">
                  <a16:creationId xmlns:a16="http://schemas.microsoft.com/office/drawing/2014/main" id="{7DD53C0B-BE90-1443-8BA7-4CD272D99E15}"/>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6485;p75">
              <a:extLst>
                <a:ext uri="{FF2B5EF4-FFF2-40B4-BE49-F238E27FC236}">
                  <a16:creationId xmlns:a16="http://schemas.microsoft.com/office/drawing/2014/main" id="{7872B2BF-627D-FA41-B5D2-45A3A01705E9}"/>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486;p75">
              <a:extLst>
                <a:ext uri="{FF2B5EF4-FFF2-40B4-BE49-F238E27FC236}">
                  <a16:creationId xmlns:a16="http://schemas.microsoft.com/office/drawing/2014/main" id="{ACF12A49-94BB-2B49-A379-C030790FE512}"/>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487;p75">
              <a:extLst>
                <a:ext uri="{FF2B5EF4-FFF2-40B4-BE49-F238E27FC236}">
                  <a16:creationId xmlns:a16="http://schemas.microsoft.com/office/drawing/2014/main" id="{03EA73CC-515F-D649-86EF-881AFA73F509}"/>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6489;p75">
              <a:extLst>
                <a:ext uri="{FF2B5EF4-FFF2-40B4-BE49-F238E27FC236}">
                  <a16:creationId xmlns:a16="http://schemas.microsoft.com/office/drawing/2014/main" id="{280560DB-D9F4-884A-8E1C-28C5C3AA9D52}"/>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6490;p75">
              <a:extLst>
                <a:ext uri="{FF2B5EF4-FFF2-40B4-BE49-F238E27FC236}">
                  <a16:creationId xmlns:a16="http://schemas.microsoft.com/office/drawing/2014/main" id="{04DC19E2-B3FA-2745-B4AF-55B0C210CDA8}"/>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6491;p75">
              <a:extLst>
                <a:ext uri="{FF2B5EF4-FFF2-40B4-BE49-F238E27FC236}">
                  <a16:creationId xmlns:a16="http://schemas.microsoft.com/office/drawing/2014/main" id="{B8D36A74-91C7-9B44-9B12-719DFED8B05F}"/>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6492;p75">
              <a:extLst>
                <a:ext uri="{FF2B5EF4-FFF2-40B4-BE49-F238E27FC236}">
                  <a16:creationId xmlns:a16="http://schemas.microsoft.com/office/drawing/2014/main" id="{3E462E00-42DC-9944-8794-18717C82F2DF}"/>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 name="Picture 9">
            <a:extLst>
              <a:ext uri="{FF2B5EF4-FFF2-40B4-BE49-F238E27FC236}">
                <a16:creationId xmlns:a16="http://schemas.microsoft.com/office/drawing/2014/main" id="{FFAB8454-82E6-714B-93F1-6B42E951653E}"/>
              </a:ext>
            </a:extLst>
          </p:cNvPr>
          <p:cNvPicPr>
            <a:picLocks noChangeAspect="1"/>
          </p:cNvPicPr>
          <p:nvPr/>
        </p:nvPicPr>
        <p:blipFill rotWithShape="1">
          <a:blip r:embed="rId3"/>
          <a:srcRect l="7814" r="15988" b="6339"/>
          <a:stretch/>
        </p:blipFill>
        <p:spPr>
          <a:xfrm>
            <a:off x="446229" y="1945649"/>
            <a:ext cx="2499692" cy="4069513"/>
          </a:xfrm>
          <a:prstGeom prst="rect">
            <a:avLst/>
          </a:prstGeom>
        </p:spPr>
      </p:pic>
      <p:sp>
        <p:nvSpPr>
          <p:cNvPr id="11" name="Rectangle 10">
            <a:extLst>
              <a:ext uri="{FF2B5EF4-FFF2-40B4-BE49-F238E27FC236}">
                <a16:creationId xmlns:a16="http://schemas.microsoft.com/office/drawing/2014/main" id="{75F1FB16-1F3B-6140-B1E5-7677881E41B9}"/>
              </a:ext>
            </a:extLst>
          </p:cNvPr>
          <p:cNvSpPr/>
          <p:nvPr/>
        </p:nvSpPr>
        <p:spPr>
          <a:xfrm>
            <a:off x="446228" y="6313199"/>
            <a:ext cx="2747868" cy="502766"/>
          </a:xfrm>
          <a:prstGeom prst="rect">
            <a:avLst/>
          </a:prstGeom>
        </p:spPr>
        <p:txBody>
          <a:bodyPr wrap="none">
            <a:spAutoFit/>
          </a:bodyPr>
          <a:lstStyle/>
          <a:p>
            <a:pPr defTabSz="1219170">
              <a:buClr>
                <a:srgbClr val="000000"/>
              </a:buClr>
            </a:pPr>
            <a:r>
              <a:rPr lang="vi-VN" sz="2667" b="1" kern="0" dirty="0">
                <a:solidFill>
                  <a:srgbClr val="0070C0"/>
                </a:solidFill>
                <a:latin typeface="Times New Roman" panose="02020603050405020304" pitchFamily="18" charset="0"/>
                <a:cs typeface="Times New Roman" panose="02020603050405020304" pitchFamily="18" charset="0"/>
                <a:sym typeface="Arial"/>
              </a:rPr>
              <a:t>Trương Hán Siêu</a:t>
            </a:r>
            <a:endParaRPr lang="en-VN" sz="2667" b="1" kern="0" dirty="0">
              <a:solidFill>
                <a:srgbClr val="0070C0"/>
              </a:solidFill>
              <a:latin typeface="Times New Roman" panose="02020603050405020304" pitchFamily="18" charset="0"/>
              <a:cs typeface="Times New Roman" panose="02020603050405020304" pitchFamily="18" charset="0"/>
              <a:sym typeface="Arial"/>
            </a:endParaRPr>
          </a:p>
        </p:txBody>
      </p:sp>
      <p:pic>
        <p:nvPicPr>
          <p:cNvPr id="8194" name="Picture 2">
            <a:extLst>
              <a:ext uri="{FF2B5EF4-FFF2-40B4-BE49-F238E27FC236}">
                <a16:creationId xmlns:a16="http://schemas.microsoft.com/office/drawing/2014/main" id="{F6EB8768-D213-4147-84C4-E778F019D3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11" r="6014"/>
          <a:stretch/>
        </p:blipFill>
        <p:spPr bwMode="auto">
          <a:xfrm>
            <a:off x="8155450" y="1945649"/>
            <a:ext cx="3961124" cy="40346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2179C78-D995-324D-B761-B5E36CE737B6}"/>
              </a:ext>
            </a:extLst>
          </p:cNvPr>
          <p:cNvSpPr/>
          <p:nvPr/>
        </p:nvSpPr>
        <p:spPr>
          <a:xfrm>
            <a:off x="8928253" y="6310264"/>
            <a:ext cx="2029723" cy="502766"/>
          </a:xfrm>
          <a:prstGeom prst="rect">
            <a:avLst/>
          </a:prstGeom>
        </p:spPr>
        <p:txBody>
          <a:bodyPr wrap="none">
            <a:spAutoFit/>
          </a:bodyPr>
          <a:lstStyle/>
          <a:p>
            <a:pPr defTabSz="1219170">
              <a:buClr>
                <a:srgbClr val="000000"/>
              </a:buClr>
            </a:pPr>
            <a:r>
              <a:rPr lang="en-VN" sz="2667" b="1" kern="0" dirty="0">
                <a:solidFill>
                  <a:srgbClr val="0070C0"/>
                </a:solidFill>
                <a:latin typeface="Times New Roman" panose="02020603050405020304" pitchFamily="18" charset="0"/>
                <a:cs typeface="Times New Roman" panose="02020603050405020304" pitchFamily="18" charset="0"/>
                <a:sym typeface="Arial"/>
              </a:rPr>
              <a:t>Chu Văn An</a:t>
            </a:r>
          </a:p>
        </p:txBody>
      </p:sp>
      <p:pic>
        <p:nvPicPr>
          <p:cNvPr id="29" name="Picture 28">
            <a:extLst>
              <a:ext uri="{FF2B5EF4-FFF2-40B4-BE49-F238E27FC236}">
                <a16:creationId xmlns:a16="http://schemas.microsoft.com/office/drawing/2014/main" id="{479D9FE7-3911-9140-8B63-70985B2A8F7B}"/>
              </a:ext>
            </a:extLst>
          </p:cNvPr>
          <p:cNvPicPr>
            <a:picLocks noChangeAspect="1"/>
          </p:cNvPicPr>
          <p:nvPr/>
        </p:nvPicPr>
        <p:blipFill rotWithShape="1">
          <a:blip r:embed="rId5"/>
          <a:srcRect l="20851" r="28947"/>
          <a:stretch/>
        </p:blipFill>
        <p:spPr>
          <a:xfrm>
            <a:off x="4470401" y="1996717"/>
            <a:ext cx="3215908" cy="4034697"/>
          </a:xfrm>
          <a:prstGeom prst="rect">
            <a:avLst/>
          </a:prstGeom>
        </p:spPr>
      </p:pic>
      <p:sp>
        <p:nvSpPr>
          <p:cNvPr id="28" name="Rectangle 27">
            <a:extLst>
              <a:ext uri="{FF2B5EF4-FFF2-40B4-BE49-F238E27FC236}">
                <a16:creationId xmlns:a16="http://schemas.microsoft.com/office/drawing/2014/main" id="{9C548C00-638F-3B47-970A-D8708EE31659}"/>
              </a:ext>
            </a:extLst>
          </p:cNvPr>
          <p:cNvSpPr/>
          <p:nvPr/>
        </p:nvSpPr>
        <p:spPr>
          <a:xfrm>
            <a:off x="4636583" y="6313199"/>
            <a:ext cx="2566728" cy="502766"/>
          </a:xfrm>
          <a:prstGeom prst="rect">
            <a:avLst/>
          </a:prstGeom>
        </p:spPr>
        <p:txBody>
          <a:bodyPr wrap="none">
            <a:spAutoFit/>
          </a:bodyPr>
          <a:lstStyle/>
          <a:p>
            <a:pPr defTabSz="1219170">
              <a:buClr>
                <a:srgbClr val="000000"/>
              </a:buClr>
            </a:pPr>
            <a:r>
              <a:rPr lang="vi-VN" sz="2667" b="1" kern="0" dirty="0">
                <a:solidFill>
                  <a:srgbClr val="0070C0"/>
                </a:solidFill>
                <a:latin typeface="Times New Roman" panose="02020603050405020304" pitchFamily="18" charset="0"/>
                <a:cs typeface="Times New Roman" panose="02020603050405020304" pitchFamily="18" charset="0"/>
                <a:sym typeface="Arial"/>
              </a:rPr>
              <a:t>Phạm Sư Mạnh </a:t>
            </a:r>
            <a:endParaRPr lang="en-VN" sz="2667" b="1" kern="0" dirty="0">
              <a:solidFill>
                <a:srgbClr val="0070C0"/>
              </a:solidFill>
              <a:latin typeface="Times New Roman" panose="02020603050405020304" pitchFamily="18" charset="0"/>
              <a:cs typeface="Times New Roman" panose="02020603050405020304" pitchFamily="18" charset="0"/>
              <a:sym typeface="Arial"/>
            </a:endParaRPr>
          </a:p>
        </p:txBody>
      </p:sp>
      <p:grpSp>
        <p:nvGrpSpPr>
          <p:cNvPr id="5" name="Group 4">
            <a:extLst>
              <a:ext uri="{FF2B5EF4-FFF2-40B4-BE49-F238E27FC236}">
                <a16:creationId xmlns:a16="http://schemas.microsoft.com/office/drawing/2014/main" id="{D14E17D8-BD69-2F46-A564-44192F452168}"/>
              </a:ext>
            </a:extLst>
          </p:cNvPr>
          <p:cNvGrpSpPr/>
          <p:nvPr/>
        </p:nvGrpSpPr>
        <p:grpSpPr>
          <a:xfrm>
            <a:off x="843271" y="2211834"/>
            <a:ext cx="10181647" cy="2070808"/>
            <a:chOff x="2967789" y="-1700463"/>
            <a:chExt cx="7636235" cy="1553106"/>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VN" sz="1867" kern="0">
                <a:solidFill>
                  <a:srgbClr val="282848"/>
                </a:solidFill>
                <a:latin typeface="Arial"/>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3057397" y="-1509125"/>
              <a:ext cx="7492049" cy="1361768"/>
            </a:xfrm>
            <a:prstGeom prst="rect">
              <a:avLst/>
            </a:prstGeom>
          </p:spPr>
          <p:txBody>
            <a:bodyPr wrap="square">
              <a:spAutoFit/>
            </a:bodyPr>
            <a:lstStyle/>
            <a:p>
              <a:pPr algn="ctr" defTabSz="1219170">
                <a:buClr>
                  <a:srgbClr val="000000"/>
                </a:buClr>
              </a:pPr>
              <a:r>
                <a:rPr lang="vi-VN" sz="3733" b="1" kern="0" dirty="0">
                  <a:solidFill>
                    <a:srgbClr val="000000"/>
                  </a:solidFill>
                  <a:latin typeface="Times New Roman" panose="02020603050405020304" pitchFamily="18" charset="0"/>
                  <a:cs typeface="Times New Roman" panose="02020603050405020304" pitchFamily="18" charset="0"/>
                  <a:sym typeface="Arial"/>
                </a:rPr>
                <a:t>Nho giáo phát triển như thế nào? Kể tên những nhà nho được triều đình trọng dụng?</a:t>
              </a:r>
            </a:p>
            <a:p>
              <a:pPr algn="ctr" defTabSz="1219170">
                <a:buClr>
                  <a:srgbClr val="000000"/>
                </a:buClr>
              </a:pPr>
              <a:endParaRPr lang="vi-VN" sz="3733" b="1" kern="0" dirty="0">
                <a:solidFill>
                  <a:srgbClr val="000000"/>
                </a:solidFill>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2149606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out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par>
                                <p:cTn id="39" presetID="25"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4" dur="1000" fill="hold"/>
                                        <p:tgtEl>
                                          <p:spTgt spid="11"/>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1"/>
                                        </p:tgtEl>
                                      </p:cBhvr>
                                    </p:animEffect>
                                  </p:childTnLst>
                                </p:cTn>
                              </p:par>
                              <p:par>
                                <p:cTn id="49" presetID="25" presetClass="entr" presetSubtype="0" fill="hold" nodeType="withEffect">
                                  <p:stCondLst>
                                    <p:cond delay="0"/>
                                  </p:stCondLst>
                                  <p:childTnLst>
                                    <p:set>
                                      <p:cBhvr>
                                        <p:cTn id="50" dur="1" fill="hold">
                                          <p:stCondLst>
                                            <p:cond delay="0"/>
                                          </p:stCondLst>
                                        </p:cTn>
                                        <p:tgtEl>
                                          <p:spTgt spid="8194"/>
                                        </p:tgtEl>
                                        <p:attrNameLst>
                                          <p:attrName>style.visibility</p:attrName>
                                        </p:attrNameLst>
                                      </p:cBhvr>
                                      <p:to>
                                        <p:strVal val="visible"/>
                                      </p:to>
                                    </p:set>
                                    <p:anim calcmode="lin" valueType="num">
                                      <p:cBhvr>
                                        <p:cTn id="51" dur="500" decel="50000" fill="hold">
                                          <p:stCondLst>
                                            <p:cond delay="0"/>
                                          </p:stCondLst>
                                        </p:cTn>
                                        <p:tgtEl>
                                          <p:spTgt spid="8194"/>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8194"/>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8194"/>
                                        </p:tgtEl>
                                        <p:attrNameLst>
                                          <p:attrName>ppt_w</p:attrName>
                                        </p:attrNameLst>
                                      </p:cBhvr>
                                      <p:tavLst>
                                        <p:tav tm="0">
                                          <p:val>
                                            <p:strVal val="#ppt_w*.05"/>
                                          </p:val>
                                        </p:tav>
                                        <p:tav tm="100000">
                                          <p:val>
                                            <p:strVal val="#ppt_w"/>
                                          </p:val>
                                        </p:tav>
                                      </p:tavLst>
                                    </p:anim>
                                    <p:anim calcmode="lin" valueType="num">
                                      <p:cBhvr>
                                        <p:cTn id="54" dur="1000" fill="hold"/>
                                        <p:tgtEl>
                                          <p:spTgt spid="8194"/>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8194"/>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8194"/>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8194"/>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8194"/>
                                        </p:tgtEl>
                                      </p:cBhvr>
                                    </p:animEffect>
                                  </p:childTnLst>
                                </p:cTn>
                              </p:par>
                              <p:par>
                                <p:cTn id="59" presetID="25"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2"/>
                                        </p:tgtEl>
                                      </p:cBhvr>
                                    </p:animEffect>
                                  </p:childTnLst>
                                </p:cTn>
                              </p:par>
                              <p:par>
                                <p:cTn id="69" presetID="25"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74" dur="1000" fill="hold"/>
                                        <p:tgtEl>
                                          <p:spTgt spid="29"/>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29"/>
                                        </p:tgtEl>
                                      </p:cBhvr>
                                    </p:animEffect>
                                  </p:childTnLst>
                                </p:cTn>
                              </p:par>
                              <p:par>
                                <p:cTn id="79" presetID="25"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84" dur="1000" fill="hold"/>
                                        <p:tgtEl>
                                          <p:spTgt spid="28"/>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6" name="Rectangle 5">
            <a:extLst>
              <a:ext uri="{FF2B5EF4-FFF2-40B4-BE49-F238E27FC236}">
                <a16:creationId xmlns:a16="http://schemas.microsoft.com/office/drawing/2014/main" id="{426956F3-B53B-2648-99A8-D00B74D00E0F}"/>
              </a:ext>
            </a:extLst>
          </p:cNvPr>
          <p:cNvSpPr/>
          <p:nvPr/>
        </p:nvSpPr>
        <p:spPr>
          <a:xfrm>
            <a:off x="211386" y="254002"/>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1" y="131014"/>
            <a:ext cx="5042857"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3733" b="1" kern="0" dirty="0">
                <a:solidFill>
                  <a:srgbClr val="0070C0"/>
                </a:solidFill>
                <a:latin typeface="Times New Roman" panose="02020603050405020304" pitchFamily="18" charset="0"/>
                <a:cs typeface="Times New Roman" panose="02020603050405020304" pitchFamily="18" charset="0"/>
                <a:sym typeface="Arial"/>
              </a:rPr>
              <a:t>a. Tư tưởng, tôn giáo</a:t>
            </a:r>
          </a:p>
        </p:txBody>
      </p:sp>
      <p:grpSp>
        <p:nvGrpSpPr>
          <p:cNvPr id="20" name="Group 19">
            <a:extLst>
              <a:ext uri="{FF2B5EF4-FFF2-40B4-BE49-F238E27FC236}">
                <a16:creationId xmlns:a16="http://schemas.microsoft.com/office/drawing/2014/main" id="{A885BB2A-592A-D44B-B2D6-117D2E0CA445}"/>
              </a:ext>
            </a:extLst>
          </p:cNvPr>
          <p:cNvGrpSpPr/>
          <p:nvPr/>
        </p:nvGrpSpPr>
        <p:grpSpPr>
          <a:xfrm>
            <a:off x="5585300" y="382067"/>
            <a:ext cx="4782104" cy="1077219"/>
            <a:chOff x="1572907" y="844191"/>
            <a:chExt cx="6417109" cy="807914"/>
          </a:xfrm>
        </p:grpSpPr>
        <p:sp>
          <p:nvSpPr>
            <p:cNvPr id="21" name="Rectangle 20">
              <a:extLst>
                <a:ext uri="{FF2B5EF4-FFF2-40B4-BE49-F238E27FC236}">
                  <a16:creationId xmlns:a16="http://schemas.microsoft.com/office/drawing/2014/main" id="{F61F18E8-9DD4-E344-BED3-3D8900397ECA}"/>
                </a:ext>
              </a:extLst>
            </p:cNvPr>
            <p:cNvSpPr/>
            <p:nvPr/>
          </p:nvSpPr>
          <p:spPr>
            <a:xfrm>
              <a:off x="1662426" y="852148"/>
              <a:ext cx="6238074" cy="461665"/>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22" name="Rectangle 21">
              <a:extLst>
                <a:ext uri="{FF2B5EF4-FFF2-40B4-BE49-F238E27FC236}">
                  <a16:creationId xmlns:a16="http://schemas.microsoft.com/office/drawing/2014/main" id="{D3E879A2-A251-6542-80AC-BC1F086837CE}"/>
                </a:ext>
              </a:extLst>
            </p:cNvPr>
            <p:cNvSpPr/>
            <p:nvPr/>
          </p:nvSpPr>
          <p:spPr>
            <a:xfrm>
              <a:off x="1572907" y="844191"/>
              <a:ext cx="6417109" cy="807914"/>
            </a:xfrm>
            <a:prstGeom prst="rect">
              <a:avLst/>
            </a:prstGeom>
          </p:spPr>
          <p:txBody>
            <a:bodyPr wrap="square">
              <a:spAutoFit/>
            </a:bodyPr>
            <a:lstStyle/>
            <a:p>
              <a:pPr algn="ctr" defTabSz="1219170">
                <a:buClr>
                  <a:srgbClr val="000000"/>
                </a:buClr>
              </a:pPr>
              <a:r>
                <a:rPr lang="vi-VN" sz="3200" kern="0" dirty="0">
                  <a:solidFill>
                    <a:srgbClr val="000000"/>
                  </a:solidFill>
                  <a:latin typeface="Times New Roman" panose="02020603050405020304" pitchFamily="18" charset="0"/>
                  <a:cs typeface="Times New Roman" panose="02020603050405020304" pitchFamily="18" charset="0"/>
                  <a:sym typeface="Arial"/>
                </a:rPr>
                <a:t> - Đạo Phật vẫn phát triển</a:t>
              </a:r>
            </a:p>
            <a:p>
              <a:pPr algn="ctr" defTabSz="1219170">
                <a:buClr>
                  <a:srgbClr val="000000"/>
                </a:buClr>
              </a:pPr>
              <a:r>
                <a:rPr lang="vi-VN" sz="3200" kern="0" dirty="0">
                  <a:solidFill>
                    <a:srgbClr val="000000"/>
                  </a:solidFill>
                  <a:latin typeface="Times New Roman" panose="02020603050405020304" pitchFamily="18" charset="0"/>
                  <a:cs typeface="Times New Roman" panose="02020603050405020304" pitchFamily="18" charset="0"/>
                  <a:sym typeface="Arial"/>
                </a:rPr>
                <a:t>.</a:t>
              </a:r>
            </a:p>
          </p:txBody>
        </p:sp>
      </p:grpSp>
      <p:grpSp>
        <p:nvGrpSpPr>
          <p:cNvPr id="17" name="Google Shape;6484;p75">
            <a:extLst>
              <a:ext uri="{FF2B5EF4-FFF2-40B4-BE49-F238E27FC236}">
                <a16:creationId xmlns:a16="http://schemas.microsoft.com/office/drawing/2014/main" id="{96BCD64B-9C86-F540-A052-10504C145C6F}"/>
              </a:ext>
            </a:extLst>
          </p:cNvPr>
          <p:cNvGrpSpPr/>
          <p:nvPr/>
        </p:nvGrpSpPr>
        <p:grpSpPr>
          <a:xfrm>
            <a:off x="339184" y="289225"/>
            <a:ext cx="506337" cy="504089"/>
            <a:chOff x="7236053" y="1422710"/>
            <a:chExt cx="379753" cy="378067"/>
          </a:xfrm>
        </p:grpSpPr>
        <p:sp>
          <p:nvSpPr>
            <p:cNvPr id="24" name="Google Shape;6488;p75">
              <a:extLst>
                <a:ext uri="{FF2B5EF4-FFF2-40B4-BE49-F238E27FC236}">
                  <a16:creationId xmlns:a16="http://schemas.microsoft.com/office/drawing/2014/main" id="{28C9CB6F-7A4C-7E43-B4AA-24EA851A8092}"/>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6485;p75">
              <a:extLst>
                <a:ext uri="{FF2B5EF4-FFF2-40B4-BE49-F238E27FC236}">
                  <a16:creationId xmlns:a16="http://schemas.microsoft.com/office/drawing/2014/main" id="{5B2F2662-6A7E-B846-B723-51062BABB0AD}"/>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486;p75">
              <a:extLst>
                <a:ext uri="{FF2B5EF4-FFF2-40B4-BE49-F238E27FC236}">
                  <a16:creationId xmlns:a16="http://schemas.microsoft.com/office/drawing/2014/main" id="{EE2D6E5E-3BDF-8145-95B5-BDBA576115BE}"/>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487;p75">
              <a:extLst>
                <a:ext uri="{FF2B5EF4-FFF2-40B4-BE49-F238E27FC236}">
                  <a16:creationId xmlns:a16="http://schemas.microsoft.com/office/drawing/2014/main" id="{77CC432D-A946-454C-BB78-4A4945320275}"/>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6489;p75">
              <a:extLst>
                <a:ext uri="{FF2B5EF4-FFF2-40B4-BE49-F238E27FC236}">
                  <a16:creationId xmlns:a16="http://schemas.microsoft.com/office/drawing/2014/main" id="{B1886EF1-281D-5842-BEB6-4FC777B616D0}"/>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6490;p75">
              <a:extLst>
                <a:ext uri="{FF2B5EF4-FFF2-40B4-BE49-F238E27FC236}">
                  <a16:creationId xmlns:a16="http://schemas.microsoft.com/office/drawing/2014/main" id="{1ECAC784-D93D-E947-BF1D-7C3523FF68E5}"/>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6491;p75">
              <a:extLst>
                <a:ext uri="{FF2B5EF4-FFF2-40B4-BE49-F238E27FC236}">
                  <a16:creationId xmlns:a16="http://schemas.microsoft.com/office/drawing/2014/main" id="{449AFAB0-19F1-F34B-834C-DB1747E7304C}"/>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6492;p75">
              <a:extLst>
                <a:ext uri="{FF2B5EF4-FFF2-40B4-BE49-F238E27FC236}">
                  <a16:creationId xmlns:a16="http://schemas.microsoft.com/office/drawing/2014/main" id="{18042809-5584-E94A-BE25-E710272CEF26}"/>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4098" name="Picture 2" descr="Chùa Yên Tử Quảng Ninh và 7 trải nghiệm không thể bỏ qua">
            <a:extLst>
              <a:ext uri="{FF2B5EF4-FFF2-40B4-BE49-F238E27FC236}">
                <a16:creationId xmlns:a16="http://schemas.microsoft.com/office/drawing/2014/main" id="{A9CD5D5F-C2A2-BA43-9158-5FCC90591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35" y="1360134"/>
            <a:ext cx="5657715" cy="4686204"/>
          </a:xfrm>
          <a:prstGeom prst="round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FDAD9C9E-1227-B34D-8B9B-75EC7A66B8F4}"/>
              </a:ext>
            </a:extLst>
          </p:cNvPr>
          <p:cNvGrpSpPr/>
          <p:nvPr/>
        </p:nvGrpSpPr>
        <p:grpSpPr>
          <a:xfrm>
            <a:off x="6440691" y="1198851"/>
            <a:ext cx="5418667" cy="4857967"/>
            <a:chOff x="4838854" y="585625"/>
            <a:chExt cx="4064000" cy="3643475"/>
          </a:xfrm>
        </p:grpSpPr>
        <p:grpSp>
          <p:nvGrpSpPr>
            <p:cNvPr id="51" name="Group 50">
              <a:extLst>
                <a:ext uri="{FF2B5EF4-FFF2-40B4-BE49-F238E27FC236}">
                  <a16:creationId xmlns:a16="http://schemas.microsoft.com/office/drawing/2014/main" id="{DD926DF1-0047-DF4A-8193-DF36E72F1B54}"/>
                </a:ext>
              </a:extLst>
            </p:cNvPr>
            <p:cNvGrpSpPr/>
            <p:nvPr/>
          </p:nvGrpSpPr>
          <p:grpSpPr>
            <a:xfrm>
              <a:off x="4838854" y="585625"/>
              <a:ext cx="4064000" cy="3643475"/>
              <a:chOff x="4826000" y="914400"/>
              <a:chExt cx="4064000" cy="3643475"/>
            </a:xfrm>
          </p:grpSpPr>
          <p:sp>
            <p:nvSpPr>
              <p:cNvPr id="3" name="Rounded Rectangle 2">
                <a:extLst>
                  <a:ext uri="{FF2B5EF4-FFF2-40B4-BE49-F238E27FC236}">
                    <a16:creationId xmlns:a16="http://schemas.microsoft.com/office/drawing/2014/main" id="{0BB79B17-51C2-F842-A6DB-BD43FB5E0A0D}"/>
                  </a:ext>
                </a:extLst>
              </p:cNvPr>
              <p:cNvSpPr/>
              <p:nvPr/>
            </p:nvSpPr>
            <p:spPr>
              <a:xfrm>
                <a:off x="4826000" y="914400"/>
                <a:ext cx="4064000" cy="3643475"/>
              </a:xfrm>
              <a:prstGeom prst="roundRect">
                <a:avLst>
                  <a:gd name="adj" fmla="val 7256"/>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VN" sz="1867" kern="0">
                  <a:solidFill>
                    <a:srgbClr val="282848"/>
                  </a:solidFill>
                  <a:latin typeface="Arial"/>
                  <a:sym typeface="Arial"/>
                </a:endParaRPr>
              </a:p>
            </p:txBody>
          </p:sp>
          <p:sp>
            <p:nvSpPr>
              <p:cNvPr id="11" name="TextBox 10">
                <a:extLst>
                  <a:ext uri="{FF2B5EF4-FFF2-40B4-BE49-F238E27FC236}">
                    <a16:creationId xmlns:a16="http://schemas.microsoft.com/office/drawing/2014/main" id="{30DE16A6-334B-F948-AE4D-5A5D249A28DA}"/>
                  </a:ext>
                </a:extLst>
              </p:cNvPr>
              <p:cNvSpPr txBox="1"/>
              <p:nvPr/>
            </p:nvSpPr>
            <p:spPr>
              <a:xfrm>
                <a:off x="4950508" y="1070066"/>
                <a:ext cx="3784712" cy="1177245"/>
              </a:xfrm>
              <a:prstGeom prst="rect">
                <a:avLst/>
              </a:prstGeom>
              <a:noFill/>
            </p:spPr>
            <p:txBody>
              <a:bodyPr wrap="square" rtlCol="0">
                <a:spAutoFit/>
              </a:bodyPr>
              <a:lstStyle/>
              <a:p>
                <a:pPr algn="just" defTabSz="1219170">
                  <a:buClr>
                    <a:srgbClr val="000000"/>
                  </a:buClr>
                </a:pPr>
                <a:r>
                  <a:rPr lang="en-VN" sz="3200" kern="0" dirty="0">
                    <a:solidFill>
                      <a:srgbClr val="000000"/>
                    </a:solidFill>
                    <a:latin typeface="Times New Roman" panose="02020603050405020304" pitchFamily="18" charset="0"/>
                    <a:cs typeface="Times New Roman" panose="02020603050405020304" pitchFamily="18" charset="0"/>
                    <a:sym typeface="Arial"/>
                  </a:rPr>
                  <a:t>“Trong nước quá nửa làm sư, trong nước chỗ nào cũng có chùa”</a:t>
                </a:r>
              </a:p>
            </p:txBody>
          </p:sp>
          <p:grpSp>
            <p:nvGrpSpPr>
              <p:cNvPr id="29" name="Google Shape;6385;p75">
                <a:extLst>
                  <a:ext uri="{FF2B5EF4-FFF2-40B4-BE49-F238E27FC236}">
                    <a16:creationId xmlns:a16="http://schemas.microsoft.com/office/drawing/2014/main" id="{6AA0F914-84CD-E942-84C1-47EDC9A74CF9}"/>
                  </a:ext>
                </a:extLst>
              </p:cNvPr>
              <p:cNvGrpSpPr/>
              <p:nvPr/>
            </p:nvGrpSpPr>
            <p:grpSpPr>
              <a:xfrm>
                <a:off x="7387982" y="2014807"/>
                <a:ext cx="1400418" cy="1589476"/>
                <a:chOff x="2409582" y="1423553"/>
                <a:chExt cx="286720" cy="376381"/>
              </a:xfrm>
            </p:grpSpPr>
            <p:sp>
              <p:nvSpPr>
                <p:cNvPr id="30" name="Google Shape;6386;p75">
                  <a:extLst>
                    <a:ext uri="{FF2B5EF4-FFF2-40B4-BE49-F238E27FC236}">
                      <a16:creationId xmlns:a16="http://schemas.microsoft.com/office/drawing/2014/main" id="{92469076-F2C1-354D-A4EE-4954CAD5C13C}"/>
                    </a:ext>
                  </a:extLst>
                </p:cNvPr>
                <p:cNvSpPr/>
                <p:nvPr/>
              </p:nvSpPr>
              <p:spPr>
                <a:xfrm>
                  <a:off x="2476310" y="1549002"/>
                  <a:ext cx="153088" cy="249282"/>
                </a:xfrm>
                <a:custGeom>
                  <a:avLst/>
                  <a:gdLst/>
                  <a:ahLst/>
                  <a:cxnLst/>
                  <a:rect l="l" t="t" r="r" b="b"/>
                  <a:pathLst>
                    <a:path w="4359" h="7098" extrusionOk="0">
                      <a:moveTo>
                        <a:pt x="858" y="1"/>
                      </a:moveTo>
                      <a:lnTo>
                        <a:pt x="858" y="2930"/>
                      </a:lnTo>
                      <a:lnTo>
                        <a:pt x="3501" y="2930"/>
                      </a:lnTo>
                      <a:lnTo>
                        <a:pt x="3501" y="1"/>
                      </a:lnTo>
                      <a:close/>
                      <a:moveTo>
                        <a:pt x="1" y="4168"/>
                      </a:moveTo>
                      <a:lnTo>
                        <a:pt x="1" y="7097"/>
                      </a:lnTo>
                      <a:lnTo>
                        <a:pt x="4359" y="7097"/>
                      </a:lnTo>
                      <a:lnTo>
                        <a:pt x="4359" y="4168"/>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6387;p75">
                  <a:extLst>
                    <a:ext uri="{FF2B5EF4-FFF2-40B4-BE49-F238E27FC236}">
                      <a16:creationId xmlns:a16="http://schemas.microsoft.com/office/drawing/2014/main" id="{F205E131-DAD1-5B45-9EEE-F05AC75B84E0}"/>
                    </a:ext>
                  </a:extLst>
                </p:cNvPr>
                <p:cNvSpPr/>
                <p:nvPr/>
              </p:nvSpPr>
              <p:spPr>
                <a:xfrm>
                  <a:off x="2520631" y="1548159"/>
                  <a:ext cx="63602" cy="250125"/>
                </a:xfrm>
                <a:custGeom>
                  <a:avLst/>
                  <a:gdLst/>
                  <a:ahLst/>
                  <a:cxnLst/>
                  <a:rect l="l" t="t" r="r" b="b"/>
                  <a:pathLst>
                    <a:path w="1811" h="7122" extrusionOk="0">
                      <a:moveTo>
                        <a:pt x="429" y="1"/>
                      </a:moveTo>
                      <a:lnTo>
                        <a:pt x="429" y="3025"/>
                      </a:lnTo>
                      <a:lnTo>
                        <a:pt x="1" y="3025"/>
                      </a:lnTo>
                      <a:lnTo>
                        <a:pt x="1" y="7121"/>
                      </a:lnTo>
                      <a:lnTo>
                        <a:pt x="1811" y="7121"/>
                      </a:lnTo>
                      <a:lnTo>
                        <a:pt x="1811" y="3025"/>
                      </a:lnTo>
                      <a:lnTo>
                        <a:pt x="1382" y="3025"/>
                      </a:lnTo>
                      <a:lnTo>
                        <a:pt x="138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6388;p75">
                  <a:extLst>
                    <a:ext uri="{FF2B5EF4-FFF2-40B4-BE49-F238E27FC236}">
                      <a16:creationId xmlns:a16="http://schemas.microsoft.com/office/drawing/2014/main" id="{CB5F3FB5-D43D-EB42-A86F-CB48433CE3EE}"/>
                    </a:ext>
                  </a:extLst>
                </p:cNvPr>
                <p:cNvSpPr/>
                <p:nvPr/>
              </p:nvSpPr>
              <p:spPr>
                <a:xfrm>
                  <a:off x="2470445" y="1423553"/>
                  <a:ext cx="165661" cy="367180"/>
                </a:xfrm>
                <a:custGeom>
                  <a:avLst/>
                  <a:gdLst/>
                  <a:ahLst/>
                  <a:cxnLst/>
                  <a:rect l="l" t="t" r="r" b="b"/>
                  <a:pathLst>
                    <a:path w="4717" h="10455" extrusionOk="0">
                      <a:moveTo>
                        <a:pt x="2358" y="0"/>
                      </a:moveTo>
                      <a:cubicBezTo>
                        <a:pt x="2263" y="0"/>
                        <a:pt x="2216" y="48"/>
                        <a:pt x="2216" y="143"/>
                      </a:cubicBezTo>
                      <a:lnTo>
                        <a:pt x="2216" y="977"/>
                      </a:lnTo>
                      <a:cubicBezTo>
                        <a:pt x="2216" y="1072"/>
                        <a:pt x="2263" y="1144"/>
                        <a:pt x="2358" y="1144"/>
                      </a:cubicBezTo>
                      <a:cubicBezTo>
                        <a:pt x="2454" y="1144"/>
                        <a:pt x="2501" y="1072"/>
                        <a:pt x="2501" y="977"/>
                      </a:cubicBezTo>
                      <a:lnTo>
                        <a:pt x="2501" y="143"/>
                      </a:lnTo>
                      <a:cubicBezTo>
                        <a:pt x="2501" y="72"/>
                        <a:pt x="2454" y="0"/>
                        <a:pt x="2358" y="0"/>
                      </a:cubicBezTo>
                      <a:close/>
                      <a:moveTo>
                        <a:pt x="1049" y="3406"/>
                      </a:moveTo>
                      <a:cubicBezTo>
                        <a:pt x="953" y="3406"/>
                        <a:pt x="906" y="3454"/>
                        <a:pt x="906" y="3549"/>
                      </a:cubicBezTo>
                      <a:lnTo>
                        <a:pt x="906" y="6502"/>
                      </a:lnTo>
                      <a:cubicBezTo>
                        <a:pt x="906" y="6573"/>
                        <a:pt x="953" y="6645"/>
                        <a:pt x="1049" y="6645"/>
                      </a:cubicBezTo>
                      <a:cubicBezTo>
                        <a:pt x="1144" y="6645"/>
                        <a:pt x="1192" y="6573"/>
                        <a:pt x="1192" y="6502"/>
                      </a:cubicBezTo>
                      <a:lnTo>
                        <a:pt x="1192" y="3549"/>
                      </a:lnTo>
                      <a:cubicBezTo>
                        <a:pt x="1192" y="3454"/>
                        <a:pt x="1144" y="3406"/>
                        <a:pt x="1049" y="3406"/>
                      </a:cubicBezTo>
                      <a:close/>
                      <a:moveTo>
                        <a:pt x="1882" y="3406"/>
                      </a:moveTo>
                      <a:cubicBezTo>
                        <a:pt x="1787" y="3406"/>
                        <a:pt x="1739" y="3454"/>
                        <a:pt x="1739" y="3549"/>
                      </a:cubicBezTo>
                      <a:lnTo>
                        <a:pt x="1739" y="6502"/>
                      </a:lnTo>
                      <a:cubicBezTo>
                        <a:pt x="1739" y="6573"/>
                        <a:pt x="1787" y="6645"/>
                        <a:pt x="1882" y="6645"/>
                      </a:cubicBezTo>
                      <a:cubicBezTo>
                        <a:pt x="1977" y="6645"/>
                        <a:pt x="2025" y="6573"/>
                        <a:pt x="2025" y="6502"/>
                      </a:cubicBezTo>
                      <a:lnTo>
                        <a:pt x="2025" y="3549"/>
                      </a:lnTo>
                      <a:cubicBezTo>
                        <a:pt x="2025" y="3454"/>
                        <a:pt x="1977" y="3406"/>
                        <a:pt x="1882" y="3406"/>
                      </a:cubicBezTo>
                      <a:close/>
                      <a:moveTo>
                        <a:pt x="2811" y="3406"/>
                      </a:moveTo>
                      <a:cubicBezTo>
                        <a:pt x="2716" y="3406"/>
                        <a:pt x="2644" y="3454"/>
                        <a:pt x="2644" y="3549"/>
                      </a:cubicBezTo>
                      <a:lnTo>
                        <a:pt x="2644" y="6502"/>
                      </a:lnTo>
                      <a:cubicBezTo>
                        <a:pt x="2644" y="6573"/>
                        <a:pt x="2716" y="6645"/>
                        <a:pt x="2811" y="6645"/>
                      </a:cubicBezTo>
                      <a:cubicBezTo>
                        <a:pt x="2906" y="6645"/>
                        <a:pt x="2954" y="6573"/>
                        <a:pt x="2954" y="6502"/>
                      </a:cubicBezTo>
                      <a:lnTo>
                        <a:pt x="2954" y="3549"/>
                      </a:lnTo>
                      <a:cubicBezTo>
                        <a:pt x="2978" y="3454"/>
                        <a:pt x="2906" y="3406"/>
                        <a:pt x="2811" y="3406"/>
                      </a:cubicBezTo>
                      <a:close/>
                      <a:moveTo>
                        <a:pt x="3668" y="3406"/>
                      </a:moveTo>
                      <a:cubicBezTo>
                        <a:pt x="3573" y="3406"/>
                        <a:pt x="3525" y="3454"/>
                        <a:pt x="3525" y="3549"/>
                      </a:cubicBezTo>
                      <a:lnTo>
                        <a:pt x="3525" y="6502"/>
                      </a:lnTo>
                      <a:cubicBezTo>
                        <a:pt x="3525" y="6573"/>
                        <a:pt x="3573" y="6645"/>
                        <a:pt x="3668" y="6645"/>
                      </a:cubicBezTo>
                      <a:cubicBezTo>
                        <a:pt x="3764" y="6645"/>
                        <a:pt x="3811" y="6573"/>
                        <a:pt x="3811" y="6502"/>
                      </a:cubicBezTo>
                      <a:lnTo>
                        <a:pt x="3811" y="3549"/>
                      </a:lnTo>
                      <a:cubicBezTo>
                        <a:pt x="3811" y="3454"/>
                        <a:pt x="3740" y="3406"/>
                        <a:pt x="3668" y="3406"/>
                      </a:cubicBezTo>
                      <a:close/>
                      <a:moveTo>
                        <a:pt x="168" y="7216"/>
                      </a:moveTo>
                      <a:cubicBezTo>
                        <a:pt x="72" y="7216"/>
                        <a:pt x="1" y="7264"/>
                        <a:pt x="1" y="7359"/>
                      </a:cubicBezTo>
                      <a:lnTo>
                        <a:pt x="1" y="10312"/>
                      </a:lnTo>
                      <a:cubicBezTo>
                        <a:pt x="1" y="10384"/>
                        <a:pt x="72" y="10455"/>
                        <a:pt x="168" y="10455"/>
                      </a:cubicBezTo>
                      <a:cubicBezTo>
                        <a:pt x="239" y="10455"/>
                        <a:pt x="310" y="10384"/>
                        <a:pt x="310" y="10312"/>
                      </a:cubicBezTo>
                      <a:lnTo>
                        <a:pt x="310" y="7359"/>
                      </a:lnTo>
                      <a:cubicBezTo>
                        <a:pt x="310" y="7264"/>
                        <a:pt x="239" y="7216"/>
                        <a:pt x="168" y="7216"/>
                      </a:cubicBezTo>
                      <a:close/>
                      <a:moveTo>
                        <a:pt x="1454" y="7216"/>
                      </a:moveTo>
                      <a:cubicBezTo>
                        <a:pt x="1382" y="7216"/>
                        <a:pt x="1311" y="7264"/>
                        <a:pt x="1311" y="7359"/>
                      </a:cubicBezTo>
                      <a:lnTo>
                        <a:pt x="1311" y="10312"/>
                      </a:lnTo>
                      <a:cubicBezTo>
                        <a:pt x="1311" y="10384"/>
                        <a:pt x="1382" y="10455"/>
                        <a:pt x="1454" y="10455"/>
                      </a:cubicBezTo>
                      <a:cubicBezTo>
                        <a:pt x="1549" y="10455"/>
                        <a:pt x="1620" y="10384"/>
                        <a:pt x="1620" y="10312"/>
                      </a:cubicBezTo>
                      <a:lnTo>
                        <a:pt x="1620" y="7359"/>
                      </a:lnTo>
                      <a:cubicBezTo>
                        <a:pt x="1620" y="7264"/>
                        <a:pt x="1549" y="7216"/>
                        <a:pt x="1454" y="7216"/>
                      </a:cubicBezTo>
                      <a:close/>
                      <a:moveTo>
                        <a:pt x="3240" y="7216"/>
                      </a:moveTo>
                      <a:cubicBezTo>
                        <a:pt x="3168" y="7216"/>
                        <a:pt x="3097" y="7264"/>
                        <a:pt x="3097" y="7359"/>
                      </a:cubicBezTo>
                      <a:lnTo>
                        <a:pt x="3097" y="10312"/>
                      </a:lnTo>
                      <a:cubicBezTo>
                        <a:pt x="3097" y="10384"/>
                        <a:pt x="3168" y="10455"/>
                        <a:pt x="3240" y="10455"/>
                      </a:cubicBezTo>
                      <a:cubicBezTo>
                        <a:pt x="3335" y="10455"/>
                        <a:pt x="3406" y="10384"/>
                        <a:pt x="3406" y="10312"/>
                      </a:cubicBezTo>
                      <a:lnTo>
                        <a:pt x="3406" y="7359"/>
                      </a:lnTo>
                      <a:cubicBezTo>
                        <a:pt x="3406" y="7264"/>
                        <a:pt x="3311" y="7216"/>
                        <a:pt x="3240" y="7216"/>
                      </a:cubicBezTo>
                      <a:close/>
                      <a:moveTo>
                        <a:pt x="4526" y="7216"/>
                      </a:moveTo>
                      <a:cubicBezTo>
                        <a:pt x="4430" y="7216"/>
                        <a:pt x="4383" y="7264"/>
                        <a:pt x="4383" y="7359"/>
                      </a:cubicBezTo>
                      <a:lnTo>
                        <a:pt x="4383" y="10312"/>
                      </a:lnTo>
                      <a:cubicBezTo>
                        <a:pt x="4383" y="10384"/>
                        <a:pt x="4430" y="10455"/>
                        <a:pt x="4526" y="10455"/>
                      </a:cubicBezTo>
                      <a:cubicBezTo>
                        <a:pt x="4621" y="10455"/>
                        <a:pt x="4692" y="10384"/>
                        <a:pt x="4692" y="10312"/>
                      </a:cubicBezTo>
                      <a:lnTo>
                        <a:pt x="4692" y="7359"/>
                      </a:lnTo>
                      <a:cubicBezTo>
                        <a:pt x="4716" y="7264"/>
                        <a:pt x="4621" y="7216"/>
                        <a:pt x="4526" y="721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6389;p75">
                  <a:extLst>
                    <a:ext uri="{FF2B5EF4-FFF2-40B4-BE49-F238E27FC236}">
                      <a16:creationId xmlns:a16="http://schemas.microsoft.com/office/drawing/2014/main" id="{8628D33B-1B6C-9C40-9472-2E9321F7E360}"/>
                    </a:ext>
                  </a:extLst>
                </p:cNvPr>
                <p:cNvSpPr/>
                <p:nvPr/>
              </p:nvSpPr>
              <p:spPr>
                <a:xfrm>
                  <a:off x="2439504" y="1687023"/>
                  <a:ext cx="227542" cy="91172"/>
                </a:xfrm>
                <a:custGeom>
                  <a:avLst/>
                  <a:gdLst/>
                  <a:ahLst/>
                  <a:cxnLst/>
                  <a:rect l="l" t="t" r="r" b="b"/>
                  <a:pathLst>
                    <a:path w="6479" h="2596" extrusionOk="0">
                      <a:moveTo>
                        <a:pt x="691" y="0"/>
                      </a:moveTo>
                      <a:cubicBezTo>
                        <a:pt x="644" y="0"/>
                        <a:pt x="596" y="71"/>
                        <a:pt x="596" y="119"/>
                      </a:cubicBezTo>
                      <a:lnTo>
                        <a:pt x="596" y="810"/>
                      </a:lnTo>
                      <a:cubicBezTo>
                        <a:pt x="596" y="857"/>
                        <a:pt x="644" y="905"/>
                        <a:pt x="644" y="905"/>
                      </a:cubicBezTo>
                      <a:lnTo>
                        <a:pt x="5692" y="905"/>
                      </a:lnTo>
                      <a:cubicBezTo>
                        <a:pt x="5740" y="905"/>
                        <a:pt x="5811" y="834"/>
                        <a:pt x="5811" y="786"/>
                      </a:cubicBezTo>
                      <a:lnTo>
                        <a:pt x="5811" y="95"/>
                      </a:lnTo>
                      <a:cubicBezTo>
                        <a:pt x="5811" y="48"/>
                        <a:pt x="5764" y="0"/>
                        <a:pt x="5716" y="0"/>
                      </a:cubicBezTo>
                      <a:close/>
                      <a:moveTo>
                        <a:pt x="72" y="1905"/>
                      </a:moveTo>
                      <a:cubicBezTo>
                        <a:pt x="25" y="1905"/>
                        <a:pt x="1" y="1977"/>
                        <a:pt x="1" y="2000"/>
                      </a:cubicBezTo>
                      <a:lnTo>
                        <a:pt x="1" y="2477"/>
                      </a:lnTo>
                      <a:cubicBezTo>
                        <a:pt x="1" y="2524"/>
                        <a:pt x="48" y="2596"/>
                        <a:pt x="120" y="2596"/>
                      </a:cubicBezTo>
                      <a:lnTo>
                        <a:pt x="6383" y="2596"/>
                      </a:lnTo>
                      <a:cubicBezTo>
                        <a:pt x="6454" y="2596"/>
                        <a:pt x="6478" y="2524"/>
                        <a:pt x="6478" y="2477"/>
                      </a:cubicBezTo>
                      <a:lnTo>
                        <a:pt x="6478" y="2000"/>
                      </a:lnTo>
                      <a:cubicBezTo>
                        <a:pt x="6478" y="1929"/>
                        <a:pt x="6431" y="1905"/>
                        <a:pt x="6359" y="190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6390;p75">
                  <a:extLst>
                    <a:ext uri="{FF2B5EF4-FFF2-40B4-BE49-F238E27FC236}">
                      <a16:creationId xmlns:a16="http://schemas.microsoft.com/office/drawing/2014/main" id="{32BBB1FF-37E2-A440-A546-2CBEF79E4BDB}"/>
                    </a:ext>
                  </a:extLst>
                </p:cNvPr>
                <p:cNvSpPr/>
                <p:nvPr/>
              </p:nvSpPr>
              <p:spPr>
                <a:xfrm>
                  <a:off x="2431145" y="1490457"/>
                  <a:ext cx="244260" cy="197410"/>
                </a:xfrm>
                <a:custGeom>
                  <a:avLst/>
                  <a:gdLst/>
                  <a:ahLst/>
                  <a:cxnLst/>
                  <a:rect l="l" t="t" r="r" b="b"/>
                  <a:pathLst>
                    <a:path w="6955" h="5621" extrusionOk="0">
                      <a:moveTo>
                        <a:pt x="3096" y="1"/>
                      </a:moveTo>
                      <a:cubicBezTo>
                        <a:pt x="2668" y="548"/>
                        <a:pt x="2144" y="977"/>
                        <a:pt x="1525" y="1287"/>
                      </a:cubicBezTo>
                      <a:lnTo>
                        <a:pt x="834" y="1620"/>
                      </a:lnTo>
                      <a:lnTo>
                        <a:pt x="834" y="2168"/>
                      </a:lnTo>
                      <a:lnTo>
                        <a:pt x="6073" y="2168"/>
                      </a:lnTo>
                      <a:lnTo>
                        <a:pt x="6073" y="1620"/>
                      </a:lnTo>
                      <a:lnTo>
                        <a:pt x="5383" y="1287"/>
                      </a:lnTo>
                      <a:cubicBezTo>
                        <a:pt x="4763" y="977"/>
                        <a:pt x="4216" y="548"/>
                        <a:pt x="3811" y="1"/>
                      </a:cubicBezTo>
                      <a:close/>
                      <a:moveTo>
                        <a:pt x="2049" y="3763"/>
                      </a:moveTo>
                      <a:cubicBezTo>
                        <a:pt x="2025" y="3763"/>
                        <a:pt x="2001" y="3787"/>
                        <a:pt x="1953" y="3811"/>
                      </a:cubicBezTo>
                      <a:cubicBezTo>
                        <a:pt x="1691" y="4168"/>
                        <a:pt x="1334" y="4478"/>
                        <a:pt x="929" y="4644"/>
                      </a:cubicBezTo>
                      <a:lnTo>
                        <a:pt x="1" y="5002"/>
                      </a:lnTo>
                      <a:cubicBezTo>
                        <a:pt x="1" y="5359"/>
                        <a:pt x="263" y="5621"/>
                        <a:pt x="620" y="5621"/>
                      </a:cubicBezTo>
                      <a:lnTo>
                        <a:pt x="6335" y="5621"/>
                      </a:lnTo>
                      <a:cubicBezTo>
                        <a:pt x="6692" y="5621"/>
                        <a:pt x="6954" y="5359"/>
                        <a:pt x="6954" y="5002"/>
                      </a:cubicBezTo>
                      <a:lnTo>
                        <a:pt x="6097" y="4644"/>
                      </a:lnTo>
                      <a:cubicBezTo>
                        <a:pt x="5645" y="4502"/>
                        <a:pt x="5287" y="4192"/>
                        <a:pt x="5049" y="3811"/>
                      </a:cubicBezTo>
                      <a:cubicBezTo>
                        <a:pt x="5025" y="3787"/>
                        <a:pt x="5002" y="3763"/>
                        <a:pt x="4978" y="3763"/>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6391;p75">
                  <a:extLst>
                    <a:ext uri="{FF2B5EF4-FFF2-40B4-BE49-F238E27FC236}">
                      <a16:creationId xmlns:a16="http://schemas.microsoft.com/office/drawing/2014/main" id="{6A28CD19-0446-EE4A-A15E-82DEDE9F35E0}"/>
                    </a:ext>
                  </a:extLst>
                </p:cNvPr>
                <p:cNvSpPr/>
                <p:nvPr/>
              </p:nvSpPr>
              <p:spPr>
                <a:xfrm>
                  <a:off x="2410249" y="1687023"/>
                  <a:ext cx="286052" cy="112911"/>
                </a:xfrm>
                <a:custGeom>
                  <a:avLst/>
                  <a:gdLst/>
                  <a:ahLst/>
                  <a:cxnLst/>
                  <a:rect l="l" t="t" r="r" b="b"/>
                  <a:pathLst>
                    <a:path w="8145" h="3215" extrusionOk="0">
                      <a:moveTo>
                        <a:pt x="6049" y="0"/>
                      </a:moveTo>
                      <a:cubicBezTo>
                        <a:pt x="6097" y="0"/>
                        <a:pt x="6121" y="48"/>
                        <a:pt x="6121" y="119"/>
                      </a:cubicBezTo>
                      <a:lnTo>
                        <a:pt x="6121" y="810"/>
                      </a:lnTo>
                      <a:cubicBezTo>
                        <a:pt x="6144" y="857"/>
                        <a:pt x="6097" y="905"/>
                        <a:pt x="6049" y="905"/>
                      </a:cubicBezTo>
                      <a:lnTo>
                        <a:pt x="6573" y="905"/>
                      </a:lnTo>
                      <a:cubicBezTo>
                        <a:pt x="6644" y="905"/>
                        <a:pt x="6668" y="834"/>
                        <a:pt x="6668" y="810"/>
                      </a:cubicBezTo>
                      <a:lnTo>
                        <a:pt x="6668" y="119"/>
                      </a:lnTo>
                      <a:cubicBezTo>
                        <a:pt x="6668" y="71"/>
                        <a:pt x="6597" y="0"/>
                        <a:pt x="6549" y="0"/>
                      </a:cubicBezTo>
                      <a:close/>
                      <a:moveTo>
                        <a:pt x="6692" y="1881"/>
                      </a:moveTo>
                      <a:cubicBezTo>
                        <a:pt x="6716" y="1881"/>
                        <a:pt x="6787" y="1929"/>
                        <a:pt x="6787" y="2000"/>
                      </a:cubicBezTo>
                      <a:lnTo>
                        <a:pt x="6787" y="2453"/>
                      </a:lnTo>
                      <a:cubicBezTo>
                        <a:pt x="6787" y="2477"/>
                        <a:pt x="6740" y="2477"/>
                        <a:pt x="6740" y="2501"/>
                      </a:cubicBezTo>
                      <a:lnTo>
                        <a:pt x="95" y="2501"/>
                      </a:lnTo>
                      <a:cubicBezTo>
                        <a:pt x="48" y="2501"/>
                        <a:pt x="0" y="2572"/>
                        <a:pt x="0" y="2620"/>
                      </a:cubicBezTo>
                      <a:lnTo>
                        <a:pt x="0" y="3096"/>
                      </a:lnTo>
                      <a:cubicBezTo>
                        <a:pt x="0" y="3167"/>
                        <a:pt x="24" y="3215"/>
                        <a:pt x="95" y="3215"/>
                      </a:cubicBezTo>
                      <a:lnTo>
                        <a:pt x="8026" y="3215"/>
                      </a:lnTo>
                      <a:cubicBezTo>
                        <a:pt x="8097" y="3215"/>
                        <a:pt x="8145" y="3143"/>
                        <a:pt x="8145" y="3096"/>
                      </a:cubicBezTo>
                      <a:lnTo>
                        <a:pt x="8145" y="2620"/>
                      </a:lnTo>
                      <a:cubicBezTo>
                        <a:pt x="8145" y="2572"/>
                        <a:pt x="8097" y="2524"/>
                        <a:pt x="8026" y="2501"/>
                      </a:cubicBezTo>
                      <a:lnTo>
                        <a:pt x="7287" y="2501"/>
                      </a:lnTo>
                      <a:cubicBezTo>
                        <a:pt x="7311" y="2501"/>
                        <a:pt x="7311" y="2477"/>
                        <a:pt x="7311" y="2453"/>
                      </a:cubicBezTo>
                      <a:lnTo>
                        <a:pt x="7311" y="2000"/>
                      </a:lnTo>
                      <a:cubicBezTo>
                        <a:pt x="7311" y="1929"/>
                        <a:pt x="7287" y="1881"/>
                        <a:pt x="7240" y="188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6392;p75">
                  <a:extLst>
                    <a:ext uri="{FF2B5EF4-FFF2-40B4-BE49-F238E27FC236}">
                      <a16:creationId xmlns:a16="http://schemas.microsoft.com/office/drawing/2014/main" id="{A56BE938-AAA8-534B-B979-0AC0CC673C71}"/>
                    </a:ext>
                  </a:extLst>
                </p:cNvPr>
                <p:cNvSpPr/>
                <p:nvPr/>
              </p:nvSpPr>
              <p:spPr>
                <a:xfrm>
                  <a:off x="2674527" y="1774823"/>
                  <a:ext cx="21774" cy="25111"/>
                </a:xfrm>
                <a:custGeom>
                  <a:avLst/>
                  <a:gdLst/>
                  <a:ahLst/>
                  <a:cxnLst/>
                  <a:rect l="l" t="t" r="r" b="b"/>
                  <a:pathLst>
                    <a:path w="620" h="715" extrusionOk="0">
                      <a:moveTo>
                        <a:pt x="1" y="1"/>
                      </a:moveTo>
                      <a:cubicBezTo>
                        <a:pt x="24" y="1"/>
                        <a:pt x="96" y="72"/>
                        <a:pt x="96" y="120"/>
                      </a:cubicBezTo>
                      <a:lnTo>
                        <a:pt x="96" y="596"/>
                      </a:lnTo>
                      <a:cubicBezTo>
                        <a:pt x="96" y="667"/>
                        <a:pt x="72" y="715"/>
                        <a:pt x="1" y="715"/>
                      </a:cubicBezTo>
                      <a:lnTo>
                        <a:pt x="501" y="715"/>
                      </a:lnTo>
                      <a:cubicBezTo>
                        <a:pt x="572" y="715"/>
                        <a:pt x="620" y="643"/>
                        <a:pt x="620" y="596"/>
                      </a:cubicBezTo>
                      <a:lnTo>
                        <a:pt x="620" y="120"/>
                      </a:lnTo>
                      <a:cubicBezTo>
                        <a:pt x="620" y="72"/>
                        <a:pt x="572" y="24"/>
                        <a:pt x="5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6393;p75">
                  <a:extLst>
                    <a:ext uri="{FF2B5EF4-FFF2-40B4-BE49-F238E27FC236}">
                      <a16:creationId xmlns:a16="http://schemas.microsoft.com/office/drawing/2014/main" id="{8D7BFD35-837C-284A-AF79-223254A90702}"/>
                    </a:ext>
                  </a:extLst>
                </p:cNvPr>
                <p:cNvSpPr/>
                <p:nvPr/>
              </p:nvSpPr>
              <p:spPr>
                <a:xfrm>
                  <a:off x="2557437" y="1489614"/>
                  <a:ext cx="117125" cy="197410"/>
                </a:xfrm>
                <a:custGeom>
                  <a:avLst/>
                  <a:gdLst/>
                  <a:ahLst/>
                  <a:cxnLst/>
                  <a:rect l="l" t="t" r="r" b="b"/>
                  <a:pathLst>
                    <a:path w="3335" h="5621" extrusionOk="0">
                      <a:moveTo>
                        <a:pt x="72" y="1"/>
                      </a:moveTo>
                      <a:cubicBezTo>
                        <a:pt x="24" y="215"/>
                        <a:pt x="1" y="406"/>
                        <a:pt x="1" y="620"/>
                      </a:cubicBezTo>
                      <a:cubicBezTo>
                        <a:pt x="1" y="1215"/>
                        <a:pt x="167" y="1763"/>
                        <a:pt x="501" y="2192"/>
                      </a:cubicBezTo>
                      <a:lnTo>
                        <a:pt x="2453" y="2192"/>
                      </a:lnTo>
                      <a:lnTo>
                        <a:pt x="2453" y="1596"/>
                      </a:lnTo>
                      <a:lnTo>
                        <a:pt x="1763" y="1287"/>
                      </a:lnTo>
                      <a:cubicBezTo>
                        <a:pt x="1167" y="977"/>
                        <a:pt x="620" y="525"/>
                        <a:pt x="215" y="1"/>
                      </a:cubicBezTo>
                      <a:close/>
                      <a:moveTo>
                        <a:pt x="858" y="3740"/>
                      </a:moveTo>
                      <a:lnTo>
                        <a:pt x="858" y="3978"/>
                      </a:lnTo>
                      <a:cubicBezTo>
                        <a:pt x="858" y="4621"/>
                        <a:pt x="1072" y="5169"/>
                        <a:pt x="1429" y="5621"/>
                      </a:cubicBezTo>
                      <a:lnTo>
                        <a:pt x="2715" y="5621"/>
                      </a:lnTo>
                      <a:cubicBezTo>
                        <a:pt x="3073" y="5621"/>
                        <a:pt x="3335" y="5359"/>
                        <a:pt x="3335" y="5002"/>
                      </a:cubicBezTo>
                      <a:lnTo>
                        <a:pt x="2453" y="4645"/>
                      </a:lnTo>
                      <a:cubicBezTo>
                        <a:pt x="2025" y="4454"/>
                        <a:pt x="1668" y="4168"/>
                        <a:pt x="1406" y="3811"/>
                      </a:cubicBezTo>
                      <a:cubicBezTo>
                        <a:pt x="1358" y="3787"/>
                        <a:pt x="1334" y="3740"/>
                        <a:pt x="1310" y="374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6394;p75">
                  <a:extLst>
                    <a:ext uri="{FF2B5EF4-FFF2-40B4-BE49-F238E27FC236}">
                      <a16:creationId xmlns:a16="http://schemas.microsoft.com/office/drawing/2014/main" id="{DF98A0AE-A653-BD4B-8464-453336A5ECF4}"/>
                    </a:ext>
                  </a:extLst>
                </p:cNvPr>
                <p:cNvSpPr/>
                <p:nvPr/>
              </p:nvSpPr>
              <p:spPr>
                <a:xfrm>
                  <a:off x="2409582" y="1539660"/>
                  <a:ext cx="285701" cy="156565"/>
                </a:xfrm>
                <a:custGeom>
                  <a:avLst/>
                  <a:gdLst/>
                  <a:ahLst/>
                  <a:cxnLst/>
                  <a:rect l="l" t="t" r="r" b="b"/>
                  <a:pathLst>
                    <a:path w="8135" h="4458" extrusionOk="0">
                      <a:moveTo>
                        <a:pt x="840" y="0"/>
                      </a:moveTo>
                      <a:cubicBezTo>
                        <a:pt x="765" y="0"/>
                        <a:pt x="716" y="65"/>
                        <a:pt x="757" y="148"/>
                      </a:cubicBezTo>
                      <a:lnTo>
                        <a:pt x="877" y="410"/>
                      </a:lnTo>
                      <a:cubicBezTo>
                        <a:pt x="1091" y="838"/>
                        <a:pt x="1496" y="1076"/>
                        <a:pt x="1972" y="1076"/>
                      </a:cubicBezTo>
                      <a:lnTo>
                        <a:pt x="6235" y="1076"/>
                      </a:lnTo>
                      <a:cubicBezTo>
                        <a:pt x="6687" y="1076"/>
                        <a:pt x="7092" y="838"/>
                        <a:pt x="7330" y="410"/>
                      </a:cubicBezTo>
                      <a:lnTo>
                        <a:pt x="7497" y="148"/>
                      </a:lnTo>
                      <a:cubicBezTo>
                        <a:pt x="7538" y="65"/>
                        <a:pt x="7472" y="0"/>
                        <a:pt x="7407" y="0"/>
                      </a:cubicBezTo>
                      <a:cubicBezTo>
                        <a:pt x="7397" y="0"/>
                        <a:pt x="7387" y="2"/>
                        <a:pt x="7378" y="5"/>
                      </a:cubicBezTo>
                      <a:cubicBezTo>
                        <a:pt x="6902" y="148"/>
                        <a:pt x="6425" y="243"/>
                        <a:pt x="5901" y="243"/>
                      </a:cubicBezTo>
                      <a:lnTo>
                        <a:pt x="2329" y="243"/>
                      </a:lnTo>
                      <a:cubicBezTo>
                        <a:pt x="1829" y="243"/>
                        <a:pt x="1353" y="148"/>
                        <a:pt x="877" y="5"/>
                      </a:cubicBezTo>
                      <a:cubicBezTo>
                        <a:pt x="864" y="2"/>
                        <a:pt x="852" y="0"/>
                        <a:pt x="840" y="0"/>
                      </a:cubicBezTo>
                      <a:close/>
                      <a:moveTo>
                        <a:pt x="133" y="3383"/>
                      </a:moveTo>
                      <a:cubicBezTo>
                        <a:pt x="53" y="3383"/>
                        <a:pt x="0" y="3468"/>
                        <a:pt x="43" y="3553"/>
                      </a:cubicBezTo>
                      <a:lnTo>
                        <a:pt x="186" y="3815"/>
                      </a:lnTo>
                      <a:cubicBezTo>
                        <a:pt x="424" y="4220"/>
                        <a:pt x="853" y="4458"/>
                        <a:pt x="1305" y="4458"/>
                      </a:cubicBezTo>
                      <a:lnTo>
                        <a:pt x="6830" y="4458"/>
                      </a:lnTo>
                      <a:cubicBezTo>
                        <a:pt x="7306" y="4458"/>
                        <a:pt x="7735" y="4220"/>
                        <a:pt x="7926" y="3815"/>
                      </a:cubicBezTo>
                      <a:lnTo>
                        <a:pt x="8092" y="3553"/>
                      </a:lnTo>
                      <a:cubicBezTo>
                        <a:pt x="8135" y="3468"/>
                        <a:pt x="8063" y="3383"/>
                        <a:pt x="7962" y="3383"/>
                      </a:cubicBezTo>
                      <a:cubicBezTo>
                        <a:pt x="7951" y="3383"/>
                        <a:pt x="7938" y="3384"/>
                        <a:pt x="7926" y="3386"/>
                      </a:cubicBezTo>
                      <a:cubicBezTo>
                        <a:pt x="7449" y="3553"/>
                        <a:pt x="6973" y="3624"/>
                        <a:pt x="6473" y="3624"/>
                      </a:cubicBezTo>
                      <a:lnTo>
                        <a:pt x="1615" y="3624"/>
                      </a:lnTo>
                      <a:cubicBezTo>
                        <a:pt x="1115" y="3624"/>
                        <a:pt x="638" y="3553"/>
                        <a:pt x="162" y="3386"/>
                      </a:cubicBezTo>
                      <a:cubicBezTo>
                        <a:pt x="152" y="3384"/>
                        <a:pt x="142" y="3383"/>
                        <a:pt x="133" y="3383"/>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6395;p75">
                  <a:extLst>
                    <a:ext uri="{FF2B5EF4-FFF2-40B4-BE49-F238E27FC236}">
                      <a16:creationId xmlns:a16="http://schemas.microsoft.com/office/drawing/2014/main" id="{9B8EA43A-199D-0749-95B9-8A66F96E4DA3}"/>
                    </a:ext>
                  </a:extLst>
                </p:cNvPr>
                <p:cNvSpPr/>
                <p:nvPr/>
              </p:nvSpPr>
              <p:spPr>
                <a:xfrm>
                  <a:off x="2535698" y="1438620"/>
                  <a:ext cx="37684" cy="55209"/>
                </a:xfrm>
                <a:custGeom>
                  <a:avLst/>
                  <a:gdLst/>
                  <a:ahLst/>
                  <a:cxnLst/>
                  <a:rect l="l" t="t" r="r" b="b"/>
                  <a:pathLst>
                    <a:path w="1073" h="1572" extrusionOk="0">
                      <a:moveTo>
                        <a:pt x="524" y="0"/>
                      </a:moveTo>
                      <a:cubicBezTo>
                        <a:pt x="239" y="0"/>
                        <a:pt x="0" y="238"/>
                        <a:pt x="0" y="524"/>
                      </a:cubicBezTo>
                      <a:cubicBezTo>
                        <a:pt x="0" y="715"/>
                        <a:pt x="48" y="857"/>
                        <a:pt x="167" y="953"/>
                      </a:cubicBezTo>
                      <a:cubicBezTo>
                        <a:pt x="48" y="1000"/>
                        <a:pt x="0" y="1119"/>
                        <a:pt x="0" y="1238"/>
                      </a:cubicBezTo>
                      <a:cubicBezTo>
                        <a:pt x="0" y="1429"/>
                        <a:pt x="119" y="1572"/>
                        <a:pt x="286" y="1572"/>
                      </a:cubicBezTo>
                      <a:lnTo>
                        <a:pt x="739" y="1572"/>
                      </a:lnTo>
                      <a:cubicBezTo>
                        <a:pt x="882" y="1572"/>
                        <a:pt x="1048" y="1429"/>
                        <a:pt x="1048" y="1238"/>
                      </a:cubicBezTo>
                      <a:cubicBezTo>
                        <a:pt x="1048" y="1096"/>
                        <a:pt x="977" y="1000"/>
                        <a:pt x="858" y="953"/>
                      </a:cubicBezTo>
                      <a:cubicBezTo>
                        <a:pt x="953" y="834"/>
                        <a:pt x="1048" y="667"/>
                        <a:pt x="1072" y="524"/>
                      </a:cubicBezTo>
                      <a:cubicBezTo>
                        <a:pt x="1072" y="238"/>
                        <a:pt x="834" y="0"/>
                        <a:pt x="52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a16="http://schemas.microsoft.com/office/drawing/2014/main" id="{5D0AB020-135B-2141-8D6E-389C72E7729E}"/>
                  </a:ext>
                </a:extLst>
              </p:cNvPr>
              <p:cNvSpPr txBox="1"/>
              <p:nvPr/>
            </p:nvSpPr>
            <p:spPr>
              <a:xfrm>
                <a:off x="6659954" y="3695100"/>
                <a:ext cx="2171700" cy="500089"/>
              </a:xfrm>
              <a:prstGeom prst="rect">
                <a:avLst/>
              </a:prstGeom>
              <a:noFill/>
            </p:spPr>
            <p:txBody>
              <a:bodyPr wrap="square" rtlCol="0">
                <a:spAutoFit/>
              </a:bodyPr>
              <a:lstStyle/>
              <a:p>
                <a:pPr defTabSz="1219170">
                  <a:buClr>
                    <a:srgbClr val="000000"/>
                  </a:buClr>
                </a:pPr>
                <a:r>
                  <a:rPr lang="en-VN" sz="3733" b="1" kern="0" dirty="0">
                    <a:solidFill>
                      <a:srgbClr val="0070C0"/>
                    </a:solidFill>
                    <a:latin typeface="Times New Roman" panose="02020603050405020304" pitchFamily="18" charset="0"/>
                    <a:cs typeface="Times New Roman" panose="02020603050405020304" pitchFamily="18" charset="0"/>
                    <a:sym typeface="Arial"/>
                  </a:rPr>
                  <a:t>Lê Văn Hưu</a:t>
                </a:r>
              </a:p>
            </p:txBody>
          </p:sp>
          <p:grpSp>
            <p:nvGrpSpPr>
              <p:cNvPr id="40" name="Google Shape;6385;p75">
                <a:extLst>
                  <a:ext uri="{FF2B5EF4-FFF2-40B4-BE49-F238E27FC236}">
                    <a16:creationId xmlns:a16="http://schemas.microsoft.com/office/drawing/2014/main" id="{F2DD7472-E4EB-B44E-ADB6-91E5FBB76161}"/>
                  </a:ext>
                </a:extLst>
              </p:cNvPr>
              <p:cNvGrpSpPr/>
              <p:nvPr/>
            </p:nvGrpSpPr>
            <p:grpSpPr>
              <a:xfrm>
                <a:off x="6421787" y="2716529"/>
                <a:ext cx="933879" cy="874518"/>
                <a:chOff x="2409582" y="1423553"/>
                <a:chExt cx="286720" cy="376381"/>
              </a:xfrm>
            </p:grpSpPr>
            <p:sp>
              <p:nvSpPr>
                <p:cNvPr id="41" name="Google Shape;6386;p75">
                  <a:extLst>
                    <a:ext uri="{FF2B5EF4-FFF2-40B4-BE49-F238E27FC236}">
                      <a16:creationId xmlns:a16="http://schemas.microsoft.com/office/drawing/2014/main" id="{5CA183D0-005E-9B49-9A82-FDAE498FB811}"/>
                    </a:ext>
                  </a:extLst>
                </p:cNvPr>
                <p:cNvSpPr/>
                <p:nvPr/>
              </p:nvSpPr>
              <p:spPr>
                <a:xfrm>
                  <a:off x="2476310" y="1549002"/>
                  <a:ext cx="153088" cy="249282"/>
                </a:xfrm>
                <a:custGeom>
                  <a:avLst/>
                  <a:gdLst/>
                  <a:ahLst/>
                  <a:cxnLst/>
                  <a:rect l="l" t="t" r="r" b="b"/>
                  <a:pathLst>
                    <a:path w="4359" h="7098" extrusionOk="0">
                      <a:moveTo>
                        <a:pt x="858" y="1"/>
                      </a:moveTo>
                      <a:lnTo>
                        <a:pt x="858" y="2930"/>
                      </a:lnTo>
                      <a:lnTo>
                        <a:pt x="3501" y="2930"/>
                      </a:lnTo>
                      <a:lnTo>
                        <a:pt x="3501" y="1"/>
                      </a:lnTo>
                      <a:close/>
                      <a:moveTo>
                        <a:pt x="1" y="4168"/>
                      </a:moveTo>
                      <a:lnTo>
                        <a:pt x="1" y="7097"/>
                      </a:lnTo>
                      <a:lnTo>
                        <a:pt x="4359" y="7097"/>
                      </a:lnTo>
                      <a:lnTo>
                        <a:pt x="4359" y="4168"/>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6387;p75">
                  <a:extLst>
                    <a:ext uri="{FF2B5EF4-FFF2-40B4-BE49-F238E27FC236}">
                      <a16:creationId xmlns:a16="http://schemas.microsoft.com/office/drawing/2014/main" id="{A8F58038-6E35-354A-A65B-8E9A10E56E02}"/>
                    </a:ext>
                  </a:extLst>
                </p:cNvPr>
                <p:cNvSpPr/>
                <p:nvPr/>
              </p:nvSpPr>
              <p:spPr>
                <a:xfrm>
                  <a:off x="2520631" y="1548159"/>
                  <a:ext cx="63602" cy="250125"/>
                </a:xfrm>
                <a:custGeom>
                  <a:avLst/>
                  <a:gdLst/>
                  <a:ahLst/>
                  <a:cxnLst/>
                  <a:rect l="l" t="t" r="r" b="b"/>
                  <a:pathLst>
                    <a:path w="1811" h="7122" extrusionOk="0">
                      <a:moveTo>
                        <a:pt x="429" y="1"/>
                      </a:moveTo>
                      <a:lnTo>
                        <a:pt x="429" y="3025"/>
                      </a:lnTo>
                      <a:lnTo>
                        <a:pt x="1" y="3025"/>
                      </a:lnTo>
                      <a:lnTo>
                        <a:pt x="1" y="7121"/>
                      </a:lnTo>
                      <a:lnTo>
                        <a:pt x="1811" y="7121"/>
                      </a:lnTo>
                      <a:lnTo>
                        <a:pt x="1811" y="3025"/>
                      </a:lnTo>
                      <a:lnTo>
                        <a:pt x="1382" y="3025"/>
                      </a:lnTo>
                      <a:lnTo>
                        <a:pt x="138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6388;p75">
                  <a:extLst>
                    <a:ext uri="{FF2B5EF4-FFF2-40B4-BE49-F238E27FC236}">
                      <a16:creationId xmlns:a16="http://schemas.microsoft.com/office/drawing/2014/main" id="{7CEEF720-F47F-4248-BBEC-B18C1B0AE3B2}"/>
                    </a:ext>
                  </a:extLst>
                </p:cNvPr>
                <p:cNvSpPr/>
                <p:nvPr/>
              </p:nvSpPr>
              <p:spPr>
                <a:xfrm>
                  <a:off x="2470445" y="1423553"/>
                  <a:ext cx="165661" cy="367180"/>
                </a:xfrm>
                <a:custGeom>
                  <a:avLst/>
                  <a:gdLst/>
                  <a:ahLst/>
                  <a:cxnLst/>
                  <a:rect l="l" t="t" r="r" b="b"/>
                  <a:pathLst>
                    <a:path w="4717" h="10455" extrusionOk="0">
                      <a:moveTo>
                        <a:pt x="2358" y="0"/>
                      </a:moveTo>
                      <a:cubicBezTo>
                        <a:pt x="2263" y="0"/>
                        <a:pt x="2216" y="48"/>
                        <a:pt x="2216" y="143"/>
                      </a:cubicBezTo>
                      <a:lnTo>
                        <a:pt x="2216" y="977"/>
                      </a:lnTo>
                      <a:cubicBezTo>
                        <a:pt x="2216" y="1072"/>
                        <a:pt x="2263" y="1144"/>
                        <a:pt x="2358" y="1144"/>
                      </a:cubicBezTo>
                      <a:cubicBezTo>
                        <a:pt x="2454" y="1144"/>
                        <a:pt x="2501" y="1072"/>
                        <a:pt x="2501" y="977"/>
                      </a:cubicBezTo>
                      <a:lnTo>
                        <a:pt x="2501" y="143"/>
                      </a:lnTo>
                      <a:cubicBezTo>
                        <a:pt x="2501" y="72"/>
                        <a:pt x="2454" y="0"/>
                        <a:pt x="2358" y="0"/>
                      </a:cubicBezTo>
                      <a:close/>
                      <a:moveTo>
                        <a:pt x="1049" y="3406"/>
                      </a:moveTo>
                      <a:cubicBezTo>
                        <a:pt x="953" y="3406"/>
                        <a:pt x="906" y="3454"/>
                        <a:pt x="906" y="3549"/>
                      </a:cubicBezTo>
                      <a:lnTo>
                        <a:pt x="906" y="6502"/>
                      </a:lnTo>
                      <a:cubicBezTo>
                        <a:pt x="906" y="6573"/>
                        <a:pt x="953" y="6645"/>
                        <a:pt x="1049" y="6645"/>
                      </a:cubicBezTo>
                      <a:cubicBezTo>
                        <a:pt x="1144" y="6645"/>
                        <a:pt x="1192" y="6573"/>
                        <a:pt x="1192" y="6502"/>
                      </a:cubicBezTo>
                      <a:lnTo>
                        <a:pt x="1192" y="3549"/>
                      </a:lnTo>
                      <a:cubicBezTo>
                        <a:pt x="1192" y="3454"/>
                        <a:pt x="1144" y="3406"/>
                        <a:pt x="1049" y="3406"/>
                      </a:cubicBezTo>
                      <a:close/>
                      <a:moveTo>
                        <a:pt x="1882" y="3406"/>
                      </a:moveTo>
                      <a:cubicBezTo>
                        <a:pt x="1787" y="3406"/>
                        <a:pt x="1739" y="3454"/>
                        <a:pt x="1739" y="3549"/>
                      </a:cubicBezTo>
                      <a:lnTo>
                        <a:pt x="1739" y="6502"/>
                      </a:lnTo>
                      <a:cubicBezTo>
                        <a:pt x="1739" y="6573"/>
                        <a:pt x="1787" y="6645"/>
                        <a:pt x="1882" y="6645"/>
                      </a:cubicBezTo>
                      <a:cubicBezTo>
                        <a:pt x="1977" y="6645"/>
                        <a:pt x="2025" y="6573"/>
                        <a:pt x="2025" y="6502"/>
                      </a:cubicBezTo>
                      <a:lnTo>
                        <a:pt x="2025" y="3549"/>
                      </a:lnTo>
                      <a:cubicBezTo>
                        <a:pt x="2025" y="3454"/>
                        <a:pt x="1977" y="3406"/>
                        <a:pt x="1882" y="3406"/>
                      </a:cubicBezTo>
                      <a:close/>
                      <a:moveTo>
                        <a:pt x="2811" y="3406"/>
                      </a:moveTo>
                      <a:cubicBezTo>
                        <a:pt x="2716" y="3406"/>
                        <a:pt x="2644" y="3454"/>
                        <a:pt x="2644" y="3549"/>
                      </a:cubicBezTo>
                      <a:lnTo>
                        <a:pt x="2644" y="6502"/>
                      </a:lnTo>
                      <a:cubicBezTo>
                        <a:pt x="2644" y="6573"/>
                        <a:pt x="2716" y="6645"/>
                        <a:pt x="2811" y="6645"/>
                      </a:cubicBezTo>
                      <a:cubicBezTo>
                        <a:pt x="2906" y="6645"/>
                        <a:pt x="2954" y="6573"/>
                        <a:pt x="2954" y="6502"/>
                      </a:cubicBezTo>
                      <a:lnTo>
                        <a:pt x="2954" y="3549"/>
                      </a:lnTo>
                      <a:cubicBezTo>
                        <a:pt x="2978" y="3454"/>
                        <a:pt x="2906" y="3406"/>
                        <a:pt x="2811" y="3406"/>
                      </a:cubicBezTo>
                      <a:close/>
                      <a:moveTo>
                        <a:pt x="3668" y="3406"/>
                      </a:moveTo>
                      <a:cubicBezTo>
                        <a:pt x="3573" y="3406"/>
                        <a:pt x="3525" y="3454"/>
                        <a:pt x="3525" y="3549"/>
                      </a:cubicBezTo>
                      <a:lnTo>
                        <a:pt x="3525" y="6502"/>
                      </a:lnTo>
                      <a:cubicBezTo>
                        <a:pt x="3525" y="6573"/>
                        <a:pt x="3573" y="6645"/>
                        <a:pt x="3668" y="6645"/>
                      </a:cubicBezTo>
                      <a:cubicBezTo>
                        <a:pt x="3764" y="6645"/>
                        <a:pt x="3811" y="6573"/>
                        <a:pt x="3811" y="6502"/>
                      </a:cubicBezTo>
                      <a:lnTo>
                        <a:pt x="3811" y="3549"/>
                      </a:lnTo>
                      <a:cubicBezTo>
                        <a:pt x="3811" y="3454"/>
                        <a:pt x="3740" y="3406"/>
                        <a:pt x="3668" y="3406"/>
                      </a:cubicBezTo>
                      <a:close/>
                      <a:moveTo>
                        <a:pt x="168" y="7216"/>
                      </a:moveTo>
                      <a:cubicBezTo>
                        <a:pt x="72" y="7216"/>
                        <a:pt x="1" y="7264"/>
                        <a:pt x="1" y="7359"/>
                      </a:cubicBezTo>
                      <a:lnTo>
                        <a:pt x="1" y="10312"/>
                      </a:lnTo>
                      <a:cubicBezTo>
                        <a:pt x="1" y="10384"/>
                        <a:pt x="72" y="10455"/>
                        <a:pt x="168" y="10455"/>
                      </a:cubicBezTo>
                      <a:cubicBezTo>
                        <a:pt x="239" y="10455"/>
                        <a:pt x="310" y="10384"/>
                        <a:pt x="310" y="10312"/>
                      </a:cubicBezTo>
                      <a:lnTo>
                        <a:pt x="310" y="7359"/>
                      </a:lnTo>
                      <a:cubicBezTo>
                        <a:pt x="310" y="7264"/>
                        <a:pt x="239" y="7216"/>
                        <a:pt x="168" y="7216"/>
                      </a:cubicBezTo>
                      <a:close/>
                      <a:moveTo>
                        <a:pt x="1454" y="7216"/>
                      </a:moveTo>
                      <a:cubicBezTo>
                        <a:pt x="1382" y="7216"/>
                        <a:pt x="1311" y="7264"/>
                        <a:pt x="1311" y="7359"/>
                      </a:cubicBezTo>
                      <a:lnTo>
                        <a:pt x="1311" y="10312"/>
                      </a:lnTo>
                      <a:cubicBezTo>
                        <a:pt x="1311" y="10384"/>
                        <a:pt x="1382" y="10455"/>
                        <a:pt x="1454" y="10455"/>
                      </a:cubicBezTo>
                      <a:cubicBezTo>
                        <a:pt x="1549" y="10455"/>
                        <a:pt x="1620" y="10384"/>
                        <a:pt x="1620" y="10312"/>
                      </a:cubicBezTo>
                      <a:lnTo>
                        <a:pt x="1620" y="7359"/>
                      </a:lnTo>
                      <a:cubicBezTo>
                        <a:pt x="1620" y="7264"/>
                        <a:pt x="1549" y="7216"/>
                        <a:pt x="1454" y="7216"/>
                      </a:cubicBezTo>
                      <a:close/>
                      <a:moveTo>
                        <a:pt x="3240" y="7216"/>
                      </a:moveTo>
                      <a:cubicBezTo>
                        <a:pt x="3168" y="7216"/>
                        <a:pt x="3097" y="7264"/>
                        <a:pt x="3097" y="7359"/>
                      </a:cubicBezTo>
                      <a:lnTo>
                        <a:pt x="3097" y="10312"/>
                      </a:lnTo>
                      <a:cubicBezTo>
                        <a:pt x="3097" y="10384"/>
                        <a:pt x="3168" y="10455"/>
                        <a:pt x="3240" y="10455"/>
                      </a:cubicBezTo>
                      <a:cubicBezTo>
                        <a:pt x="3335" y="10455"/>
                        <a:pt x="3406" y="10384"/>
                        <a:pt x="3406" y="10312"/>
                      </a:cubicBezTo>
                      <a:lnTo>
                        <a:pt x="3406" y="7359"/>
                      </a:lnTo>
                      <a:cubicBezTo>
                        <a:pt x="3406" y="7264"/>
                        <a:pt x="3311" y="7216"/>
                        <a:pt x="3240" y="7216"/>
                      </a:cubicBezTo>
                      <a:close/>
                      <a:moveTo>
                        <a:pt x="4526" y="7216"/>
                      </a:moveTo>
                      <a:cubicBezTo>
                        <a:pt x="4430" y="7216"/>
                        <a:pt x="4383" y="7264"/>
                        <a:pt x="4383" y="7359"/>
                      </a:cubicBezTo>
                      <a:lnTo>
                        <a:pt x="4383" y="10312"/>
                      </a:lnTo>
                      <a:cubicBezTo>
                        <a:pt x="4383" y="10384"/>
                        <a:pt x="4430" y="10455"/>
                        <a:pt x="4526" y="10455"/>
                      </a:cubicBezTo>
                      <a:cubicBezTo>
                        <a:pt x="4621" y="10455"/>
                        <a:pt x="4692" y="10384"/>
                        <a:pt x="4692" y="10312"/>
                      </a:cubicBezTo>
                      <a:lnTo>
                        <a:pt x="4692" y="7359"/>
                      </a:lnTo>
                      <a:cubicBezTo>
                        <a:pt x="4716" y="7264"/>
                        <a:pt x="4621" y="7216"/>
                        <a:pt x="4526" y="721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6389;p75">
                  <a:extLst>
                    <a:ext uri="{FF2B5EF4-FFF2-40B4-BE49-F238E27FC236}">
                      <a16:creationId xmlns:a16="http://schemas.microsoft.com/office/drawing/2014/main" id="{4AC4BC8C-CB34-A040-9662-F7DA29D3E0A6}"/>
                    </a:ext>
                  </a:extLst>
                </p:cNvPr>
                <p:cNvSpPr/>
                <p:nvPr/>
              </p:nvSpPr>
              <p:spPr>
                <a:xfrm>
                  <a:off x="2439504" y="1687023"/>
                  <a:ext cx="227542" cy="91172"/>
                </a:xfrm>
                <a:custGeom>
                  <a:avLst/>
                  <a:gdLst/>
                  <a:ahLst/>
                  <a:cxnLst/>
                  <a:rect l="l" t="t" r="r" b="b"/>
                  <a:pathLst>
                    <a:path w="6479" h="2596" extrusionOk="0">
                      <a:moveTo>
                        <a:pt x="691" y="0"/>
                      </a:moveTo>
                      <a:cubicBezTo>
                        <a:pt x="644" y="0"/>
                        <a:pt x="596" y="71"/>
                        <a:pt x="596" y="119"/>
                      </a:cubicBezTo>
                      <a:lnTo>
                        <a:pt x="596" y="810"/>
                      </a:lnTo>
                      <a:cubicBezTo>
                        <a:pt x="596" y="857"/>
                        <a:pt x="644" y="905"/>
                        <a:pt x="644" y="905"/>
                      </a:cubicBezTo>
                      <a:lnTo>
                        <a:pt x="5692" y="905"/>
                      </a:lnTo>
                      <a:cubicBezTo>
                        <a:pt x="5740" y="905"/>
                        <a:pt x="5811" y="834"/>
                        <a:pt x="5811" y="786"/>
                      </a:cubicBezTo>
                      <a:lnTo>
                        <a:pt x="5811" y="95"/>
                      </a:lnTo>
                      <a:cubicBezTo>
                        <a:pt x="5811" y="48"/>
                        <a:pt x="5764" y="0"/>
                        <a:pt x="5716" y="0"/>
                      </a:cubicBezTo>
                      <a:close/>
                      <a:moveTo>
                        <a:pt x="72" y="1905"/>
                      </a:moveTo>
                      <a:cubicBezTo>
                        <a:pt x="25" y="1905"/>
                        <a:pt x="1" y="1977"/>
                        <a:pt x="1" y="2000"/>
                      </a:cubicBezTo>
                      <a:lnTo>
                        <a:pt x="1" y="2477"/>
                      </a:lnTo>
                      <a:cubicBezTo>
                        <a:pt x="1" y="2524"/>
                        <a:pt x="48" y="2596"/>
                        <a:pt x="120" y="2596"/>
                      </a:cubicBezTo>
                      <a:lnTo>
                        <a:pt x="6383" y="2596"/>
                      </a:lnTo>
                      <a:cubicBezTo>
                        <a:pt x="6454" y="2596"/>
                        <a:pt x="6478" y="2524"/>
                        <a:pt x="6478" y="2477"/>
                      </a:cubicBezTo>
                      <a:lnTo>
                        <a:pt x="6478" y="2000"/>
                      </a:lnTo>
                      <a:cubicBezTo>
                        <a:pt x="6478" y="1929"/>
                        <a:pt x="6431" y="1905"/>
                        <a:pt x="6359" y="190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6390;p75">
                  <a:extLst>
                    <a:ext uri="{FF2B5EF4-FFF2-40B4-BE49-F238E27FC236}">
                      <a16:creationId xmlns:a16="http://schemas.microsoft.com/office/drawing/2014/main" id="{F8BF1AD3-FF82-784C-A65D-4968F9328589}"/>
                    </a:ext>
                  </a:extLst>
                </p:cNvPr>
                <p:cNvSpPr/>
                <p:nvPr/>
              </p:nvSpPr>
              <p:spPr>
                <a:xfrm>
                  <a:off x="2431145" y="1490457"/>
                  <a:ext cx="244260" cy="197410"/>
                </a:xfrm>
                <a:custGeom>
                  <a:avLst/>
                  <a:gdLst/>
                  <a:ahLst/>
                  <a:cxnLst/>
                  <a:rect l="l" t="t" r="r" b="b"/>
                  <a:pathLst>
                    <a:path w="6955" h="5621" extrusionOk="0">
                      <a:moveTo>
                        <a:pt x="3096" y="1"/>
                      </a:moveTo>
                      <a:cubicBezTo>
                        <a:pt x="2668" y="548"/>
                        <a:pt x="2144" y="977"/>
                        <a:pt x="1525" y="1287"/>
                      </a:cubicBezTo>
                      <a:lnTo>
                        <a:pt x="834" y="1620"/>
                      </a:lnTo>
                      <a:lnTo>
                        <a:pt x="834" y="2168"/>
                      </a:lnTo>
                      <a:lnTo>
                        <a:pt x="6073" y="2168"/>
                      </a:lnTo>
                      <a:lnTo>
                        <a:pt x="6073" y="1620"/>
                      </a:lnTo>
                      <a:lnTo>
                        <a:pt x="5383" y="1287"/>
                      </a:lnTo>
                      <a:cubicBezTo>
                        <a:pt x="4763" y="977"/>
                        <a:pt x="4216" y="548"/>
                        <a:pt x="3811" y="1"/>
                      </a:cubicBezTo>
                      <a:close/>
                      <a:moveTo>
                        <a:pt x="2049" y="3763"/>
                      </a:moveTo>
                      <a:cubicBezTo>
                        <a:pt x="2025" y="3763"/>
                        <a:pt x="2001" y="3787"/>
                        <a:pt x="1953" y="3811"/>
                      </a:cubicBezTo>
                      <a:cubicBezTo>
                        <a:pt x="1691" y="4168"/>
                        <a:pt x="1334" y="4478"/>
                        <a:pt x="929" y="4644"/>
                      </a:cubicBezTo>
                      <a:lnTo>
                        <a:pt x="1" y="5002"/>
                      </a:lnTo>
                      <a:cubicBezTo>
                        <a:pt x="1" y="5359"/>
                        <a:pt x="263" y="5621"/>
                        <a:pt x="620" y="5621"/>
                      </a:cubicBezTo>
                      <a:lnTo>
                        <a:pt x="6335" y="5621"/>
                      </a:lnTo>
                      <a:cubicBezTo>
                        <a:pt x="6692" y="5621"/>
                        <a:pt x="6954" y="5359"/>
                        <a:pt x="6954" y="5002"/>
                      </a:cubicBezTo>
                      <a:lnTo>
                        <a:pt x="6097" y="4644"/>
                      </a:lnTo>
                      <a:cubicBezTo>
                        <a:pt x="5645" y="4502"/>
                        <a:pt x="5287" y="4192"/>
                        <a:pt x="5049" y="3811"/>
                      </a:cubicBezTo>
                      <a:cubicBezTo>
                        <a:pt x="5025" y="3787"/>
                        <a:pt x="5002" y="3763"/>
                        <a:pt x="4978" y="3763"/>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6391;p75">
                  <a:extLst>
                    <a:ext uri="{FF2B5EF4-FFF2-40B4-BE49-F238E27FC236}">
                      <a16:creationId xmlns:a16="http://schemas.microsoft.com/office/drawing/2014/main" id="{3C5C4410-2231-3A46-AB1A-7F0A6C22A4C8}"/>
                    </a:ext>
                  </a:extLst>
                </p:cNvPr>
                <p:cNvSpPr/>
                <p:nvPr/>
              </p:nvSpPr>
              <p:spPr>
                <a:xfrm>
                  <a:off x="2410249" y="1687023"/>
                  <a:ext cx="286052" cy="112911"/>
                </a:xfrm>
                <a:custGeom>
                  <a:avLst/>
                  <a:gdLst/>
                  <a:ahLst/>
                  <a:cxnLst/>
                  <a:rect l="l" t="t" r="r" b="b"/>
                  <a:pathLst>
                    <a:path w="8145" h="3215" extrusionOk="0">
                      <a:moveTo>
                        <a:pt x="6049" y="0"/>
                      </a:moveTo>
                      <a:cubicBezTo>
                        <a:pt x="6097" y="0"/>
                        <a:pt x="6121" y="48"/>
                        <a:pt x="6121" y="119"/>
                      </a:cubicBezTo>
                      <a:lnTo>
                        <a:pt x="6121" y="810"/>
                      </a:lnTo>
                      <a:cubicBezTo>
                        <a:pt x="6144" y="857"/>
                        <a:pt x="6097" y="905"/>
                        <a:pt x="6049" y="905"/>
                      </a:cubicBezTo>
                      <a:lnTo>
                        <a:pt x="6573" y="905"/>
                      </a:lnTo>
                      <a:cubicBezTo>
                        <a:pt x="6644" y="905"/>
                        <a:pt x="6668" y="834"/>
                        <a:pt x="6668" y="810"/>
                      </a:cubicBezTo>
                      <a:lnTo>
                        <a:pt x="6668" y="119"/>
                      </a:lnTo>
                      <a:cubicBezTo>
                        <a:pt x="6668" y="71"/>
                        <a:pt x="6597" y="0"/>
                        <a:pt x="6549" y="0"/>
                      </a:cubicBezTo>
                      <a:close/>
                      <a:moveTo>
                        <a:pt x="6692" y="1881"/>
                      </a:moveTo>
                      <a:cubicBezTo>
                        <a:pt x="6716" y="1881"/>
                        <a:pt x="6787" y="1929"/>
                        <a:pt x="6787" y="2000"/>
                      </a:cubicBezTo>
                      <a:lnTo>
                        <a:pt x="6787" y="2453"/>
                      </a:lnTo>
                      <a:cubicBezTo>
                        <a:pt x="6787" y="2477"/>
                        <a:pt x="6740" y="2477"/>
                        <a:pt x="6740" y="2501"/>
                      </a:cubicBezTo>
                      <a:lnTo>
                        <a:pt x="95" y="2501"/>
                      </a:lnTo>
                      <a:cubicBezTo>
                        <a:pt x="48" y="2501"/>
                        <a:pt x="0" y="2572"/>
                        <a:pt x="0" y="2620"/>
                      </a:cubicBezTo>
                      <a:lnTo>
                        <a:pt x="0" y="3096"/>
                      </a:lnTo>
                      <a:cubicBezTo>
                        <a:pt x="0" y="3167"/>
                        <a:pt x="24" y="3215"/>
                        <a:pt x="95" y="3215"/>
                      </a:cubicBezTo>
                      <a:lnTo>
                        <a:pt x="8026" y="3215"/>
                      </a:lnTo>
                      <a:cubicBezTo>
                        <a:pt x="8097" y="3215"/>
                        <a:pt x="8145" y="3143"/>
                        <a:pt x="8145" y="3096"/>
                      </a:cubicBezTo>
                      <a:lnTo>
                        <a:pt x="8145" y="2620"/>
                      </a:lnTo>
                      <a:cubicBezTo>
                        <a:pt x="8145" y="2572"/>
                        <a:pt x="8097" y="2524"/>
                        <a:pt x="8026" y="2501"/>
                      </a:cubicBezTo>
                      <a:lnTo>
                        <a:pt x="7287" y="2501"/>
                      </a:lnTo>
                      <a:cubicBezTo>
                        <a:pt x="7311" y="2501"/>
                        <a:pt x="7311" y="2477"/>
                        <a:pt x="7311" y="2453"/>
                      </a:cubicBezTo>
                      <a:lnTo>
                        <a:pt x="7311" y="2000"/>
                      </a:lnTo>
                      <a:cubicBezTo>
                        <a:pt x="7311" y="1929"/>
                        <a:pt x="7287" y="1881"/>
                        <a:pt x="7240" y="188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6392;p75">
                  <a:extLst>
                    <a:ext uri="{FF2B5EF4-FFF2-40B4-BE49-F238E27FC236}">
                      <a16:creationId xmlns:a16="http://schemas.microsoft.com/office/drawing/2014/main" id="{2DE5D0A6-0190-254D-8419-4B27F0112895}"/>
                    </a:ext>
                  </a:extLst>
                </p:cNvPr>
                <p:cNvSpPr/>
                <p:nvPr/>
              </p:nvSpPr>
              <p:spPr>
                <a:xfrm>
                  <a:off x="2674527" y="1774823"/>
                  <a:ext cx="21774" cy="25111"/>
                </a:xfrm>
                <a:custGeom>
                  <a:avLst/>
                  <a:gdLst/>
                  <a:ahLst/>
                  <a:cxnLst/>
                  <a:rect l="l" t="t" r="r" b="b"/>
                  <a:pathLst>
                    <a:path w="620" h="715" extrusionOk="0">
                      <a:moveTo>
                        <a:pt x="1" y="1"/>
                      </a:moveTo>
                      <a:cubicBezTo>
                        <a:pt x="24" y="1"/>
                        <a:pt x="96" y="72"/>
                        <a:pt x="96" y="120"/>
                      </a:cubicBezTo>
                      <a:lnTo>
                        <a:pt x="96" y="596"/>
                      </a:lnTo>
                      <a:cubicBezTo>
                        <a:pt x="96" y="667"/>
                        <a:pt x="72" y="715"/>
                        <a:pt x="1" y="715"/>
                      </a:cubicBezTo>
                      <a:lnTo>
                        <a:pt x="501" y="715"/>
                      </a:lnTo>
                      <a:cubicBezTo>
                        <a:pt x="572" y="715"/>
                        <a:pt x="620" y="643"/>
                        <a:pt x="620" y="596"/>
                      </a:cubicBezTo>
                      <a:lnTo>
                        <a:pt x="620" y="120"/>
                      </a:lnTo>
                      <a:cubicBezTo>
                        <a:pt x="620" y="72"/>
                        <a:pt x="572" y="24"/>
                        <a:pt x="5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6393;p75">
                  <a:extLst>
                    <a:ext uri="{FF2B5EF4-FFF2-40B4-BE49-F238E27FC236}">
                      <a16:creationId xmlns:a16="http://schemas.microsoft.com/office/drawing/2014/main" id="{BE1B3434-92FA-7141-9D18-F8F79B80382C}"/>
                    </a:ext>
                  </a:extLst>
                </p:cNvPr>
                <p:cNvSpPr/>
                <p:nvPr/>
              </p:nvSpPr>
              <p:spPr>
                <a:xfrm>
                  <a:off x="2557437" y="1489614"/>
                  <a:ext cx="117125" cy="197410"/>
                </a:xfrm>
                <a:custGeom>
                  <a:avLst/>
                  <a:gdLst/>
                  <a:ahLst/>
                  <a:cxnLst/>
                  <a:rect l="l" t="t" r="r" b="b"/>
                  <a:pathLst>
                    <a:path w="3335" h="5621" extrusionOk="0">
                      <a:moveTo>
                        <a:pt x="72" y="1"/>
                      </a:moveTo>
                      <a:cubicBezTo>
                        <a:pt x="24" y="215"/>
                        <a:pt x="1" y="406"/>
                        <a:pt x="1" y="620"/>
                      </a:cubicBezTo>
                      <a:cubicBezTo>
                        <a:pt x="1" y="1215"/>
                        <a:pt x="167" y="1763"/>
                        <a:pt x="501" y="2192"/>
                      </a:cubicBezTo>
                      <a:lnTo>
                        <a:pt x="2453" y="2192"/>
                      </a:lnTo>
                      <a:lnTo>
                        <a:pt x="2453" y="1596"/>
                      </a:lnTo>
                      <a:lnTo>
                        <a:pt x="1763" y="1287"/>
                      </a:lnTo>
                      <a:cubicBezTo>
                        <a:pt x="1167" y="977"/>
                        <a:pt x="620" y="525"/>
                        <a:pt x="215" y="1"/>
                      </a:cubicBezTo>
                      <a:close/>
                      <a:moveTo>
                        <a:pt x="858" y="3740"/>
                      </a:moveTo>
                      <a:lnTo>
                        <a:pt x="858" y="3978"/>
                      </a:lnTo>
                      <a:cubicBezTo>
                        <a:pt x="858" y="4621"/>
                        <a:pt x="1072" y="5169"/>
                        <a:pt x="1429" y="5621"/>
                      </a:cubicBezTo>
                      <a:lnTo>
                        <a:pt x="2715" y="5621"/>
                      </a:lnTo>
                      <a:cubicBezTo>
                        <a:pt x="3073" y="5621"/>
                        <a:pt x="3335" y="5359"/>
                        <a:pt x="3335" y="5002"/>
                      </a:cubicBezTo>
                      <a:lnTo>
                        <a:pt x="2453" y="4645"/>
                      </a:lnTo>
                      <a:cubicBezTo>
                        <a:pt x="2025" y="4454"/>
                        <a:pt x="1668" y="4168"/>
                        <a:pt x="1406" y="3811"/>
                      </a:cubicBezTo>
                      <a:cubicBezTo>
                        <a:pt x="1358" y="3787"/>
                        <a:pt x="1334" y="3740"/>
                        <a:pt x="1310" y="374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6394;p75">
                  <a:extLst>
                    <a:ext uri="{FF2B5EF4-FFF2-40B4-BE49-F238E27FC236}">
                      <a16:creationId xmlns:a16="http://schemas.microsoft.com/office/drawing/2014/main" id="{9F55CBAB-D217-7049-9019-EF3D2897719A}"/>
                    </a:ext>
                  </a:extLst>
                </p:cNvPr>
                <p:cNvSpPr/>
                <p:nvPr/>
              </p:nvSpPr>
              <p:spPr>
                <a:xfrm>
                  <a:off x="2409582" y="1539660"/>
                  <a:ext cx="285701" cy="156565"/>
                </a:xfrm>
                <a:custGeom>
                  <a:avLst/>
                  <a:gdLst/>
                  <a:ahLst/>
                  <a:cxnLst/>
                  <a:rect l="l" t="t" r="r" b="b"/>
                  <a:pathLst>
                    <a:path w="8135" h="4458" extrusionOk="0">
                      <a:moveTo>
                        <a:pt x="840" y="0"/>
                      </a:moveTo>
                      <a:cubicBezTo>
                        <a:pt x="765" y="0"/>
                        <a:pt x="716" y="65"/>
                        <a:pt x="757" y="148"/>
                      </a:cubicBezTo>
                      <a:lnTo>
                        <a:pt x="877" y="410"/>
                      </a:lnTo>
                      <a:cubicBezTo>
                        <a:pt x="1091" y="838"/>
                        <a:pt x="1496" y="1076"/>
                        <a:pt x="1972" y="1076"/>
                      </a:cubicBezTo>
                      <a:lnTo>
                        <a:pt x="6235" y="1076"/>
                      </a:lnTo>
                      <a:cubicBezTo>
                        <a:pt x="6687" y="1076"/>
                        <a:pt x="7092" y="838"/>
                        <a:pt x="7330" y="410"/>
                      </a:cubicBezTo>
                      <a:lnTo>
                        <a:pt x="7497" y="148"/>
                      </a:lnTo>
                      <a:cubicBezTo>
                        <a:pt x="7538" y="65"/>
                        <a:pt x="7472" y="0"/>
                        <a:pt x="7407" y="0"/>
                      </a:cubicBezTo>
                      <a:cubicBezTo>
                        <a:pt x="7397" y="0"/>
                        <a:pt x="7387" y="2"/>
                        <a:pt x="7378" y="5"/>
                      </a:cubicBezTo>
                      <a:cubicBezTo>
                        <a:pt x="6902" y="148"/>
                        <a:pt x="6425" y="243"/>
                        <a:pt x="5901" y="243"/>
                      </a:cubicBezTo>
                      <a:lnTo>
                        <a:pt x="2329" y="243"/>
                      </a:lnTo>
                      <a:cubicBezTo>
                        <a:pt x="1829" y="243"/>
                        <a:pt x="1353" y="148"/>
                        <a:pt x="877" y="5"/>
                      </a:cubicBezTo>
                      <a:cubicBezTo>
                        <a:pt x="864" y="2"/>
                        <a:pt x="852" y="0"/>
                        <a:pt x="840" y="0"/>
                      </a:cubicBezTo>
                      <a:close/>
                      <a:moveTo>
                        <a:pt x="133" y="3383"/>
                      </a:moveTo>
                      <a:cubicBezTo>
                        <a:pt x="53" y="3383"/>
                        <a:pt x="0" y="3468"/>
                        <a:pt x="43" y="3553"/>
                      </a:cubicBezTo>
                      <a:lnTo>
                        <a:pt x="186" y="3815"/>
                      </a:lnTo>
                      <a:cubicBezTo>
                        <a:pt x="424" y="4220"/>
                        <a:pt x="853" y="4458"/>
                        <a:pt x="1305" y="4458"/>
                      </a:cubicBezTo>
                      <a:lnTo>
                        <a:pt x="6830" y="4458"/>
                      </a:lnTo>
                      <a:cubicBezTo>
                        <a:pt x="7306" y="4458"/>
                        <a:pt x="7735" y="4220"/>
                        <a:pt x="7926" y="3815"/>
                      </a:cubicBezTo>
                      <a:lnTo>
                        <a:pt x="8092" y="3553"/>
                      </a:lnTo>
                      <a:cubicBezTo>
                        <a:pt x="8135" y="3468"/>
                        <a:pt x="8063" y="3383"/>
                        <a:pt x="7962" y="3383"/>
                      </a:cubicBezTo>
                      <a:cubicBezTo>
                        <a:pt x="7951" y="3383"/>
                        <a:pt x="7938" y="3384"/>
                        <a:pt x="7926" y="3386"/>
                      </a:cubicBezTo>
                      <a:cubicBezTo>
                        <a:pt x="7449" y="3553"/>
                        <a:pt x="6973" y="3624"/>
                        <a:pt x="6473" y="3624"/>
                      </a:cubicBezTo>
                      <a:lnTo>
                        <a:pt x="1615" y="3624"/>
                      </a:lnTo>
                      <a:cubicBezTo>
                        <a:pt x="1115" y="3624"/>
                        <a:pt x="638" y="3553"/>
                        <a:pt x="162" y="3386"/>
                      </a:cubicBezTo>
                      <a:cubicBezTo>
                        <a:pt x="152" y="3384"/>
                        <a:pt x="142" y="3383"/>
                        <a:pt x="133" y="3383"/>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6395;p75">
                  <a:extLst>
                    <a:ext uri="{FF2B5EF4-FFF2-40B4-BE49-F238E27FC236}">
                      <a16:creationId xmlns:a16="http://schemas.microsoft.com/office/drawing/2014/main" id="{9BE72376-98FE-AC4C-8827-8CE4773934F5}"/>
                    </a:ext>
                  </a:extLst>
                </p:cNvPr>
                <p:cNvSpPr/>
                <p:nvPr/>
              </p:nvSpPr>
              <p:spPr>
                <a:xfrm>
                  <a:off x="2535698" y="1438620"/>
                  <a:ext cx="37684" cy="55209"/>
                </a:xfrm>
                <a:custGeom>
                  <a:avLst/>
                  <a:gdLst/>
                  <a:ahLst/>
                  <a:cxnLst/>
                  <a:rect l="l" t="t" r="r" b="b"/>
                  <a:pathLst>
                    <a:path w="1073" h="1572" extrusionOk="0">
                      <a:moveTo>
                        <a:pt x="524" y="0"/>
                      </a:moveTo>
                      <a:cubicBezTo>
                        <a:pt x="239" y="0"/>
                        <a:pt x="0" y="238"/>
                        <a:pt x="0" y="524"/>
                      </a:cubicBezTo>
                      <a:cubicBezTo>
                        <a:pt x="0" y="715"/>
                        <a:pt x="48" y="857"/>
                        <a:pt x="167" y="953"/>
                      </a:cubicBezTo>
                      <a:cubicBezTo>
                        <a:pt x="48" y="1000"/>
                        <a:pt x="0" y="1119"/>
                        <a:pt x="0" y="1238"/>
                      </a:cubicBezTo>
                      <a:cubicBezTo>
                        <a:pt x="0" y="1429"/>
                        <a:pt x="119" y="1572"/>
                        <a:pt x="286" y="1572"/>
                      </a:cubicBezTo>
                      <a:lnTo>
                        <a:pt x="739" y="1572"/>
                      </a:lnTo>
                      <a:cubicBezTo>
                        <a:pt x="882" y="1572"/>
                        <a:pt x="1048" y="1429"/>
                        <a:pt x="1048" y="1238"/>
                      </a:cubicBezTo>
                      <a:cubicBezTo>
                        <a:pt x="1048" y="1096"/>
                        <a:pt x="977" y="1000"/>
                        <a:pt x="858" y="953"/>
                      </a:cubicBezTo>
                      <a:cubicBezTo>
                        <a:pt x="953" y="834"/>
                        <a:pt x="1048" y="667"/>
                        <a:pt x="1072" y="524"/>
                      </a:cubicBezTo>
                      <a:cubicBezTo>
                        <a:pt x="1072" y="238"/>
                        <a:pt x="834" y="0"/>
                        <a:pt x="52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53" name="Picture 52">
              <a:extLst>
                <a:ext uri="{FF2B5EF4-FFF2-40B4-BE49-F238E27FC236}">
                  <a16:creationId xmlns:a16="http://schemas.microsoft.com/office/drawing/2014/main" id="{C3BA74D6-20EB-A34E-824C-5E266D20B890}"/>
                </a:ext>
              </a:extLst>
            </p:cNvPr>
            <p:cNvPicPr>
              <a:picLocks noChangeAspect="1"/>
            </p:cNvPicPr>
            <p:nvPr/>
          </p:nvPicPr>
          <p:blipFill>
            <a:blip r:embed="rId4"/>
            <a:stretch>
              <a:fillRect/>
            </a:stretch>
          </p:blipFill>
          <p:spPr>
            <a:xfrm>
              <a:off x="4881005" y="1990919"/>
              <a:ext cx="2171700" cy="2238181"/>
            </a:xfrm>
            <a:prstGeom prst="rect">
              <a:avLst/>
            </a:prstGeom>
          </p:spPr>
        </p:pic>
      </p:grpSp>
      <p:grpSp>
        <p:nvGrpSpPr>
          <p:cNvPr id="5" name="Group 4">
            <a:extLst>
              <a:ext uri="{FF2B5EF4-FFF2-40B4-BE49-F238E27FC236}">
                <a16:creationId xmlns:a16="http://schemas.microsoft.com/office/drawing/2014/main" id="{D14E17D8-BD69-2F46-A564-44192F452168}"/>
              </a:ext>
            </a:extLst>
          </p:cNvPr>
          <p:cNvGrpSpPr/>
          <p:nvPr/>
        </p:nvGrpSpPr>
        <p:grpSpPr>
          <a:xfrm>
            <a:off x="812410" y="2228025"/>
            <a:ext cx="10181647" cy="1886292"/>
            <a:chOff x="2967789" y="-1700463"/>
            <a:chExt cx="7636235" cy="1414719"/>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VN" sz="1867" kern="0">
                <a:solidFill>
                  <a:srgbClr val="282848"/>
                </a:solidFill>
                <a:latin typeface="Arial"/>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3039881" y="-1506145"/>
              <a:ext cx="7492049" cy="930928"/>
            </a:xfrm>
            <a:prstGeom prst="rect">
              <a:avLst/>
            </a:prstGeom>
          </p:spPr>
          <p:txBody>
            <a:bodyPr wrap="square">
              <a:spAutoFit/>
            </a:bodyPr>
            <a:lstStyle/>
            <a:p>
              <a:pPr algn="ctr" defTabSz="1219170">
                <a:buClr>
                  <a:srgbClr val="000000"/>
                </a:buClr>
              </a:pPr>
              <a:r>
                <a:rPr lang="vi-VN" sz="3733" b="1" kern="0" dirty="0">
                  <a:solidFill>
                    <a:srgbClr val="000000"/>
                  </a:solidFill>
                  <a:latin typeface="Times New Roman" panose="02020603050405020304" pitchFamily="18" charset="0"/>
                  <a:cs typeface="Times New Roman" panose="02020603050405020304" pitchFamily="18" charset="0"/>
                  <a:sym typeface="Arial"/>
                </a:rPr>
                <a:t>Đạo phật thời Trần so với thời Lý như thế nào? Nêu dẫn chứng?</a:t>
              </a:r>
            </a:p>
          </p:txBody>
        </p:sp>
      </p:grpSp>
    </p:spTree>
    <p:extLst>
      <p:ext uri="{BB962C8B-B14F-4D97-AF65-F5344CB8AC3E}">
        <p14:creationId xmlns:p14="http://schemas.microsoft.com/office/powerpoint/2010/main" val="171965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outVertical)">
                                      <p:cBhvr>
                                        <p:cTn id="26" dur="500"/>
                                        <p:tgtEl>
                                          <p:spTgt spid="20"/>
                                        </p:tgtEl>
                                      </p:cBhvr>
                                    </p:animEffect>
                                  </p:childTnLst>
                                </p:cTn>
                              </p:par>
                              <p:par>
                                <p:cTn id="27" presetID="16" presetClass="entr" presetSubtype="37" fill="hold" nodeType="with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barn(outVertical)">
                                      <p:cBhvr>
                                        <p:cTn id="29" dur="1000"/>
                                        <p:tgtEl>
                                          <p:spTgt spid="4098"/>
                                        </p:tgtEl>
                                      </p:cBhvr>
                                    </p:animEffect>
                                  </p:childTnLst>
                                </p:cTn>
                              </p:par>
                              <p:par>
                                <p:cTn id="30" presetID="16" presetClass="entr" presetSubtype="37"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barn(outVertical)">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Dongzhi Festival by Slidesgo">
  <a:themeElements>
    <a:clrScheme name="Simple Light">
      <a:dk1>
        <a:srgbClr val="282848"/>
      </a:dk1>
      <a:lt1>
        <a:srgbClr val="FFFFFF"/>
      </a:lt1>
      <a:dk2>
        <a:srgbClr val="FCE5B9"/>
      </a:dk2>
      <a:lt2>
        <a:srgbClr val="FFC35C"/>
      </a:lt2>
      <a:accent1>
        <a:srgbClr val="F76E97"/>
      </a:accent1>
      <a:accent2>
        <a:srgbClr val="CF3331"/>
      </a:accent2>
      <a:accent3>
        <a:srgbClr val="9C002A"/>
      </a:accent3>
      <a:accent4>
        <a:srgbClr val="8CBCE5"/>
      </a:accent4>
      <a:accent5>
        <a:srgbClr val="3153A4"/>
      </a:accent5>
      <a:accent6>
        <a:srgbClr val="83B74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riting History Thesis by Slidesgo">
  <a:themeElements>
    <a:clrScheme name="Simple Light">
      <a:dk1>
        <a:srgbClr val="3F3742"/>
      </a:dk1>
      <a:lt1>
        <a:srgbClr val="FFFFFF"/>
      </a:lt1>
      <a:dk2>
        <a:srgbClr val="007D85"/>
      </a:dk2>
      <a:lt2>
        <a:srgbClr val="3F3742"/>
      </a:lt2>
      <a:accent1>
        <a:srgbClr val="FFF6E0"/>
      </a:accent1>
      <a:accent2>
        <a:srgbClr val="EC8686"/>
      </a:accent2>
      <a:accent3>
        <a:srgbClr val="007D85"/>
      </a:accent3>
      <a:accent4>
        <a:srgbClr val="37313A"/>
      </a:accent4>
      <a:accent5>
        <a:srgbClr val="FFF6E0"/>
      </a:accent5>
      <a:accent6>
        <a:srgbClr val="FFFFFF"/>
      </a:accent6>
      <a:hlink>
        <a:srgbClr val="3731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ongzhi Festival by Slidesgo">
  <a:themeElements>
    <a:clrScheme name="Simple Light">
      <a:dk1>
        <a:srgbClr val="282848"/>
      </a:dk1>
      <a:lt1>
        <a:srgbClr val="FFFFFF"/>
      </a:lt1>
      <a:dk2>
        <a:srgbClr val="FCE5B9"/>
      </a:dk2>
      <a:lt2>
        <a:srgbClr val="FFC35C"/>
      </a:lt2>
      <a:accent1>
        <a:srgbClr val="F76E97"/>
      </a:accent1>
      <a:accent2>
        <a:srgbClr val="CF3331"/>
      </a:accent2>
      <a:accent3>
        <a:srgbClr val="9C002A"/>
      </a:accent3>
      <a:accent4>
        <a:srgbClr val="8CBCE5"/>
      </a:accent4>
      <a:accent5>
        <a:srgbClr val="3153A4"/>
      </a:accent5>
      <a:accent6>
        <a:srgbClr val="83B74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自定义 24">
      <a:dk1>
        <a:sysClr val="windowText" lastClr="000000"/>
      </a:dk1>
      <a:lt1>
        <a:sysClr val="window" lastClr="FFFFFF"/>
      </a:lt1>
      <a:dk2>
        <a:srgbClr val="44546A"/>
      </a:dk2>
      <a:lt2>
        <a:srgbClr val="E7E6E6"/>
      </a:lt2>
      <a:accent1>
        <a:srgbClr val="ACD94C"/>
      </a:accent1>
      <a:accent2>
        <a:srgbClr val="FF4C60"/>
      </a:accent2>
      <a:accent3>
        <a:srgbClr val="FFDD43"/>
      </a:accent3>
      <a:accent4>
        <a:srgbClr val="FF4C60"/>
      </a:accent4>
      <a:accent5>
        <a:srgbClr val="4CB6BD"/>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1576</Words>
  <Application>Microsoft Office PowerPoint</Application>
  <PresentationFormat>Widescreen</PresentationFormat>
  <Paragraphs>152</Paragraphs>
  <Slides>33</Slides>
  <Notes>19</Notes>
  <HiddenSlides>0</HiddenSlides>
  <MMClips>0</MMClips>
  <ScaleCrop>false</ScaleCrop>
  <HeadingPairs>
    <vt:vector size="6" baseType="variant">
      <vt:variant>
        <vt:lpstr>Fonts Used</vt:lpstr>
      </vt:variant>
      <vt:variant>
        <vt:i4>23</vt:i4>
      </vt:variant>
      <vt:variant>
        <vt:lpstr>Theme</vt:lpstr>
      </vt:variant>
      <vt:variant>
        <vt:i4>6</vt:i4>
      </vt:variant>
      <vt:variant>
        <vt:lpstr>Slide Titles</vt:lpstr>
      </vt:variant>
      <vt:variant>
        <vt:i4>33</vt:i4>
      </vt:variant>
    </vt:vector>
  </HeadingPairs>
  <TitlesOfParts>
    <vt:vector size="62" baseType="lpstr">
      <vt:lpstr>宋体</vt:lpstr>
      <vt:lpstr>Anaheim</vt:lpstr>
      <vt:lpstr>Arial</vt:lpstr>
      <vt:lpstr>Baloo 2</vt:lpstr>
      <vt:lpstr>Berkshire Swash</vt:lpstr>
      <vt:lpstr>Calibri</vt:lpstr>
      <vt:lpstr>Calibri Light</vt:lpstr>
      <vt:lpstr>等线</vt:lpstr>
      <vt:lpstr>等线 Light</vt:lpstr>
      <vt:lpstr>Georgia</vt:lpstr>
      <vt:lpstr>Livvic</vt:lpstr>
      <vt:lpstr>Merriweather</vt:lpstr>
      <vt:lpstr>Muli</vt:lpstr>
      <vt:lpstr>Nunito Light</vt:lpstr>
      <vt:lpstr>Pangolin</vt:lpstr>
      <vt:lpstr>Poppins</vt:lpstr>
      <vt:lpstr>Roboto</vt:lpstr>
      <vt:lpstr>Rubik</vt:lpstr>
      <vt:lpstr>SVN-Blenda Script</vt:lpstr>
      <vt:lpstr>Tahoma</vt:lpstr>
      <vt:lpstr>Times New Roman</vt:lpstr>
      <vt:lpstr>Times New Roman</vt:lpstr>
      <vt:lpstr>字魂59号-创粗黑</vt:lpstr>
      <vt:lpstr>Dongzhi Festival by Slidesgo</vt:lpstr>
      <vt:lpstr>1_Office Theme</vt:lpstr>
      <vt:lpstr>1_Writing History Thesis by Slidesgo</vt:lpstr>
      <vt:lpstr>1_Dongzhi Festival by Slidesgo</vt:lpstr>
      <vt:lpstr>English Vocabulary Workshop by Slidesgo</vt:lpstr>
      <vt:lpstr>Office 主题​​</vt:lpstr>
      <vt:lpstr>PowerPoint Presentation</vt:lpstr>
      <vt:lpstr>PowerPoint Presentation</vt:lpstr>
      <vt:lpstr>PowerPoint Presentation</vt:lpstr>
      <vt:lpstr>PowerPoint Presentation</vt:lpstr>
      <vt:lpstr>PowerPoint Presentation</vt:lpstr>
      <vt:lpstr>Đại việt thời Trần (1226 – 1400) (t3).</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hướng đức</dc:creator>
  <cp:lastModifiedBy>PC</cp:lastModifiedBy>
  <cp:revision>8</cp:revision>
  <dcterms:created xsi:type="dcterms:W3CDTF">2022-08-10T16:07:25Z</dcterms:created>
  <dcterms:modified xsi:type="dcterms:W3CDTF">2024-03-18T09:09:46Z</dcterms:modified>
</cp:coreProperties>
</file>