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703" r:id="rId3"/>
    <p:sldMasterId id="2147483726" r:id="rId4"/>
    <p:sldMasterId id="2147483758" r:id="rId5"/>
    <p:sldMasterId id="2147483761" r:id="rId6"/>
    <p:sldMasterId id="2147483764" r:id="rId7"/>
    <p:sldMasterId id="2147483818" r:id="rId8"/>
    <p:sldMasterId id="2147483832" r:id="rId9"/>
    <p:sldMasterId id="2147483845" r:id="rId10"/>
    <p:sldMasterId id="2147483850" r:id="rId11"/>
    <p:sldMasterId id="2147483863" r:id="rId12"/>
    <p:sldMasterId id="2147483888" r:id="rId13"/>
  </p:sldMasterIdLst>
  <p:notesMasterIdLst>
    <p:notesMasterId r:id="rId43"/>
  </p:notesMasterIdLst>
  <p:sldIdLst>
    <p:sldId id="595" r:id="rId14"/>
    <p:sldId id="334" r:id="rId15"/>
    <p:sldId id="257" r:id="rId16"/>
    <p:sldId id="703" r:id="rId17"/>
    <p:sldId id="706" r:id="rId18"/>
    <p:sldId id="330" r:id="rId19"/>
    <p:sldId id="311" r:id="rId20"/>
    <p:sldId id="260" r:id="rId21"/>
    <p:sldId id="312" r:id="rId22"/>
    <p:sldId id="313" r:id="rId23"/>
    <p:sldId id="728" r:id="rId24"/>
    <p:sldId id="314" r:id="rId25"/>
    <p:sldId id="316" r:id="rId26"/>
    <p:sldId id="730" r:id="rId27"/>
    <p:sldId id="264" r:id="rId28"/>
    <p:sldId id="2007577238" r:id="rId29"/>
    <p:sldId id="2007577239" r:id="rId30"/>
    <p:sldId id="2007577237" r:id="rId31"/>
    <p:sldId id="552" r:id="rId32"/>
    <p:sldId id="11088838" r:id="rId33"/>
    <p:sldId id="694" r:id="rId34"/>
    <p:sldId id="11088845" r:id="rId35"/>
    <p:sldId id="11088846" r:id="rId36"/>
    <p:sldId id="11088844" r:id="rId37"/>
    <p:sldId id="11088839" r:id="rId38"/>
    <p:sldId id="11088841" r:id="rId39"/>
    <p:sldId id="11088842" r:id="rId40"/>
    <p:sldId id="11088843" r:id="rId41"/>
    <p:sldId id="287" r:id="rId42"/>
  </p:sldIdLst>
  <p:sldSz cx="9144000" cy="5143500" type="screen16x9"/>
  <p:notesSz cx="6858000" cy="9144000"/>
  <p:embeddedFontLst>
    <p:embeddedFont>
      <p:font typeface="PT Serif" panose="020B0604020202020204" charset="0"/>
      <p:regular r:id="rId44"/>
      <p:bold r:id="rId45"/>
      <p:italic r:id="rId46"/>
      <p:boldItalic r:id="rId47"/>
    </p:embeddedFont>
    <p:embeddedFont>
      <p:font typeface="ABeeZee" panose="020B0604020202020204" charset="0"/>
      <p:regular r:id="rId48"/>
      <p:bold r:id="rId49"/>
      <p:italic r:id="rId50"/>
      <p:boldItalic r:id="rId51"/>
    </p:embeddedFont>
    <p:embeddedFont>
      <p:font typeface="Patrick Hand SC" panose="020B0604020202020204" charset="0"/>
      <p:regular r:id="rId52"/>
    </p:embeddedFont>
    <p:embeddedFont>
      <p:font typeface="SNELL ROUNDHAND BLACK" panose="020B0604020202020204" charset="0"/>
      <p:bold r:id="rId53"/>
    </p:embeddedFont>
    <p:embeddedFont>
      <p:font typeface="Oxygen" panose="020B0604020202020204" charset="0"/>
      <p:regular r:id="rId54"/>
      <p:bold r:id="rId55"/>
    </p:embeddedFont>
    <p:embeddedFont>
      <p:font typeface="微软雅黑" panose="020B0503020204020204" pitchFamily="34" charset="-122"/>
      <p:regular r:id="rId56"/>
      <p:bold r:id="rId57"/>
    </p:embeddedFont>
    <p:embeddedFont>
      <p:font typeface="Muli" panose="020B0604020202020204" charset="0"/>
      <p:regular r:id="rId58"/>
      <p:bold r:id="rId59"/>
      <p:italic r:id="rId60"/>
      <p:boldItalic r:id="rId61"/>
    </p:embeddedFont>
    <p:embeddedFont>
      <p:font typeface="Bebas Neue" panose="020B0604020202020204" charset="0"/>
      <p:regular r:id="rId62"/>
    </p:embeddedFont>
    <p:embeddedFont>
      <p:font typeface="等线" panose="020B0604020202020204" charset="-122"/>
      <p:regular r:id="rId63"/>
      <p:bold r:id="rId64"/>
    </p:embeddedFont>
    <p:embeddedFont>
      <p:font typeface="SNELL ROUNDHAND BLACK" panose="020B0604020202020204" charset="0"/>
      <p:bold r:id="rId53"/>
    </p:embeddedFont>
    <p:embeddedFont>
      <p:font typeface="Cambria" panose="02040503050406030204" pitchFamily="18" charset="0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  <p:embeddedFont>
      <p:font typeface="Karla" panose="020B0604020202020204" charset="0"/>
      <p:regular r:id="rId71"/>
      <p:bold r:id="rId72"/>
    </p:embeddedFont>
    <p:embeddedFont>
      <p:font typeface="Patrick Hand" panose="020B0604020202020204" charset="0"/>
      <p:regular r:id="rId73"/>
    </p:embeddedFont>
    <p:embeddedFont>
      <p:font typeface="Roboto Condensed Light" panose="02000000000000000000" pitchFamily="2" charset="0"/>
      <p:regular r:id="rId74"/>
      <p:italic r:id="rId75"/>
    </p:embeddedFont>
    <p:embeddedFont>
      <p:font typeface="Calibri Light" panose="020F0302020204030204" pitchFamily="34" charset="0"/>
      <p:regular r:id="rId76"/>
      <p:italic r:id="rId77"/>
    </p:embeddedFont>
    <p:embeddedFont>
      <p:font typeface="Roboto Condensed" panose="02000000000000000000" pitchFamily="2" charset="0"/>
      <p:regular r:id="rId78"/>
      <p:bold r:id="rId79"/>
      <p:italic r:id="rId80"/>
      <p:boldItalic r:id="rId81"/>
    </p:embeddedFont>
    <p:embeddedFont>
      <p:font typeface="Amaranth" panose="020B0604020202020204" charset="0"/>
      <p:regular r:id="rId82"/>
      <p:bold r:id="rId83"/>
      <p:italic r:id="rId84"/>
      <p:boldItalic r:id="rId85"/>
    </p:embeddedFont>
    <p:embeddedFont>
      <p:font typeface="宋体" panose="02010600030101010101" pitchFamily="2" charset="-122"/>
      <p:regular r:id="rId86"/>
    </p:embeddedFont>
    <p:embeddedFont>
      <p:font typeface="PT Sans" panose="020B0604020202020204" charset="0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Quintessential" panose="020B0604020202020204" charset="0"/>
      <p:regular r:id="rId95"/>
      <p:bold r:id="rId96"/>
      <p:italic r:id="rId97"/>
      <p:boldItalic r:id="rId98"/>
    </p:embeddedFont>
    <p:embeddedFont>
      <p:font typeface="Rochester" panose="020B0604020202020204" charset="0"/>
      <p:regular r:id="rId99"/>
    </p:embeddedFont>
    <p:embeddedFont>
      <p:font typeface="Oxygen Light" panose="020B0604020202020204" charset="0"/>
      <p:regular r:id="rId100"/>
    </p:embeddedFont>
    <p:embeddedFont>
      <p:font typeface="Livvic" panose="020B0604020202020204" charset="0"/>
      <p:regular r:id="rId101"/>
      <p:bold r:id="rId102"/>
      <p:italic r:id="rId103"/>
      <p:boldItalic r:id="rId104"/>
    </p:embeddedFont>
    <p:embeddedFont>
      <p:font typeface="Domine" panose="020B0604020202020204" charset="0"/>
      <p:regular r:id="rId105"/>
      <p:bold r:id="rId106"/>
    </p:embeddedFont>
    <p:embeddedFont>
      <p:font typeface="Poiret One" panose="020B0604020202020204" charset="0"/>
      <p:regular r:id="rId107"/>
    </p:embeddedFont>
    <p:embeddedFont>
      <p:font typeface="Calibri" panose="020F0502020204030204" pitchFamily="34" charset="0"/>
      <p:regular r:id="rId108"/>
      <p:bold r:id="rId109"/>
      <p:italic r:id="rId110"/>
      <p:boldItalic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57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00"/>
    <a:srgbClr val="FC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194E48-0213-45A0-A4D0-6C0B52F4EC9D}">
  <a:tblStyle styleId="{3A194E48-0213-45A0-A4D0-6C0B52F4EC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 autoAdjust="0"/>
    <p:restoredTop sz="94745"/>
  </p:normalViewPr>
  <p:slideViewPr>
    <p:cSldViewPr snapToGrid="0">
      <p:cViewPr varScale="1">
        <p:scale>
          <a:sx n="92" d="100"/>
          <a:sy n="92" d="100"/>
        </p:scale>
        <p:origin x="714" y="78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84" Type="http://schemas.openxmlformats.org/officeDocument/2006/relationships/font" Target="fonts/font41.fntdata"/><Relationship Id="rId89" Type="http://schemas.openxmlformats.org/officeDocument/2006/relationships/font" Target="fonts/font46.fntdata"/><Relationship Id="rId112" Type="http://schemas.openxmlformats.org/officeDocument/2006/relationships/presProps" Target="presProps.xml"/><Relationship Id="rId16" Type="http://schemas.openxmlformats.org/officeDocument/2006/relationships/slide" Target="slides/slide3.xml"/><Relationship Id="rId107" Type="http://schemas.openxmlformats.org/officeDocument/2006/relationships/font" Target="fonts/font64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74" Type="http://schemas.openxmlformats.org/officeDocument/2006/relationships/font" Target="fonts/font31.fntdata"/><Relationship Id="rId79" Type="http://schemas.openxmlformats.org/officeDocument/2006/relationships/font" Target="fonts/font36.fntdata"/><Relationship Id="rId102" Type="http://schemas.openxmlformats.org/officeDocument/2006/relationships/font" Target="fonts/font59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47.fntdata"/><Relationship Id="rId95" Type="http://schemas.openxmlformats.org/officeDocument/2006/relationships/font" Target="fonts/font52.fntdata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113" Type="http://schemas.openxmlformats.org/officeDocument/2006/relationships/viewProps" Target="viewProps.xml"/><Relationship Id="rId80" Type="http://schemas.openxmlformats.org/officeDocument/2006/relationships/font" Target="fonts/font37.fntdata"/><Relationship Id="rId85" Type="http://schemas.openxmlformats.org/officeDocument/2006/relationships/font" Target="fonts/font42.fntdata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font" Target="fonts/font16.fntdata"/><Relationship Id="rId103" Type="http://schemas.openxmlformats.org/officeDocument/2006/relationships/font" Target="fonts/font60.fntdata"/><Relationship Id="rId108" Type="http://schemas.openxmlformats.org/officeDocument/2006/relationships/font" Target="fonts/font65.fntdata"/><Relationship Id="rId54" Type="http://schemas.openxmlformats.org/officeDocument/2006/relationships/font" Target="fonts/font11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91" Type="http://schemas.openxmlformats.org/officeDocument/2006/relationships/font" Target="fonts/font48.fntdata"/><Relationship Id="rId96" Type="http://schemas.openxmlformats.org/officeDocument/2006/relationships/font" Target="fonts/font5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6" Type="http://schemas.openxmlformats.org/officeDocument/2006/relationships/font" Target="fonts/font63.fntdata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font" Target="fonts/font35.fntdata"/><Relationship Id="rId81" Type="http://schemas.openxmlformats.org/officeDocument/2006/relationships/font" Target="fonts/font38.fntdata"/><Relationship Id="rId86" Type="http://schemas.openxmlformats.org/officeDocument/2006/relationships/font" Target="fonts/font43.fntdata"/><Relationship Id="rId94" Type="http://schemas.openxmlformats.org/officeDocument/2006/relationships/font" Target="fonts/font51.fntdata"/><Relationship Id="rId99" Type="http://schemas.openxmlformats.org/officeDocument/2006/relationships/font" Target="fonts/font56.fntdata"/><Relationship Id="rId101" Type="http://schemas.openxmlformats.org/officeDocument/2006/relationships/font" Target="fonts/font5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66.fntdata"/><Relationship Id="rId34" Type="http://schemas.openxmlformats.org/officeDocument/2006/relationships/slide" Target="slides/slide21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font" Target="fonts/font33.fntdata"/><Relationship Id="rId97" Type="http://schemas.openxmlformats.org/officeDocument/2006/relationships/font" Target="fonts/font54.fntdata"/><Relationship Id="rId104" Type="http://schemas.openxmlformats.org/officeDocument/2006/relationships/font" Target="fonts/font6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Relationship Id="rId92" Type="http://schemas.openxmlformats.org/officeDocument/2006/relationships/font" Target="fonts/font4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font" Target="fonts/font2.fntdata"/><Relationship Id="rId66" Type="http://schemas.openxmlformats.org/officeDocument/2006/relationships/font" Target="fonts/font23.fntdata"/><Relationship Id="rId87" Type="http://schemas.openxmlformats.org/officeDocument/2006/relationships/font" Target="fonts/font44.fntdata"/><Relationship Id="rId110" Type="http://schemas.openxmlformats.org/officeDocument/2006/relationships/font" Target="fonts/font67.fntdata"/><Relationship Id="rId115" Type="http://schemas.openxmlformats.org/officeDocument/2006/relationships/tableStyles" Target="tableStyles.xml"/><Relationship Id="rId61" Type="http://schemas.openxmlformats.org/officeDocument/2006/relationships/font" Target="fonts/font18.fntdata"/><Relationship Id="rId82" Type="http://schemas.openxmlformats.org/officeDocument/2006/relationships/font" Target="fonts/font39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font" Target="fonts/font13.fntdata"/><Relationship Id="rId77" Type="http://schemas.openxmlformats.org/officeDocument/2006/relationships/font" Target="fonts/font34.fntdata"/><Relationship Id="rId100" Type="http://schemas.openxmlformats.org/officeDocument/2006/relationships/font" Target="fonts/font57.fntdata"/><Relationship Id="rId105" Type="http://schemas.openxmlformats.org/officeDocument/2006/relationships/font" Target="fonts/font6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93" Type="http://schemas.openxmlformats.org/officeDocument/2006/relationships/font" Target="fonts/font50.fntdata"/><Relationship Id="rId98" Type="http://schemas.openxmlformats.org/officeDocument/2006/relationships/font" Target="fonts/font5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font" Target="fonts/font3.fntdata"/><Relationship Id="rId67" Type="http://schemas.openxmlformats.org/officeDocument/2006/relationships/font" Target="fonts/font24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font" Target="fonts/font19.fntdata"/><Relationship Id="rId83" Type="http://schemas.openxmlformats.org/officeDocument/2006/relationships/font" Target="fonts/font40.fntdata"/><Relationship Id="rId88" Type="http://schemas.openxmlformats.org/officeDocument/2006/relationships/font" Target="fonts/font45.fntdata"/><Relationship Id="rId111" Type="http://schemas.openxmlformats.org/officeDocument/2006/relationships/font" Target="fonts/font6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695bdf7e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e695bdf7e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95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222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A59B4-AF1D-B145-BC44-B61B7A02F54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c8787dcf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c8787dcf5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92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7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e695bdf7eb_1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e695bdf7eb_1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92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01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8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7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1051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1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8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3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4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4914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68725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549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350"/>
            </a:lvl3pPr>
            <a:lvl4pPr marL="1028572" indent="0" algn="ctr">
              <a:buNone/>
              <a:defRPr sz="1200"/>
            </a:lvl4pPr>
            <a:lvl5pPr marL="1371428" indent="0" algn="ctr">
              <a:buNone/>
              <a:defRPr sz="1200"/>
            </a:lvl5pPr>
            <a:lvl6pPr marL="1714285" indent="0" algn="ctr">
              <a:buNone/>
              <a:defRPr sz="1200"/>
            </a:lvl6pPr>
            <a:lvl7pPr marL="2057143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387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437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01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125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21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4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114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4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211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2" indent="0">
              <a:buNone/>
              <a:defRPr sz="1500"/>
            </a:lvl4pPr>
            <a:lvl5pPr marL="1371428" indent="0">
              <a:buNone/>
              <a:defRPr sz="1500"/>
            </a:lvl5pPr>
            <a:lvl6pPr marL="1714285" indent="0">
              <a:buNone/>
              <a:defRPr sz="1500"/>
            </a:lvl6pPr>
            <a:lvl7pPr marL="2057143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839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957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510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8" y="130626"/>
            <a:ext cx="6207793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3" y="162941"/>
            <a:ext cx="2292982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3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4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543491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1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1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2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8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1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1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1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9" y="3595906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3" y="4100120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80" y="-232016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1067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048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11" lvl="1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17" lvl="2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23" lvl="3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29" lvl="4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34" lvl="5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40" lvl="6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46" lvl="7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51" lvl="8" indent="-3048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333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6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6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6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42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64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9299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6" lvl="0" indent="-29210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4462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1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646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7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8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7938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5" y="3665849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8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2" y="659979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3" y="3941170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7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3664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6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6" y="3395389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4" y="2917938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7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80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5137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071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9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6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6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4594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163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6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6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0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30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8" y="4121644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1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3445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1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1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4262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1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7435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8788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735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1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6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4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2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8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892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1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1" y="1439126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1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1" y="2758949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1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1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6639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6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6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786C5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7733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850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78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56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l="56623" b="10"/>
          <a:stretch/>
        </p:blipFill>
        <p:spPr>
          <a:xfrm>
            <a:off x="5177825" y="0"/>
            <a:ext cx="396617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781550" y="1416450"/>
            <a:ext cx="3642600" cy="18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5452800" y="3276450"/>
            <a:ext cx="29712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3975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ctrTitle"/>
          </p:nvPr>
        </p:nvSpPr>
        <p:spPr>
          <a:xfrm>
            <a:off x="4096775" y="540100"/>
            <a:ext cx="4325700" cy="9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1"/>
          </p:nvPr>
        </p:nvSpPr>
        <p:spPr>
          <a:xfrm>
            <a:off x="4096775" y="1524100"/>
            <a:ext cx="432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4409075" y="3137600"/>
            <a:ext cx="37011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</a:t>
            </a:r>
            <a:r>
              <a:rPr lang="en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19204230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044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37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7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3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97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3400" y="691800"/>
            <a:ext cx="77172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48775" y="1742975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4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25" y="-77"/>
            <a:ext cx="9144000" cy="5143922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400" y="1034875"/>
            <a:ext cx="7717200" cy="3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99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80100" y="3675150"/>
            <a:ext cx="25107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099875" y="1466400"/>
            <a:ext cx="50073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27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9144000" cy="5143520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52250" y="27981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990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-9863" y="0"/>
            <a:ext cx="9163913" cy="5150381"/>
            <a:chOff x="-9863" y="0"/>
            <a:chExt cx="9163913" cy="5150381"/>
          </a:xfrm>
        </p:grpSpPr>
        <p:sp>
          <p:nvSpPr>
            <p:cNvPr id="75" name="Google Shape;75;p10"/>
            <p:cNvSpPr/>
            <p:nvPr/>
          </p:nvSpPr>
          <p:spPr>
            <a:xfrm rot="5400000" flipH="1">
              <a:off x="4465656" y="461986"/>
              <a:ext cx="212884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 rot="-5400000" flipH="1">
              <a:off x="4385811" y="-4385812"/>
              <a:ext cx="372189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 rot="5400000">
              <a:off x="4370640" y="-4370452"/>
              <a:ext cx="402908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 rot="-5400000">
              <a:off x="4410284" y="406622"/>
              <a:ext cx="323612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2601575" y="473373"/>
            <a:ext cx="39408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034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492918" y="545275"/>
            <a:ext cx="8060214" cy="4052924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444525" y="3050350"/>
            <a:ext cx="596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444375" y="1819450"/>
            <a:ext cx="5962500" cy="12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502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65900" y="881350"/>
            <a:ext cx="43845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765900" y="1924550"/>
            <a:ext cx="4589400" cy="2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2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98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514100" y="1838800"/>
            <a:ext cx="3411900" cy="21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4514100" y="1449500"/>
            <a:ext cx="39165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08775" y="476403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028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0433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462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767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896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756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5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4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92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76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56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512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49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1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435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298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023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857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358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1791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8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553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441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662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4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848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445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200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048991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647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29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688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940750" y="808425"/>
            <a:ext cx="7262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4188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312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0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0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03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35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26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0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35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936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0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7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86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7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5" y="4838927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78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31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9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44" indent="0">
              <a:buNone/>
              <a:defRPr sz="2849"/>
            </a:lvl2pPr>
            <a:lvl3pPr marL="914089" indent="0">
              <a:buNone/>
              <a:defRPr sz="2399"/>
            </a:lvl3pPr>
            <a:lvl4pPr marL="1371131" indent="0">
              <a:buNone/>
              <a:defRPr sz="2024"/>
            </a:lvl4pPr>
            <a:lvl5pPr marL="1828175" indent="0">
              <a:buNone/>
              <a:defRPr sz="2024"/>
            </a:lvl5pPr>
            <a:lvl6pPr marL="2285219" indent="0">
              <a:buNone/>
              <a:defRPr sz="2024"/>
            </a:lvl6pPr>
            <a:lvl7pPr marL="2742263" indent="0">
              <a:buNone/>
              <a:defRPr sz="2024"/>
            </a:lvl7pPr>
            <a:lvl8pPr marL="3199306" indent="0">
              <a:buNone/>
              <a:defRPr sz="2024"/>
            </a:lvl8pPr>
            <a:lvl9pPr marL="3656350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130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8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321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806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2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9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4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5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6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74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72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7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509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65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5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5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168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8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27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6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86" indent="0">
              <a:buNone/>
              <a:defRPr sz="2849"/>
            </a:lvl2pPr>
            <a:lvl3pPr marL="914172" indent="0">
              <a:buNone/>
              <a:defRPr sz="2399"/>
            </a:lvl3pPr>
            <a:lvl4pPr marL="1371257" indent="0">
              <a:buNone/>
              <a:defRPr sz="2024"/>
            </a:lvl4pPr>
            <a:lvl5pPr marL="1828343" indent="0">
              <a:buNone/>
              <a:defRPr sz="2024"/>
            </a:lvl5pPr>
            <a:lvl6pPr marL="2285429" indent="0">
              <a:buNone/>
              <a:defRPr sz="2024"/>
            </a:lvl6pPr>
            <a:lvl7pPr marL="2742514" indent="0">
              <a:buNone/>
              <a:defRPr sz="2024"/>
            </a:lvl7pPr>
            <a:lvl8pPr marL="3199600" indent="0">
              <a:buNone/>
              <a:defRPr sz="2024"/>
            </a:lvl8pPr>
            <a:lvl9pPr marL="3656686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5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60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175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1323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868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1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61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62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9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665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75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10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09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52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1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1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5716" y="1505693"/>
            <a:ext cx="2088573" cy="2088573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 defTabSz="342892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6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image" Target="../media/image10.jpg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2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6653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3/18/2024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3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9" indent="-171429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3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2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8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2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8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3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1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1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4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84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80B-5BE4-4F29-B684-1503169AB8CE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8775" y="1484700"/>
            <a:ext cx="7526400" cy="30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992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952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4350" y="785650"/>
            <a:ext cx="8115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4350" y="1783649"/>
            <a:ext cx="8115300" cy="2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6103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33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4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lvl1pPr algn="ctr" defTabSz="914089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2" indent="-342782" algn="l" defTabSz="914089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696" indent="-285652" algn="l" defTabSz="914089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4" indent="-228522" algn="l" defTabSz="914089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7" indent="-228522" algn="l" defTabSz="914089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5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9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1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3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6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hf hdr="0" ftr="0" dt="0"/>
  <p:txStyles>
    <p:titleStyle>
      <a:lvl1pPr algn="ctr" defTabSz="914172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914172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9" algn="l" defTabSz="914172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5" indent="-228543" algn="l" defTabSz="914172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9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4.wav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24.xml"/><Relationship Id="rId18" Type="http://schemas.microsoft.com/office/2007/relationships/hdphoto" Target="../media/hdphoto5.wdp"/><Relationship Id="rId3" Type="http://schemas.microsoft.com/office/2007/relationships/hdphoto" Target="../media/hdphoto1.wdp"/><Relationship Id="rId21" Type="http://schemas.microsoft.com/office/2007/relationships/hdphoto" Target="../media/hdphoto6.wdp"/><Relationship Id="rId7" Type="http://schemas.openxmlformats.org/officeDocument/2006/relationships/image" Target="../media/image61.png"/><Relationship Id="rId12" Type="http://schemas.microsoft.com/office/2007/relationships/hdphoto" Target="../media/hdphoto3.wdp"/><Relationship Id="rId17" Type="http://schemas.openxmlformats.org/officeDocument/2006/relationships/image" Target="../media/image66.png"/><Relationship Id="rId25" Type="http://schemas.openxmlformats.org/officeDocument/2006/relationships/image" Target="../media/image69.gif"/><Relationship Id="rId2" Type="http://schemas.openxmlformats.org/officeDocument/2006/relationships/image" Target="../media/image58.png"/><Relationship Id="rId16" Type="http://schemas.openxmlformats.org/officeDocument/2006/relationships/slide" Target="slide27.xml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24" Type="http://schemas.microsoft.com/office/2007/relationships/hdphoto" Target="../media/hdphoto7.wdp"/><Relationship Id="rId5" Type="http://schemas.openxmlformats.org/officeDocument/2006/relationships/image" Target="../media/image60.png"/><Relationship Id="rId15" Type="http://schemas.microsoft.com/office/2007/relationships/hdphoto" Target="../media/hdphoto4.wdp"/><Relationship Id="rId23" Type="http://schemas.openxmlformats.org/officeDocument/2006/relationships/image" Target="../media/image68.png"/><Relationship Id="rId10" Type="http://schemas.openxmlformats.org/officeDocument/2006/relationships/slide" Target="slide26.xml"/><Relationship Id="rId19" Type="http://schemas.openxmlformats.org/officeDocument/2006/relationships/slide" Target="slide25.xml"/><Relationship Id="rId4" Type="http://schemas.openxmlformats.org/officeDocument/2006/relationships/image" Target="../media/image59.png"/><Relationship Id="rId9" Type="http://schemas.openxmlformats.org/officeDocument/2006/relationships/image" Target="../media/image63.gif"/><Relationship Id="rId14" Type="http://schemas.openxmlformats.org/officeDocument/2006/relationships/image" Target="../media/image65.png"/><Relationship Id="rId22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62.png"/><Relationship Id="rId18" Type="http://schemas.openxmlformats.org/officeDocument/2006/relationships/image" Target="../media/image63.gif"/><Relationship Id="rId3" Type="http://schemas.microsoft.com/office/2007/relationships/hdphoto" Target="../media/hdphoto8.wdp"/><Relationship Id="rId21" Type="http://schemas.microsoft.com/office/2007/relationships/hdphoto" Target="../media/hdphoto4.wdp"/><Relationship Id="rId7" Type="http://schemas.openxmlformats.org/officeDocument/2006/relationships/image" Target="../media/image76.gif"/><Relationship Id="rId12" Type="http://schemas.openxmlformats.org/officeDocument/2006/relationships/image" Target="../media/image61.png"/><Relationship Id="rId17" Type="http://schemas.openxmlformats.org/officeDocument/2006/relationships/image" Target="../media/image80.jpg"/><Relationship Id="rId2" Type="http://schemas.openxmlformats.org/officeDocument/2006/relationships/image" Target="../media/image73.png"/><Relationship Id="rId16" Type="http://schemas.openxmlformats.org/officeDocument/2006/relationships/slide" Target="slide2.xml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4" Type="http://schemas.openxmlformats.org/officeDocument/2006/relationships/image" Target="../media/image74.jpg"/><Relationship Id="rId9" Type="http://schemas.openxmlformats.org/officeDocument/2006/relationships/image" Target="../media/image78.gif"/><Relationship Id="rId14" Type="http://schemas.openxmlformats.org/officeDocument/2006/relationships/image" Target="../media/image79.png"/><Relationship Id="rId22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62.png"/><Relationship Id="rId18" Type="http://schemas.openxmlformats.org/officeDocument/2006/relationships/image" Target="../media/image63.gif"/><Relationship Id="rId3" Type="http://schemas.microsoft.com/office/2007/relationships/hdphoto" Target="../media/hdphoto8.wdp"/><Relationship Id="rId21" Type="http://schemas.microsoft.com/office/2007/relationships/hdphoto" Target="../media/hdphoto6.wdp"/><Relationship Id="rId7" Type="http://schemas.openxmlformats.org/officeDocument/2006/relationships/image" Target="../media/image76.gif"/><Relationship Id="rId12" Type="http://schemas.openxmlformats.org/officeDocument/2006/relationships/image" Target="../media/image61.png"/><Relationship Id="rId17" Type="http://schemas.openxmlformats.org/officeDocument/2006/relationships/image" Target="../media/image80.jpg"/><Relationship Id="rId2" Type="http://schemas.openxmlformats.org/officeDocument/2006/relationships/image" Target="../media/image73.png"/><Relationship Id="rId16" Type="http://schemas.openxmlformats.org/officeDocument/2006/relationships/slide" Target="slide20.xml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4" Type="http://schemas.openxmlformats.org/officeDocument/2006/relationships/image" Target="../media/image74.jpg"/><Relationship Id="rId9" Type="http://schemas.openxmlformats.org/officeDocument/2006/relationships/image" Target="../media/image78.gif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62.png"/><Relationship Id="rId18" Type="http://schemas.openxmlformats.org/officeDocument/2006/relationships/image" Target="../media/image63.gif"/><Relationship Id="rId3" Type="http://schemas.microsoft.com/office/2007/relationships/hdphoto" Target="../media/hdphoto8.wdp"/><Relationship Id="rId21" Type="http://schemas.microsoft.com/office/2007/relationships/hdphoto" Target="../media/hdphoto3.wdp"/><Relationship Id="rId7" Type="http://schemas.openxmlformats.org/officeDocument/2006/relationships/image" Target="../media/image76.gif"/><Relationship Id="rId12" Type="http://schemas.openxmlformats.org/officeDocument/2006/relationships/image" Target="../media/image61.png"/><Relationship Id="rId17" Type="http://schemas.openxmlformats.org/officeDocument/2006/relationships/image" Target="../media/image80.jpg"/><Relationship Id="rId2" Type="http://schemas.openxmlformats.org/officeDocument/2006/relationships/image" Target="../media/image73.png"/><Relationship Id="rId16" Type="http://schemas.openxmlformats.org/officeDocument/2006/relationships/slide" Target="slide2.xml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4" Type="http://schemas.openxmlformats.org/officeDocument/2006/relationships/image" Target="../media/image74.jpg"/><Relationship Id="rId9" Type="http://schemas.openxmlformats.org/officeDocument/2006/relationships/image" Target="../media/image78.gif"/><Relationship Id="rId14" Type="http://schemas.openxmlformats.org/officeDocument/2006/relationships/image" Target="../media/image79.png"/><Relationship Id="rId22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62.png"/><Relationship Id="rId18" Type="http://schemas.openxmlformats.org/officeDocument/2006/relationships/image" Target="../media/image63.gif"/><Relationship Id="rId3" Type="http://schemas.microsoft.com/office/2007/relationships/hdphoto" Target="../media/hdphoto8.wdp"/><Relationship Id="rId21" Type="http://schemas.microsoft.com/office/2007/relationships/hdphoto" Target="../media/hdphoto5.wdp"/><Relationship Id="rId7" Type="http://schemas.openxmlformats.org/officeDocument/2006/relationships/image" Target="../media/image76.gif"/><Relationship Id="rId12" Type="http://schemas.openxmlformats.org/officeDocument/2006/relationships/image" Target="../media/image61.png"/><Relationship Id="rId17" Type="http://schemas.openxmlformats.org/officeDocument/2006/relationships/image" Target="../media/image80.jpg"/><Relationship Id="rId2" Type="http://schemas.openxmlformats.org/officeDocument/2006/relationships/image" Target="../media/image73.png"/><Relationship Id="rId16" Type="http://schemas.openxmlformats.org/officeDocument/2006/relationships/slide" Target="slide2.xml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4" Type="http://schemas.openxmlformats.org/officeDocument/2006/relationships/image" Target="../media/image74.jpg"/><Relationship Id="rId9" Type="http://schemas.openxmlformats.org/officeDocument/2006/relationships/image" Target="../media/image78.gif"/><Relationship Id="rId14" Type="http://schemas.openxmlformats.org/officeDocument/2006/relationships/image" Target="../media/image79.png"/><Relationship Id="rId22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62.png"/><Relationship Id="rId18" Type="http://schemas.openxmlformats.org/officeDocument/2006/relationships/image" Target="../media/image63.gif"/><Relationship Id="rId3" Type="http://schemas.microsoft.com/office/2007/relationships/hdphoto" Target="../media/hdphoto8.wdp"/><Relationship Id="rId21" Type="http://schemas.microsoft.com/office/2007/relationships/hdphoto" Target="../media/hdphoto7.wdp"/><Relationship Id="rId7" Type="http://schemas.openxmlformats.org/officeDocument/2006/relationships/image" Target="../media/image76.gif"/><Relationship Id="rId12" Type="http://schemas.openxmlformats.org/officeDocument/2006/relationships/image" Target="../media/image61.png"/><Relationship Id="rId17" Type="http://schemas.openxmlformats.org/officeDocument/2006/relationships/image" Target="../media/image80.jpg"/><Relationship Id="rId2" Type="http://schemas.openxmlformats.org/officeDocument/2006/relationships/image" Target="../media/image73.png"/><Relationship Id="rId16" Type="http://schemas.openxmlformats.org/officeDocument/2006/relationships/slide" Target="slide2.xml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5" Type="http://schemas.microsoft.com/office/2007/relationships/hdphoto" Target="../media/hdphoto10.wdp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4" Type="http://schemas.openxmlformats.org/officeDocument/2006/relationships/image" Target="../media/image74.jpg"/><Relationship Id="rId9" Type="http://schemas.openxmlformats.org/officeDocument/2006/relationships/image" Target="../media/image78.gif"/><Relationship Id="rId14" Type="http://schemas.openxmlformats.org/officeDocument/2006/relationships/image" Target="../media/image79.png"/><Relationship Id="rId22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svg"/><Relationship Id="rId5" Type="http://schemas.openxmlformats.org/officeDocument/2006/relationships/image" Target="../media/image22.png"/><Relationship Id="rId4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0.emf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A6C79-250F-471C-BE66-A72ADDFD70DC}"/>
              </a:ext>
            </a:extLst>
          </p:cNvPr>
          <p:cNvSpPr/>
          <p:nvPr/>
        </p:nvSpPr>
        <p:spPr>
          <a:xfrm>
            <a:off x="1951732" y="1815117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1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etnamchampa1_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950" cy="5143500"/>
          </a:xfrm>
          <a:prstGeom prst="rect">
            <a:avLst/>
          </a:prstGeom>
          <a:noFill/>
        </p:spPr>
      </p:pic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568698" y="2674811"/>
            <a:ext cx="2204754" cy="628650"/>
          </a:xfrm>
          <a:prstGeom prst="wedgeRoundRectCallout">
            <a:avLst>
              <a:gd name="adj1" fmla="val -97557"/>
              <a:gd name="adj2" fmla="val -9769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Pa</a:t>
            </a:r>
          </a:p>
          <a:p>
            <a:pPr algn="ctr" defTabSz="68580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6345367" y="236518"/>
            <a:ext cx="1714500" cy="514350"/>
          </a:xfrm>
          <a:prstGeom prst="wedgeRoundRectCallout">
            <a:avLst>
              <a:gd name="adj1" fmla="val -62721"/>
              <a:gd name="adj2" fmla="val -63539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endParaRPr lang="en-US" sz="1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 rot="10800000">
            <a:off x="537976" y="280955"/>
            <a:ext cx="2057400" cy="571500"/>
          </a:xfrm>
          <a:prstGeom prst="wedgeRoundRectCallout">
            <a:avLst>
              <a:gd name="adj1" fmla="val -58247"/>
              <a:gd name="adj2" fmla="val 1510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7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lang="en-US" sz="27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72" y="4189393"/>
            <a:ext cx="411551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29872" y="-1438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0075" y="-7371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39161" y="8786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D8897-1CF3-AF4C-9F3A-E1A97B1BDE22}"/>
              </a:ext>
            </a:extLst>
          </p:cNvPr>
          <p:cNvGrpSpPr/>
          <p:nvPr/>
        </p:nvGrpSpPr>
        <p:grpSpPr>
          <a:xfrm>
            <a:off x="-87199" y="2064347"/>
            <a:ext cx="3679574" cy="1509518"/>
            <a:chOff x="-104271" y="2487428"/>
            <a:chExt cx="3679574" cy="150951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04A4B12-D5D7-1041-8AED-0BE1DED4FA8A}"/>
                </a:ext>
              </a:extLst>
            </p:cNvPr>
            <p:cNvSpPr/>
            <p:nvPr/>
          </p:nvSpPr>
          <p:spPr>
            <a:xfrm>
              <a:off x="0" y="2487428"/>
              <a:ext cx="3575303" cy="150951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04271" y="2571750"/>
              <a:ext cx="357530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xét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gì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về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mưu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lược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Tống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4" name="Down Arrow 3">
            <a:extLst>
              <a:ext uri="{FF2B5EF4-FFF2-40B4-BE49-F238E27FC236}">
                <a16:creationId xmlns:a16="http://schemas.microsoft.com/office/drawing/2014/main" id="{A72C9BB0-A1C1-AE4F-8916-92EC09FF7C75}"/>
              </a:ext>
            </a:extLst>
          </p:cNvPr>
          <p:cNvSpPr/>
          <p:nvPr/>
        </p:nvSpPr>
        <p:spPr>
          <a:xfrm rot="8035378">
            <a:off x="3239022" y="1534661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DE68346-4106-1948-A474-BA667BB473E2}"/>
              </a:ext>
            </a:extLst>
          </p:cNvPr>
          <p:cNvSpPr/>
          <p:nvPr/>
        </p:nvSpPr>
        <p:spPr>
          <a:xfrm rot="7259818">
            <a:off x="3995007" y="1976493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D31158-5F7D-334B-8E67-FD7854DB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61" y="2439968"/>
            <a:ext cx="533090" cy="495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BB4EB-3205-414C-A031-8CAA86FB8DAB}"/>
              </a:ext>
            </a:extLst>
          </p:cNvPr>
          <p:cNvGrpSpPr/>
          <p:nvPr/>
        </p:nvGrpSpPr>
        <p:grpSpPr>
          <a:xfrm>
            <a:off x="1943100" y="423434"/>
            <a:ext cx="6274274" cy="685800"/>
            <a:chOff x="2590800" y="564578"/>
            <a:chExt cx="8365698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590800" y="564578"/>
              <a:ext cx="8365698" cy="914400"/>
              <a:chOff x="2594342" y="446567"/>
              <a:chExt cx="7895403" cy="914400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446567"/>
                <a:ext cx="7895403" cy="914400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VN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4053955" y="580602"/>
                <a:ext cx="59874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lang="en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 là người lãnh đạo khởi nghĩa?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719089" y="708538"/>
              <a:ext cx="1133645" cy="64633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Who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10ABDB7-C430-F24B-9D1A-ED9F9DA2C42A}"/>
              </a:ext>
            </a:extLst>
          </p:cNvPr>
          <p:cNvSpPr/>
          <p:nvPr/>
        </p:nvSpPr>
        <p:spPr>
          <a:xfrm>
            <a:off x="4006182" y="1429991"/>
            <a:ext cx="4041235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44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44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endParaRPr lang="en-US" sz="4400" b="1" kern="1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473BEB4-D629-5446-9486-1E02714EB92B}"/>
              </a:ext>
            </a:extLst>
          </p:cNvPr>
          <p:cNvSpPr/>
          <p:nvPr/>
        </p:nvSpPr>
        <p:spPr>
          <a:xfrm>
            <a:off x="3605785" y="2643025"/>
            <a:ext cx="5020056" cy="1200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VN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sự hiểu biết của em về biết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VN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FF474-CEF2-FDA1-F1AB-7748C2C48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97" r="30646"/>
          <a:stretch/>
        </p:blipFill>
        <p:spPr>
          <a:xfrm>
            <a:off x="454537" y="1031791"/>
            <a:ext cx="29771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7"/>
          <p:cNvSpPr/>
          <p:nvPr/>
        </p:nvSpPr>
        <p:spPr>
          <a:xfrm>
            <a:off x="3282842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57"/>
          <p:cNvSpPr/>
          <p:nvPr/>
        </p:nvSpPr>
        <p:spPr>
          <a:xfrm>
            <a:off x="5951709" y="642383"/>
            <a:ext cx="2440500" cy="45011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9" name="Google Shape;1389;p57"/>
          <p:cNvSpPr/>
          <p:nvPr/>
        </p:nvSpPr>
        <p:spPr>
          <a:xfrm>
            <a:off x="613974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57"/>
          <p:cNvSpPr txBox="1">
            <a:spLocks noGrp="1"/>
          </p:cNvSpPr>
          <p:nvPr>
            <p:ph type="title"/>
          </p:nvPr>
        </p:nvSpPr>
        <p:spPr>
          <a:xfrm>
            <a:off x="331790" y="24082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CỦA NHÀ LÝ</a:t>
            </a:r>
          </a:p>
        </p:txBody>
      </p:sp>
      <p:sp>
        <p:nvSpPr>
          <p:cNvPr id="1392" name="Google Shape;1392;p57"/>
          <p:cNvSpPr txBox="1">
            <a:spLocks noGrp="1"/>
          </p:cNvSpPr>
          <p:nvPr>
            <p:ph type="subTitle" idx="2"/>
          </p:nvPr>
        </p:nvSpPr>
        <p:spPr>
          <a:xfrm>
            <a:off x="747883" y="2571750"/>
            <a:ext cx="2145785" cy="1409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Cử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4" name="Google Shape;1394;p57"/>
          <p:cNvSpPr txBox="1">
            <a:spLocks noGrp="1"/>
          </p:cNvSpPr>
          <p:nvPr>
            <p:ph type="subTitle" idx="4"/>
          </p:nvPr>
        </p:nvSpPr>
        <p:spPr>
          <a:xfrm>
            <a:off x="3389025" y="2692010"/>
            <a:ext cx="2125124" cy="2172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quấy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6" name="Google Shape;1396;p57"/>
          <p:cNvSpPr txBox="1">
            <a:spLocks noGrp="1"/>
          </p:cNvSpPr>
          <p:nvPr>
            <p:ph type="subTitle" idx="6"/>
          </p:nvPr>
        </p:nvSpPr>
        <p:spPr>
          <a:xfrm>
            <a:off x="6018047" y="2610043"/>
            <a:ext cx="2259175" cy="2392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đạo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Pa -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97" name="Google Shape;1397;p57"/>
          <p:cNvSpPr txBox="1">
            <a:spLocks noGrp="1"/>
          </p:cNvSpPr>
          <p:nvPr>
            <p:ph type="title" idx="7"/>
          </p:nvPr>
        </p:nvSpPr>
        <p:spPr>
          <a:xfrm>
            <a:off x="1421240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01</a:t>
            </a:r>
            <a:endParaRPr sz="4400" b="1" dirty="0"/>
          </a:p>
        </p:txBody>
      </p:sp>
      <p:sp>
        <p:nvSpPr>
          <p:cNvPr id="1398" name="Google Shape;1398;p57"/>
          <p:cNvSpPr txBox="1">
            <a:spLocks noGrp="1"/>
          </p:cNvSpPr>
          <p:nvPr>
            <p:ph type="title" idx="8"/>
          </p:nvPr>
        </p:nvSpPr>
        <p:spPr>
          <a:xfrm>
            <a:off x="4052702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02</a:t>
            </a:r>
            <a:endParaRPr sz="4400" b="1" dirty="0"/>
          </a:p>
        </p:txBody>
      </p:sp>
      <p:sp>
        <p:nvSpPr>
          <p:cNvPr id="1399" name="Google Shape;1399;p57"/>
          <p:cNvSpPr txBox="1">
            <a:spLocks noGrp="1"/>
          </p:cNvSpPr>
          <p:nvPr>
            <p:ph type="title" idx="9"/>
          </p:nvPr>
        </p:nvSpPr>
        <p:spPr>
          <a:xfrm>
            <a:off x="7411509" y="667642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03</a:t>
            </a:r>
            <a:endParaRPr sz="4400" b="1" dirty="0"/>
          </a:p>
        </p:txBody>
      </p:sp>
      <p:pic>
        <p:nvPicPr>
          <p:cNvPr id="1466" name="Google Shape;14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46263">
            <a:off x="8222319" y="3544863"/>
            <a:ext cx="1528934" cy="176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C6703-7C36-5647-A747-4017C6D5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47" y="1505292"/>
            <a:ext cx="1403778" cy="1073111"/>
          </a:xfrm>
          <a:prstGeom prst="roundRect">
            <a:avLst>
              <a:gd name="adj" fmla="val 7394"/>
            </a:avLst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964FC5-88FA-1D49-B8B3-A51E294C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84" y="1194440"/>
            <a:ext cx="2479857" cy="14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766B6-7891-9747-B065-BAFBA7ABB9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10" r="8862" b="14748"/>
          <a:stretch/>
        </p:blipFill>
        <p:spPr>
          <a:xfrm>
            <a:off x="6018047" y="528776"/>
            <a:ext cx="2183675" cy="20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9E762E-25BA-814B-9EFC-9800C47E0C98}"/>
              </a:ext>
            </a:extLst>
          </p:cNvPr>
          <p:cNvSpPr/>
          <p:nvPr/>
        </p:nvSpPr>
        <p:spPr>
          <a:xfrm>
            <a:off x="3642409" y="896744"/>
            <a:ext cx="5454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Lý Thường Kiệt (1019-1105) tên thật là Ngô Tuấn, tự là Thường Kiệt. Sau được ban quốc tính họ Lý, bèn lấy tên tự.</a:t>
            </a:r>
            <a:endParaRPr lang="en-VN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0D9DF-91BB-2E47-8BFB-224D42C38BE5}"/>
              </a:ext>
            </a:extLst>
          </p:cNvPr>
          <p:cNvSpPr/>
          <p:nvPr/>
        </p:nvSpPr>
        <p:spPr>
          <a:xfrm>
            <a:off x="3689497" y="2070573"/>
            <a:ext cx="545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tuổi, ông được sung vào ngạch thị vệ để hầu vua, giữ chức Hoàng môn chi hậu, và được thăng dần lên chức Đô tri, trông coi mọi việc trong cung..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65672-2A7B-7547-A7C5-CCBD760CB26F}"/>
              </a:ext>
            </a:extLst>
          </p:cNvPr>
          <p:cNvSpPr/>
          <p:nvPr/>
        </p:nvSpPr>
        <p:spPr>
          <a:xfrm>
            <a:off x="3689494" y="4000926"/>
            <a:ext cx="5454505" cy="707886"/>
          </a:xfrm>
          <a:prstGeom prst="rect">
            <a:avLst/>
          </a:prstGeom>
          <a:solidFill>
            <a:srgbClr val="FCF1E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có nhiều công lao trong việc chống Tống bình Chiêm, đóng góp xây dựng đất nước phồn vinh.</a:t>
            </a:r>
            <a:endParaRPr lang="en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E011F-40AF-4C44-8873-CF2FBEADFE44}"/>
              </a:ext>
            </a:extLst>
          </p:cNvPr>
          <p:cNvSpPr/>
          <p:nvPr/>
        </p:nvSpPr>
        <p:spPr>
          <a:xfrm>
            <a:off x="3581659" y="-83778"/>
            <a:ext cx="5468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Lý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hường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Kiệt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26EC26-C208-7B4B-B03D-A74494925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5375"/>
          <a:stretch/>
        </p:blipFill>
        <p:spPr bwMode="auto">
          <a:xfrm>
            <a:off x="-138224" y="-1"/>
            <a:ext cx="3827721" cy="45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3FDF4-28C8-7769-A117-83DF66507374}"/>
              </a:ext>
            </a:extLst>
          </p:cNvPr>
          <p:cNvSpPr/>
          <p:nvPr/>
        </p:nvSpPr>
        <p:spPr>
          <a:xfrm>
            <a:off x="407033" y="4642485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Lý Thường Kiệt </a:t>
            </a:r>
            <a:endParaRPr lang="en-VN" sz="1200" i="1" dirty="0"/>
          </a:p>
        </p:txBody>
      </p:sp>
    </p:spTree>
    <p:extLst>
      <p:ext uri="{BB962C8B-B14F-4D97-AF65-F5344CB8AC3E}">
        <p14:creationId xmlns:p14="http://schemas.microsoft.com/office/powerpoint/2010/main" val="2973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quân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Ung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Liêm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701460" y="537616"/>
            <a:ext cx="131831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3A2DB-31E6-284F-9DAA-63DBEBAD3F01}"/>
              </a:ext>
            </a:extLst>
          </p:cNvPr>
          <p:cNvSpPr/>
          <p:nvPr/>
        </p:nvSpPr>
        <p:spPr>
          <a:xfrm>
            <a:off x="185744" y="1891380"/>
            <a:ext cx="434974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10/1075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chia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A847E8-74AB-AB1D-FD72-A3754E7515D2}"/>
              </a:ext>
            </a:extLst>
          </p:cNvPr>
          <p:cNvGrpSpPr/>
          <p:nvPr/>
        </p:nvGrpSpPr>
        <p:grpSpPr>
          <a:xfrm>
            <a:off x="4424358" y="1604211"/>
            <a:ext cx="4572000" cy="3529541"/>
            <a:chOff x="4424358" y="1604211"/>
            <a:chExt cx="4572000" cy="35295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F3309E-A9D0-69F7-288C-6C357CBE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5487" y="1604211"/>
              <a:ext cx="4349743" cy="31517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9DCD1-4D0E-CAD2-A9B3-A5A14E11D95C}"/>
                </a:ext>
              </a:extLst>
            </p:cNvPr>
            <p:cNvSpPr txBox="1"/>
            <p:nvPr/>
          </p:nvSpPr>
          <p:spPr>
            <a:xfrm>
              <a:off x="4424358" y="4764420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Ung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E7E64052-7ACF-4342-A6E9-1ACC7686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-213353" y="-138223"/>
            <a:ext cx="3127375" cy="4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4FEE59-E669-7340-8635-2CC56C3416E3}"/>
              </a:ext>
            </a:extLst>
          </p:cNvPr>
          <p:cNvSpPr/>
          <p:nvPr/>
        </p:nvSpPr>
        <p:spPr>
          <a:xfrm>
            <a:off x="2519632" y="0"/>
            <a:ext cx="550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Tiên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phát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chế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nhân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3F890-214D-7244-8478-875EF5A146BD}"/>
              </a:ext>
            </a:extLst>
          </p:cNvPr>
          <p:cNvSpPr/>
          <p:nvPr/>
        </p:nvSpPr>
        <p:spPr>
          <a:xfrm>
            <a:off x="2816213" y="799943"/>
            <a:ext cx="5309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 tay trước để khống chế kẻ địch)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D3F6C4-A36E-E94C-92B5-A4C01646DA3A}"/>
              </a:ext>
            </a:extLst>
          </p:cNvPr>
          <p:cNvGrpSpPr/>
          <p:nvPr/>
        </p:nvGrpSpPr>
        <p:grpSpPr>
          <a:xfrm>
            <a:off x="3239169" y="1503281"/>
            <a:ext cx="4497572" cy="1239649"/>
            <a:chOff x="3402419" y="3103908"/>
            <a:chExt cx="4497572" cy="1239649"/>
          </a:xfrm>
        </p:grpSpPr>
        <p:sp>
          <p:nvSpPr>
            <p:cNvPr id="24" name="Terminator 23">
              <a:extLst>
                <a:ext uri="{FF2B5EF4-FFF2-40B4-BE49-F238E27FC236}">
                  <a16:creationId xmlns:a16="http://schemas.microsoft.com/office/drawing/2014/main" id="{39290A81-242D-6147-8917-AAFB727EFD25}"/>
                </a:ext>
              </a:extLst>
            </p:cNvPr>
            <p:cNvSpPr/>
            <p:nvPr/>
          </p:nvSpPr>
          <p:spPr>
            <a:xfrm>
              <a:off x="3402419" y="3103908"/>
              <a:ext cx="4497572" cy="1239649"/>
            </a:xfrm>
            <a:prstGeom prst="flowChartTerminator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0ECDAC-8E33-6143-B5A4-836D72C0E97F}"/>
                </a:ext>
              </a:extLst>
            </p:cNvPr>
            <p:cNvSpPr/>
            <p:nvPr/>
          </p:nvSpPr>
          <p:spPr>
            <a:xfrm>
              <a:off x="3631018" y="3143228"/>
              <a:ext cx="40403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Ngồi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đợi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đem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chặn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</a:p>
          </p:txBody>
        </p:sp>
      </p:grpSp>
      <p:sp>
        <p:nvSpPr>
          <p:cNvPr id="107" name="Rectangle 3">
            <a:extLst>
              <a:ext uri="{FF2B5EF4-FFF2-40B4-BE49-F238E27FC236}">
                <a16:creationId xmlns:a16="http://schemas.microsoft.com/office/drawing/2014/main" id="{392DB289-1552-FB40-BD48-3BDEF955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993" y="3158618"/>
            <a:ext cx="4792878" cy="132343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trương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đáo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sáng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tạo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nhằm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ngay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1727813" y="41809"/>
            <a:ext cx="6480309" cy="1094945"/>
            <a:chOff x="2424222" y="334752"/>
            <a:chExt cx="7895403" cy="1231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424222" y="334752"/>
              <a:ext cx="7895403" cy="1231107"/>
              <a:chOff x="2594342" y="320210"/>
              <a:chExt cx="7895403" cy="1231107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320210"/>
                <a:ext cx="7895403" cy="1231107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V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3947720" y="416688"/>
                <a:ext cx="6542025" cy="10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Ta đã đạt kết quả gì khi đánh thành Ung Châu và Liêm Châu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424222" y="500439"/>
              <a:ext cx="1662825" cy="7699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What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278607" y="1197117"/>
            <a:ext cx="3138361" cy="3496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331929" y="1172224"/>
            <a:ext cx="3017486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Kết 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Sau 42 ngày chiến đấu quân Lý đã hạ được thành Ung Châu 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căn cứ mạnh nhất của quân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Lý Thường Kiệt hạ thành Ung châu, xác quân Tống chất cao như núi">
            <a:extLst>
              <a:ext uri="{FF2B5EF4-FFF2-40B4-BE49-F238E27FC236}">
                <a16:creationId xmlns:a16="http://schemas.microsoft.com/office/drawing/2014/main" id="{7DDBC4D7-7846-7B30-153D-FDA3560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90" y="1310906"/>
            <a:ext cx="5341781" cy="34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4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sz="2800" kern="1200" dirty="0">
                  <a:solidFill>
                    <a:srgbClr val="2E2E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 tấn công vào đất Tống của nhà Lý có ý nghĩa gì?</a:t>
              </a:r>
              <a:endParaRPr lang="en-VN" sz="2800" kern="12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829702" y="537616"/>
            <a:ext cx="106182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1EC870-CE35-6683-35A7-57A03066C68F}"/>
              </a:ext>
            </a:extLst>
          </p:cNvPr>
          <p:cNvSpPr/>
          <p:nvPr/>
        </p:nvSpPr>
        <p:spPr>
          <a:xfrm>
            <a:off x="346689" y="1602834"/>
            <a:ext cx="3138361" cy="306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411D4-0BA1-0EB6-3DD6-63097D991145}"/>
              </a:ext>
            </a:extLst>
          </p:cNvPr>
          <p:cNvSpPr/>
          <p:nvPr/>
        </p:nvSpPr>
        <p:spPr>
          <a:xfrm>
            <a:off x="346689" y="1784541"/>
            <a:ext cx="3017486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672" algn="ctr" defTabSz="685800">
              <a:lnSpc>
                <a:spcPct val="115000"/>
              </a:lnSpc>
              <a:buClrTx/>
            </a:pPr>
            <a:r>
              <a:rPr lang="vi-VN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 Thường Kiệt tấn công vào 3 căn cứ này để làm cho quân Tống gặp khó khăn về lương thực và khí giới.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50" name="Picture 2" descr="Lý thường Kiệt khiến 1 nhân vật kiệt xuất Trung Hoa &quot;mất nghiệp&quot; ra sao?">
            <a:extLst>
              <a:ext uri="{FF2B5EF4-FFF2-40B4-BE49-F238E27FC236}">
                <a16:creationId xmlns:a16="http://schemas.microsoft.com/office/drawing/2014/main" id="{34F3BEFB-71EA-74DF-E47D-B887F905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22" y="1534381"/>
            <a:ext cx="5278689" cy="32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F5CA39-9CFB-BD12-AB6D-90BDE98268D9}"/>
              </a:ext>
            </a:extLst>
          </p:cNvPr>
          <p:cNvSpPr/>
          <p:nvPr/>
        </p:nvSpPr>
        <p:spPr>
          <a:xfrm>
            <a:off x="119566" y="1074726"/>
            <a:ext cx="878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en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Cuộc kháng chiến chống Tống giai đoạn thứ nhất (năm 1075)</a:t>
            </a:r>
          </a:p>
        </p:txBody>
      </p:sp>
      <p:sp>
        <p:nvSpPr>
          <p:cNvPr id="5" name="Google Shape;858;p37">
            <a:extLst>
              <a:ext uri="{FF2B5EF4-FFF2-40B4-BE49-F238E27FC236}">
                <a16:creationId xmlns:a16="http://schemas.microsoft.com/office/drawing/2014/main" id="{E368AD74-452C-4301-A074-01A27DA4224D}"/>
              </a:ext>
            </a:extLst>
          </p:cNvPr>
          <p:cNvSpPr txBox="1">
            <a:spLocks/>
          </p:cNvSpPr>
          <p:nvPr/>
        </p:nvSpPr>
        <p:spPr>
          <a:xfrm>
            <a:off x="-135919" y="73572"/>
            <a:ext cx="9295004" cy="8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12: CUỘC KHÁNG CHIẾN CHỐNG QUÂN XÂM LƯỢC TỐNG (1075 – 1077) (t1)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F7BEF-C3C0-B2ED-3D26-07504847AB55}"/>
              </a:ext>
            </a:extLst>
          </p:cNvPr>
          <p:cNvSpPr txBox="1"/>
          <p:nvPr/>
        </p:nvSpPr>
        <p:spPr>
          <a:xfrm>
            <a:off x="-15086" y="1680483"/>
            <a:ext cx="9023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giữa thế kỉ XI, nhà Tống gặp nhiều khó kh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chồng chất. Để giải quyết tình trạng khủng hoảng trong nước thì vua Tống đã tiến hành xâm lược Đại Việt.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A0391-DE64-F936-C2D8-9567529EC83F}"/>
              </a:ext>
            </a:extLst>
          </p:cNvPr>
          <p:cNvSpPr txBox="1"/>
          <p:nvPr/>
        </p:nvSpPr>
        <p:spPr>
          <a:xfrm>
            <a:off x="0" y="3147364"/>
            <a:ext cx="902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hường Kiệt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chặn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9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040242" y="-151084"/>
            <a:ext cx="7371113" cy="565448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3096949" y="3692003"/>
            <a:ext cx="798636" cy="798636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" y="-372880"/>
            <a:ext cx="1498473" cy="161835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2" y="-1665"/>
            <a:ext cx="1110365" cy="141648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8" y="3726006"/>
            <a:ext cx="1796546" cy="1504960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42" y="3737201"/>
            <a:ext cx="1967091" cy="1530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245217" y="964692"/>
            <a:ext cx="41078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368969" y="976580"/>
            <a:ext cx="8775031" cy="1285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CUỘC KHÁNG CHIẾN CHỐNG QUÂN XÂM LƯỢC TỐNG (1075 – 1077) (t1)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0FCCB-E424-866E-8D90-65BEB09D5AD8}"/>
              </a:ext>
            </a:extLst>
          </p:cNvPr>
          <p:cNvSpPr/>
          <p:nvPr/>
        </p:nvSpPr>
        <p:spPr>
          <a:xfrm>
            <a:off x="3721864" y="346227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gradFill>
                  <a:gsLst>
                    <a:gs pos="0">
                      <a:srgbClr val="EB7B24">
                        <a:lumMod val="50000"/>
                      </a:srgbClr>
                    </a:gs>
                    <a:gs pos="50000">
                      <a:srgbClr val="EB7B24"/>
                    </a:gs>
                    <a:gs pos="100000">
                      <a:srgbClr val="EB7B2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028CF6-DE8F-D1FB-86DA-6FE1F5B5A5ED}"/>
              </a:ext>
            </a:extLst>
          </p:cNvPr>
          <p:cNvGrpSpPr/>
          <p:nvPr/>
        </p:nvGrpSpPr>
        <p:grpSpPr>
          <a:xfrm rot="515662">
            <a:off x="5571578" y="3125296"/>
            <a:ext cx="3068428" cy="1725999"/>
            <a:chOff x="5351472" y="2809604"/>
            <a:chExt cx="3068428" cy="1725999"/>
          </a:xfrm>
        </p:grpSpPr>
        <p:pic>
          <p:nvPicPr>
            <p:cNvPr id="388" name="Google Shape;388;p39"/>
            <p:cNvPicPr preferRelativeResize="0"/>
            <p:nvPr/>
          </p:nvPicPr>
          <p:blipFill rotWithShape="1">
            <a:blip r:embed="rId3">
              <a:alphaModFix/>
            </a:blip>
            <a:srcRect l="651" r="641"/>
            <a:stretch/>
          </p:blipFill>
          <p:spPr>
            <a:xfrm>
              <a:off x="5351472" y="2809604"/>
              <a:ext cx="3068428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9C4CC4-B76C-063D-5657-81B2490D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821" y="2905598"/>
              <a:ext cx="2902117" cy="15340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F7A44-5113-EC34-21BB-2E2633044458}"/>
              </a:ext>
            </a:extLst>
          </p:cNvPr>
          <p:cNvGrpSpPr/>
          <p:nvPr/>
        </p:nvGrpSpPr>
        <p:grpSpPr>
          <a:xfrm rot="21121657">
            <a:off x="548572" y="3031576"/>
            <a:ext cx="3068426" cy="1725999"/>
            <a:chOff x="742949" y="2838778"/>
            <a:chExt cx="3068426" cy="1725999"/>
          </a:xfrm>
        </p:grpSpPr>
        <p:pic>
          <p:nvPicPr>
            <p:cNvPr id="389" name="Google Shape;389;p39"/>
            <p:cNvPicPr preferRelativeResize="0"/>
            <p:nvPr/>
          </p:nvPicPr>
          <p:blipFill rotWithShape="1">
            <a:blip r:embed="rId5">
              <a:alphaModFix/>
            </a:blip>
            <a:srcRect l="278" r="278"/>
            <a:stretch/>
          </p:blipFill>
          <p:spPr>
            <a:xfrm>
              <a:off x="742949" y="2838778"/>
              <a:ext cx="3068426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A5375-9149-F999-3D4B-015753FE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994" y="2905598"/>
              <a:ext cx="2891870" cy="153401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D175D-A987-4085-6122-54DE1EF1DEFB}"/>
              </a:ext>
            </a:extLst>
          </p:cNvPr>
          <p:cNvGrpSpPr/>
          <p:nvPr/>
        </p:nvGrpSpPr>
        <p:grpSpPr>
          <a:xfrm flipH="1">
            <a:off x="3098843" y="2439362"/>
            <a:ext cx="3068423" cy="1726001"/>
            <a:chOff x="2883984" y="2302105"/>
            <a:chExt cx="3068423" cy="1726001"/>
          </a:xfrm>
        </p:grpSpPr>
        <p:pic>
          <p:nvPicPr>
            <p:cNvPr id="392" name="Google Shape;392;p39"/>
            <p:cNvPicPr preferRelativeResize="0"/>
            <p:nvPr/>
          </p:nvPicPr>
          <p:blipFill rotWithShape="1">
            <a:blip r:embed="rId7">
              <a:alphaModFix/>
            </a:blip>
            <a:srcRect l="69" r="79"/>
            <a:stretch/>
          </p:blipFill>
          <p:spPr>
            <a:xfrm>
              <a:off x="2883984" y="2302105"/>
              <a:ext cx="3068423" cy="1726001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830FFD-4E4D-44A9-1E44-F7E5DA2D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4081" y="2414004"/>
              <a:ext cx="2978326" cy="15022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75" y="2328863"/>
            <a:ext cx="10344150" cy="3000375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233" y="1575075"/>
            <a:ext cx="791328" cy="1321774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468838" y="1898565"/>
            <a:ext cx="1198012" cy="17786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4288" y="3503544"/>
            <a:ext cx="1639956" cy="1639956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75" y="4040267"/>
            <a:ext cx="642826" cy="941870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19" y="3054946"/>
            <a:ext cx="791328" cy="897197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2" y="3540051"/>
            <a:ext cx="924626" cy="1154631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5" y="2606981"/>
            <a:ext cx="680443" cy="95766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16" y="1898564"/>
            <a:ext cx="791328" cy="1285908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5" y="1562592"/>
            <a:ext cx="1313911" cy="2028434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87" y="1981956"/>
            <a:ext cx="1313911" cy="2028434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80" y="648316"/>
            <a:ext cx="1313911" cy="2607305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52" y="2236399"/>
            <a:ext cx="1313911" cy="2607305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1" y="2980722"/>
            <a:ext cx="1313911" cy="20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027715" y="1983128"/>
            <a:ext cx="508857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44"/>
            <a:ext cx="4896612" cy="4334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572001" y="630936"/>
            <a:ext cx="4673423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5172966" y="1888271"/>
            <a:ext cx="3796104" cy="2624293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202836" y="2790203"/>
              <a:ext cx="4390744" cy="215443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Sưu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tầm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tư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liệu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giới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tứ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kim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khí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ra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zh-CN" altLang="en-US" sz="24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6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59778" y="2328463"/>
              <a:ext cx="323966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Ai là người lãnh đạo cuộc kháng chiến chống tống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 Lợi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93591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 Huệ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361137" y="3954857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Ngô Quyền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3" y="2768967"/>
            <a:ext cx="791328" cy="897197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1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  <p:bldP spid="43" grpId="0" animBg="1"/>
      <p:bldP spid="43" grpId="1" animBg="1"/>
      <p:bldP spid="4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57231" y="853158"/>
            <a:ext cx="4232191" cy="254991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916447" y="2218169"/>
              <a:ext cx="3622789" cy="188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Lý Thường Kiệt đã dung kế sách gì trước âm mưu xâm lược của nhà Tống?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54" y="2719699"/>
            <a:ext cx="680443" cy="95766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41595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Tiên phát chế nhân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Đóng cọc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Ngụ binh ư nông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Oval 56">
            <a:hlinkClick r:id="rId16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40400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6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-64651" y="-899668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09196" y="1092705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371694" y="959599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13869" y="-3114"/>
            <a:ext cx="4068547" cy="2302075"/>
            <a:chOff x="2844110" y="1577082"/>
            <a:chExt cx="5424729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110" y="1577082"/>
              <a:ext cx="5424729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645094" y="2153170"/>
              <a:ext cx="4058590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sao nhà Tống lại muốn đem quân xâm lược Đại Việt?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25" y="1790010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26" y="-102347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440476" y="2997637"/>
            <a:ext cx="4173886" cy="82900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Do nhà Lý không chấp nhận tước vương của nhà Tống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702114" y="2947993"/>
            <a:ext cx="3657211" cy="81650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Để giải quyết những khó khăn trong nước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607410" y="4012002"/>
            <a:ext cx="3634168" cy="103856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Do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xúi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giục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Cham-pa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2" y="4130144"/>
            <a:ext cx="4128907" cy="93533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Do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36" y="1530964"/>
            <a:ext cx="791327" cy="1182963"/>
          </a:xfrm>
          <a:prstGeom prst="rect">
            <a:avLst/>
          </a:prstGeom>
        </p:spPr>
      </p:pic>
      <p:sp>
        <p:nvSpPr>
          <p:cNvPr id="44" name="Oval 43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625052" y="4404677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1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4" grpId="0" animBg="1"/>
      <p:bldP spid="44" grpId="1" animBg="1"/>
      <p:bldP spid="4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92727" y="2668213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3876011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903837" y="1089686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61967" y="1063924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6113" y="-53190"/>
            <a:ext cx="4148412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44785" y="2065358"/>
              <a:ext cx="3239666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0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 thành mà Lý Thường Kiệt đã tiến đánh để ngăn chặc sức mạnh cảu quân Tống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8" y="1894335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99" y="1978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63420" y="2946601"/>
            <a:ext cx="3974251" cy="88667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Cố Cung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82603" y="4140001"/>
            <a:ext cx="4389270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Châu, Liêm Châu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880630" y="4143220"/>
            <a:ext cx="3445594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 Trường An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54982" y="3010165"/>
            <a:ext cx="4373723" cy="81796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 Lý Trường Thành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8" y="1543313"/>
            <a:ext cx="924626" cy="1154631"/>
          </a:xfrm>
          <a:prstGeom prst="rect">
            <a:avLst/>
          </a:prstGeom>
        </p:spPr>
      </p:pic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2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3" grpId="0" animBg="1"/>
      <p:bldP spid="43" grpId="1" animBg="1"/>
      <p:bldP spid="43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907905" y="-26465"/>
            <a:ext cx="6491226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42926" y="2006258"/>
              <a:ext cx="3556547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 cơ sở phân tích diễn biến cuộc kháng chiến chống Tống (1075-1077) em hãy cho biết tư tưởng xuyên suốt của nhà Lý là gì?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376398" y="3948281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159551" y="3971715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6" y="2423473"/>
            <a:ext cx="791328" cy="1285908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3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  <p:bldP spid="43" grpId="0" animBg="1"/>
      <p:bldP spid="43" grpId="1" animBg="1"/>
      <p:bldP spid="43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"/>
          <p:cNvSpPr txBox="1">
            <a:spLocks noGrp="1"/>
          </p:cNvSpPr>
          <p:nvPr>
            <p:ph type="ctrTitle"/>
          </p:nvPr>
        </p:nvSpPr>
        <p:spPr>
          <a:xfrm>
            <a:off x="-275200" y="140050"/>
            <a:ext cx="4325700" cy="1388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SNELL ROUNDHAND BLACK" panose="02000603080000090004" pitchFamily="2" charset="77"/>
              </a:rPr>
              <a:t>Thanks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6CE41-F034-B74F-B1A9-27D34C8FAD46}"/>
              </a:ext>
            </a:extLst>
          </p:cNvPr>
          <p:cNvSpPr/>
          <p:nvPr/>
        </p:nvSpPr>
        <p:spPr>
          <a:xfrm>
            <a:off x="4314825" y="2714625"/>
            <a:ext cx="4829175" cy="1728788"/>
          </a:xfrm>
          <a:prstGeom prst="rect">
            <a:avLst/>
          </a:prstGeom>
          <a:solidFill>
            <a:srgbClr val="F3E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1F34C3-DF9B-F74A-A285-AFDA34355B3D}"/>
              </a:ext>
            </a:extLst>
          </p:cNvPr>
          <p:cNvSpPr/>
          <p:nvPr/>
        </p:nvSpPr>
        <p:spPr>
          <a:xfrm>
            <a:off x="4021924" y="140050"/>
            <a:ext cx="5093500" cy="500345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F6914-F8E9-7444-B632-DE3CF57EFD03}"/>
              </a:ext>
            </a:extLst>
          </p:cNvPr>
          <p:cNvSpPr/>
          <p:nvPr/>
        </p:nvSpPr>
        <p:spPr>
          <a:xfrm>
            <a:off x="5360651" y="140050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315D2-0F02-2442-9BDD-477DF61FC705}"/>
              </a:ext>
            </a:extLst>
          </p:cNvPr>
          <p:cNvSpPr/>
          <p:nvPr/>
        </p:nvSpPr>
        <p:spPr>
          <a:xfrm>
            <a:off x="4179086" y="1293286"/>
            <a:ext cx="4936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bài cũ, làm bài tập trong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 bài mới: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/>
      <p:bldP spid="4" grpId="0" animBg="1"/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"/>
          <p:cNvSpPr txBox="1">
            <a:spLocks noGrp="1"/>
          </p:cNvSpPr>
          <p:nvPr>
            <p:ph type="title"/>
          </p:nvPr>
        </p:nvSpPr>
        <p:spPr>
          <a:xfrm>
            <a:off x="2663478" y="579053"/>
            <a:ext cx="366001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NỘI DUNG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474EEE-0E55-6665-6099-DEEB1F7B0A93}"/>
              </a:ext>
            </a:extLst>
          </p:cNvPr>
          <p:cNvGrpSpPr/>
          <p:nvPr/>
        </p:nvGrpSpPr>
        <p:grpSpPr>
          <a:xfrm>
            <a:off x="3088888" y="1315844"/>
            <a:ext cx="2966223" cy="2716066"/>
            <a:chOff x="2359383" y="1083527"/>
            <a:chExt cx="4235461" cy="38404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0C0D81-C7B4-E7F9-CE8E-CE9377D9E3AC}"/>
                </a:ext>
              </a:extLst>
            </p:cNvPr>
            <p:cNvSpPr/>
            <p:nvPr/>
          </p:nvSpPr>
          <p:spPr>
            <a:xfrm>
              <a:off x="2651760" y="1083527"/>
              <a:ext cx="3840480" cy="3840480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FD036C-C6B5-C5B7-D2CF-92FAF10FD1D8}"/>
                </a:ext>
              </a:extLst>
            </p:cNvPr>
            <p:cNvGrpSpPr/>
            <p:nvPr/>
          </p:nvGrpSpPr>
          <p:grpSpPr>
            <a:xfrm>
              <a:off x="2359383" y="1784620"/>
              <a:ext cx="2190483" cy="2112804"/>
              <a:chOff x="1915834" y="2301293"/>
              <a:chExt cx="2190483" cy="2112804"/>
            </a:xfrm>
          </p:grpSpPr>
          <p:sp>
            <p:nvSpPr>
              <p:cNvPr id="5" name="Freeform 53">
                <a:extLst>
                  <a:ext uri="{FF2B5EF4-FFF2-40B4-BE49-F238E27FC236}">
                    <a16:creationId xmlns:a16="http://schemas.microsoft.com/office/drawing/2014/main" id="{9AABD8ED-D1E1-2D0A-997C-D0C7DC22DAAC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" name="Group 23">
                <a:extLst>
                  <a:ext uri="{FF2B5EF4-FFF2-40B4-BE49-F238E27FC236}">
                    <a16:creationId xmlns:a16="http://schemas.microsoft.com/office/drawing/2014/main" id="{DA444420-2F1A-F067-B20D-C5958FA1D33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91949957-4C0E-7D84-3C6C-EBD3F085E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0779B7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F9D5AAD4-09FA-CDA3-B661-FFA860B4F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779B7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2BDBC089-FBAC-FC48-0DE8-F560B7AA4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DC0DFAE3-00C2-D986-7A13-46B06AF164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Freeform 11">
                  <a:extLst>
                    <a:ext uri="{FF2B5EF4-FFF2-40B4-BE49-F238E27FC236}">
                      <a16:creationId xmlns:a16="http://schemas.microsoft.com/office/drawing/2014/main" id="{BD3D4E96-1D17-11AB-4B97-88DD1AF84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Freeform 9">
                  <a:extLst>
                    <a:ext uri="{FF2B5EF4-FFF2-40B4-BE49-F238E27FC236}">
                      <a16:creationId xmlns:a16="http://schemas.microsoft.com/office/drawing/2014/main" id="{B3B05E7E-63E9-1446-16FF-BD27D0CC56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779B7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1F98CB-3BF3-E1E1-E596-13F1E0F2BB8F}"/>
                </a:ext>
              </a:extLst>
            </p:cNvPr>
            <p:cNvGrpSpPr/>
            <p:nvPr/>
          </p:nvGrpSpPr>
          <p:grpSpPr>
            <a:xfrm flipH="1">
              <a:off x="4404361" y="1784620"/>
              <a:ext cx="2190483" cy="2112804"/>
              <a:chOff x="1915834" y="2301293"/>
              <a:chExt cx="2190483" cy="2112804"/>
            </a:xfrm>
          </p:grpSpPr>
          <p:sp>
            <p:nvSpPr>
              <p:cNvPr id="14" name="Freeform 72">
                <a:extLst>
                  <a:ext uri="{FF2B5EF4-FFF2-40B4-BE49-F238E27FC236}">
                    <a16:creationId xmlns:a16="http://schemas.microsoft.com/office/drawing/2014/main" id="{ACC34E7D-7440-3E39-ED63-1D4F3A5AEA56}"/>
                  </a:ext>
                </a:extLst>
              </p:cNvPr>
              <p:cNvSpPr/>
              <p:nvPr/>
            </p:nvSpPr>
            <p:spPr>
              <a:xfrm rot="561175">
                <a:off x="2968251" y="2742335"/>
                <a:ext cx="1138066" cy="1671762"/>
              </a:xfrm>
              <a:custGeom>
                <a:avLst/>
                <a:gdLst>
                  <a:gd name="connsiteX0" fmla="*/ 52507 w 598074"/>
                  <a:gd name="connsiteY0" fmla="*/ 321448 h 878541"/>
                  <a:gd name="connsiteX1" fmla="*/ 259976 w 598074"/>
                  <a:gd name="connsiteY1" fmla="*/ 206188 h 878541"/>
                  <a:gd name="connsiteX2" fmla="*/ 398289 w 598074"/>
                  <a:gd name="connsiteY2" fmla="*/ 790175 h 878541"/>
                  <a:gd name="connsiteX3" fmla="*/ 582706 w 598074"/>
                  <a:gd name="connsiteY3" fmla="*/ 736386 h 878541"/>
                  <a:gd name="connsiteX4" fmla="*/ 306080 w 598074"/>
                  <a:gd name="connsiteY4" fmla="*/ 221556 h 878541"/>
                  <a:gd name="connsiteX5" fmla="*/ 44823 w 598074"/>
                  <a:gd name="connsiteY5" fmla="*/ 21771 h 878541"/>
                  <a:gd name="connsiteX6" fmla="*/ 52507 w 598074"/>
                  <a:gd name="connsiteY6" fmla="*/ 321448 h 878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8074" h="878541">
                    <a:moveTo>
                      <a:pt x="52507" y="321448"/>
                    </a:moveTo>
                    <a:cubicBezTo>
                      <a:pt x="88366" y="352184"/>
                      <a:pt x="202346" y="128067"/>
                      <a:pt x="259976" y="206188"/>
                    </a:cubicBezTo>
                    <a:cubicBezTo>
                      <a:pt x="317606" y="284309"/>
                      <a:pt x="344501" y="701809"/>
                      <a:pt x="398289" y="790175"/>
                    </a:cubicBezTo>
                    <a:cubicBezTo>
                      <a:pt x="452077" y="878541"/>
                      <a:pt x="598074" y="831156"/>
                      <a:pt x="582706" y="736386"/>
                    </a:cubicBezTo>
                    <a:cubicBezTo>
                      <a:pt x="567338" y="641616"/>
                      <a:pt x="395727" y="340658"/>
                      <a:pt x="306080" y="221556"/>
                    </a:cubicBezTo>
                    <a:cubicBezTo>
                      <a:pt x="216433" y="102454"/>
                      <a:pt x="89646" y="0"/>
                      <a:pt x="44823" y="21771"/>
                    </a:cubicBezTo>
                    <a:cubicBezTo>
                      <a:pt x="0" y="43542"/>
                      <a:pt x="16648" y="290712"/>
                      <a:pt x="52507" y="3214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5" name="Group 23">
                <a:extLst>
                  <a:ext uri="{FF2B5EF4-FFF2-40B4-BE49-F238E27FC236}">
                    <a16:creationId xmlns:a16="http://schemas.microsoft.com/office/drawing/2014/main" id="{876E0DE6-E5C3-00D6-532B-786041899625}"/>
                  </a:ext>
                </a:extLst>
              </p:cNvPr>
              <p:cNvGrpSpPr/>
              <p:nvPr/>
            </p:nvGrpSpPr>
            <p:grpSpPr>
              <a:xfrm rot="2810961">
                <a:off x="1810401" y="2406726"/>
                <a:ext cx="1581489" cy="1370624"/>
                <a:chOff x="1370013" y="2060575"/>
                <a:chExt cx="2381250" cy="2063750"/>
              </a:xfrm>
            </p:grpSpPr>
            <p:sp>
              <p:nvSpPr>
                <p:cNvPr id="16" name="Freeform 6">
                  <a:extLst>
                    <a:ext uri="{FF2B5EF4-FFF2-40B4-BE49-F238E27FC236}">
                      <a16:creationId xmlns:a16="http://schemas.microsoft.com/office/drawing/2014/main" id="{A598A873-0391-D9FB-B842-DD02CFAE6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000" y="2232025"/>
                  <a:ext cx="2073275" cy="1892300"/>
                </a:xfrm>
                <a:custGeom>
                  <a:avLst/>
                  <a:gdLst/>
                  <a:ahLst/>
                  <a:cxnLst>
                    <a:cxn ang="0">
                      <a:pos x="1306" y="0"/>
                    </a:cxn>
                    <a:cxn ang="0">
                      <a:pos x="1180" y="1192"/>
                    </a:cxn>
                    <a:cxn ang="0">
                      <a:pos x="128" y="1192"/>
                    </a:cxn>
                    <a:cxn ang="0">
                      <a:pos x="0" y="36"/>
                    </a:cxn>
                    <a:cxn ang="0">
                      <a:pos x="1306" y="0"/>
                    </a:cxn>
                  </a:cxnLst>
                  <a:rect l="0" t="0" r="r" b="b"/>
                  <a:pathLst>
                    <a:path w="1306" h="1192">
                      <a:moveTo>
                        <a:pt x="1306" y="0"/>
                      </a:moveTo>
                      <a:lnTo>
                        <a:pt x="1180" y="1192"/>
                      </a:lnTo>
                      <a:lnTo>
                        <a:pt x="128" y="1192"/>
                      </a:lnTo>
                      <a:lnTo>
                        <a:pt x="0" y="36"/>
                      </a:lnTo>
                      <a:lnTo>
                        <a:pt x="1306" y="0"/>
                      </a:lnTo>
                      <a:close/>
                    </a:path>
                  </a:pathLst>
                </a:custGeom>
                <a:solidFill>
                  <a:srgbClr val="A7CCD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357B2C1F-0DB2-0D18-091F-EF523053D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638" y="2211388"/>
                  <a:ext cx="2284412" cy="1141413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42" y="88"/>
                    </a:cxn>
                    <a:cxn ang="0">
                      <a:pos x="59" y="174"/>
                    </a:cxn>
                    <a:cxn ang="0">
                      <a:pos x="86" y="255"/>
                    </a:cxn>
                    <a:cxn ang="0">
                      <a:pos x="123" y="332"/>
                    </a:cxn>
                    <a:cxn ang="0">
                      <a:pos x="168" y="403"/>
                    </a:cxn>
                    <a:cxn ang="0">
                      <a:pos x="222" y="468"/>
                    </a:cxn>
                    <a:cxn ang="0">
                      <a:pos x="283" y="525"/>
                    </a:cxn>
                    <a:cxn ang="0">
                      <a:pos x="351" y="575"/>
                    </a:cxn>
                    <a:cxn ang="0">
                      <a:pos x="425" y="616"/>
                    </a:cxn>
                    <a:cxn ang="0">
                      <a:pos x="504" y="648"/>
                    </a:cxn>
                    <a:cxn ang="0">
                      <a:pos x="588" y="671"/>
                    </a:cxn>
                    <a:cxn ang="0">
                      <a:pos x="675" y="682"/>
                    </a:cxn>
                    <a:cxn ang="0">
                      <a:pos x="765" y="682"/>
                    </a:cxn>
                    <a:cxn ang="0">
                      <a:pos x="852" y="671"/>
                    </a:cxn>
                    <a:cxn ang="0">
                      <a:pos x="936" y="648"/>
                    </a:cxn>
                    <a:cxn ang="0">
                      <a:pos x="1015" y="616"/>
                    </a:cxn>
                    <a:cxn ang="0">
                      <a:pos x="1088" y="575"/>
                    </a:cxn>
                    <a:cxn ang="0">
                      <a:pos x="1156" y="525"/>
                    </a:cxn>
                    <a:cxn ang="0">
                      <a:pos x="1218" y="468"/>
                    </a:cxn>
                    <a:cxn ang="0">
                      <a:pos x="1271" y="403"/>
                    </a:cxn>
                    <a:cxn ang="0">
                      <a:pos x="1317" y="332"/>
                    </a:cxn>
                    <a:cxn ang="0">
                      <a:pos x="1354" y="255"/>
                    </a:cxn>
                    <a:cxn ang="0">
                      <a:pos x="1381" y="174"/>
                    </a:cxn>
                    <a:cxn ang="0">
                      <a:pos x="1397" y="88"/>
                    </a:cxn>
                    <a:cxn ang="0">
                      <a:pos x="1403" y="0"/>
                    </a:cxn>
                    <a:cxn ang="0">
                      <a:pos x="1438" y="45"/>
                    </a:cxn>
                    <a:cxn ang="0">
                      <a:pos x="1426" y="133"/>
                    </a:cxn>
                    <a:cxn ang="0">
                      <a:pos x="1405" y="219"/>
                    </a:cxn>
                    <a:cxn ang="0">
                      <a:pos x="1374" y="299"/>
                    </a:cxn>
                    <a:cxn ang="0">
                      <a:pos x="1334" y="375"/>
                    </a:cxn>
                    <a:cxn ang="0">
                      <a:pos x="1285" y="444"/>
                    </a:cxn>
                    <a:cxn ang="0">
                      <a:pos x="1228" y="508"/>
                    </a:cxn>
                    <a:cxn ang="0">
                      <a:pos x="1165" y="565"/>
                    </a:cxn>
                    <a:cxn ang="0">
                      <a:pos x="1095" y="613"/>
                    </a:cxn>
                    <a:cxn ang="0">
                      <a:pos x="1019" y="654"/>
                    </a:cxn>
                    <a:cxn ang="0">
                      <a:pos x="939" y="685"/>
                    </a:cxn>
                    <a:cxn ang="0">
                      <a:pos x="854" y="707"/>
                    </a:cxn>
                    <a:cxn ang="0">
                      <a:pos x="765" y="718"/>
                    </a:cxn>
                    <a:cxn ang="0">
                      <a:pos x="675" y="718"/>
                    </a:cxn>
                    <a:cxn ang="0">
                      <a:pos x="586" y="707"/>
                    </a:cxn>
                    <a:cxn ang="0">
                      <a:pos x="501" y="685"/>
                    </a:cxn>
                    <a:cxn ang="0">
                      <a:pos x="420" y="654"/>
                    </a:cxn>
                    <a:cxn ang="0">
                      <a:pos x="345" y="613"/>
                    </a:cxn>
                    <a:cxn ang="0">
                      <a:pos x="275" y="565"/>
                    </a:cxn>
                    <a:cxn ang="0">
                      <a:pos x="212" y="508"/>
                    </a:cxn>
                    <a:cxn ang="0">
                      <a:pos x="155" y="444"/>
                    </a:cxn>
                    <a:cxn ang="0">
                      <a:pos x="106" y="375"/>
                    </a:cxn>
                    <a:cxn ang="0">
                      <a:pos x="66" y="299"/>
                    </a:cxn>
                    <a:cxn ang="0">
                      <a:pos x="35" y="219"/>
                    </a:cxn>
                    <a:cxn ang="0">
                      <a:pos x="13" y="133"/>
                    </a:cxn>
                    <a:cxn ang="0">
                      <a:pos x="2" y="45"/>
                    </a:cxn>
                  </a:cxnLst>
                  <a:rect l="0" t="0" r="r" b="b"/>
                  <a:pathLst>
                    <a:path w="1439" h="71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38" y="44"/>
                      </a:lnTo>
                      <a:lnTo>
                        <a:pt x="42" y="88"/>
                      </a:lnTo>
                      <a:lnTo>
                        <a:pt x="49" y="132"/>
                      </a:lnTo>
                      <a:lnTo>
                        <a:pt x="59" y="174"/>
                      </a:lnTo>
                      <a:lnTo>
                        <a:pt x="71" y="215"/>
                      </a:lnTo>
                      <a:lnTo>
                        <a:pt x="86" y="255"/>
                      </a:lnTo>
                      <a:lnTo>
                        <a:pt x="103" y="295"/>
                      </a:lnTo>
                      <a:lnTo>
                        <a:pt x="123" y="332"/>
                      </a:lnTo>
                      <a:lnTo>
                        <a:pt x="145" y="368"/>
                      </a:lnTo>
                      <a:lnTo>
                        <a:pt x="168" y="403"/>
                      </a:lnTo>
                      <a:lnTo>
                        <a:pt x="194" y="436"/>
                      </a:lnTo>
                      <a:lnTo>
                        <a:pt x="222" y="468"/>
                      </a:lnTo>
                      <a:lnTo>
                        <a:pt x="252" y="498"/>
                      </a:lnTo>
                      <a:lnTo>
                        <a:pt x="283" y="525"/>
                      </a:lnTo>
                      <a:lnTo>
                        <a:pt x="317" y="551"/>
                      </a:lnTo>
                      <a:lnTo>
                        <a:pt x="351" y="575"/>
                      </a:lnTo>
                      <a:lnTo>
                        <a:pt x="388" y="597"/>
                      </a:lnTo>
                      <a:lnTo>
                        <a:pt x="425" y="616"/>
                      </a:lnTo>
                      <a:lnTo>
                        <a:pt x="464" y="634"/>
                      </a:lnTo>
                      <a:lnTo>
                        <a:pt x="504" y="648"/>
                      </a:lnTo>
                      <a:lnTo>
                        <a:pt x="545" y="661"/>
                      </a:lnTo>
                      <a:lnTo>
                        <a:pt x="588" y="671"/>
                      </a:lnTo>
                      <a:lnTo>
                        <a:pt x="631" y="677"/>
                      </a:lnTo>
                      <a:lnTo>
                        <a:pt x="675" y="682"/>
                      </a:lnTo>
                      <a:lnTo>
                        <a:pt x="720" y="683"/>
                      </a:lnTo>
                      <a:lnTo>
                        <a:pt x="765" y="682"/>
                      </a:lnTo>
                      <a:lnTo>
                        <a:pt x="809" y="677"/>
                      </a:lnTo>
                      <a:lnTo>
                        <a:pt x="852" y="671"/>
                      </a:lnTo>
                      <a:lnTo>
                        <a:pt x="894" y="661"/>
                      </a:lnTo>
                      <a:lnTo>
                        <a:pt x="936" y="648"/>
                      </a:lnTo>
                      <a:lnTo>
                        <a:pt x="976" y="634"/>
                      </a:lnTo>
                      <a:lnTo>
                        <a:pt x="1015" y="616"/>
                      </a:lnTo>
                      <a:lnTo>
                        <a:pt x="1053" y="597"/>
                      </a:lnTo>
                      <a:lnTo>
                        <a:pt x="1088" y="575"/>
                      </a:lnTo>
                      <a:lnTo>
                        <a:pt x="1123" y="551"/>
                      </a:lnTo>
                      <a:lnTo>
                        <a:pt x="1156" y="525"/>
                      </a:lnTo>
                      <a:lnTo>
                        <a:pt x="1188" y="498"/>
                      </a:lnTo>
                      <a:lnTo>
                        <a:pt x="1218" y="468"/>
                      </a:lnTo>
                      <a:lnTo>
                        <a:pt x="1245" y="436"/>
                      </a:lnTo>
                      <a:lnTo>
                        <a:pt x="1271" y="403"/>
                      </a:lnTo>
                      <a:lnTo>
                        <a:pt x="1295" y="368"/>
                      </a:lnTo>
                      <a:lnTo>
                        <a:pt x="1317" y="332"/>
                      </a:lnTo>
                      <a:lnTo>
                        <a:pt x="1336" y="295"/>
                      </a:lnTo>
                      <a:lnTo>
                        <a:pt x="1354" y="255"/>
                      </a:lnTo>
                      <a:lnTo>
                        <a:pt x="1368" y="215"/>
                      </a:lnTo>
                      <a:lnTo>
                        <a:pt x="1381" y="174"/>
                      </a:lnTo>
                      <a:lnTo>
                        <a:pt x="1391" y="132"/>
                      </a:lnTo>
                      <a:lnTo>
                        <a:pt x="1397" y="88"/>
                      </a:lnTo>
                      <a:lnTo>
                        <a:pt x="1402" y="44"/>
                      </a:lnTo>
                      <a:lnTo>
                        <a:pt x="1403" y="0"/>
                      </a:lnTo>
                      <a:lnTo>
                        <a:pt x="1439" y="0"/>
                      </a:lnTo>
                      <a:lnTo>
                        <a:pt x="1438" y="45"/>
                      </a:lnTo>
                      <a:lnTo>
                        <a:pt x="1433" y="90"/>
                      </a:lnTo>
                      <a:lnTo>
                        <a:pt x="1426" y="133"/>
                      </a:lnTo>
                      <a:lnTo>
                        <a:pt x="1417" y="176"/>
                      </a:lnTo>
                      <a:lnTo>
                        <a:pt x="1405" y="219"/>
                      </a:lnTo>
                      <a:lnTo>
                        <a:pt x="1391" y="259"/>
                      </a:lnTo>
                      <a:lnTo>
                        <a:pt x="1374" y="299"/>
                      </a:lnTo>
                      <a:lnTo>
                        <a:pt x="1355" y="337"/>
                      </a:lnTo>
                      <a:lnTo>
                        <a:pt x="1334" y="375"/>
                      </a:lnTo>
                      <a:lnTo>
                        <a:pt x="1310" y="410"/>
                      </a:lnTo>
                      <a:lnTo>
                        <a:pt x="1285" y="444"/>
                      </a:lnTo>
                      <a:lnTo>
                        <a:pt x="1257" y="477"/>
                      </a:lnTo>
                      <a:lnTo>
                        <a:pt x="1228" y="508"/>
                      </a:lnTo>
                      <a:lnTo>
                        <a:pt x="1197" y="537"/>
                      </a:lnTo>
                      <a:lnTo>
                        <a:pt x="1165" y="565"/>
                      </a:lnTo>
                      <a:lnTo>
                        <a:pt x="1130" y="590"/>
                      </a:lnTo>
                      <a:lnTo>
                        <a:pt x="1095" y="613"/>
                      </a:lnTo>
                      <a:lnTo>
                        <a:pt x="1058" y="635"/>
                      </a:lnTo>
                      <a:lnTo>
                        <a:pt x="1019" y="654"/>
                      </a:lnTo>
                      <a:lnTo>
                        <a:pt x="980" y="671"/>
                      </a:lnTo>
                      <a:lnTo>
                        <a:pt x="939" y="685"/>
                      </a:lnTo>
                      <a:lnTo>
                        <a:pt x="897" y="697"/>
                      </a:lnTo>
                      <a:lnTo>
                        <a:pt x="854" y="707"/>
                      </a:lnTo>
                      <a:lnTo>
                        <a:pt x="810" y="713"/>
                      </a:lnTo>
                      <a:lnTo>
                        <a:pt x="765" y="718"/>
                      </a:lnTo>
                      <a:lnTo>
                        <a:pt x="720" y="719"/>
                      </a:lnTo>
                      <a:lnTo>
                        <a:pt x="675" y="718"/>
                      </a:lnTo>
                      <a:lnTo>
                        <a:pt x="630" y="713"/>
                      </a:lnTo>
                      <a:lnTo>
                        <a:pt x="586" y="707"/>
                      </a:lnTo>
                      <a:lnTo>
                        <a:pt x="543" y="697"/>
                      </a:lnTo>
                      <a:lnTo>
                        <a:pt x="501" y="685"/>
                      </a:lnTo>
                      <a:lnTo>
                        <a:pt x="460" y="671"/>
                      </a:lnTo>
                      <a:lnTo>
                        <a:pt x="420" y="654"/>
                      </a:lnTo>
                      <a:lnTo>
                        <a:pt x="382" y="635"/>
                      </a:lnTo>
                      <a:lnTo>
                        <a:pt x="345" y="613"/>
                      </a:lnTo>
                      <a:lnTo>
                        <a:pt x="309" y="590"/>
                      </a:lnTo>
                      <a:lnTo>
                        <a:pt x="275" y="565"/>
                      </a:lnTo>
                      <a:lnTo>
                        <a:pt x="242" y="537"/>
                      </a:lnTo>
                      <a:lnTo>
                        <a:pt x="212" y="508"/>
                      </a:lnTo>
                      <a:lnTo>
                        <a:pt x="182" y="477"/>
                      </a:lnTo>
                      <a:lnTo>
                        <a:pt x="155" y="444"/>
                      </a:lnTo>
                      <a:lnTo>
                        <a:pt x="130" y="410"/>
                      </a:lnTo>
                      <a:lnTo>
                        <a:pt x="106" y="375"/>
                      </a:lnTo>
                      <a:lnTo>
                        <a:pt x="85" y="337"/>
                      </a:lnTo>
                      <a:lnTo>
                        <a:pt x="66" y="299"/>
                      </a:lnTo>
                      <a:lnTo>
                        <a:pt x="49" y="259"/>
                      </a:lnTo>
                      <a:lnTo>
                        <a:pt x="35" y="219"/>
                      </a:lnTo>
                      <a:lnTo>
                        <a:pt x="23" y="176"/>
                      </a:lnTo>
                      <a:lnTo>
                        <a:pt x="13" y="133"/>
                      </a:lnTo>
                      <a:lnTo>
                        <a:pt x="6" y="90"/>
                      </a:lnTo>
                      <a:lnTo>
                        <a:pt x="2" y="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CDF">
                    <a:lumMod val="40000"/>
                    <a:lumOff val="6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Freeform 8">
                  <a:extLst>
                    <a:ext uri="{FF2B5EF4-FFF2-40B4-BE49-F238E27FC236}">
                      <a16:creationId xmlns:a16="http://schemas.microsoft.com/office/drawing/2014/main" id="{78C4CC19-0909-B62E-E4C7-C0586E2F50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850" y="3155950"/>
                  <a:ext cx="915987" cy="266700"/>
                </a:xfrm>
                <a:custGeom>
                  <a:avLst/>
                  <a:gdLst/>
                  <a:ahLst/>
                  <a:cxnLst>
                    <a:cxn ang="0">
                      <a:pos x="69" y="1"/>
                    </a:cxn>
                    <a:cxn ang="0">
                      <a:pos x="93" y="9"/>
                    </a:cxn>
                    <a:cxn ang="0">
                      <a:pos x="126" y="21"/>
                    </a:cxn>
                    <a:cxn ang="0">
                      <a:pos x="165" y="32"/>
                    </a:cxn>
                    <a:cxn ang="0">
                      <a:pos x="210" y="41"/>
                    </a:cxn>
                    <a:cxn ang="0">
                      <a:pos x="261" y="45"/>
                    </a:cxn>
                    <a:cxn ang="0">
                      <a:pos x="316" y="44"/>
                    </a:cxn>
                    <a:cxn ang="0">
                      <a:pos x="366" y="40"/>
                    </a:cxn>
                    <a:cxn ang="0">
                      <a:pos x="410" y="33"/>
                    </a:cxn>
                    <a:cxn ang="0">
                      <a:pos x="446" y="26"/>
                    </a:cxn>
                    <a:cxn ang="0">
                      <a:pos x="474" y="19"/>
                    </a:cxn>
                    <a:cxn ang="0">
                      <a:pos x="493" y="12"/>
                    </a:cxn>
                    <a:cxn ang="0">
                      <a:pos x="510" y="6"/>
                    </a:cxn>
                    <a:cxn ang="0">
                      <a:pos x="524" y="3"/>
                    </a:cxn>
                    <a:cxn ang="0">
                      <a:pos x="538" y="5"/>
                    </a:cxn>
                    <a:cxn ang="0">
                      <a:pos x="552" y="15"/>
                    </a:cxn>
                    <a:cxn ang="0">
                      <a:pos x="565" y="32"/>
                    </a:cxn>
                    <a:cxn ang="0">
                      <a:pos x="572" y="52"/>
                    </a:cxn>
                    <a:cxn ang="0">
                      <a:pos x="576" y="70"/>
                    </a:cxn>
                    <a:cxn ang="0">
                      <a:pos x="577" y="81"/>
                    </a:cxn>
                    <a:cxn ang="0">
                      <a:pos x="577" y="83"/>
                    </a:cxn>
                    <a:cxn ang="0">
                      <a:pos x="577" y="89"/>
                    </a:cxn>
                    <a:cxn ang="0">
                      <a:pos x="577" y="99"/>
                    </a:cxn>
                    <a:cxn ang="0">
                      <a:pos x="573" y="109"/>
                    </a:cxn>
                    <a:cxn ang="0">
                      <a:pos x="564" y="119"/>
                    </a:cxn>
                    <a:cxn ang="0">
                      <a:pos x="538" y="130"/>
                    </a:cxn>
                    <a:cxn ang="0">
                      <a:pos x="501" y="143"/>
                    </a:cxn>
                    <a:cxn ang="0">
                      <a:pos x="462" y="153"/>
                    </a:cxn>
                    <a:cxn ang="0">
                      <a:pos x="421" y="161"/>
                    </a:cxn>
                    <a:cxn ang="0">
                      <a:pos x="373" y="166"/>
                    </a:cxn>
                    <a:cxn ang="0">
                      <a:pos x="319" y="168"/>
                    </a:cxn>
                    <a:cxn ang="0">
                      <a:pos x="287" y="168"/>
                    </a:cxn>
                    <a:cxn ang="0">
                      <a:pos x="275" y="168"/>
                    </a:cxn>
                    <a:cxn ang="0">
                      <a:pos x="252" y="168"/>
                    </a:cxn>
                    <a:cxn ang="0">
                      <a:pos x="222" y="166"/>
                    </a:cxn>
                    <a:cxn ang="0">
                      <a:pos x="186" y="163"/>
                    </a:cxn>
                    <a:cxn ang="0">
                      <a:pos x="146" y="158"/>
                    </a:cxn>
                    <a:cxn ang="0">
                      <a:pos x="104" y="151"/>
                    </a:cxn>
                    <a:cxn ang="0">
                      <a:pos x="64" y="141"/>
                    </a:cxn>
                    <a:cxn ang="0">
                      <a:pos x="26" y="128"/>
                    </a:cxn>
                    <a:cxn ang="0">
                      <a:pos x="23" y="126"/>
                    </a:cxn>
                    <a:cxn ang="0">
                      <a:pos x="16" y="121"/>
                    </a:cxn>
                    <a:cxn ang="0">
                      <a:pos x="8" y="112"/>
                    </a:cxn>
                    <a:cxn ang="0">
                      <a:pos x="2" y="100"/>
                    </a:cxn>
                    <a:cxn ang="0">
                      <a:pos x="1" y="85"/>
                    </a:cxn>
                    <a:cxn ang="0">
                      <a:pos x="25" y="24"/>
                    </a:cxn>
                    <a:cxn ang="0">
                      <a:pos x="26" y="21"/>
                    </a:cxn>
                    <a:cxn ang="0">
                      <a:pos x="30" y="15"/>
                    </a:cxn>
                    <a:cxn ang="0">
                      <a:pos x="37" y="8"/>
                    </a:cxn>
                    <a:cxn ang="0">
                      <a:pos x="47" y="2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577" h="168">
                      <a:moveTo>
                        <a:pt x="61" y="0"/>
                      </a:moveTo>
                      <a:lnTo>
                        <a:pt x="69" y="1"/>
                      </a:lnTo>
                      <a:lnTo>
                        <a:pt x="78" y="4"/>
                      </a:lnTo>
                      <a:lnTo>
                        <a:pt x="93" y="9"/>
                      </a:lnTo>
                      <a:lnTo>
                        <a:pt x="108" y="15"/>
                      </a:lnTo>
                      <a:lnTo>
                        <a:pt x="126" y="21"/>
                      </a:lnTo>
                      <a:lnTo>
                        <a:pt x="145" y="26"/>
                      </a:lnTo>
                      <a:lnTo>
                        <a:pt x="165" y="32"/>
                      </a:lnTo>
                      <a:lnTo>
                        <a:pt x="187" y="36"/>
                      </a:lnTo>
                      <a:lnTo>
                        <a:pt x="210" y="41"/>
                      </a:lnTo>
                      <a:lnTo>
                        <a:pt x="235" y="44"/>
                      </a:lnTo>
                      <a:lnTo>
                        <a:pt x="261" y="45"/>
                      </a:lnTo>
                      <a:lnTo>
                        <a:pt x="289" y="46"/>
                      </a:lnTo>
                      <a:lnTo>
                        <a:pt x="316" y="44"/>
                      </a:lnTo>
                      <a:lnTo>
                        <a:pt x="342" y="42"/>
                      </a:lnTo>
                      <a:lnTo>
                        <a:pt x="366" y="40"/>
                      </a:lnTo>
                      <a:lnTo>
                        <a:pt x="389" y="36"/>
                      </a:lnTo>
                      <a:lnTo>
                        <a:pt x="410" y="33"/>
                      </a:lnTo>
                      <a:lnTo>
                        <a:pt x="430" y="30"/>
                      </a:lnTo>
                      <a:lnTo>
                        <a:pt x="446" y="26"/>
                      </a:lnTo>
                      <a:lnTo>
                        <a:pt x="461" y="22"/>
                      </a:lnTo>
                      <a:lnTo>
                        <a:pt x="474" y="19"/>
                      </a:lnTo>
                      <a:lnTo>
                        <a:pt x="484" y="16"/>
                      </a:lnTo>
                      <a:lnTo>
                        <a:pt x="493" y="12"/>
                      </a:lnTo>
                      <a:lnTo>
                        <a:pt x="501" y="9"/>
                      </a:lnTo>
                      <a:lnTo>
                        <a:pt x="510" y="6"/>
                      </a:lnTo>
                      <a:lnTo>
                        <a:pt x="517" y="4"/>
                      </a:lnTo>
                      <a:lnTo>
                        <a:pt x="524" y="3"/>
                      </a:lnTo>
                      <a:lnTo>
                        <a:pt x="531" y="3"/>
                      </a:lnTo>
                      <a:lnTo>
                        <a:pt x="538" y="5"/>
                      </a:lnTo>
                      <a:lnTo>
                        <a:pt x="546" y="9"/>
                      </a:lnTo>
                      <a:lnTo>
                        <a:pt x="552" y="15"/>
                      </a:lnTo>
                      <a:lnTo>
                        <a:pt x="559" y="23"/>
                      </a:lnTo>
                      <a:lnTo>
                        <a:pt x="565" y="32"/>
                      </a:lnTo>
                      <a:lnTo>
                        <a:pt x="569" y="42"/>
                      </a:lnTo>
                      <a:lnTo>
                        <a:pt x="572" y="52"/>
                      </a:lnTo>
                      <a:lnTo>
                        <a:pt x="574" y="61"/>
                      </a:lnTo>
                      <a:lnTo>
                        <a:pt x="576" y="70"/>
                      </a:lnTo>
                      <a:lnTo>
                        <a:pt x="577" y="77"/>
                      </a:lnTo>
                      <a:lnTo>
                        <a:pt x="577" y="81"/>
                      </a:lnTo>
                      <a:lnTo>
                        <a:pt x="577" y="82"/>
                      </a:lnTo>
                      <a:lnTo>
                        <a:pt x="577" y="83"/>
                      </a:lnTo>
                      <a:lnTo>
                        <a:pt x="577" y="86"/>
                      </a:lnTo>
                      <a:lnTo>
                        <a:pt x="577" y="89"/>
                      </a:lnTo>
                      <a:lnTo>
                        <a:pt x="577" y="94"/>
                      </a:lnTo>
                      <a:lnTo>
                        <a:pt x="577" y="99"/>
                      </a:lnTo>
                      <a:lnTo>
                        <a:pt x="575" y="104"/>
                      </a:lnTo>
                      <a:lnTo>
                        <a:pt x="573" y="109"/>
                      </a:lnTo>
                      <a:lnTo>
                        <a:pt x="569" y="115"/>
                      </a:lnTo>
                      <a:lnTo>
                        <a:pt x="564" y="119"/>
                      </a:lnTo>
                      <a:lnTo>
                        <a:pt x="557" y="123"/>
                      </a:lnTo>
                      <a:lnTo>
                        <a:pt x="538" y="130"/>
                      </a:lnTo>
                      <a:lnTo>
                        <a:pt x="520" y="137"/>
                      </a:lnTo>
                      <a:lnTo>
                        <a:pt x="501" y="143"/>
                      </a:lnTo>
                      <a:lnTo>
                        <a:pt x="482" y="148"/>
                      </a:lnTo>
                      <a:lnTo>
                        <a:pt x="462" y="153"/>
                      </a:lnTo>
                      <a:lnTo>
                        <a:pt x="442" y="158"/>
                      </a:lnTo>
                      <a:lnTo>
                        <a:pt x="421" y="161"/>
                      </a:lnTo>
                      <a:lnTo>
                        <a:pt x="398" y="164"/>
                      </a:lnTo>
                      <a:lnTo>
                        <a:pt x="373" y="166"/>
                      </a:lnTo>
                      <a:lnTo>
                        <a:pt x="347" y="168"/>
                      </a:lnTo>
                      <a:lnTo>
                        <a:pt x="319" y="168"/>
                      </a:lnTo>
                      <a:lnTo>
                        <a:pt x="289" y="168"/>
                      </a:lnTo>
                      <a:lnTo>
                        <a:pt x="287" y="168"/>
                      </a:lnTo>
                      <a:lnTo>
                        <a:pt x="282" y="168"/>
                      </a:lnTo>
                      <a:lnTo>
                        <a:pt x="275" y="168"/>
                      </a:lnTo>
                      <a:lnTo>
                        <a:pt x="265" y="168"/>
                      </a:lnTo>
                      <a:lnTo>
                        <a:pt x="252" y="168"/>
                      </a:lnTo>
                      <a:lnTo>
                        <a:pt x="238" y="167"/>
                      </a:lnTo>
                      <a:lnTo>
                        <a:pt x="222" y="166"/>
                      </a:lnTo>
                      <a:lnTo>
                        <a:pt x="204" y="165"/>
                      </a:lnTo>
                      <a:lnTo>
                        <a:pt x="186" y="163"/>
                      </a:lnTo>
                      <a:lnTo>
                        <a:pt x="166" y="161"/>
                      </a:lnTo>
                      <a:lnTo>
                        <a:pt x="146" y="158"/>
                      </a:lnTo>
                      <a:lnTo>
                        <a:pt x="125" y="155"/>
                      </a:lnTo>
                      <a:lnTo>
                        <a:pt x="104" y="151"/>
                      </a:lnTo>
                      <a:lnTo>
                        <a:pt x="84" y="146"/>
                      </a:lnTo>
                      <a:lnTo>
                        <a:pt x="64" y="141"/>
                      </a:lnTo>
                      <a:lnTo>
                        <a:pt x="44" y="135"/>
                      </a:lnTo>
                      <a:lnTo>
                        <a:pt x="26" y="128"/>
                      </a:lnTo>
                      <a:lnTo>
                        <a:pt x="25" y="128"/>
                      </a:lnTo>
                      <a:lnTo>
                        <a:pt x="23" y="126"/>
                      </a:lnTo>
                      <a:lnTo>
                        <a:pt x="20" y="124"/>
                      </a:lnTo>
                      <a:lnTo>
                        <a:pt x="16" y="121"/>
                      </a:lnTo>
                      <a:lnTo>
                        <a:pt x="12" y="117"/>
                      </a:lnTo>
                      <a:lnTo>
                        <a:pt x="8" y="112"/>
                      </a:lnTo>
                      <a:lnTo>
                        <a:pt x="4" y="107"/>
                      </a:lnTo>
                      <a:lnTo>
                        <a:pt x="2" y="100"/>
                      </a:lnTo>
                      <a:lnTo>
                        <a:pt x="0" y="93"/>
                      </a:lnTo>
                      <a:lnTo>
                        <a:pt x="1" y="85"/>
                      </a:lnTo>
                      <a:lnTo>
                        <a:pt x="2" y="76"/>
                      </a:lnTo>
                      <a:lnTo>
                        <a:pt x="25" y="24"/>
                      </a:lnTo>
                      <a:lnTo>
                        <a:pt x="25" y="23"/>
                      </a:lnTo>
                      <a:lnTo>
                        <a:pt x="26" y="21"/>
                      </a:lnTo>
                      <a:lnTo>
                        <a:pt x="28" y="18"/>
                      </a:lnTo>
                      <a:lnTo>
                        <a:pt x="30" y="15"/>
                      </a:lnTo>
                      <a:lnTo>
                        <a:pt x="33" y="11"/>
                      </a:lnTo>
                      <a:lnTo>
                        <a:pt x="37" y="8"/>
                      </a:lnTo>
                      <a:lnTo>
                        <a:pt x="42" y="5"/>
                      </a:lnTo>
                      <a:lnTo>
                        <a:pt x="47" y="2"/>
                      </a:lnTo>
                      <a:lnTo>
                        <a:pt x="53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936FF784-4999-5755-24F4-C648013108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0013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1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1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1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1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Freeform 11">
                  <a:extLst>
                    <a:ext uri="{FF2B5EF4-FFF2-40B4-BE49-F238E27FC236}">
                      <a16:creationId xmlns:a16="http://schemas.microsoft.com/office/drawing/2014/main" id="{0C2129F9-8CBE-278C-232A-4CA745F29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688" y="2114550"/>
                  <a:ext cx="155575" cy="19208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62" y="0"/>
                    </a:cxn>
                    <a:cxn ang="0">
                      <a:pos x="72" y="1"/>
                    </a:cxn>
                    <a:cxn ang="0">
                      <a:pos x="80" y="5"/>
                    </a:cxn>
                    <a:cxn ang="0">
                      <a:pos x="87" y="10"/>
                    </a:cxn>
                    <a:cxn ang="0">
                      <a:pos x="93" y="18"/>
                    </a:cxn>
                    <a:cxn ang="0">
                      <a:pos x="96" y="26"/>
                    </a:cxn>
                    <a:cxn ang="0">
                      <a:pos x="98" y="36"/>
                    </a:cxn>
                    <a:cxn ang="0">
                      <a:pos x="98" y="85"/>
                    </a:cxn>
                    <a:cxn ang="0">
                      <a:pos x="96" y="94"/>
                    </a:cxn>
                    <a:cxn ang="0">
                      <a:pos x="93" y="103"/>
                    </a:cxn>
                    <a:cxn ang="0">
                      <a:pos x="87" y="110"/>
                    </a:cxn>
                    <a:cxn ang="0">
                      <a:pos x="80" y="116"/>
                    </a:cxn>
                    <a:cxn ang="0">
                      <a:pos x="72" y="119"/>
                    </a:cxn>
                    <a:cxn ang="0">
                      <a:pos x="62" y="121"/>
                    </a:cxn>
                    <a:cxn ang="0">
                      <a:pos x="36" y="121"/>
                    </a:cxn>
                    <a:cxn ang="0">
                      <a:pos x="26" y="119"/>
                    </a:cxn>
                    <a:cxn ang="0">
                      <a:pos x="18" y="116"/>
                    </a:cxn>
                    <a:cxn ang="0">
                      <a:pos x="10" y="110"/>
                    </a:cxn>
                    <a:cxn ang="0">
                      <a:pos x="5" y="103"/>
                    </a:cxn>
                    <a:cxn ang="0">
                      <a:pos x="1" y="94"/>
                    </a:cxn>
                    <a:cxn ang="0">
                      <a:pos x="0" y="85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98" h="121">
                      <a:moveTo>
                        <a:pt x="36" y="0"/>
                      </a:moveTo>
                      <a:lnTo>
                        <a:pt x="62" y="0"/>
                      </a:lnTo>
                      <a:lnTo>
                        <a:pt x="72" y="1"/>
                      </a:lnTo>
                      <a:lnTo>
                        <a:pt x="80" y="5"/>
                      </a:lnTo>
                      <a:lnTo>
                        <a:pt x="87" y="10"/>
                      </a:lnTo>
                      <a:lnTo>
                        <a:pt x="93" y="18"/>
                      </a:lnTo>
                      <a:lnTo>
                        <a:pt x="96" y="26"/>
                      </a:lnTo>
                      <a:lnTo>
                        <a:pt x="98" y="36"/>
                      </a:lnTo>
                      <a:lnTo>
                        <a:pt x="98" y="85"/>
                      </a:lnTo>
                      <a:lnTo>
                        <a:pt x="96" y="94"/>
                      </a:lnTo>
                      <a:lnTo>
                        <a:pt x="93" y="103"/>
                      </a:lnTo>
                      <a:lnTo>
                        <a:pt x="87" y="110"/>
                      </a:lnTo>
                      <a:lnTo>
                        <a:pt x="80" y="116"/>
                      </a:lnTo>
                      <a:lnTo>
                        <a:pt x="72" y="119"/>
                      </a:lnTo>
                      <a:lnTo>
                        <a:pt x="62" y="121"/>
                      </a:lnTo>
                      <a:lnTo>
                        <a:pt x="36" y="121"/>
                      </a:lnTo>
                      <a:lnTo>
                        <a:pt x="26" y="119"/>
                      </a:lnTo>
                      <a:lnTo>
                        <a:pt x="18" y="116"/>
                      </a:lnTo>
                      <a:lnTo>
                        <a:pt x="10" y="110"/>
                      </a:lnTo>
                      <a:lnTo>
                        <a:pt x="5" y="103"/>
                      </a:lnTo>
                      <a:lnTo>
                        <a:pt x="1" y="94"/>
                      </a:lnTo>
                      <a:lnTo>
                        <a:pt x="0" y="85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Freeform 9">
                  <a:extLst>
                    <a:ext uri="{FF2B5EF4-FFF2-40B4-BE49-F238E27FC236}">
                      <a16:creationId xmlns:a16="http://schemas.microsoft.com/office/drawing/2014/main" id="{D3F12928-E8FC-841D-D2AA-A30AF104E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3200" y="2060575"/>
                  <a:ext cx="2174875" cy="300038"/>
                </a:xfrm>
                <a:custGeom>
                  <a:avLst/>
                  <a:gdLst/>
                  <a:ahLst/>
                  <a:cxnLst>
                    <a:cxn ang="0">
                      <a:pos x="36" y="0"/>
                    </a:cxn>
                    <a:cxn ang="0">
                      <a:pos x="1334" y="0"/>
                    </a:cxn>
                    <a:cxn ang="0">
                      <a:pos x="1344" y="1"/>
                    </a:cxn>
                    <a:cxn ang="0">
                      <a:pos x="1352" y="5"/>
                    </a:cxn>
                    <a:cxn ang="0">
                      <a:pos x="1359" y="10"/>
                    </a:cxn>
                    <a:cxn ang="0">
                      <a:pos x="1365" y="18"/>
                    </a:cxn>
                    <a:cxn ang="0">
                      <a:pos x="1369" y="26"/>
                    </a:cxn>
                    <a:cxn ang="0">
                      <a:pos x="1370" y="36"/>
                    </a:cxn>
                    <a:cxn ang="0">
                      <a:pos x="1370" y="153"/>
                    </a:cxn>
                    <a:cxn ang="0">
                      <a:pos x="1369" y="162"/>
                    </a:cxn>
                    <a:cxn ang="0">
                      <a:pos x="1365" y="171"/>
                    </a:cxn>
                    <a:cxn ang="0">
                      <a:pos x="1359" y="178"/>
                    </a:cxn>
                    <a:cxn ang="0">
                      <a:pos x="1352" y="184"/>
                    </a:cxn>
                    <a:cxn ang="0">
                      <a:pos x="1344" y="187"/>
                    </a:cxn>
                    <a:cxn ang="0">
                      <a:pos x="1334" y="189"/>
                    </a:cxn>
                    <a:cxn ang="0">
                      <a:pos x="36" y="189"/>
                    </a:cxn>
                    <a:cxn ang="0">
                      <a:pos x="26" y="187"/>
                    </a:cxn>
                    <a:cxn ang="0">
                      <a:pos x="18" y="184"/>
                    </a:cxn>
                    <a:cxn ang="0">
                      <a:pos x="10" y="178"/>
                    </a:cxn>
                    <a:cxn ang="0">
                      <a:pos x="5" y="171"/>
                    </a:cxn>
                    <a:cxn ang="0">
                      <a:pos x="1" y="162"/>
                    </a:cxn>
                    <a:cxn ang="0">
                      <a:pos x="0" y="153"/>
                    </a:cxn>
                    <a:cxn ang="0">
                      <a:pos x="0" y="36"/>
                    </a:cxn>
                    <a:cxn ang="0">
                      <a:pos x="1" y="26"/>
                    </a:cxn>
                    <a:cxn ang="0">
                      <a:pos x="5" y="18"/>
                    </a:cxn>
                    <a:cxn ang="0">
                      <a:pos x="10" y="10"/>
                    </a:cxn>
                    <a:cxn ang="0">
                      <a:pos x="18" y="5"/>
                    </a:cxn>
                    <a:cxn ang="0">
                      <a:pos x="26" y="1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1370" h="189">
                      <a:moveTo>
                        <a:pt x="36" y="0"/>
                      </a:moveTo>
                      <a:lnTo>
                        <a:pt x="1334" y="0"/>
                      </a:lnTo>
                      <a:lnTo>
                        <a:pt x="1344" y="1"/>
                      </a:lnTo>
                      <a:lnTo>
                        <a:pt x="1352" y="5"/>
                      </a:lnTo>
                      <a:lnTo>
                        <a:pt x="1359" y="10"/>
                      </a:lnTo>
                      <a:lnTo>
                        <a:pt x="1365" y="18"/>
                      </a:lnTo>
                      <a:lnTo>
                        <a:pt x="1369" y="26"/>
                      </a:lnTo>
                      <a:lnTo>
                        <a:pt x="1370" y="36"/>
                      </a:lnTo>
                      <a:lnTo>
                        <a:pt x="1370" y="153"/>
                      </a:lnTo>
                      <a:lnTo>
                        <a:pt x="1369" y="162"/>
                      </a:lnTo>
                      <a:lnTo>
                        <a:pt x="1365" y="171"/>
                      </a:lnTo>
                      <a:lnTo>
                        <a:pt x="1359" y="178"/>
                      </a:lnTo>
                      <a:lnTo>
                        <a:pt x="1352" y="184"/>
                      </a:lnTo>
                      <a:lnTo>
                        <a:pt x="1344" y="187"/>
                      </a:lnTo>
                      <a:lnTo>
                        <a:pt x="1334" y="189"/>
                      </a:lnTo>
                      <a:lnTo>
                        <a:pt x="36" y="189"/>
                      </a:lnTo>
                      <a:lnTo>
                        <a:pt x="26" y="187"/>
                      </a:lnTo>
                      <a:lnTo>
                        <a:pt x="18" y="184"/>
                      </a:lnTo>
                      <a:lnTo>
                        <a:pt x="10" y="178"/>
                      </a:lnTo>
                      <a:lnTo>
                        <a:pt x="5" y="171"/>
                      </a:lnTo>
                      <a:lnTo>
                        <a:pt x="1" y="162"/>
                      </a:lnTo>
                      <a:lnTo>
                        <a:pt x="0" y="153"/>
                      </a:lnTo>
                      <a:lnTo>
                        <a:pt x="0" y="36"/>
                      </a:lnTo>
                      <a:lnTo>
                        <a:pt x="1" y="26"/>
                      </a:lnTo>
                      <a:lnTo>
                        <a:pt x="5" y="18"/>
                      </a:lnTo>
                      <a:lnTo>
                        <a:pt x="10" y="10"/>
                      </a:lnTo>
                      <a:lnTo>
                        <a:pt x="18" y="5"/>
                      </a:lnTo>
                      <a:lnTo>
                        <a:pt x="26" y="1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A7CCDF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098BC45E-177D-EFEA-CE29-7209412AF4C6}"/>
                </a:ext>
              </a:extLst>
            </p:cNvPr>
            <p:cNvGrpSpPr/>
            <p:nvPr/>
          </p:nvGrpSpPr>
          <p:grpSpPr>
            <a:xfrm>
              <a:off x="3701346" y="3277478"/>
              <a:ext cx="1581489" cy="1370624"/>
              <a:chOff x="1370013" y="2060575"/>
              <a:chExt cx="2381250" cy="2063750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2743B453-60A1-3345-906A-205A0D67B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000" y="2232025"/>
                <a:ext cx="2073275" cy="1892300"/>
              </a:xfrm>
              <a:custGeom>
                <a:avLst/>
                <a:gdLst/>
                <a:ahLst/>
                <a:cxnLst>
                  <a:cxn ang="0">
                    <a:pos x="1306" y="0"/>
                  </a:cxn>
                  <a:cxn ang="0">
                    <a:pos x="1180" y="1192"/>
                  </a:cxn>
                  <a:cxn ang="0">
                    <a:pos x="128" y="1192"/>
                  </a:cxn>
                  <a:cxn ang="0">
                    <a:pos x="0" y="36"/>
                  </a:cxn>
                  <a:cxn ang="0">
                    <a:pos x="1306" y="0"/>
                  </a:cxn>
                </a:cxnLst>
                <a:rect l="0" t="0" r="r" b="b"/>
                <a:pathLst>
                  <a:path w="1306" h="1192">
                    <a:moveTo>
                      <a:pt x="1306" y="0"/>
                    </a:moveTo>
                    <a:lnTo>
                      <a:pt x="1180" y="1192"/>
                    </a:lnTo>
                    <a:lnTo>
                      <a:pt x="128" y="1192"/>
                    </a:lnTo>
                    <a:lnTo>
                      <a:pt x="0" y="36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rgbClr val="1F497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9B6FE379-9468-05A9-F2F3-43605BFC4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638" y="2211388"/>
                <a:ext cx="2284412" cy="1141413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42" y="88"/>
                  </a:cxn>
                  <a:cxn ang="0">
                    <a:pos x="59" y="174"/>
                  </a:cxn>
                  <a:cxn ang="0">
                    <a:pos x="86" y="255"/>
                  </a:cxn>
                  <a:cxn ang="0">
                    <a:pos x="123" y="332"/>
                  </a:cxn>
                  <a:cxn ang="0">
                    <a:pos x="168" y="403"/>
                  </a:cxn>
                  <a:cxn ang="0">
                    <a:pos x="222" y="468"/>
                  </a:cxn>
                  <a:cxn ang="0">
                    <a:pos x="283" y="525"/>
                  </a:cxn>
                  <a:cxn ang="0">
                    <a:pos x="351" y="575"/>
                  </a:cxn>
                  <a:cxn ang="0">
                    <a:pos x="425" y="616"/>
                  </a:cxn>
                  <a:cxn ang="0">
                    <a:pos x="504" y="648"/>
                  </a:cxn>
                  <a:cxn ang="0">
                    <a:pos x="588" y="671"/>
                  </a:cxn>
                  <a:cxn ang="0">
                    <a:pos x="675" y="682"/>
                  </a:cxn>
                  <a:cxn ang="0">
                    <a:pos x="765" y="682"/>
                  </a:cxn>
                  <a:cxn ang="0">
                    <a:pos x="852" y="671"/>
                  </a:cxn>
                  <a:cxn ang="0">
                    <a:pos x="936" y="648"/>
                  </a:cxn>
                  <a:cxn ang="0">
                    <a:pos x="1015" y="616"/>
                  </a:cxn>
                  <a:cxn ang="0">
                    <a:pos x="1088" y="575"/>
                  </a:cxn>
                  <a:cxn ang="0">
                    <a:pos x="1156" y="525"/>
                  </a:cxn>
                  <a:cxn ang="0">
                    <a:pos x="1218" y="468"/>
                  </a:cxn>
                  <a:cxn ang="0">
                    <a:pos x="1271" y="403"/>
                  </a:cxn>
                  <a:cxn ang="0">
                    <a:pos x="1317" y="332"/>
                  </a:cxn>
                  <a:cxn ang="0">
                    <a:pos x="1354" y="255"/>
                  </a:cxn>
                  <a:cxn ang="0">
                    <a:pos x="1381" y="174"/>
                  </a:cxn>
                  <a:cxn ang="0">
                    <a:pos x="1397" y="88"/>
                  </a:cxn>
                  <a:cxn ang="0">
                    <a:pos x="1403" y="0"/>
                  </a:cxn>
                  <a:cxn ang="0">
                    <a:pos x="1438" y="45"/>
                  </a:cxn>
                  <a:cxn ang="0">
                    <a:pos x="1426" y="133"/>
                  </a:cxn>
                  <a:cxn ang="0">
                    <a:pos x="1405" y="219"/>
                  </a:cxn>
                  <a:cxn ang="0">
                    <a:pos x="1374" y="299"/>
                  </a:cxn>
                  <a:cxn ang="0">
                    <a:pos x="1334" y="375"/>
                  </a:cxn>
                  <a:cxn ang="0">
                    <a:pos x="1285" y="444"/>
                  </a:cxn>
                  <a:cxn ang="0">
                    <a:pos x="1228" y="508"/>
                  </a:cxn>
                  <a:cxn ang="0">
                    <a:pos x="1165" y="565"/>
                  </a:cxn>
                  <a:cxn ang="0">
                    <a:pos x="1095" y="613"/>
                  </a:cxn>
                  <a:cxn ang="0">
                    <a:pos x="1019" y="654"/>
                  </a:cxn>
                  <a:cxn ang="0">
                    <a:pos x="939" y="685"/>
                  </a:cxn>
                  <a:cxn ang="0">
                    <a:pos x="854" y="707"/>
                  </a:cxn>
                  <a:cxn ang="0">
                    <a:pos x="765" y="718"/>
                  </a:cxn>
                  <a:cxn ang="0">
                    <a:pos x="675" y="718"/>
                  </a:cxn>
                  <a:cxn ang="0">
                    <a:pos x="586" y="707"/>
                  </a:cxn>
                  <a:cxn ang="0">
                    <a:pos x="501" y="685"/>
                  </a:cxn>
                  <a:cxn ang="0">
                    <a:pos x="420" y="654"/>
                  </a:cxn>
                  <a:cxn ang="0">
                    <a:pos x="345" y="613"/>
                  </a:cxn>
                  <a:cxn ang="0">
                    <a:pos x="275" y="565"/>
                  </a:cxn>
                  <a:cxn ang="0">
                    <a:pos x="212" y="508"/>
                  </a:cxn>
                  <a:cxn ang="0">
                    <a:pos x="155" y="444"/>
                  </a:cxn>
                  <a:cxn ang="0">
                    <a:pos x="106" y="375"/>
                  </a:cxn>
                  <a:cxn ang="0">
                    <a:pos x="66" y="299"/>
                  </a:cxn>
                  <a:cxn ang="0">
                    <a:pos x="35" y="219"/>
                  </a:cxn>
                  <a:cxn ang="0">
                    <a:pos x="13" y="133"/>
                  </a:cxn>
                  <a:cxn ang="0">
                    <a:pos x="2" y="45"/>
                  </a:cxn>
                </a:cxnLst>
                <a:rect l="0" t="0" r="r" b="b"/>
                <a:pathLst>
                  <a:path w="1439" h="719">
                    <a:moveTo>
                      <a:pt x="0" y="0"/>
                    </a:moveTo>
                    <a:lnTo>
                      <a:pt x="36" y="0"/>
                    </a:lnTo>
                    <a:lnTo>
                      <a:pt x="38" y="44"/>
                    </a:lnTo>
                    <a:lnTo>
                      <a:pt x="42" y="88"/>
                    </a:lnTo>
                    <a:lnTo>
                      <a:pt x="49" y="132"/>
                    </a:lnTo>
                    <a:lnTo>
                      <a:pt x="59" y="174"/>
                    </a:lnTo>
                    <a:lnTo>
                      <a:pt x="71" y="215"/>
                    </a:lnTo>
                    <a:lnTo>
                      <a:pt x="86" y="255"/>
                    </a:lnTo>
                    <a:lnTo>
                      <a:pt x="103" y="295"/>
                    </a:lnTo>
                    <a:lnTo>
                      <a:pt x="123" y="332"/>
                    </a:lnTo>
                    <a:lnTo>
                      <a:pt x="145" y="368"/>
                    </a:lnTo>
                    <a:lnTo>
                      <a:pt x="168" y="403"/>
                    </a:lnTo>
                    <a:lnTo>
                      <a:pt x="194" y="436"/>
                    </a:lnTo>
                    <a:lnTo>
                      <a:pt x="222" y="468"/>
                    </a:lnTo>
                    <a:lnTo>
                      <a:pt x="252" y="498"/>
                    </a:lnTo>
                    <a:lnTo>
                      <a:pt x="283" y="525"/>
                    </a:lnTo>
                    <a:lnTo>
                      <a:pt x="317" y="551"/>
                    </a:lnTo>
                    <a:lnTo>
                      <a:pt x="351" y="575"/>
                    </a:lnTo>
                    <a:lnTo>
                      <a:pt x="388" y="597"/>
                    </a:lnTo>
                    <a:lnTo>
                      <a:pt x="425" y="616"/>
                    </a:lnTo>
                    <a:lnTo>
                      <a:pt x="464" y="634"/>
                    </a:lnTo>
                    <a:lnTo>
                      <a:pt x="504" y="648"/>
                    </a:lnTo>
                    <a:lnTo>
                      <a:pt x="545" y="661"/>
                    </a:lnTo>
                    <a:lnTo>
                      <a:pt x="588" y="671"/>
                    </a:lnTo>
                    <a:lnTo>
                      <a:pt x="631" y="677"/>
                    </a:lnTo>
                    <a:lnTo>
                      <a:pt x="675" y="682"/>
                    </a:lnTo>
                    <a:lnTo>
                      <a:pt x="720" y="683"/>
                    </a:lnTo>
                    <a:lnTo>
                      <a:pt x="765" y="682"/>
                    </a:lnTo>
                    <a:lnTo>
                      <a:pt x="809" y="677"/>
                    </a:lnTo>
                    <a:lnTo>
                      <a:pt x="852" y="671"/>
                    </a:lnTo>
                    <a:lnTo>
                      <a:pt x="894" y="661"/>
                    </a:lnTo>
                    <a:lnTo>
                      <a:pt x="936" y="648"/>
                    </a:lnTo>
                    <a:lnTo>
                      <a:pt x="976" y="634"/>
                    </a:lnTo>
                    <a:lnTo>
                      <a:pt x="1015" y="616"/>
                    </a:lnTo>
                    <a:lnTo>
                      <a:pt x="1053" y="597"/>
                    </a:lnTo>
                    <a:lnTo>
                      <a:pt x="1088" y="575"/>
                    </a:lnTo>
                    <a:lnTo>
                      <a:pt x="1123" y="551"/>
                    </a:lnTo>
                    <a:lnTo>
                      <a:pt x="1156" y="525"/>
                    </a:lnTo>
                    <a:lnTo>
                      <a:pt x="1188" y="498"/>
                    </a:lnTo>
                    <a:lnTo>
                      <a:pt x="1218" y="468"/>
                    </a:lnTo>
                    <a:lnTo>
                      <a:pt x="1245" y="436"/>
                    </a:lnTo>
                    <a:lnTo>
                      <a:pt x="1271" y="403"/>
                    </a:lnTo>
                    <a:lnTo>
                      <a:pt x="1295" y="368"/>
                    </a:lnTo>
                    <a:lnTo>
                      <a:pt x="1317" y="332"/>
                    </a:lnTo>
                    <a:lnTo>
                      <a:pt x="1336" y="295"/>
                    </a:lnTo>
                    <a:lnTo>
                      <a:pt x="1354" y="255"/>
                    </a:lnTo>
                    <a:lnTo>
                      <a:pt x="1368" y="215"/>
                    </a:lnTo>
                    <a:lnTo>
                      <a:pt x="1381" y="174"/>
                    </a:lnTo>
                    <a:lnTo>
                      <a:pt x="1391" y="132"/>
                    </a:lnTo>
                    <a:lnTo>
                      <a:pt x="1397" y="88"/>
                    </a:lnTo>
                    <a:lnTo>
                      <a:pt x="1402" y="44"/>
                    </a:lnTo>
                    <a:lnTo>
                      <a:pt x="1403" y="0"/>
                    </a:lnTo>
                    <a:lnTo>
                      <a:pt x="1439" y="0"/>
                    </a:lnTo>
                    <a:lnTo>
                      <a:pt x="1438" y="45"/>
                    </a:lnTo>
                    <a:lnTo>
                      <a:pt x="1433" y="90"/>
                    </a:lnTo>
                    <a:lnTo>
                      <a:pt x="1426" y="133"/>
                    </a:lnTo>
                    <a:lnTo>
                      <a:pt x="1417" y="176"/>
                    </a:lnTo>
                    <a:lnTo>
                      <a:pt x="1405" y="219"/>
                    </a:lnTo>
                    <a:lnTo>
                      <a:pt x="1391" y="259"/>
                    </a:lnTo>
                    <a:lnTo>
                      <a:pt x="1374" y="299"/>
                    </a:lnTo>
                    <a:lnTo>
                      <a:pt x="1355" y="337"/>
                    </a:lnTo>
                    <a:lnTo>
                      <a:pt x="1334" y="375"/>
                    </a:lnTo>
                    <a:lnTo>
                      <a:pt x="1310" y="410"/>
                    </a:lnTo>
                    <a:lnTo>
                      <a:pt x="1285" y="444"/>
                    </a:lnTo>
                    <a:lnTo>
                      <a:pt x="1257" y="477"/>
                    </a:lnTo>
                    <a:lnTo>
                      <a:pt x="1228" y="508"/>
                    </a:lnTo>
                    <a:lnTo>
                      <a:pt x="1197" y="537"/>
                    </a:lnTo>
                    <a:lnTo>
                      <a:pt x="1165" y="565"/>
                    </a:lnTo>
                    <a:lnTo>
                      <a:pt x="1130" y="590"/>
                    </a:lnTo>
                    <a:lnTo>
                      <a:pt x="1095" y="613"/>
                    </a:lnTo>
                    <a:lnTo>
                      <a:pt x="1058" y="635"/>
                    </a:lnTo>
                    <a:lnTo>
                      <a:pt x="1019" y="654"/>
                    </a:lnTo>
                    <a:lnTo>
                      <a:pt x="980" y="671"/>
                    </a:lnTo>
                    <a:lnTo>
                      <a:pt x="939" y="685"/>
                    </a:lnTo>
                    <a:lnTo>
                      <a:pt x="897" y="697"/>
                    </a:lnTo>
                    <a:lnTo>
                      <a:pt x="854" y="707"/>
                    </a:lnTo>
                    <a:lnTo>
                      <a:pt x="810" y="713"/>
                    </a:lnTo>
                    <a:lnTo>
                      <a:pt x="765" y="718"/>
                    </a:lnTo>
                    <a:lnTo>
                      <a:pt x="720" y="719"/>
                    </a:lnTo>
                    <a:lnTo>
                      <a:pt x="675" y="718"/>
                    </a:lnTo>
                    <a:lnTo>
                      <a:pt x="630" y="713"/>
                    </a:lnTo>
                    <a:lnTo>
                      <a:pt x="586" y="707"/>
                    </a:lnTo>
                    <a:lnTo>
                      <a:pt x="543" y="697"/>
                    </a:lnTo>
                    <a:lnTo>
                      <a:pt x="501" y="685"/>
                    </a:lnTo>
                    <a:lnTo>
                      <a:pt x="460" y="671"/>
                    </a:lnTo>
                    <a:lnTo>
                      <a:pt x="420" y="654"/>
                    </a:lnTo>
                    <a:lnTo>
                      <a:pt x="382" y="635"/>
                    </a:lnTo>
                    <a:lnTo>
                      <a:pt x="345" y="613"/>
                    </a:lnTo>
                    <a:lnTo>
                      <a:pt x="309" y="590"/>
                    </a:lnTo>
                    <a:lnTo>
                      <a:pt x="275" y="565"/>
                    </a:lnTo>
                    <a:lnTo>
                      <a:pt x="242" y="537"/>
                    </a:lnTo>
                    <a:lnTo>
                      <a:pt x="212" y="508"/>
                    </a:lnTo>
                    <a:lnTo>
                      <a:pt x="182" y="477"/>
                    </a:lnTo>
                    <a:lnTo>
                      <a:pt x="155" y="444"/>
                    </a:lnTo>
                    <a:lnTo>
                      <a:pt x="130" y="410"/>
                    </a:lnTo>
                    <a:lnTo>
                      <a:pt x="106" y="375"/>
                    </a:lnTo>
                    <a:lnTo>
                      <a:pt x="85" y="337"/>
                    </a:lnTo>
                    <a:lnTo>
                      <a:pt x="66" y="299"/>
                    </a:lnTo>
                    <a:lnTo>
                      <a:pt x="49" y="259"/>
                    </a:lnTo>
                    <a:lnTo>
                      <a:pt x="35" y="219"/>
                    </a:lnTo>
                    <a:lnTo>
                      <a:pt x="23" y="176"/>
                    </a:lnTo>
                    <a:lnTo>
                      <a:pt x="13" y="133"/>
                    </a:lnTo>
                    <a:lnTo>
                      <a:pt x="6" y="90"/>
                    </a:lnTo>
                    <a:lnTo>
                      <a:pt x="2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870D10A5-89AC-8D8A-0594-F4CE18EA4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3155950"/>
                <a:ext cx="915987" cy="266700"/>
              </a:xfrm>
              <a:custGeom>
                <a:avLst/>
                <a:gdLst/>
                <a:ahLst/>
                <a:cxnLst>
                  <a:cxn ang="0">
                    <a:pos x="69" y="1"/>
                  </a:cxn>
                  <a:cxn ang="0">
                    <a:pos x="93" y="9"/>
                  </a:cxn>
                  <a:cxn ang="0">
                    <a:pos x="126" y="21"/>
                  </a:cxn>
                  <a:cxn ang="0">
                    <a:pos x="165" y="32"/>
                  </a:cxn>
                  <a:cxn ang="0">
                    <a:pos x="210" y="41"/>
                  </a:cxn>
                  <a:cxn ang="0">
                    <a:pos x="261" y="45"/>
                  </a:cxn>
                  <a:cxn ang="0">
                    <a:pos x="316" y="44"/>
                  </a:cxn>
                  <a:cxn ang="0">
                    <a:pos x="366" y="40"/>
                  </a:cxn>
                  <a:cxn ang="0">
                    <a:pos x="410" y="33"/>
                  </a:cxn>
                  <a:cxn ang="0">
                    <a:pos x="446" y="26"/>
                  </a:cxn>
                  <a:cxn ang="0">
                    <a:pos x="474" y="19"/>
                  </a:cxn>
                  <a:cxn ang="0">
                    <a:pos x="493" y="12"/>
                  </a:cxn>
                  <a:cxn ang="0">
                    <a:pos x="510" y="6"/>
                  </a:cxn>
                  <a:cxn ang="0">
                    <a:pos x="524" y="3"/>
                  </a:cxn>
                  <a:cxn ang="0">
                    <a:pos x="538" y="5"/>
                  </a:cxn>
                  <a:cxn ang="0">
                    <a:pos x="552" y="15"/>
                  </a:cxn>
                  <a:cxn ang="0">
                    <a:pos x="565" y="32"/>
                  </a:cxn>
                  <a:cxn ang="0">
                    <a:pos x="572" y="52"/>
                  </a:cxn>
                  <a:cxn ang="0">
                    <a:pos x="576" y="70"/>
                  </a:cxn>
                  <a:cxn ang="0">
                    <a:pos x="577" y="81"/>
                  </a:cxn>
                  <a:cxn ang="0">
                    <a:pos x="577" y="83"/>
                  </a:cxn>
                  <a:cxn ang="0">
                    <a:pos x="577" y="89"/>
                  </a:cxn>
                  <a:cxn ang="0">
                    <a:pos x="577" y="99"/>
                  </a:cxn>
                  <a:cxn ang="0">
                    <a:pos x="573" y="109"/>
                  </a:cxn>
                  <a:cxn ang="0">
                    <a:pos x="564" y="119"/>
                  </a:cxn>
                  <a:cxn ang="0">
                    <a:pos x="538" y="130"/>
                  </a:cxn>
                  <a:cxn ang="0">
                    <a:pos x="501" y="143"/>
                  </a:cxn>
                  <a:cxn ang="0">
                    <a:pos x="462" y="153"/>
                  </a:cxn>
                  <a:cxn ang="0">
                    <a:pos x="421" y="161"/>
                  </a:cxn>
                  <a:cxn ang="0">
                    <a:pos x="373" y="166"/>
                  </a:cxn>
                  <a:cxn ang="0">
                    <a:pos x="319" y="168"/>
                  </a:cxn>
                  <a:cxn ang="0">
                    <a:pos x="287" y="168"/>
                  </a:cxn>
                  <a:cxn ang="0">
                    <a:pos x="275" y="168"/>
                  </a:cxn>
                  <a:cxn ang="0">
                    <a:pos x="252" y="168"/>
                  </a:cxn>
                  <a:cxn ang="0">
                    <a:pos x="222" y="166"/>
                  </a:cxn>
                  <a:cxn ang="0">
                    <a:pos x="186" y="163"/>
                  </a:cxn>
                  <a:cxn ang="0">
                    <a:pos x="146" y="158"/>
                  </a:cxn>
                  <a:cxn ang="0">
                    <a:pos x="104" y="151"/>
                  </a:cxn>
                  <a:cxn ang="0">
                    <a:pos x="64" y="141"/>
                  </a:cxn>
                  <a:cxn ang="0">
                    <a:pos x="26" y="128"/>
                  </a:cxn>
                  <a:cxn ang="0">
                    <a:pos x="23" y="126"/>
                  </a:cxn>
                  <a:cxn ang="0">
                    <a:pos x="16" y="121"/>
                  </a:cxn>
                  <a:cxn ang="0">
                    <a:pos x="8" y="112"/>
                  </a:cxn>
                  <a:cxn ang="0">
                    <a:pos x="2" y="100"/>
                  </a:cxn>
                  <a:cxn ang="0">
                    <a:pos x="1" y="85"/>
                  </a:cxn>
                  <a:cxn ang="0">
                    <a:pos x="25" y="24"/>
                  </a:cxn>
                  <a:cxn ang="0">
                    <a:pos x="26" y="21"/>
                  </a:cxn>
                  <a:cxn ang="0">
                    <a:pos x="30" y="15"/>
                  </a:cxn>
                  <a:cxn ang="0">
                    <a:pos x="37" y="8"/>
                  </a:cxn>
                  <a:cxn ang="0">
                    <a:pos x="47" y="2"/>
                  </a:cxn>
                  <a:cxn ang="0">
                    <a:pos x="61" y="0"/>
                  </a:cxn>
                </a:cxnLst>
                <a:rect l="0" t="0" r="r" b="b"/>
                <a:pathLst>
                  <a:path w="577" h="168">
                    <a:moveTo>
                      <a:pt x="61" y="0"/>
                    </a:moveTo>
                    <a:lnTo>
                      <a:pt x="69" y="1"/>
                    </a:lnTo>
                    <a:lnTo>
                      <a:pt x="78" y="4"/>
                    </a:lnTo>
                    <a:lnTo>
                      <a:pt x="93" y="9"/>
                    </a:lnTo>
                    <a:lnTo>
                      <a:pt x="108" y="15"/>
                    </a:lnTo>
                    <a:lnTo>
                      <a:pt x="126" y="21"/>
                    </a:lnTo>
                    <a:lnTo>
                      <a:pt x="145" y="26"/>
                    </a:lnTo>
                    <a:lnTo>
                      <a:pt x="165" y="32"/>
                    </a:lnTo>
                    <a:lnTo>
                      <a:pt x="187" y="36"/>
                    </a:lnTo>
                    <a:lnTo>
                      <a:pt x="210" y="41"/>
                    </a:lnTo>
                    <a:lnTo>
                      <a:pt x="235" y="44"/>
                    </a:lnTo>
                    <a:lnTo>
                      <a:pt x="261" y="45"/>
                    </a:lnTo>
                    <a:lnTo>
                      <a:pt x="289" y="46"/>
                    </a:lnTo>
                    <a:lnTo>
                      <a:pt x="316" y="44"/>
                    </a:lnTo>
                    <a:lnTo>
                      <a:pt x="342" y="42"/>
                    </a:lnTo>
                    <a:lnTo>
                      <a:pt x="366" y="40"/>
                    </a:lnTo>
                    <a:lnTo>
                      <a:pt x="389" y="36"/>
                    </a:lnTo>
                    <a:lnTo>
                      <a:pt x="410" y="33"/>
                    </a:lnTo>
                    <a:lnTo>
                      <a:pt x="430" y="30"/>
                    </a:lnTo>
                    <a:lnTo>
                      <a:pt x="446" y="26"/>
                    </a:lnTo>
                    <a:lnTo>
                      <a:pt x="461" y="22"/>
                    </a:lnTo>
                    <a:lnTo>
                      <a:pt x="474" y="19"/>
                    </a:lnTo>
                    <a:lnTo>
                      <a:pt x="484" y="16"/>
                    </a:lnTo>
                    <a:lnTo>
                      <a:pt x="493" y="12"/>
                    </a:lnTo>
                    <a:lnTo>
                      <a:pt x="501" y="9"/>
                    </a:lnTo>
                    <a:lnTo>
                      <a:pt x="510" y="6"/>
                    </a:lnTo>
                    <a:lnTo>
                      <a:pt x="517" y="4"/>
                    </a:lnTo>
                    <a:lnTo>
                      <a:pt x="524" y="3"/>
                    </a:lnTo>
                    <a:lnTo>
                      <a:pt x="531" y="3"/>
                    </a:lnTo>
                    <a:lnTo>
                      <a:pt x="538" y="5"/>
                    </a:lnTo>
                    <a:lnTo>
                      <a:pt x="546" y="9"/>
                    </a:lnTo>
                    <a:lnTo>
                      <a:pt x="552" y="15"/>
                    </a:lnTo>
                    <a:lnTo>
                      <a:pt x="559" y="23"/>
                    </a:lnTo>
                    <a:lnTo>
                      <a:pt x="565" y="32"/>
                    </a:lnTo>
                    <a:lnTo>
                      <a:pt x="569" y="42"/>
                    </a:lnTo>
                    <a:lnTo>
                      <a:pt x="572" y="52"/>
                    </a:lnTo>
                    <a:lnTo>
                      <a:pt x="574" y="61"/>
                    </a:lnTo>
                    <a:lnTo>
                      <a:pt x="576" y="70"/>
                    </a:lnTo>
                    <a:lnTo>
                      <a:pt x="577" y="77"/>
                    </a:lnTo>
                    <a:lnTo>
                      <a:pt x="577" y="81"/>
                    </a:lnTo>
                    <a:lnTo>
                      <a:pt x="577" y="82"/>
                    </a:lnTo>
                    <a:lnTo>
                      <a:pt x="577" y="83"/>
                    </a:lnTo>
                    <a:lnTo>
                      <a:pt x="577" y="86"/>
                    </a:lnTo>
                    <a:lnTo>
                      <a:pt x="577" y="89"/>
                    </a:lnTo>
                    <a:lnTo>
                      <a:pt x="577" y="94"/>
                    </a:lnTo>
                    <a:lnTo>
                      <a:pt x="577" y="99"/>
                    </a:lnTo>
                    <a:lnTo>
                      <a:pt x="575" y="104"/>
                    </a:lnTo>
                    <a:lnTo>
                      <a:pt x="573" y="109"/>
                    </a:lnTo>
                    <a:lnTo>
                      <a:pt x="569" y="115"/>
                    </a:lnTo>
                    <a:lnTo>
                      <a:pt x="564" y="119"/>
                    </a:lnTo>
                    <a:lnTo>
                      <a:pt x="557" y="123"/>
                    </a:lnTo>
                    <a:lnTo>
                      <a:pt x="538" y="130"/>
                    </a:lnTo>
                    <a:lnTo>
                      <a:pt x="520" y="137"/>
                    </a:lnTo>
                    <a:lnTo>
                      <a:pt x="501" y="143"/>
                    </a:lnTo>
                    <a:lnTo>
                      <a:pt x="482" y="148"/>
                    </a:lnTo>
                    <a:lnTo>
                      <a:pt x="462" y="153"/>
                    </a:lnTo>
                    <a:lnTo>
                      <a:pt x="442" y="158"/>
                    </a:lnTo>
                    <a:lnTo>
                      <a:pt x="421" y="161"/>
                    </a:lnTo>
                    <a:lnTo>
                      <a:pt x="398" y="164"/>
                    </a:lnTo>
                    <a:lnTo>
                      <a:pt x="373" y="166"/>
                    </a:lnTo>
                    <a:lnTo>
                      <a:pt x="347" y="168"/>
                    </a:lnTo>
                    <a:lnTo>
                      <a:pt x="319" y="168"/>
                    </a:lnTo>
                    <a:lnTo>
                      <a:pt x="289" y="168"/>
                    </a:lnTo>
                    <a:lnTo>
                      <a:pt x="287" y="168"/>
                    </a:lnTo>
                    <a:lnTo>
                      <a:pt x="282" y="168"/>
                    </a:lnTo>
                    <a:lnTo>
                      <a:pt x="275" y="168"/>
                    </a:lnTo>
                    <a:lnTo>
                      <a:pt x="265" y="168"/>
                    </a:lnTo>
                    <a:lnTo>
                      <a:pt x="252" y="168"/>
                    </a:lnTo>
                    <a:lnTo>
                      <a:pt x="238" y="167"/>
                    </a:lnTo>
                    <a:lnTo>
                      <a:pt x="222" y="166"/>
                    </a:lnTo>
                    <a:lnTo>
                      <a:pt x="204" y="165"/>
                    </a:lnTo>
                    <a:lnTo>
                      <a:pt x="186" y="163"/>
                    </a:lnTo>
                    <a:lnTo>
                      <a:pt x="166" y="161"/>
                    </a:lnTo>
                    <a:lnTo>
                      <a:pt x="146" y="158"/>
                    </a:lnTo>
                    <a:lnTo>
                      <a:pt x="125" y="155"/>
                    </a:lnTo>
                    <a:lnTo>
                      <a:pt x="104" y="151"/>
                    </a:lnTo>
                    <a:lnTo>
                      <a:pt x="84" y="146"/>
                    </a:lnTo>
                    <a:lnTo>
                      <a:pt x="64" y="141"/>
                    </a:lnTo>
                    <a:lnTo>
                      <a:pt x="44" y="135"/>
                    </a:lnTo>
                    <a:lnTo>
                      <a:pt x="26" y="128"/>
                    </a:lnTo>
                    <a:lnTo>
                      <a:pt x="25" y="128"/>
                    </a:lnTo>
                    <a:lnTo>
                      <a:pt x="23" y="126"/>
                    </a:lnTo>
                    <a:lnTo>
                      <a:pt x="20" y="124"/>
                    </a:lnTo>
                    <a:lnTo>
                      <a:pt x="16" y="121"/>
                    </a:lnTo>
                    <a:lnTo>
                      <a:pt x="12" y="117"/>
                    </a:lnTo>
                    <a:lnTo>
                      <a:pt x="8" y="112"/>
                    </a:lnTo>
                    <a:lnTo>
                      <a:pt x="4" y="107"/>
                    </a:lnTo>
                    <a:lnTo>
                      <a:pt x="2" y="100"/>
                    </a:lnTo>
                    <a:lnTo>
                      <a:pt x="0" y="93"/>
                    </a:lnTo>
                    <a:lnTo>
                      <a:pt x="1" y="85"/>
                    </a:lnTo>
                    <a:lnTo>
                      <a:pt x="2" y="76"/>
                    </a:lnTo>
                    <a:lnTo>
                      <a:pt x="25" y="24"/>
                    </a:lnTo>
                    <a:lnTo>
                      <a:pt x="25" y="23"/>
                    </a:lnTo>
                    <a:lnTo>
                      <a:pt x="26" y="21"/>
                    </a:lnTo>
                    <a:lnTo>
                      <a:pt x="28" y="18"/>
                    </a:lnTo>
                    <a:lnTo>
                      <a:pt x="30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3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9BAB58E3-DEDB-F9E3-0884-43475F1F2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013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1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1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1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1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CA2E3767-845E-440C-EB4F-A7A86F3AF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2114550"/>
                <a:ext cx="155575" cy="1920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62" y="0"/>
                  </a:cxn>
                  <a:cxn ang="0">
                    <a:pos x="72" y="1"/>
                  </a:cxn>
                  <a:cxn ang="0">
                    <a:pos x="80" y="5"/>
                  </a:cxn>
                  <a:cxn ang="0">
                    <a:pos x="87" y="10"/>
                  </a:cxn>
                  <a:cxn ang="0">
                    <a:pos x="93" y="18"/>
                  </a:cxn>
                  <a:cxn ang="0">
                    <a:pos x="96" y="26"/>
                  </a:cxn>
                  <a:cxn ang="0">
                    <a:pos x="98" y="36"/>
                  </a:cxn>
                  <a:cxn ang="0">
                    <a:pos x="98" y="85"/>
                  </a:cxn>
                  <a:cxn ang="0">
                    <a:pos x="96" y="94"/>
                  </a:cxn>
                  <a:cxn ang="0">
                    <a:pos x="93" y="103"/>
                  </a:cxn>
                  <a:cxn ang="0">
                    <a:pos x="87" y="110"/>
                  </a:cxn>
                  <a:cxn ang="0">
                    <a:pos x="80" y="116"/>
                  </a:cxn>
                  <a:cxn ang="0">
                    <a:pos x="72" y="119"/>
                  </a:cxn>
                  <a:cxn ang="0">
                    <a:pos x="62" y="121"/>
                  </a:cxn>
                  <a:cxn ang="0">
                    <a:pos x="36" y="121"/>
                  </a:cxn>
                  <a:cxn ang="0">
                    <a:pos x="26" y="119"/>
                  </a:cxn>
                  <a:cxn ang="0">
                    <a:pos x="18" y="116"/>
                  </a:cxn>
                  <a:cxn ang="0">
                    <a:pos x="10" y="110"/>
                  </a:cxn>
                  <a:cxn ang="0">
                    <a:pos x="5" y="103"/>
                  </a:cxn>
                  <a:cxn ang="0">
                    <a:pos x="1" y="94"/>
                  </a:cxn>
                  <a:cxn ang="0">
                    <a:pos x="0" y="85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98" h="121">
                    <a:moveTo>
                      <a:pt x="36" y="0"/>
                    </a:moveTo>
                    <a:lnTo>
                      <a:pt x="62" y="0"/>
                    </a:lnTo>
                    <a:lnTo>
                      <a:pt x="72" y="1"/>
                    </a:lnTo>
                    <a:lnTo>
                      <a:pt x="80" y="5"/>
                    </a:lnTo>
                    <a:lnTo>
                      <a:pt x="87" y="10"/>
                    </a:lnTo>
                    <a:lnTo>
                      <a:pt x="93" y="18"/>
                    </a:lnTo>
                    <a:lnTo>
                      <a:pt x="96" y="26"/>
                    </a:lnTo>
                    <a:lnTo>
                      <a:pt x="98" y="36"/>
                    </a:lnTo>
                    <a:lnTo>
                      <a:pt x="98" y="85"/>
                    </a:lnTo>
                    <a:lnTo>
                      <a:pt x="96" y="94"/>
                    </a:lnTo>
                    <a:lnTo>
                      <a:pt x="93" y="103"/>
                    </a:lnTo>
                    <a:lnTo>
                      <a:pt x="87" y="110"/>
                    </a:lnTo>
                    <a:lnTo>
                      <a:pt x="80" y="116"/>
                    </a:lnTo>
                    <a:lnTo>
                      <a:pt x="72" y="119"/>
                    </a:lnTo>
                    <a:lnTo>
                      <a:pt x="62" y="121"/>
                    </a:lnTo>
                    <a:lnTo>
                      <a:pt x="36" y="121"/>
                    </a:lnTo>
                    <a:lnTo>
                      <a:pt x="26" y="119"/>
                    </a:lnTo>
                    <a:lnTo>
                      <a:pt x="18" y="116"/>
                    </a:lnTo>
                    <a:lnTo>
                      <a:pt x="10" y="110"/>
                    </a:lnTo>
                    <a:lnTo>
                      <a:pt x="5" y="103"/>
                    </a:lnTo>
                    <a:lnTo>
                      <a:pt x="1" y="94"/>
                    </a:lnTo>
                    <a:lnTo>
                      <a:pt x="0" y="85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5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865CAE92-8D28-51F3-F930-0C911EEF9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200" y="2060575"/>
                <a:ext cx="2174875" cy="30003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334" y="0"/>
                  </a:cxn>
                  <a:cxn ang="0">
                    <a:pos x="1344" y="1"/>
                  </a:cxn>
                  <a:cxn ang="0">
                    <a:pos x="1352" y="5"/>
                  </a:cxn>
                  <a:cxn ang="0">
                    <a:pos x="1359" y="10"/>
                  </a:cxn>
                  <a:cxn ang="0">
                    <a:pos x="1365" y="18"/>
                  </a:cxn>
                  <a:cxn ang="0">
                    <a:pos x="1369" y="26"/>
                  </a:cxn>
                  <a:cxn ang="0">
                    <a:pos x="1370" y="36"/>
                  </a:cxn>
                  <a:cxn ang="0">
                    <a:pos x="1370" y="153"/>
                  </a:cxn>
                  <a:cxn ang="0">
                    <a:pos x="1369" y="162"/>
                  </a:cxn>
                  <a:cxn ang="0">
                    <a:pos x="1365" y="171"/>
                  </a:cxn>
                  <a:cxn ang="0">
                    <a:pos x="1359" y="178"/>
                  </a:cxn>
                  <a:cxn ang="0">
                    <a:pos x="1352" y="184"/>
                  </a:cxn>
                  <a:cxn ang="0">
                    <a:pos x="1344" y="187"/>
                  </a:cxn>
                  <a:cxn ang="0">
                    <a:pos x="1334" y="189"/>
                  </a:cxn>
                  <a:cxn ang="0">
                    <a:pos x="36" y="189"/>
                  </a:cxn>
                  <a:cxn ang="0">
                    <a:pos x="26" y="187"/>
                  </a:cxn>
                  <a:cxn ang="0">
                    <a:pos x="18" y="184"/>
                  </a:cxn>
                  <a:cxn ang="0">
                    <a:pos x="10" y="178"/>
                  </a:cxn>
                  <a:cxn ang="0">
                    <a:pos x="5" y="171"/>
                  </a:cxn>
                  <a:cxn ang="0">
                    <a:pos x="1" y="162"/>
                  </a:cxn>
                  <a:cxn ang="0">
                    <a:pos x="0" y="153"/>
                  </a:cxn>
                  <a:cxn ang="0">
                    <a:pos x="0" y="36"/>
                  </a:cxn>
                  <a:cxn ang="0">
                    <a:pos x="1" y="26"/>
                  </a:cxn>
                  <a:cxn ang="0">
                    <a:pos x="5" y="18"/>
                  </a:cxn>
                  <a:cxn ang="0">
                    <a:pos x="10" y="10"/>
                  </a:cxn>
                  <a:cxn ang="0">
                    <a:pos x="18" y="5"/>
                  </a:cxn>
                  <a:cxn ang="0">
                    <a:pos x="26" y="1"/>
                  </a:cxn>
                  <a:cxn ang="0">
                    <a:pos x="36" y="0"/>
                  </a:cxn>
                </a:cxnLst>
                <a:rect l="0" t="0" r="r" b="b"/>
                <a:pathLst>
                  <a:path w="1370" h="189">
                    <a:moveTo>
                      <a:pt x="36" y="0"/>
                    </a:moveTo>
                    <a:lnTo>
                      <a:pt x="1334" y="0"/>
                    </a:lnTo>
                    <a:lnTo>
                      <a:pt x="1344" y="1"/>
                    </a:lnTo>
                    <a:lnTo>
                      <a:pt x="1352" y="5"/>
                    </a:lnTo>
                    <a:lnTo>
                      <a:pt x="1359" y="10"/>
                    </a:lnTo>
                    <a:lnTo>
                      <a:pt x="1365" y="18"/>
                    </a:lnTo>
                    <a:lnTo>
                      <a:pt x="1369" y="26"/>
                    </a:lnTo>
                    <a:lnTo>
                      <a:pt x="1370" y="36"/>
                    </a:lnTo>
                    <a:lnTo>
                      <a:pt x="1370" y="153"/>
                    </a:lnTo>
                    <a:lnTo>
                      <a:pt x="1369" y="162"/>
                    </a:lnTo>
                    <a:lnTo>
                      <a:pt x="1365" y="171"/>
                    </a:lnTo>
                    <a:lnTo>
                      <a:pt x="1359" y="178"/>
                    </a:lnTo>
                    <a:lnTo>
                      <a:pt x="1352" y="184"/>
                    </a:lnTo>
                    <a:lnTo>
                      <a:pt x="1344" y="187"/>
                    </a:lnTo>
                    <a:lnTo>
                      <a:pt x="1334" y="189"/>
                    </a:lnTo>
                    <a:lnTo>
                      <a:pt x="36" y="189"/>
                    </a:lnTo>
                    <a:lnTo>
                      <a:pt x="26" y="187"/>
                    </a:lnTo>
                    <a:lnTo>
                      <a:pt x="18" y="184"/>
                    </a:lnTo>
                    <a:lnTo>
                      <a:pt x="10" y="178"/>
                    </a:lnTo>
                    <a:lnTo>
                      <a:pt x="5" y="171"/>
                    </a:lnTo>
                    <a:lnTo>
                      <a:pt x="1" y="162"/>
                    </a:lnTo>
                    <a:lnTo>
                      <a:pt x="0" y="153"/>
                    </a:lnTo>
                    <a:lnTo>
                      <a:pt x="0" y="36"/>
                    </a:lnTo>
                    <a:lnTo>
                      <a:pt x="1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8" y="5"/>
                    </a:lnTo>
                    <a:lnTo>
                      <a:pt x="26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1F497D">
                  <a:lumMod val="75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999FF2-F070-064A-A557-59A87DA808CC}"/>
              </a:ext>
            </a:extLst>
          </p:cNvPr>
          <p:cNvGrpSpPr/>
          <p:nvPr/>
        </p:nvGrpSpPr>
        <p:grpSpPr>
          <a:xfrm>
            <a:off x="350719" y="1486788"/>
            <a:ext cx="2647465" cy="2570062"/>
            <a:chOff x="350719" y="1486788"/>
            <a:chExt cx="2647465" cy="257006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A113FB9-B833-797A-9220-666FC3C51A3D}"/>
                </a:ext>
              </a:extLst>
            </p:cNvPr>
            <p:cNvSpPr/>
            <p:nvPr/>
          </p:nvSpPr>
          <p:spPr>
            <a:xfrm>
              <a:off x="452840" y="1728755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AB4C0C-4589-3781-510B-603F95AA66B8}"/>
                </a:ext>
              </a:extLst>
            </p:cNvPr>
            <p:cNvSpPr txBox="1"/>
            <p:nvPr/>
          </p:nvSpPr>
          <p:spPr>
            <a:xfrm>
              <a:off x="350719" y="2369818"/>
              <a:ext cx="26474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Cuộc kháng chiến chống Tống giai đoạn thứ nhất (năm 1075)</a:t>
              </a:r>
            </a:p>
          </p:txBody>
        </p:sp>
        <p:pic>
          <p:nvPicPr>
            <p:cNvPr id="33" name="Graphic 32" descr="Classroom">
              <a:extLst>
                <a:ext uri="{FF2B5EF4-FFF2-40B4-BE49-F238E27FC236}">
                  <a16:creationId xmlns:a16="http://schemas.microsoft.com/office/drawing/2014/main" id="{6F5539E6-0AC1-04BA-9199-BFE2CD80E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184171" y="1486788"/>
              <a:ext cx="817712" cy="81771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E5F9B7-D999-CA3C-5EA1-6356C32D8411}"/>
              </a:ext>
            </a:extLst>
          </p:cNvPr>
          <p:cNvGrpSpPr/>
          <p:nvPr/>
        </p:nvGrpSpPr>
        <p:grpSpPr>
          <a:xfrm>
            <a:off x="6079352" y="1237130"/>
            <a:ext cx="2729494" cy="2733223"/>
            <a:chOff x="6295332" y="1411100"/>
            <a:chExt cx="2513514" cy="258702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BE55863-B14E-9159-823D-B2223A878ABA}"/>
                </a:ext>
              </a:extLst>
            </p:cNvPr>
            <p:cNvSpPr/>
            <p:nvPr/>
          </p:nvSpPr>
          <p:spPr>
            <a:xfrm>
              <a:off x="6295332" y="1670026"/>
              <a:ext cx="2434383" cy="232809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0976889-7683-23CD-C066-F5706DCCBC0E}"/>
                </a:ext>
              </a:extLst>
            </p:cNvPr>
            <p:cNvSpPr txBox="1"/>
            <p:nvPr/>
          </p:nvSpPr>
          <p:spPr>
            <a:xfrm>
              <a:off x="6313202" y="2242726"/>
              <a:ext cx="2495644" cy="148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Cuộc kháng chiến chống Tống giai đoạn thứ hai </a:t>
              </a:r>
            </a:p>
            <a:p>
              <a:pPr lvl="0" algn="ctr"/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(năm 107)</a:t>
              </a:r>
            </a:p>
          </p:txBody>
        </p:sp>
        <p:pic>
          <p:nvPicPr>
            <p:cNvPr id="36" name="Graphic 35" descr="Books on shelf">
              <a:extLst>
                <a:ext uri="{FF2B5EF4-FFF2-40B4-BE49-F238E27FC236}">
                  <a16:creationId xmlns:a16="http://schemas.microsoft.com/office/drawing/2014/main" id="{9AA31F22-A372-9842-8705-B3F00CE68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215546" y="1411100"/>
              <a:ext cx="822789" cy="8227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6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3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13"/>
          <p:cNvGrpSpPr/>
          <p:nvPr/>
        </p:nvGrpSpPr>
        <p:grpSpPr>
          <a:xfrm>
            <a:off x="15353" y="-36970"/>
            <a:ext cx="1424616" cy="1378325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7715535" y="-36970"/>
            <a:ext cx="1424616" cy="1378325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27878" y="91905"/>
            <a:ext cx="9050267" cy="498172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Rectangle: Rounded Corners 3">
            <a:extLst>
              <a:ext uri="{FF2B5EF4-FFF2-40B4-BE49-F238E27FC236}">
                <a16:creationId xmlns:a16="http://schemas.microsoft.com/office/drawing/2014/main" id="{BBEE5217-F12D-BE44-ADEB-04E2896D2168}"/>
              </a:ext>
            </a:extLst>
          </p:cNvPr>
          <p:cNvSpPr/>
          <p:nvPr/>
        </p:nvSpPr>
        <p:spPr>
          <a:xfrm>
            <a:off x="533267" y="-42728"/>
            <a:ext cx="8091641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buClrTx/>
            </a:pPr>
            <a:r>
              <a:rPr lang="vi-VN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12: CUỘC KHÁNG CHIẾN CHỐNG QUÂN XÂM LƯỢC TỐNG (1075 – 1077) (t1)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258106" y="949452"/>
            <a:ext cx="7871680" cy="40819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Cuộc kháng chiến chống Tống giai đoạn thứ nhất (năm 1075)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06D95-6A99-D440-B38D-B2D95FA58BD6}"/>
              </a:ext>
            </a:extLst>
          </p:cNvPr>
          <p:cNvGrpSpPr/>
          <p:nvPr/>
        </p:nvGrpSpPr>
        <p:grpSpPr>
          <a:xfrm>
            <a:off x="514349" y="1382658"/>
            <a:ext cx="8042278" cy="1418785"/>
            <a:chOff x="883785" y="1742811"/>
            <a:chExt cx="10723037" cy="189171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ECF257-233C-3947-9688-174F533104C0}"/>
                </a:ext>
              </a:extLst>
            </p:cNvPr>
            <p:cNvGrpSpPr/>
            <p:nvPr/>
          </p:nvGrpSpPr>
          <p:grpSpPr>
            <a:xfrm>
              <a:off x="883785" y="1742811"/>
              <a:ext cx="10723037" cy="1891713"/>
              <a:chOff x="1082847" y="869689"/>
              <a:chExt cx="10723037" cy="195484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EB68909-9924-0A4D-B046-5E1EFF6DED91}"/>
                  </a:ext>
                </a:extLst>
              </p:cNvPr>
              <p:cNvGrpSpPr/>
              <p:nvPr/>
            </p:nvGrpSpPr>
            <p:grpSpPr>
              <a:xfrm>
                <a:off x="1082847" y="869689"/>
                <a:ext cx="10723037" cy="1954846"/>
                <a:chOff x="1082847" y="869689"/>
                <a:chExt cx="10723037" cy="1954846"/>
              </a:xfrm>
            </p:grpSpPr>
            <p:pic>
              <p:nvPicPr>
                <p:cNvPr id="94" name="Picture 18">
                  <a:extLst>
                    <a:ext uri="{FF2B5EF4-FFF2-40B4-BE49-F238E27FC236}">
                      <a16:creationId xmlns:a16="http://schemas.microsoft.com/office/drawing/2014/main" id="{E552888C-61BE-5843-93FE-1FBCEF7D4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5476">
                  <a:off x="1358815" y="869689"/>
                  <a:ext cx="10447069" cy="1954846"/>
                </a:xfrm>
                <a:prstGeom prst="rect">
                  <a:avLst/>
                </a:prstGeom>
              </p:spPr>
            </p:pic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31F998F9-E5C8-7B45-B6EF-058A383921B6}"/>
                    </a:ext>
                  </a:extLst>
                </p:cNvPr>
                <p:cNvGrpSpPr/>
                <p:nvPr/>
              </p:nvGrpSpPr>
              <p:grpSpPr>
                <a:xfrm>
                  <a:off x="1082847" y="1274728"/>
                  <a:ext cx="9188923" cy="1458881"/>
                  <a:chOff x="1082847" y="1274728"/>
                  <a:chExt cx="9188923" cy="1458881"/>
                </a:xfrm>
              </p:grpSpPr>
              <p:pic>
                <p:nvPicPr>
                  <p:cNvPr id="97" name="Picture 21">
                    <a:extLst>
                      <a:ext uri="{FF2B5EF4-FFF2-40B4-BE49-F238E27FC236}">
                        <a16:creationId xmlns:a16="http://schemas.microsoft.com/office/drawing/2014/main" id="{653C8711-CF13-8E45-BEAC-5004ABD61E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5248397">
                    <a:off x="1012514" y="1345061"/>
                    <a:ext cx="1028916" cy="88825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23">
                    <a:extLst>
                      <a:ext uri="{FF2B5EF4-FFF2-40B4-BE49-F238E27FC236}">
                        <a16:creationId xmlns:a16="http://schemas.microsoft.com/office/drawing/2014/main" id="{5840EEA8-8180-9D4A-B9F7-C8A19658F0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4334522">
                    <a:off x="9373716" y="2437222"/>
                    <a:ext cx="251124" cy="341650"/>
                  </a:xfrm>
                  <a:prstGeom prst="rect">
                    <a:avLst/>
                  </a:prstGeom>
                </p:spPr>
              </p:pic>
              <p:pic>
                <p:nvPicPr>
                  <p:cNvPr id="99" name="Picture 24">
                    <a:extLst>
                      <a:ext uri="{FF2B5EF4-FFF2-40B4-BE49-F238E27FC236}">
                        <a16:creationId xmlns:a16="http://schemas.microsoft.com/office/drawing/2014/main" id="{2E9B008D-3E63-1E46-84D4-581B754BD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0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6956497">
                    <a:off x="9466389" y="2547231"/>
                    <a:ext cx="94820" cy="132444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26">
                    <a:extLst>
                      <a:ext uri="{FF2B5EF4-FFF2-40B4-BE49-F238E27FC236}">
                        <a16:creationId xmlns:a16="http://schemas.microsoft.com/office/drawing/2014/main" id="{5832B894-F27E-CD43-A151-3E140932D9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2853178">
                    <a:off x="9884090" y="1859956"/>
                    <a:ext cx="387680" cy="441794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27">
                    <a:extLst>
                      <a:ext uri="{FF2B5EF4-FFF2-40B4-BE49-F238E27FC236}">
                        <a16:creationId xmlns:a16="http://schemas.microsoft.com/office/drawing/2014/main" id="{8A1F5A7E-6A1E-E147-96C5-8CE6151683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9436866">
                    <a:off x="2103854" y="1749951"/>
                    <a:ext cx="387680" cy="44179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2" name="Picture 20">
                <a:extLst>
                  <a:ext uri="{FF2B5EF4-FFF2-40B4-BE49-F238E27FC236}">
                    <a16:creationId xmlns:a16="http://schemas.microsoft.com/office/drawing/2014/main" id="{9B5A89A2-AA93-3C42-A668-A6ACFE5FB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5242115">
                <a:off x="10103892" y="1245309"/>
                <a:ext cx="1028918" cy="888248"/>
              </a:xfrm>
              <a:prstGeom prst="rect">
                <a:avLst/>
              </a:prstGeom>
            </p:spPr>
          </p:pic>
          <p:pic>
            <p:nvPicPr>
              <p:cNvPr id="93" name="Picture 22">
                <a:extLst>
                  <a:ext uri="{FF2B5EF4-FFF2-40B4-BE49-F238E27FC236}">
                    <a16:creationId xmlns:a16="http://schemas.microsoft.com/office/drawing/2014/main" id="{5A332597-45FE-D74D-BCB9-DABCFF8DB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-4334522">
                <a:off x="2263966" y="1166620"/>
                <a:ext cx="330384" cy="44948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5CB335-45B8-AF4B-B9ED-5983A4FC6A22}"/>
                </a:ext>
              </a:extLst>
            </p:cNvPr>
            <p:cNvSpPr/>
            <p:nvPr/>
          </p:nvSpPr>
          <p:spPr>
            <a:xfrm>
              <a:off x="3745493" y="1946640"/>
              <a:ext cx="4245864" cy="10156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4500" b="1" kern="120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W’s &amp; 1 H</a:t>
              </a:r>
              <a:endParaRPr lang="en-VN" sz="45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64B88-3CA8-6D04-497C-131A828192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016" y="2965980"/>
            <a:ext cx="1600200" cy="172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FADFC4-0CD7-1AFF-05E8-3CD0F664C0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0259" y="2991380"/>
            <a:ext cx="1498600" cy="1701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C1D5F4-5F9B-AA6C-AE1C-ED08FA512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02" y="2953280"/>
            <a:ext cx="1651000" cy="173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3DED79-503A-92F5-A76C-B5BF58496A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69373" y="2915180"/>
            <a:ext cx="1587500" cy="177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C448F7-6898-1FED-5581-E6BC2445A3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7745" y="2909960"/>
            <a:ext cx="1930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1818168" y="79451"/>
            <a:ext cx="6480309" cy="1094945"/>
            <a:chOff x="2424222" y="334752"/>
            <a:chExt cx="7895403" cy="1231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424222" y="334752"/>
              <a:ext cx="7895403" cy="1231107"/>
              <a:chOff x="2594342" y="320210"/>
              <a:chExt cx="7895403" cy="1231107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320210"/>
                <a:ext cx="7895403" cy="1231107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VN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3877906" y="416688"/>
                <a:ext cx="6542025" cy="10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vi-VN" sz="27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Tại sao nhà Tống lại đem quân xâm lược nước ta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463379" y="492210"/>
              <a:ext cx="1453849" cy="7699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4000" b="1" kern="12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Why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278607" y="1197117"/>
            <a:ext cx="3138361" cy="3496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278607" y="1162410"/>
            <a:ext cx="3288005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1672" algn="ctr" defTabSz="685800">
              <a:lnSpc>
                <a:spcPct val="115000"/>
              </a:lnSpc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indent="41672" algn="ctr" defTabSz="685800">
              <a:lnSpc>
                <a:spcPct val="115000"/>
              </a:lnSpc>
              <a:buClrTx/>
            </a:pP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XI,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chồng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khủng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hoảng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tiến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lược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A8B6FA-6219-C80F-BDC5-D5E348BF467D}"/>
              </a:ext>
            </a:extLst>
          </p:cNvPr>
          <p:cNvGrpSpPr/>
          <p:nvPr/>
        </p:nvGrpSpPr>
        <p:grpSpPr>
          <a:xfrm>
            <a:off x="3566612" y="1295996"/>
            <a:ext cx="5546383" cy="3859113"/>
            <a:chOff x="3566612" y="1295996"/>
            <a:chExt cx="5546383" cy="38591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2B302F-8A77-1042-1317-C35CF05D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612" y="1295996"/>
              <a:ext cx="2583092" cy="33105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CFC36E-0589-5779-14A1-1CD5B9C0B89B}"/>
                </a:ext>
              </a:extLst>
            </p:cNvPr>
            <p:cNvSpPr txBox="1"/>
            <p:nvPr/>
          </p:nvSpPr>
          <p:spPr>
            <a:xfrm>
              <a:off x="3732611" y="4693444"/>
              <a:ext cx="24170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2FE265-732A-538C-9DC2-6CE9D137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9704" y="1310906"/>
              <a:ext cx="2963291" cy="33105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6ED81B-24A7-F843-D841-439C2D40E475}"/>
                </a:ext>
              </a:extLst>
            </p:cNvPr>
            <p:cNvSpPr txBox="1"/>
            <p:nvPr/>
          </p:nvSpPr>
          <p:spPr>
            <a:xfrm>
              <a:off x="6465347" y="4681835"/>
              <a:ext cx="24170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mưu của nahf tống">
            <a:hlinkClick r:id="" action="ppaction://media"/>
            <a:extLst>
              <a:ext uri="{FF2B5EF4-FFF2-40B4-BE49-F238E27FC236}">
                <a16:creationId xmlns:a16="http://schemas.microsoft.com/office/drawing/2014/main" id="{0883A040-D042-68EF-959C-C55AC13E2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85B717-FF0D-7A44-82E3-52CA795C4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4089" r="25110" b="3466"/>
          <a:stretch/>
        </p:blipFill>
        <p:spPr bwMode="auto">
          <a:xfrm>
            <a:off x="3451605" y="34306"/>
            <a:ext cx="2404872" cy="52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67689-201E-7348-9E82-1FCBD54E47A2}"/>
              </a:ext>
            </a:extLst>
          </p:cNvPr>
          <p:cNvGrpSpPr/>
          <p:nvPr/>
        </p:nvGrpSpPr>
        <p:grpSpPr>
          <a:xfrm>
            <a:off x="-20563" y="0"/>
            <a:ext cx="3319273" cy="954107"/>
            <a:chOff x="-7018" y="91581"/>
            <a:chExt cx="3319273" cy="954107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441875F-73D2-2541-8001-6748150B712B}"/>
                </a:ext>
              </a:extLst>
            </p:cNvPr>
            <p:cNvSpPr/>
            <p:nvPr/>
          </p:nvSpPr>
          <p:spPr>
            <a:xfrm>
              <a:off x="27432" y="134111"/>
              <a:ext cx="3182112" cy="886449"/>
            </a:xfrm>
            <a:prstGeom prst="wedgeRoundRectCallout">
              <a:avLst>
                <a:gd name="adj1" fmla="val 59340"/>
                <a:gd name="adj2" fmla="val 114825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71890-9C59-F449-90EB-D632015CD6E7}"/>
                </a:ext>
              </a:extLst>
            </p:cNvPr>
            <p:cNvSpPr txBox="1"/>
            <p:nvPr/>
          </p:nvSpPr>
          <p:spPr>
            <a:xfrm>
              <a:off x="-7018" y="91581"/>
              <a:ext cx="331927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 khố cạn kiệt tài chính nguy ngập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26F09-1316-E242-965D-EE2008898844}"/>
              </a:ext>
            </a:extLst>
          </p:cNvPr>
          <p:cNvGrpSpPr/>
          <p:nvPr/>
        </p:nvGrpSpPr>
        <p:grpSpPr>
          <a:xfrm>
            <a:off x="6127331" y="34305"/>
            <a:ext cx="2989237" cy="1007685"/>
            <a:chOff x="6127331" y="34305"/>
            <a:chExt cx="2989237" cy="1007685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E56A2FFC-3939-C347-8F5D-1545410D9C74}"/>
                </a:ext>
              </a:extLst>
            </p:cNvPr>
            <p:cNvSpPr/>
            <p:nvPr/>
          </p:nvSpPr>
          <p:spPr>
            <a:xfrm>
              <a:off x="6127331" y="34305"/>
              <a:ext cx="2989237" cy="1007685"/>
            </a:xfrm>
            <a:prstGeom prst="wedgeRoundRectCallout">
              <a:avLst>
                <a:gd name="adj1" fmla="val -60583"/>
                <a:gd name="adj2" fmla="val 95510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EBAC7-573C-554B-93C3-DEC345A10D0B}"/>
                </a:ext>
              </a:extLst>
            </p:cNvPr>
            <p:cNvSpPr txBox="1"/>
            <p:nvPr/>
          </p:nvSpPr>
          <p:spPr>
            <a:xfrm>
              <a:off x="6309072" y="224144"/>
              <a:ext cx="2796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bộ mâu thuẫn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8ABEF-B662-824C-B740-F50BED172E61}"/>
              </a:ext>
            </a:extLst>
          </p:cNvPr>
          <p:cNvGrpSpPr/>
          <p:nvPr/>
        </p:nvGrpSpPr>
        <p:grpSpPr>
          <a:xfrm>
            <a:off x="27432" y="3758505"/>
            <a:ext cx="3182112" cy="1432496"/>
            <a:chOff x="27432" y="3758505"/>
            <a:chExt cx="3182112" cy="1432496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9BBCE7D6-D612-BD47-A1CD-5D0FFD535FAF}"/>
                </a:ext>
              </a:extLst>
            </p:cNvPr>
            <p:cNvSpPr/>
            <p:nvPr/>
          </p:nvSpPr>
          <p:spPr>
            <a:xfrm>
              <a:off x="27432" y="3758505"/>
              <a:ext cx="3182112" cy="1384995"/>
            </a:xfrm>
            <a:prstGeom prst="wedgeRoundRectCallout">
              <a:avLst>
                <a:gd name="adj1" fmla="val 52384"/>
                <a:gd name="adj2" fmla="val -11487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418B0-14C9-164C-B5BD-257F1213A113}"/>
                </a:ext>
              </a:extLst>
            </p:cNvPr>
            <p:cNvSpPr txBox="1"/>
            <p:nvPr/>
          </p:nvSpPr>
          <p:spPr>
            <a:xfrm>
              <a:off x="38565" y="3806006"/>
              <a:ext cx="31072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dân đói khổ, nhiều nơi nổi dậy đấu tranh.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56EB2-3C0F-C243-B6DA-067056753F04}"/>
              </a:ext>
            </a:extLst>
          </p:cNvPr>
          <p:cNvGrpSpPr/>
          <p:nvPr/>
        </p:nvGrpSpPr>
        <p:grpSpPr>
          <a:xfrm>
            <a:off x="5923323" y="3375119"/>
            <a:ext cx="3182112" cy="1815882"/>
            <a:chOff x="5923323" y="3375119"/>
            <a:chExt cx="3182112" cy="1815882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61CD5E0-B68F-F74B-89D4-DE20E10C3299}"/>
                </a:ext>
              </a:extLst>
            </p:cNvPr>
            <p:cNvSpPr/>
            <p:nvPr/>
          </p:nvSpPr>
          <p:spPr>
            <a:xfrm>
              <a:off x="5923323" y="3422620"/>
              <a:ext cx="3182112" cy="1720880"/>
            </a:xfrm>
            <a:prstGeom prst="wedgeRoundRectCallout">
              <a:avLst>
                <a:gd name="adj1" fmla="val -54053"/>
                <a:gd name="adj2" fmla="val -8294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993CE-F2B3-3B4D-A8B0-093C1219055E}"/>
                </a:ext>
              </a:extLst>
            </p:cNvPr>
            <p:cNvSpPr txBox="1"/>
            <p:nvPr/>
          </p:nvSpPr>
          <p:spPr>
            <a:xfrm>
              <a:off x="6098538" y="3375119"/>
              <a:ext cx="29431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 biên cương thường xuyên bị hai nước Liêu-Hạ quấy nhiễu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9E3D3-0496-B941-BD23-1B6992DE0480}"/>
              </a:ext>
            </a:extLst>
          </p:cNvPr>
          <p:cNvSpPr/>
          <p:nvPr/>
        </p:nvSpPr>
        <p:spPr>
          <a:xfrm>
            <a:off x="511366" y="1615238"/>
            <a:ext cx="18261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49FF9-0E2C-C94F-A4CC-B34B948655B9}"/>
              </a:ext>
            </a:extLst>
          </p:cNvPr>
          <p:cNvSpPr/>
          <p:nvPr/>
        </p:nvSpPr>
        <p:spPr>
          <a:xfrm>
            <a:off x="6451866" y="1550875"/>
            <a:ext cx="2236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36"/>
          <p:cNvGrpSpPr/>
          <p:nvPr/>
        </p:nvGrpSpPr>
        <p:grpSpPr>
          <a:xfrm rot="10800000">
            <a:off x="5583911" y="252081"/>
            <a:ext cx="4545173" cy="5340275"/>
            <a:chOff x="-1304773" y="-1131675"/>
            <a:chExt cx="4545173" cy="5340275"/>
          </a:xfrm>
        </p:grpSpPr>
        <p:pic>
          <p:nvPicPr>
            <p:cNvPr id="421" name="Google Shape;42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48ABA-62E4-9848-9F0F-16D848C2A21E}"/>
              </a:ext>
            </a:extLst>
          </p:cNvPr>
          <p:cNvSpPr/>
          <p:nvPr/>
        </p:nvSpPr>
        <p:spPr>
          <a:xfrm>
            <a:off x="-40318" y="1137701"/>
            <a:ext cx="51179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“Sau</a:t>
            </a:r>
            <a:r>
              <a:rPr lang="en-US" altLang="en-VN" sz="32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9230B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Giao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Chỉ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Đại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Việt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thua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đặt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thành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quận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huyện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trị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sung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công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cải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nếu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thắng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Đại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Việt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thì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Tống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sẽ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tăng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nước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Liêu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Hạ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sẽ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phải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kiêng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nể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BE3F978A-6EC5-6540-B6DF-4359AA0C9175}"/>
              </a:ext>
            </a:extLst>
          </p:cNvPr>
          <p:cNvSpPr/>
          <p:nvPr/>
        </p:nvSpPr>
        <p:spPr>
          <a:xfrm>
            <a:off x="330205" y="245523"/>
            <a:ext cx="3624055" cy="791789"/>
          </a:xfrm>
          <a:prstGeom prst="flowChartTerminato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 Thần Tông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75E4C-454C-7C77-FC11-EE146BCC5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89742" y="-122762"/>
            <a:ext cx="2842900" cy="5389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F79C16-D3B9-014B-AB5B-390F047F5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5" b="18184"/>
          <a:stretch/>
        </p:blipFill>
        <p:spPr bwMode="auto">
          <a:xfrm>
            <a:off x="-1" y="489098"/>
            <a:ext cx="3030279" cy="20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8AE98-D2EC-6645-B00A-4E5E3562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41" y="164543"/>
            <a:ext cx="2593683" cy="2593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B864-D127-0E49-9622-BFF62DE44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799" y="205490"/>
            <a:ext cx="2553199" cy="2366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81A12-AFE0-DD4F-A3F3-C79CD2D033F9}"/>
              </a:ext>
            </a:extLst>
          </p:cNvPr>
          <p:cNvSpPr txBox="1"/>
          <p:nvPr/>
        </p:nvSpPr>
        <p:spPr>
          <a:xfrm>
            <a:off x="7028121" y="2758226"/>
            <a:ext cx="2115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 giục vua Chăm pa đánh lên từ phía nam.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C7AD5-DF74-E043-BD1B-3D2AF8C240CF}"/>
              </a:ext>
            </a:extLst>
          </p:cNvPr>
          <p:cNvSpPr/>
          <p:nvPr/>
        </p:nvSpPr>
        <p:spPr>
          <a:xfrm>
            <a:off x="3631755" y="2662395"/>
            <a:ext cx="2731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cản việc trao đổi, buôn bán giữa hai nước, dụ dỗ các tù trưởng dân tộc.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0CE1D9-D236-9B4A-BAEE-2CAAB72799E4}"/>
              </a:ext>
            </a:extLst>
          </p:cNvPr>
          <p:cNvSpPr/>
          <p:nvPr/>
        </p:nvSpPr>
        <p:spPr>
          <a:xfrm>
            <a:off x="0" y="2571750"/>
            <a:ext cx="31331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những căn cứ quân sự, hậu cần gần biên giới, làm nơi xuất phát trực tiếp cho các đạo quân xâm lược.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</p:bldLst>
      </p:timing>
    </mc:Fallback>
  </mc:AlternateContent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1052</Words>
  <Application>Microsoft Office PowerPoint</Application>
  <PresentationFormat>On-screen Show (16:9)</PresentationFormat>
  <Paragraphs>122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78" baseType="lpstr">
      <vt:lpstr>PT Serif</vt:lpstr>
      <vt:lpstr>ABeeZee</vt:lpstr>
      <vt:lpstr>Patrick Hand SC</vt:lpstr>
      <vt:lpstr>SNELL ROUNDHAND BLACK</vt:lpstr>
      <vt:lpstr>Oxygen</vt:lpstr>
      <vt:lpstr>微软雅黑</vt:lpstr>
      <vt:lpstr>Muli</vt:lpstr>
      <vt:lpstr>Bebas Neue</vt:lpstr>
      <vt:lpstr>等线</vt:lpstr>
      <vt:lpstr>印品丫丫体-D版</vt:lpstr>
      <vt:lpstr>SNELL ROUNDHAND BLACK</vt:lpstr>
      <vt:lpstr>Cambria</vt:lpstr>
      <vt:lpstr>Tahoma</vt:lpstr>
      <vt:lpstr>Karla</vt:lpstr>
      <vt:lpstr>Patrick Hand</vt:lpstr>
      <vt:lpstr>Roboto Condensed Light</vt:lpstr>
      <vt:lpstr>Calibri Light</vt:lpstr>
      <vt:lpstr>Roboto Condensed</vt:lpstr>
      <vt:lpstr>SVN-Blenda Script</vt:lpstr>
      <vt:lpstr>Amaranth</vt:lpstr>
      <vt:lpstr>宋体</vt:lpstr>
      <vt:lpstr>Times New Roman</vt:lpstr>
      <vt:lpstr>PT Sans</vt:lpstr>
      <vt:lpstr>Open Sans</vt:lpstr>
      <vt:lpstr>Quintessential</vt:lpstr>
      <vt:lpstr>Rochester</vt:lpstr>
      <vt:lpstr>Oxygen Light</vt:lpstr>
      <vt:lpstr>小白</vt:lpstr>
      <vt:lpstr>Arial</vt:lpstr>
      <vt:lpstr>Arial Unicode MS</vt:lpstr>
      <vt:lpstr>Livvic</vt:lpstr>
      <vt:lpstr>Domine</vt:lpstr>
      <vt:lpstr>Gilda Display</vt:lpstr>
      <vt:lpstr>Poiret One</vt:lpstr>
      <vt:lpstr>ITC Avant Garde Std Bk</vt:lpstr>
      <vt:lpstr>Calibri</vt:lpstr>
      <vt:lpstr>Language Arts Subject for Highschool - 9th Grade: Comparing Texts</vt:lpstr>
      <vt:lpstr>Office Theme</vt:lpstr>
      <vt:lpstr>Story Theme Cards by Slidesgo</vt:lpstr>
      <vt:lpstr>English Language Grammar Rules by Slidesgo</vt:lpstr>
      <vt:lpstr>Floral Drawings Slides</vt:lpstr>
      <vt:lpstr>3_Office Theme</vt:lpstr>
      <vt:lpstr>4_Office Theme</vt:lpstr>
      <vt:lpstr>5_Office Theme</vt:lpstr>
      <vt:lpstr>1_Office Theme</vt:lpstr>
      <vt:lpstr>Lección de Historia de España by Slidesgo</vt:lpstr>
      <vt:lpstr>6_Office Theme</vt:lpstr>
      <vt:lpstr>1_Non Canonical Gospels Thesis by Slidesgo</vt:lpstr>
      <vt:lpstr>Minimalist Aesthetic Slideshow by Slidesgo</vt:lpstr>
      <vt:lpstr>PowerPoint Presentation</vt:lpstr>
      <vt:lpstr>CUỘC KHÁNG CHIẾN CHỐNG QUÂN XÂM LƯỢC TỐNG (1075 – 1077) (t1)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CHUẨN BỊ CỦA NHÀ LÝ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kháng chiến chống quân  xâm lược Tống (1075 – 1077)</dc:title>
  <dc:creator>Administrator</dc:creator>
  <cp:lastModifiedBy>PC</cp:lastModifiedBy>
  <cp:revision>50</cp:revision>
  <dcterms:modified xsi:type="dcterms:W3CDTF">2024-03-18T09:04:16Z</dcterms:modified>
</cp:coreProperties>
</file>