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50"/>
  </p:notesMasterIdLst>
  <p:sldIdLst>
    <p:sldId id="256" r:id="rId2"/>
    <p:sldId id="259" r:id="rId3"/>
    <p:sldId id="258" r:id="rId4"/>
    <p:sldId id="374" r:id="rId5"/>
    <p:sldId id="257" r:id="rId6"/>
    <p:sldId id="265" r:id="rId7"/>
    <p:sldId id="263" r:id="rId8"/>
    <p:sldId id="264" r:id="rId9"/>
    <p:sldId id="273" r:id="rId10"/>
    <p:sldId id="375" r:id="rId11"/>
    <p:sldId id="272" r:id="rId12"/>
    <p:sldId id="271" r:id="rId13"/>
    <p:sldId id="262" r:id="rId14"/>
    <p:sldId id="270" r:id="rId15"/>
    <p:sldId id="333" r:id="rId16"/>
    <p:sldId id="274" r:id="rId17"/>
    <p:sldId id="266" r:id="rId18"/>
    <p:sldId id="261" r:id="rId19"/>
    <p:sldId id="260" r:id="rId20"/>
    <p:sldId id="268" r:id="rId21"/>
    <p:sldId id="275" r:id="rId22"/>
    <p:sldId id="278" r:id="rId23"/>
    <p:sldId id="376" r:id="rId24"/>
    <p:sldId id="377" r:id="rId25"/>
    <p:sldId id="362" r:id="rId26"/>
    <p:sldId id="282" r:id="rId27"/>
    <p:sldId id="328" r:id="rId28"/>
    <p:sldId id="276" r:id="rId29"/>
    <p:sldId id="357" r:id="rId30"/>
    <p:sldId id="363" r:id="rId31"/>
    <p:sldId id="364" r:id="rId32"/>
    <p:sldId id="361" r:id="rId33"/>
    <p:sldId id="367" r:id="rId34"/>
    <p:sldId id="371" r:id="rId35"/>
    <p:sldId id="365" r:id="rId36"/>
    <p:sldId id="378" r:id="rId37"/>
    <p:sldId id="359" r:id="rId38"/>
    <p:sldId id="366" r:id="rId39"/>
    <p:sldId id="369" r:id="rId40"/>
    <p:sldId id="281" r:id="rId41"/>
    <p:sldId id="279" r:id="rId42"/>
    <p:sldId id="370" r:id="rId43"/>
    <p:sldId id="379" r:id="rId44"/>
    <p:sldId id="380" r:id="rId45"/>
    <p:sldId id="381" r:id="rId46"/>
    <p:sldId id="382" r:id="rId47"/>
    <p:sldId id="293" r:id="rId48"/>
    <p:sldId id="290" r:id="rId4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51"/>
    </p:embeddedFont>
    <p:embeddedFont>
      <p:font typeface="Chewy" panose="020B0604020202020204" charset="0"/>
      <p:regular r:id="rId52"/>
    </p:embeddedFont>
    <p:embeddedFont>
      <p:font typeface="Hind" panose="02000000000000000000" pitchFamily="2" charset="0"/>
      <p:regular r:id="rId53"/>
      <p:bold r:id="rId54"/>
    </p:embeddedFont>
    <p:embeddedFont>
      <p:font typeface="Nunito Light" pitchFamily="2" charset="0"/>
      <p:regular r:id="rId55"/>
      <p:italic r:id="rId56"/>
    </p:embeddedFont>
    <p:embeddedFont>
      <p:font typeface="PT Sans" panose="020F0502020204030204" pitchFamily="34" charset="0"/>
      <p:regular r:id="rId57"/>
      <p:bold r:id="rId58"/>
      <p:italic r:id="rId59"/>
      <p:boldItalic r:id="rId60"/>
    </p:embeddedFont>
    <p:embeddedFont>
      <p:font typeface="Roboto Condensed Light" panose="02000000000000000000" pitchFamily="2" charset="0"/>
      <p:regular r:id="rId61"/>
      <p: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15"/>
    <a:srgbClr val="000000"/>
    <a:srgbClr val="FF5F5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6D83CC-5E0E-441F-B480-A1733E2362CD}">
  <a:tblStyle styleId="{0D6D83CC-5E0E-441F-B480-A1733E2362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3F11825-9F7D-4854-94E4-C9344F53C06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6158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60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8079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651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g108b4651a3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3" name="Google Shape;3943;g108b4651a3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742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g108b4651a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6" name="Google Shape;3516;g108b4651a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670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108b4651a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108b4651a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424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070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702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200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440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g109e91da4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0" name="Google Shape;3500;g109e91da4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03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010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322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4" name="Google Shape;4084;g108b4651a3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5" name="Google Shape;4085;g108b4651a3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666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88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5850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7600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1" name="Google Shape;4811;g108b4651a39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2" name="Google Shape;4812;g108b4651a39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87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404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5" name="Google Shape;4095;g108b4651a3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6" name="Google Shape;4096;g108b4651a3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945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21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3136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822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9671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108b4651a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108b4651a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270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3970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9984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871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3082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1240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2504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942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4" name="Google Shape;4834;g10815d6fa93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5" name="Google Shape;4835;g10815d6fa93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0530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Google Shape;4757;g108b4651a3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8" name="Google Shape;4758;g108b4651a3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8398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2311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8127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Google Shape;4757;g108b4651a3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8" name="Google Shape;4758;g108b4651a3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0655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2187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4768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6173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1" name="Google Shape;9171;g108b4651a39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2" name="Google Shape;9172;g108b4651a39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3761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0" name="Google Shape;7920;g108b4651a39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1" name="Google Shape;7921;g108b4651a39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4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390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118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33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92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4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58400" y="1330913"/>
            <a:ext cx="6427200" cy="1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654400" y="3329288"/>
            <a:ext cx="383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924150" y="-13850"/>
            <a:ext cx="3600450" cy="674600"/>
          </a:xfrm>
          <a:custGeom>
            <a:avLst/>
            <a:gdLst/>
            <a:ahLst/>
            <a:cxnLst/>
            <a:rect l="l" t="t" r="r" b="b"/>
            <a:pathLst>
              <a:path w="144018" h="26984" extrusionOk="0">
                <a:moveTo>
                  <a:pt x="0" y="18669"/>
                </a:moveTo>
                <a:cubicBezTo>
                  <a:pt x="5066" y="5160"/>
                  <a:pt x="28477" y="8849"/>
                  <a:pt x="42672" y="11430"/>
                </a:cubicBezTo>
                <a:cubicBezTo>
                  <a:pt x="52517" y="13220"/>
                  <a:pt x="68459" y="13752"/>
                  <a:pt x="70104" y="23622"/>
                </a:cubicBezTo>
                <a:cubicBezTo>
                  <a:pt x="70940" y="28639"/>
                  <a:pt x="56930" y="27508"/>
                  <a:pt x="54864" y="22860"/>
                </a:cubicBezTo>
                <a:cubicBezTo>
                  <a:pt x="53119" y="18933"/>
                  <a:pt x="58026" y="13551"/>
                  <a:pt x="62103" y="12192"/>
                </a:cubicBezTo>
                <a:cubicBezTo>
                  <a:pt x="81875" y="5601"/>
                  <a:pt x="103459" y="21407"/>
                  <a:pt x="124206" y="19431"/>
                </a:cubicBezTo>
                <a:cubicBezTo>
                  <a:pt x="133414" y="18554"/>
                  <a:pt x="139881" y="8274"/>
                  <a:pt x="14401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8635689" y="-4325"/>
            <a:ext cx="632350" cy="2971800"/>
          </a:xfrm>
          <a:custGeom>
            <a:avLst/>
            <a:gdLst/>
            <a:ahLst/>
            <a:cxnLst/>
            <a:rect l="l" t="t" r="r" b="b"/>
            <a:pathLst>
              <a:path w="25294" h="118872" extrusionOk="0">
                <a:moveTo>
                  <a:pt x="21103" y="0"/>
                </a:moveTo>
                <a:cubicBezTo>
                  <a:pt x="15003" y="3812"/>
                  <a:pt x="6118" y="7357"/>
                  <a:pt x="5101" y="14478"/>
                </a:cubicBezTo>
                <a:cubicBezTo>
                  <a:pt x="3252" y="27423"/>
                  <a:pt x="13807" y="39928"/>
                  <a:pt x="12721" y="52959"/>
                </a:cubicBezTo>
                <a:cubicBezTo>
                  <a:pt x="11730" y="64854"/>
                  <a:pt x="-1040" y="74610"/>
                  <a:pt x="148" y="86487"/>
                </a:cubicBezTo>
                <a:cubicBezTo>
                  <a:pt x="1128" y="96284"/>
                  <a:pt x="7443" y="105711"/>
                  <a:pt x="15007" y="112014"/>
                </a:cubicBezTo>
                <a:cubicBezTo>
                  <a:pt x="18173" y="114652"/>
                  <a:pt x="22380" y="115958"/>
                  <a:pt x="25294" y="11887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867000" y="4538052"/>
            <a:ext cx="5086350" cy="744000"/>
          </a:xfrm>
          <a:custGeom>
            <a:avLst/>
            <a:gdLst/>
            <a:ahLst/>
            <a:cxnLst/>
            <a:rect l="l" t="t" r="r" b="b"/>
            <a:pathLst>
              <a:path w="203454" h="29760" extrusionOk="0">
                <a:moveTo>
                  <a:pt x="0" y="29760"/>
                </a:moveTo>
                <a:cubicBezTo>
                  <a:pt x="5698" y="21620"/>
                  <a:pt x="14548" y="14020"/>
                  <a:pt x="24384" y="12615"/>
                </a:cubicBezTo>
                <a:cubicBezTo>
                  <a:pt x="37884" y="10686"/>
                  <a:pt x="51619" y="17735"/>
                  <a:pt x="65151" y="16044"/>
                </a:cubicBezTo>
                <a:cubicBezTo>
                  <a:pt x="81076" y="14053"/>
                  <a:pt x="96151" y="2555"/>
                  <a:pt x="112014" y="4995"/>
                </a:cubicBezTo>
                <a:cubicBezTo>
                  <a:pt x="123448" y="6754"/>
                  <a:pt x="133708" y="16918"/>
                  <a:pt x="145161" y="15282"/>
                </a:cubicBezTo>
                <a:cubicBezTo>
                  <a:pt x="149561" y="14653"/>
                  <a:pt x="155628" y="8312"/>
                  <a:pt x="153162" y="4614"/>
                </a:cubicBezTo>
                <a:cubicBezTo>
                  <a:pt x="150711" y="938"/>
                  <a:pt x="144837" y="-791"/>
                  <a:pt x="140589" y="423"/>
                </a:cubicBezTo>
                <a:cubicBezTo>
                  <a:pt x="138542" y="1008"/>
                  <a:pt x="137936" y="4526"/>
                  <a:pt x="138684" y="6519"/>
                </a:cubicBezTo>
                <a:cubicBezTo>
                  <a:pt x="142449" y="16559"/>
                  <a:pt x="158485" y="15835"/>
                  <a:pt x="169164" y="16806"/>
                </a:cubicBezTo>
                <a:cubicBezTo>
                  <a:pt x="177999" y="17609"/>
                  <a:pt x="186917" y="19407"/>
                  <a:pt x="195072" y="22902"/>
                </a:cubicBezTo>
                <a:cubicBezTo>
                  <a:pt x="198317" y="24293"/>
                  <a:pt x="200296" y="27800"/>
                  <a:pt x="203454" y="29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" name="Google Shape;16;p2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17" name="Google Shape;17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364781">
            <a:off x="2587272" y="4690221"/>
            <a:ext cx="342908" cy="319107"/>
            <a:chOff x="-1003774" y="3010923"/>
            <a:chExt cx="671424" cy="624822"/>
          </a:xfrm>
        </p:grpSpPr>
        <p:sp>
          <p:nvSpPr>
            <p:cNvPr id="55" name="Google Shape;55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13"/>
          <p:cNvSpPr/>
          <p:nvPr/>
        </p:nvSpPr>
        <p:spPr>
          <a:xfrm>
            <a:off x="8689506" y="1879788"/>
            <a:ext cx="492825" cy="3259375"/>
          </a:xfrm>
          <a:custGeom>
            <a:avLst/>
            <a:gdLst/>
            <a:ahLst/>
            <a:cxnLst/>
            <a:rect l="l" t="t" r="r" b="b"/>
            <a:pathLst>
              <a:path w="19713" h="130375" extrusionOk="0">
                <a:moveTo>
                  <a:pt x="18951" y="130375"/>
                </a:moveTo>
                <a:cubicBezTo>
                  <a:pt x="12501" y="119625"/>
                  <a:pt x="8009" y="106145"/>
                  <a:pt x="10188" y="93799"/>
                </a:cubicBezTo>
                <a:cubicBezTo>
                  <a:pt x="11661" y="85449"/>
                  <a:pt x="18821" y="77778"/>
                  <a:pt x="17427" y="69415"/>
                </a:cubicBezTo>
                <a:cubicBezTo>
                  <a:pt x="15545" y="58123"/>
                  <a:pt x="7136" y="48421"/>
                  <a:pt x="5997" y="37030"/>
                </a:cubicBezTo>
                <a:cubicBezTo>
                  <a:pt x="4792" y="24982"/>
                  <a:pt x="17606" y="9396"/>
                  <a:pt x="9045" y="835"/>
                </a:cubicBezTo>
                <a:cubicBezTo>
                  <a:pt x="4426" y="-3784"/>
                  <a:pt x="-1302" y="12024"/>
                  <a:pt x="282" y="18361"/>
                </a:cubicBezTo>
                <a:cubicBezTo>
                  <a:pt x="1415" y="22895"/>
                  <a:pt x="5959" y="27118"/>
                  <a:pt x="10569" y="27886"/>
                </a:cubicBezTo>
                <a:cubicBezTo>
                  <a:pt x="14182" y="28488"/>
                  <a:pt x="17123" y="24380"/>
                  <a:pt x="19713" y="2179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090" name="Google Shape;1090;p1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13"/>
          <p:cNvSpPr txBox="1">
            <a:spLocks noGrp="1"/>
          </p:cNvSpPr>
          <p:nvPr>
            <p:ph type="title"/>
          </p:nvPr>
        </p:nvSpPr>
        <p:spPr>
          <a:xfrm>
            <a:off x="1922990" y="154166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3"/>
          <p:cNvSpPr txBox="1">
            <a:spLocks noGrp="1"/>
          </p:cNvSpPr>
          <p:nvPr>
            <p:ph type="subTitle" idx="1"/>
          </p:nvPr>
        </p:nvSpPr>
        <p:spPr>
          <a:xfrm>
            <a:off x="1922990" y="19359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3"/>
          <p:cNvSpPr txBox="1">
            <a:spLocks noGrp="1"/>
          </p:cNvSpPr>
          <p:nvPr>
            <p:ph type="title" idx="2"/>
          </p:nvPr>
        </p:nvSpPr>
        <p:spPr>
          <a:xfrm>
            <a:off x="5945138" y="154166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4" name="Google Shape;1094;p13"/>
          <p:cNvSpPr txBox="1">
            <a:spLocks noGrp="1"/>
          </p:cNvSpPr>
          <p:nvPr>
            <p:ph type="subTitle" idx="3"/>
          </p:nvPr>
        </p:nvSpPr>
        <p:spPr>
          <a:xfrm>
            <a:off x="5945138" y="19359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3"/>
          <p:cNvSpPr txBox="1">
            <a:spLocks noGrp="1"/>
          </p:cNvSpPr>
          <p:nvPr>
            <p:ph type="title" idx="4"/>
          </p:nvPr>
        </p:nvSpPr>
        <p:spPr>
          <a:xfrm>
            <a:off x="1922990" y="318061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6" name="Google Shape;1096;p13"/>
          <p:cNvSpPr txBox="1">
            <a:spLocks noGrp="1"/>
          </p:cNvSpPr>
          <p:nvPr>
            <p:ph type="subTitle" idx="5"/>
          </p:nvPr>
        </p:nvSpPr>
        <p:spPr>
          <a:xfrm>
            <a:off x="1922990" y="3574898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3"/>
          <p:cNvSpPr txBox="1">
            <a:spLocks noGrp="1"/>
          </p:cNvSpPr>
          <p:nvPr>
            <p:ph type="title" idx="6"/>
          </p:nvPr>
        </p:nvSpPr>
        <p:spPr>
          <a:xfrm>
            <a:off x="5945138" y="318057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7"/>
          </p:nvPr>
        </p:nvSpPr>
        <p:spPr>
          <a:xfrm>
            <a:off x="5945138" y="3574860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/>
          <p:cNvSpPr txBox="1">
            <a:spLocks noGrp="1"/>
          </p:cNvSpPr>
          <p:nvPr>
            <p:ph type="title" idx="8" hasCustomPrompt="1"/>
          </p:nvPr>
        </p:nvSpPr>
        <p:spPr>
          <a:xfrm>
            <a:off x="967765" y="175738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0" name="Google Shape;1100;p13"/>
          <p:cNvSpPr txBox="1">
            <a:spLocks noGrp="1"/>
          </p:cNvSpPr>
          <p:nvPr>
            <p:ph type="title" idx="9" hasCustomPrompt="1"/>
          </p:nvPr>
        </p:nvSpPr>
        <p:spPr>
          <a:xfrm>
            <a:off x="967776" y="33963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1" name="Google Shape;1101;p13"/>
          <p:cNvSpPr txBox="1">
            <a:spLocks noGrp="1"/>
          </p:cNvSpPr>
          <p:nvPr>
            <p:ph type="title" idx="13" hasCustomPrompt="1"/>
          </p:nvPr>
        </p:nvSpPr>
        <p:spPr>
          <a:xfrm>
            <a:off x="4983009" y="175738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2" name="Google Shape;1102;p13"/>
          <p:cNvSpPr txBox="1">
            <a:spLocks noGrp="1"/>
          </p:cNvSpPr>
          <p:nvPr>
            <p:ph type="title" idx="14" hasCustomPrompt="1"/>
          </p:nvPr>
        </p:nvSpPr>
        <p:spPr>
          <a:xfrm>
            <a:off x="4987540" y="33963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3" name="Google Shape;1103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13"/>
          <p:cNvSpPr/>
          <p:nvPr/>
        </p:nvSpPr>
        <p:spPr>
          <a:xfrm>
            <a:off x="-47400" y="14725"/>
            <a:ext cx="1285875" cy="2533650"/>
          </a:xfrm>
          <a:custGeom>
            <a:avLst/>
            <a:gdLst/>
            <a:ahLst/>
            <a:cxnLst/>
            <a:rect l="l" t="t" r="r" b="b"/>
            <a:pathLst>
              <a:path w="51435" h="101346" extrusionOk="0">
                <a:moveTo>
                  <a:pt x="51435" y="0"/>
                </a:moveTo>
                <a:cubicBezTo>
                  <a:pt x="44705" y="1683"/>
                  <a:pt x="36548" y="2832"/>
                  <a:pt x="32385" y="8382"/>
                </a:cubicBezTo>
                <a:cubicBezTo>
                  <a:pt x="27211" y="15280"/>
                  <a:pt x="32472" y="26422"/>
                  <a:pt x="28194" y="33909"/>
                </a:cubicBezTo>
                <a:cubicBezTo>
                  <a:pt x="23708" y="41760"/>
                  <a:pt x="16138" y="48580"/>
                  <a:pt x="14859" y="57531"/>
                </a:cubicBezTo>
                <a:cubicBezTo>
                  <a:pt x="13725" y="65468"/>
                  <a:pt x="17955" y="73673"/>
                  <a:pt x="16383" y="81534"/>
                </a:cubicBezTo>
                <a:cubicBezTo>
                  <a:pt x="14702" y="89937"/>
                  <a:pt x="8130" y="98636"/>
                  <a:pt x="0" y="101346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05" name="Google Shape;1105;p13"/>
          <p:cNvGrpSpPr/>
          <p:nvPr/>
        </p:nvGrpSpPr>
        <p:grpSpPr>
          <a:xfrm rot="3446927">
            <a:off x="608396" y="176059"/>
            <a:ext cx="342917" cy="319115"/>
            <a:chOff x="-1003774" y="3010923"/>
            <a:chExt cx="671424" cy="624822"/>
          </a:xfrm>
        </p:grpSpPr>
        <p:sp>
          <p:nvSpPr>
            <p:cNvPr id="1106" name="Google Shape;1106;p1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13"/>
          <p:cNvGrpSpPr/>
          <p:nvPr/>
        </p:nvGrpSpPr>
        <p:grpSpPr>
          <a:xfrm>
            <a:off x="7779611" y="371269"/>
            <a:ext cx="1073603" cy="1003212"/>
            <a:chOff x="10715325" y="1566575"/>
            <a:chExt cx="934950" cy="873650"/>
          </a:xfrm>
        </p:grpSpPr>
        <p:sp>
          <p:nvSpPr>
            <p:cNvPr id="1144" name="Google Shape;1144;p13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" name="Google Shape;1156;p13"/>
          <p:cNvGrpSpPr/>
          <p:nvPr/>
        </p:nvGrpSpPr>
        <p:grpSpPr>
          <a:xfrm>
            <a:off x="25500" y="3996297"/>
            <a:ext cx="1375435" cy="1358646"/>
            <a:chOff x="5180763" y="3483322"/>
            <a:chExt cx="1375435" cy="1358646"/>
          </a:xfrm>
        </p:grpSpPr>
        <p:sp>
          <p:nvSpPr>
            <p:cNvPr id="1157" name="Google Shape;1157;p13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4762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3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3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3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3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3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3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3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3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3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3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1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14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4"/>
          <p:cNvSpPr txBox="1">
            <a:spLocks noGrp="1"/>
          </p:cNvSpPr>
          <p:nvPr>
            <p:ph type="title"/>
          </p:nvPr>
        </p:nvSpPr>
        <p:spPr>
          <a:xfrm>
            <a:off x="1193250" y="3404473"/>
            <a:ext cx="6757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8" name="Google Shape;1218;p14"/>
          <p:cNvSpPr txBox="1">
            <a:spLocks noGrp="1"/>
          </p:cNvSpPr>
          <p:nvPr>
            <p:ph type="subTitle" idx="1"/>
          </p:nvPr>
        </p:nvSpPr>
        <p:spPr>
          <a:xfrm>
            <a:off x="1827750" y="1172625"/>
            <a:ext cx="5488500" cy="20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9" name="Google Shape;1219;p14"/>
          <p:cNvSpPr/>
          <p:nvPr/>
        </p:nvSpPr>
        <p:spPr>
          <a:xfrm>
            <a:off x="1886175" y="484608"/>
            <a:ext cx="5705475" cy="606375"/>
          </a:xfrm>
          <a:custGeom>
            <a:avLst/>
            <a:gdLst/>
            <a:ahLst/>
            <a:cxnLst/>
            <a:rect l="l" t="t" r="r" b="b"/>
            <a:pathLst>
              <a:path w="228219" h="24255" extrusionOk="0">
                <a:moveTo>
                  <a:pt x="0" y="15873"/>
                </a:moveTo>
                <a:cubicBezTo>
                  <a:pt x="3438" y="12435"/>
                  <a:pt x="5081" y="6799"/>
                  <a:pt x="9525" y="4824"/>
                </a:cubicBezTo>
                <a:cubicBezTo>
                  <a:pt x="30304" y="-4411"/>
                  <a:pt x="54985" y="6348"/>
                  <a:pt x="77724" y="6348"/>
                </a:cubicBezTo>
                <a:cubicBezTo>
                  <a:pt x="91588" y="6348"/>
                  <a:pt x="105550" y="6170"/>
                  <a:pt x="119253" y="4062"/>
                </a:cubicBezTo>
                <a:cubicBezTo>
                  <a:pt x="132106" y="2085"/>
                  <a:pt x="145255" y="-1296"/>
                  <a:pt x="158115" y="633"/>
                </a:cubicBezTo>
                <a:cubicBezTo>
                  <a:pt x="166911" y="1952"/>
                  <a:pt x="175966" y="2392"/>
                  <a:pt x="184404" y="5205"/>
                </a:cubicBezTo>
                <a:cubicBezTo>
                  <a:pt x="199512" y="10241"/>
                  <a:pt x="212603" y="21132"/>
                  <a:pt x="228219" y="2425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20" name="Google Shape;1220;p14"/>
          <p:cNvGrpSpPr/>
          <p:nvPr/>
        </p:nvGrpSpPr>
        <p:grpSpPr>
          <a:xfrm>
            <a:off x="795221" y="539492"/>
            <a:ext cx="579886" cy="826317"/>
            <a:chOff x="6375200" y="3650925"/>
            <a:chExt cx="327675" cy="466925"/>
          </a:xfrm>
        </p:grpSpPr>
        <p:sp>
          <p:nvSpPr>
            <p:cNvPr id="1221" name="Google Shape;1221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extrusionOk="0">
                  <a:moveTo>
                    <a:pt x="4535" y="0"/>
                  </a:moveTo>
                  <a:lnTo>
                    <a:pt x="4377" y="45"/>
                  </a:lnTo>
                  <a:lnTo>
                    <a:pt x="4219" y="135"/>
                  </a:lnTo>
                  <a:lnTo>
                    <a:pt x="4061" y="226"/>
                  </a:lnTo>
                  <a:lnTo>
                    <a:pt x="3948" y="361"/>
                  </a:lnTo>
                  <a:lnTo>
                    <a:pt x="3858" y="519"/>
                  </a:lnTo>
                  <a:lnTo>
                    <a:pt x="3790" y="699"/>
                  </a:lnTo>
                  <a:lnTo>
                    <a:pt x="23" y="15654"/>
                  </a:lnTo>
                  <a:lnTo>
                    <a:pt x="1" y="15835"/>
                  </a:lnTo>
                  <a:lnTo>
                    <a:pt x="23" y="16015"/>
                  </a:lnTo>
                  <a:lnTo>
                    <a:pt x="68" y="16196"/>
                  </a:lnTo>
                  <a:lnTo>
                    <a:pt x="136" y="16353"/>
                  </a:lnTo>
                  <a:lnTo>
                    <a:pt x="249" y="16489"/>
                  </a:lnTo>
                  <a:lnTo>
                    <a:pt x="362" y="16624"/>
                  </a:lnTo>
                  <a:lnTo>
                    <a:pt x="520" y="16714"/>
                  </a:lnTo>
                  <a:lnTo>
                    <a:pt x="700" y="16782"/>
                  </a:lnTo>
                  <a:lnTo>
                    <a:pt x="8211" y="18654"/>
                  </a:lnTo>
                  <a:lnTo>
                    <a:pt x="8392" y="18677"/>
                  </a:lnTo>
                  <a:lnTo>
                    <a:pt x="8572" y="18677"/>
                  </a:lnTo>
                  <a:lnTo>
                    <a:pt x="8753" y="18632"/>
                  </a:lnTo>
                  <a:lnTo>
                    <a:pt x="8911" y="18564"/>
                  </a:lnTo>
                  <a:lnTo>
                    <a:pt x="9046" y="18451"/>
                  </a:lnTo>
                  <a:lnTo>
                    <a:pt x="9159" y="18316"/>
                  </a:lnTo>
                  <a:lnTo>
                    <a:pt x="9249" y="18158"/>
                  </a:lnTo>
                  <a:lnTo>
                    <a:pt x="9317" y="18000"/>
                  </a:lnTo>
                  <a:lnTo>
                    <a:pt x="13083" y="3023"/>
                  </a:lnTo>
                  <a:lnTo>
                    <a:pt x="13106" y="2842"/>
                  </a:lnTo>
                  <a:lnTo>
                    <a:pt x="13083" y="2662"/>
                  </a:lnTo>
                  <a:lnTo>
                    <a:pt x="13038" y="2481"/>
                  </a:lnTo>
                  <a:lnTo>
                    <a:pt x="12971" y="2323"/>
                  </a:lnTo>
                  <a:lnTo>
                    <a:pt x="12880" y="2188"/>
                  </a:lnTo>
                  <a:lnTo>
                    <a:pt x="12745" y="2075"/>
                  </a:lnTo>
                  <a:lnTo>
                    <a:pt x="12587" y="1962"/>
                  </a:lnTo>
                  <a:lnTo>
                    <a:pt x="12407" y="1917"/>
                  </a:lnTo>
                  <a:lnTo>
                    <a:pt x="4895" y="23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fill="none" extrusionOk="0">
                  <a:moveTo>
                    <a:pt x="13083" y="3023"/>
                  </a:moveTo>
                  <a:lnTo>
                    <a:pt x="9317" y="18000"/>
                  </a:lnTo>
                  <a:lnTo>
                    <a:pt x="9317" y="18000"/>
                  </a:lnTo>
                  <a:lnTo>
                    <a:pt x="9249" y="18158"/>
                  </a:lnTo>
                  <a:lnTo>
                    <a:pt x="9159" y="18316"/>
                  </a:lnTo>
                  <a:lnTo>
                    <a:pt x="9046" y="18451"/>
                  </a:lnTo>
                  <a:lnTo>
                    <a:pt x="8911" y="18564"/>
                  </a:lnTo>
                  <a:lnTo>
                    <a:pt x="8753" y="18632"/>
                  </a:lnTo>
                  <a:lnTo>
                    <a:pt x="8572" y="18677"/>
                  </a:lnTo>
                  <a:lnTo>
                    <a:pt x="8392" y="18677"/>
                  </a:lnTo>
                  <a:lnTo>
                    <a:pt x="8211" y="18654"/>
                  </a:lnTo>
                  <a:lnTo>
                    <a:pt x="700" y="16782"/>
                  </a:lnTo>
                  <a:lnTo>
                    <a:pt x="700" y="16782"/>
                  </a:lnTo>
                  <a:lnTo>
                    <a:pt x="520" y="16714"/>
                  </a:lnTo>
                  <a:lnTo>
                    <a:pt x="362" y="16624"/>
                  </a:lnTo>
                  <a:lnTo>
                    <a:pt x="249" y="16489"/>
                  </a:lnTo>
                  <a:lnTo>
                    <a:pt x="136" y="16353"/>
                  </a:lnTo>
                  <a:lnTo>
                    <a:pt x="68" y="16196"/>
                  </a:lnTo>
                  <a:lnTo>
                    <a:pt x="23" y="16015"/>
                  </a:lnTo>
                  <a:lnTo>
                    <a:pt x="1" y="15835"/>
                  </a:lnTo>
                  <a:lnTo>
                    <a:pt x="23" y="15654"/>
                  </a:lnTo>
                  <a:lnTo>
                    <a:pt x="3790" y="699"/>
                  </a:lnTo>
                  <a:lnTo>
                    <a:pt x="3790" y="699"/>
                  </a:lnTo>
                  <a:lnTo>
                    <a:pt x="3858" y="519"/>
                  </a:lnTo>
                  <a:lnTo>
                    <a:pt x="3948" y="361"/>
                  </a:lnTo>
                  <a:lnTo>
                    <a:pt x="4061" y="226"/>
                  </a:lnTo>
                  <a:lnTo>
                    <a:pt x="4219" y="135"/>
                  </a:lnTo>
                  <a:lnTo>
                    <a:pt x="4377" y="45"/>
                  </a:lnTo>
                  <a:lnTo>
                    <a:pt x="4535" y="0"/>
                  </a:lnTo>
                  <a:lnTo>
                    <a:pt x="4715" y="0"/>
                  </a:lnTo>
                  <a:lnTo>
                    <a:pt x="4895" y="23"/>
                  </a:lnTo>
                  <a:lnTo>
                    <a:pt x="12407" y="1917"/>
                  </a:lnTo>
                  <a:lnTo>
                    <a:pt x="12407" y="1917"/>
                  </a:lnTo>
                  <a:lnTo>
                    <a:pt x="12587" y="1962"/>
                  </a:lnTo>
                  <a:lnTo>
                    <a:pt x="12745" y="2075"/>
                  </a:lnTo>
                  <a:lnTo>
                    <a:pt x="12880" y="2188"/>
                  </a:lnTo>
                  <a:lnTo>
                    <a:pt x="12971" y="2323"/>
                  </a:lnTo>
                  <a:lnTo>
                    <a:pt x="13038" y="2481"/>
                  </a:lnTo>
                  <a:lnTo>
                    <a:pt x="13083" y="2662"/>
                  </a:lnTo>
                  <a:lnTo>
                    <a:pt x="13106" y="2842"/>
                  </a:lnTo>
                  <a:lnTo>
                    <a:pt x="13083" y="30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extrusionOk="0">
                  <a:moveTo>
                    <a:pt x="3451" y="1"/>
                  </a:moveTo>
                  <a:lnTo>
                    <a:pt x="0" y="13693"/>
                  </a:lnTo>
                  <a:lnTo>
                    <a:pt x="9293" y="16039"/>
                  </a:lnTo>
                  <a:lnTo>
                    <a:pt x="12745" y="2324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fill="none" extrusionOk="0">
                  <a:moveTo>
                    <a:pt x="12745" y="2324"/>
                  </a:moveTo>
                  <a:lnTo>
                    <a:pt x="9293" y="16039"/>
                  </a:lnTo>
                  <a:lnTo>
                    <a:pt x="0" y="13693"/>
                  </a:lnTo>
                  <a:lnTo>
                    <a:pt x="3451" y="1"/>
                  </a:lnTo>
                  <a:lnTo>
                    <a:pt x="12745" y="23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6546625" y="3680225"/>
              <a:ext cx="57550" cy="22600"/>
            </a:xfrm>
            <a:custGeom>
              <a:avLst/>
              <a:gdLst/>
              <a:ahLst/>
              <a:cxnLst/>
              <a:rect l="l" t="t" r="r" b="b"/>
              <a:pathLst>
                <a:path w="2302" h="904" extrusionOk="0">
                  <a:moveTo>
                    <a:pt x="91" y="1"/>
                  </a:moveTo>
                  <a:lnTo>
                    <a:pt x="69" y="24"/>
                  </a:lnTo>
                  <a:lnTo>
                    <a:pt x="1" y="339"/>
                  </a:lnTo>
                  <a:lnTo>
                    <a:pt x="1" y="362"/>
                  </a:lnTo>
                  <a:lnTo>
                    <a:pt x="23" y="362"/>
                  </a:lnTo>
                  <a:lnTo>
                    <a:pt x="2166" y="903"/>
                  </a:lnTo>
                  <a:lnTo>
                    <a:pt x="2211" y="903"/>
                  </a:lnTo>
                  <a:lnTo>
                    <a:pt x="2211" y="881"/>
                  </a:lnTo>
                  <a:lnTo>
                    <a:pt x="2302" y="587"/>
                  </a:lnTo>
                  <a:lnTo>
                    <a:pt x="2279" y="565"/>
                  </a:lnTo>
                  <a:lnTo>
                    <a:pt x="2257" y="542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6612050" y="3697725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181" y="0"/>
                  </a:moveTo>
                  <a:lnTo>
                    <a:pt x="91" y="23"/>
                  </a:lnTo>
                  <a:lnTo>
                    <a:pt x="46" y="68"/>
                  </a:lnTo>
                  <a:lnTo>
                    <a:pt x="0" y="158"/>
                  </a:lnTo>
                  <a:lnTo>
                    <a:pt x="0" y="226"/>
                  </a:lnTo>
                  <a:lnTo>
                    <a:pt x="23" y="293"/>
                  </a:lnTo>
                  <a:lnTo>
                    <a:pt x="68" y="361"/>
                  </a:lnTo>
                  <a:lnTo>
                    <a:pt x="158" y="406"/>
                  </a:lnTo>
                  <a:lnTo>
                    <a:pt x="226" y="406"/>
                  </a:lnTo>
                  <a:lnTo>
                    <a:pt x="316" y="384"/>
                  </a:lnTo>
                  <a:lnTo>
                    <a:pt x="361" y="316"/>
                  </a:lnTo>
                  <a:lnTo>
                    <a:pt x="406" y="248"/>
                  </a:lnTo>
                  <a:lnTo>
                    <a:pt x="406" y="158"/>
                  </a:lnTo>
                  <a:lnTo>
                    <a:pt x="384" y="90"/>
                  </a:lnTo>
                  <a:lnTo>
                    <a:pt x="316" y="2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fill="none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fill="none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6698325" y="374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fill="none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64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fill="none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053" y="2662"/>
                  </a:lnTo>
                  <a:lnTo>
                    <a:pt x="5640" y="1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fill="none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fill="none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fill="none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098" y="903"/>
                  </a:lnTo>
                  <a:lnTo>
                    <a:pt x="83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fill="none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79725" y="3814450"/>
              <a:ext cx="294950" cy="220500"/>
            </a:xfrm>
            <a:custGeom>
              <a:avLst/>
              <a:gdLst/>
              <a:ahLst/>
              <a:cxnLst/>
              <a:rect l="l" t="t" r="r" b="b"/>
              <a:pathLst>
                <a:path w="11798" h="8820" extrusionOk="0">
                  <a:moveTo>
                    <a:pt x="11797" y="880"/>
                  </a:moveTo>
                  <a:lnTo>
                    <a:pt x="11752" y="1038"/>
                  </a:lnTo>
                  <a:lnTo>
                    <a:pt x="11301" y="2865"/>
                  </a:lnTo>
                  <a:lnTo>
                    <a:pt x="11797" y="880"/>
                  </a:lnTo>
                  <a:close/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730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662225" y="3836450"/>
              <a:ext cx="12450" cy="49650"/>
            </a:xfrm>
            <a:custGeom>
              <a:avLst/>
              <a:gdLst/>
              <a:ahLst/>
              <a:cxnLst/>
              <a:rect l="l" t="t" r="r" b="b"/>
              <a:pathLst>
                <a:path w="498" h="1986" fill="none" extrusionOk="0">
                  <a:moveTo>
                    <a:pt x="497" y="0"/>
                  </a:moveTo>
                  <a:lnTo>
                    <a:pt x="1" y="1985"/>
                  </a:lnTo>
                  <a:lnTo>
                    <a:pt x="1" y="1985"/>
                  </a:lnTo>
                  <a:lnTo>
                    <a:pt x="452" y="158"/>
                  </a:lnTo>
                  <a:lnTo>
                    <a:pt x="4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379725" y="3814450"/>
              <a:ext cx="293250" cy="220500"/>
            </a:xfrm>
            <a:custGeom>
              <a:avLst/>
              <a:gdLst/>
              <a:ahLst/>
              <a:cxnLst/>
              <a:rect l="l" t="t" r="r" b="b"/>
              <a:pathLst>
                <a:path w="11730" h="8820" fill="none" extrusionOk="0"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030" y="3023"/>
                  </a:lnTo>
                  <a:lnTo>
                    <a:pt x="1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466000" y="4060875"/>
              <a:ext cx="43450" cy="25975"/>
            </a:xfrm>
            <a:custGeom>
              <a:avLst/>
              <a:gdLst/>
              <a:ahLst/>
              <a:cxnLst/>
              <a:rect l="l" t="t" r="r" b="b"/>
              <a:pathLst>
                <a:path w="1738" h="1039" extrusionOk="0">
                  <a:moveTo>
                    <a:pt x="158" y="1"/>
                  </a:moveTo>
                  <a:lnTo>
                    <a:pt x="136" y="46"/>
                  </a:lnTo>
                  <a:lnTo>
                    <a:pt x="0" y="587"/>
                  </a:lnTo>
                  <a:lnTo>
                    <a:pt x="0" y="632"/>
                  </a:lnTo>
                  <a:lnTo>
                    <a:pt x="45" y="655"/>
                  </a:lnTo>
                  <a:lnTo>
                    <a:pt x="1512" y="1038"/>
                  </a:lnTo>
                  <a:lnTo>
                    <a:pt x="1579" y="1016"/>
                  </a:lnTo>
                  <a:lnTo>
                    <a:pt x="1602" y="993"/>
                  </a:lnTo>
                  <a:lnTo>
                    <a:pt x="1737" y="429"/>
                  </a:lnTo>
                  <a:lnTo>
                    <a:pt x="1737" y="384"/>
                  </a:lnTo>
                  <a:lnTo>
                    <a:pt x="1692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662800" y="3693200"/>
              <a:ext cx="22575" cy="5675"/>
            </a:xfrm>
            <a:custGeom>
              <a:avLst/>
              <a:gdLst/>
              <a:ahLst/>
              <a:cxnLst/>
              <a:rect l="l" t="t" r="r" b="b"/>
              <a:pathLst>
                <a:path w="903" h="227" extrusionOk="0">
                  <a:moveTo>
                    <a:pt x="1" y="1"/>
                  </a:moveTo>
                  <a:lnTo>
                    <a:pt x="903" y="22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6701150" y="3726475"/>
              <a:ext cx="1150" cy="3975"/>
            </a:xfrm>
            <a:custGeom>
              <a:avLst/>
              <a:gdLst/>
              <a:ahLst/>
              <a:cxnLst/>
              <a:rect l="l" t="t" r="r" b="b"/>
              <a:pathLst>
                <a:path w="46" h="159" fill="none" extrusionOk="0">
                  <a:moveTo>
                    <a:pt x="45" y="1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662800" y="3693200"/>
              <a:ext cx="40075" cy="27675"/>
            </a:xfrm>
            <a:custGeom>
              <a:avLst/>
              <a:gdLst/>
              <a:ahLst/>
              <a:cxnLst/>
              <a:rect l="l" t="t" r="r" b="b"/>
              <a:pathLst>
                <a:path w="1603" h="110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3" y="1"/>
                  </a:lnTo>
                  <a:lnTo>
                    <a:pt x="903" y="226"/>
                  </a:lnTo>
                  <a:lnTo>
                    <a:pt x="903" y="226"/>
                  </a:lnTo>
                  <a:lnTo>
                    <a:pt x="1061" y="271"/>
                  </a:lnTo>
                  <a:lnTo>
                    <a:pt x="1196" y="339"/>
                  </a:lnTo>
                  <a:lnTo>
                    <a:pt x="1309" y="429"/>
                  </a:lnTo>
                  <a:lnTo>
                    <a:pt x="1399" y="542"/>
                  </a:lnTo>
                  <a:lnTo>
                    <a:pt x="1489" y="677"/>
                  </a:lnTo>
                  <a:lnTo>
                    <a:pt x="1557" y="813"/>
                  </a:lnTo>
                  <a:lnTo>
                    <a:pt x="1579" y="948"/>
                  </a:lnTo>
                  <a:lnTo>
                    <a:pt x="1602" y="1106"/>
                  </a:lnTo>
                  <a:lnTo>
                    <a:pt x="1602" y="1106"/>
                  </a:lnTo>
                  <a:lnTo>
                    <a:pt x="1579" y="948"/>
                  </a:lnTo>
                  <a:lnTo>
                    <a:pt x="1557" y="813"/>
                  </a:lnTo>
                  <a:lnTo>
                    <a:pt x="1489" y="677"/>
                  </a:lnTo>
                  <a:lnTo>
                    <a:pt x="1399" y="542"/>
                  </a:lnTo>
                  <a:lnTo>
                    <a:pt x="1309" y="429"/>
                  </a:lnTo>
                  <a:lnTo>
                    <a:pt x="1196" y="339"/>
                  </a:lnTo>
                  <a:lnTo>
                    <a:pt x="1061" y="271"/>
                  </a:lnTo>
                  <a:lnTo>
                    <a:pt x="903" y="22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extrusionOk="0">
                  <a:moveTo>
                    <a:pt x="0" y="1"/>
                  </a:move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612050" y="3752425"/>
              <a:ext cx="83475" cy="332725"/>
            </a:xfrm>
            <a:custGeom>
              <a:avLst/>
              <a:gdLst/>
              <a:ahLst/>
              <a:cxnLst/>
              <a:rect l="l" t="t" r="r" b="b"/>
              <a:pathLst>
                <a:path w="3339" h="13309" extrusionOk="0">
                  <a:moveTo>
                    <a:pt x="3339" y="0"/>
                  </a:moveTo>
                  <a:lnTo>
                    <a:pt x="2955" y="226"/>
                  </a:lnTo>
                  <a:lnTo>
                    <a:pt x="2437" y="2481"/>
                  </a:lnTo>
                  <a:lnTo>
                    <a:pt x="2773" y="2280"/>
                  </a:lnTo>
                  <a:lnTo>
                    <a:pt x="3339" y="0"/>
                  </a:lnTo>
                  <a:close/>
                  <a:moveTo>
                    <a:pt x="2775" y="2278"/>
                  </a:moveTo>
                  <a:lnTo>
                    <a:pt x="2773" y="2280"/>
                  </a:lnTo>
                  <a:lnTo>
                    <a:pt x="2504" y="3361"/>
                  </a:lnTo>
                  <a:lnTo>
                    <a:pt x="2775" y="2278"/>
                  </a:lnTo>
                  <a:close/>
                  <a:moveTo>
                    <a:pt x="2008" y="5346"/>
                  </a:moveTo>
                  <a:lnTo>
                    <a:pt x="1737" y="5504"/>
                  </a:lnTo>
                  <a:lnTo>
                    <a:pt x="1489" y="6609"/>
                  </a:lnTo>
                  <a:lnTo>
                    <a:pt x="1715" y="6474"/>
                  </a:lnTo>
                  <a:lnTo>
                    <a:pt x="1489" y="7399"/>
                  </a:lnTo>
                  <a:lnTo>
                    <a:pt x="1286" y="7512"/>
                  </a:lnTo>
                  <a:lnTo>
                    <a:pt x="1016" y="8775"/>
                  </a:lnTo>
                  <a:lnTo>
                    <a:pt x="1165" y="8689"/>
                  </a:lnTo>
                  <a:lnTo>
                    <a:pt x="2008" y="5346"/>
                  </a:lnTo>
                  <a:close/>
                  <a:moveTo>
                    <a:pt x="1173" y="8684"/>
                  </a:moveTo>
                  <a:lnTo>
                    <a:pt x="1165" y="8689"/>
                  </a:lnTo>
                  <a:lnTo>
                    <a:pt x="727" y="10426"/>
                  </a:lnTo>
                  <a:lnTo>
                    <a:pt x="1173" y="8684"/>
                  </a:lnTo>
                  <a:close/>
                  <a:moveTo>
                    <a:pt x="727" y="10426"/>
                  </a:moveTo>
                  <a:lnTo>
                    <a:pt x="474" y="11414"/>
                  </a:lnTo>
                  <a:lnTo>
                    <a:pt x="429" y="11436"/>
                  </a:lnTo>
                  <a:lnTo>
                    <a:pt x="0" y="13309"/>
                  </a:lnTo>
                  <a:lnTo>
                    <a:pt x="727" y="10426"/>
                  </a:lnTo>
                  <a:close/>
                </a:path>
              </a:pathLst>
            </a:custGeom>
            <a:solidFill>
              <a:srgbClr val="EBF3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6612050" y="3886075"/>
              <a:ext cx="50200" cy="199075"/>
            </a:xfrm>
            <a:custGeom>
              <a:avLst/>
              <a:gdLst/>
              <a:ahLst/>
              <a:cxnLst/>
              <a:rect l="l" t="t" r="r" b="b"/>
              <a:pathLst>
                <a:path w="2008" h="7963" fill="none" extrusionOk="0">
                  <a:moveTo>
                    <a:pt x="2008" y="0"/>
                  </a:moveTo>
                  <a:lnTo>
                    <a:pt x="1737" y="158"/>
                  </a:lnTo>
                  <a:lnTo>
                    <a:pt x="1737" y="158"/>
                  </a:lnTo>
                  <a:lnTo>
                    <a:pt x="1489" y="1263"/>
                  </a:lnTo>
                  <a:lnTo>
                    <a:pt x="1715" y="1128"/>
                  </a:lnTo>
                  <a:lnTo>
                    <a:pt x="1489" y="2053"/>
                  </a:lnTo>
                  <a:lnTo>
                    <a:pt x="1286" y="2166"/>
                  </a:lnTo>
                  <a:lnTo>
                    <a:pt x="1286" y="2166"/>
                  </a:lnTo>
                  <a:lnTo>
                    <a:pt x="1016" y="3429"/>
                  </a:lnTo>
                  <a:lnTo>
                    <a:pt x="1173" y="3338"/>
                  </a:lnTo>
                  <a:lnTo>
                    <a:pt x="474" y="6068"/>
                  </a:lnTo>
                  <a:lnTo>
                    <a:pt x="429" y="6090"/>
                  </a:lnTo>
                  <a:lnTo>
                    <a:pt x="429" y="6090"/>
                  </a:lnTo>
                  <a:lnTo>
                    <a:pt x="0" y="7963"/>
                  </a:lnTo>
                  <a:lnTo>
                    <a:pt x="20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6672950" y="3752425"/>
              <a:ext cx="22575" cy="84050"/>
            </a:xfrm>
            <a:custGeom>
              <a:avLst/>
              <a:gdLst/>
              <a:ahLst/>
              <a:cxnLst/>
              <a:rect l="l" t="t" r="r" b="b"/>
              <a:pathLst>
                <a:path w="903" h="3362" fill="none" extrusionOk="0">
                  <a:moveTo>
                    <a:pt x="903" y="0"/>
                  </a:moveTo>
                  <a:lnTo>
                    <a:pt x="519" y="226"/>
                  </a:lnTo>
                  <a:lnTo>
                    <a:pt x="519" y="226"/>
                  </a:lnTo>
                  <a:lnTo>
                    <a:pt x="1" y="2481"/>
                  </a:lnTo>
                  <a:lnTo>
                    <a:pt x="339" y="2278"/>
                  </a:lnTo>
                  <a:lnTo>
                    <a:pt x="68" y="3361"/>
                  </a:lnTo>
                  <a:lnTo>
                    <a:pt x="9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extrusionOk="0">
                  <a:moveTo>
                    <a:pt x="158" y="1"/>
                  </a:move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fill="none" extrusionOk="0">
                  <a:moveTo>
                    <a:pt x="158" y="1"/>
                  </a:moveTo>
                  <a:lnTo>
                    <a:pt x="158" y="1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extrusionOk="0">
                  <a:moveTo>
                    <a:pt x="744" y="0"/>
                  </a:move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fill="none" extrusionOk="0">
                  <a:moveTo>
                    <a:pt x="744" y="0"/>
                  </a:moveTo>
                  <a:lnTo>
                    <a:pt x="587" y="91"/>
                  </a:ln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extrusionOk="0">
                  <a:moveTo>
                    <a:pt x="429" y="1"/>
                  </a:move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fill="none" extrusionOk="0">
                  <a:moveTo>
                    <a:pt x="429" y="1"/>
                  </a:moveTo>
                  <a:lnTo>
                    <a:pt x="203" y="136"/>
                  </a:ln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extrusionOk="0">
                  <a:moveTo>
                    <a:pt x="1038" y="0"/>
                  </a:move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fill="none" extrusionOk="0">
                  <a:moveTo>
                    <a:pt x="1038" y="0"/>
                  </a:moveTo>
                  <a:lnTo>
                    <a:pt x="700" y="203"/>
                  </a:ln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14"/>
          <p:cNvGrpSpPr/>
          <p:nvPr/>
        </p:nvGrpSpPr>
        <p:grpSpPr>
          <a:xfrm>
            <a:off x="539575" y="1664800"/>
            <a:ext cx="790736" cy="869130"/>
            <a:chOff x="7709325" y="2753025"/>
            <a:chExt cx="790736" cy="869130"/>
          </a:xfrm>
        </p:grpSpPr>
        <p:sp>
          <p:nvSpPr>
            <p:cNvPr id="1276" name="Google Shape;1276;p14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14"/>
          <p:cNvGrpSpPr/>
          <p:nvPr/>
        </p:nvGrpSpPr>
        <p:grpSpPr>
          <a:xfrm rot="-2009455">
            <a:off x="6180582" y="372917"/>
            <a:ext cx="342888" cy="319089"/>
            <a:chOff x="-1003774" y="3010923"/>
            <a:chExt cx="671424" cy="624822"/>
          </a:xfrm>
        </p:grpSpPr>
        <p:sp>
          <p:nvSpPr>
            <p:cNvPr id="1301" name="Google Shape;1301;p1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14"/>
          <p:cNvGrpSpPr/>
          <p:nvPr/>
        </p:nvGrpSpPr>
        <p:grpSpPr>
          <a:xfrm>
            <a:off x="7883949" y="2971247"/>
            <a:ext cx="754593" cy="1003232"/>
            <a:chOff x="7062788" y="3483325"/>
            <a:chExt cx="558875" cy="743025"/>
          </a:xfrm>
        </p:grpSpPr>
        <p:sp>
          <p:nvSpPr>
            <p:cNvPr id="1339" name="Google Shape;1339;p14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4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4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4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4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4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4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4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4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4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4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" name="Google Shape;1360;p14"/>
          <p:cNvGrpSpPr/>
          <p:nvPr/>
        </p:nvGrpSpPr>
        <p:grpSpPr>
          <a:xfrm>
            <a:off x="6976677" y="3974474"/>
            <a:ext cx="1357993" cy="804607"/>
            <a:chOff x="6751677" y="5962511"/>
            <a:chExt cx="1357993" cy="804607"/>
          </a:xfrm>
        </p:grpSpPr>
        <p:sp>
          <p:nvSpPr>
            <p:cNvPr id="1361" name="Google Shape;1361;p14"/>
            <p:cNvSpPr/>
            <p:nvPr/>
          </p:nvSpPr>
          <p:spPr>
            <a:xfrm>
              <a:off x="6798413" y="6003738"/>
              <a:ext cx="995400" cy="63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4"/>
            <p:cNvSpPr/>
            <p:nvPr/>
          </p:nvSpPr>
          <p:spPr>
            <a:xfrm rot="-2517112">
              <a:off x="6815858" y="600290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4"/>
            <p:cNvSpPr/>
            <p:nvPr/>
          </p:nvSpPr>
          <p:spPr>
            <a:xfrm rot="-2517112">
              <a:off x="6896429" y="6002759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4"/>
            <p:cNvSpPr/>
            <p:nvPr/>
          </p:nvSpPr>
          <p:spPr>
            <a:xfrm rot="-2517112">
              <a:off x="6977624" y="6002975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39" y="1"/>
                  </a:moveTo>
                  <a:lnTo>
                    <a:pt x="0" y="512"/>
                  </a:lnTo>
                  <a:lnTo>
                    <a:pt x="1198" y="1612"/>
                  </a:lnTo>
                  <a:lnTo>
                    <a:pt x="3457" y="1081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4"/>
            <p:cNvSpPr/>
            <p:nvPr/>
          </p:nvSpPr>
          <p:spPr>
            <a:xfrm rot="-2517112">
              <a:off x="7057579" y="6003065"/>
              <a:ext cx="86474" cy="40300"/>
            </a:xfrm>
            <a:custGeom>
              <a:avLst/>
              <a:gdLst/>
              <a:ahLst/>
              <a:cxnLst/>
              <a:rect l="l" t="t" r="r" b="b"/>
              <a:pathLst>
                <a:path w="3459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4"/>
            <p:cNvSpPr/>
            <p:nvPr/>
          </p:nvSpPr>
          <p:spPr>
            <a:xfrm rot="-2517112">
              <a:off x="7138941" y="6003242"/>
              <a:ext cx="86474" cy="40275"/>
            </a:xfrm>
            <a:custGeom>
              <a:avLst/>
              <a:gdLst/>
              <a:ahLst/>
              <a:cxnLst/>
              <a:rect l="l" t="t" r="r" b="b"/>
              <a:pathLst>
                <a:path w="3459" h="1611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4"/>
            <p:cNvSpPr/>
            <p:nvPr/>
          </p:nvSpPr>
          <p:spPr>
            <a:xfrm rot="-2517112">
              <a:off x="7218865" y="600316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9" y="1611"/>
                  </a:lnTo>
                  <a:lnTo>
                    <a:pt x="347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4"/>
            <p:cNvSpPr/>
            <p:nvPr/>
          </p:nvSpPr>
          <p:spPr>
            <a:xfrm rot="-2517112">
              <a:off x="7306842" y="6003324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4"/>
            <p:cNvSpPr/>
            <p:nvPr/>
          </p:nvSpPr>
          <p:spPr>
            <a:xfrm rot="-2517112">
              <a:off x="7387392" y="6003186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31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4"/>
            <p:cNvSpPr/>
            <p:nvPr/>
          </p:nvSpPr>
          <p:spPr>
            <a:xfrm rot="-2517112">
              <a:off x="7468172" y="6003561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2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4"/>
            <p:cNvSpPr/>
            <p:nvPr/>
          </p:nvSpPr>
          <p:spPr>
            <a:xfrm rot="-2517112">
              <a:off x="7548571" y="6003505"/>
              <a:ext cx="86449" cy="40275"/>
            </a:xfrm>
            <a:custGeom>
              <a:avLst/>
              <a:gdLst/>
              <a:ahLst/>
              <a:cxnLst/>
              <a:rect l="l" t="t" r="r" b="b"/>
              <a:pathLst>
                <a:path w="3458" h="1611" extrusionOk="0">
                  <a:moveTo>
                    <a:pt x="2259" y="0"/>
                  </a:moveTo>
                  <a:lnTo>
                    <a:pt x="0" y="530"/>
                  </a:lnTo>
                  <a:lnTo>
                    <a:pt x="1218" y="1611"/>
                  </a:lnTo>
                  <a:lnTo>
                    <a:pt x="3458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4"/>
            <p:cNvSpPr/>
            <p:nvPr/>
          </p:nvSpPr>
          <p:spPr>
            <a:xfrm rot="-2517112">
              <a:off x="7629933" y="6003657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1199" y="1630"/>
                  </a:moveTo>
                  <a:lnTo>
                    <a:pt x="1" y="530"/>
                  </a:lnTo>
                  <a:lnTo>
                    <a:pt x="2240" y="0"/>
                  </a:lnTo>
                  <a:lnTo>
                    <a:pt x="3458" y="1100"/>
                  </a:lnTo>
                  <a:lnTo>
                    <a:pt x="1199" y="1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9" y="1611"/>
                  </a:moveTo>
                  <a:lnTo>
                    <a:pt x="1" y="511"/>
                  </a:lnTo>
                  <a:lnTo>
                    <a:pt x="2260" y="1"/>
                  </a:lnTo>
                  <a:lnTo>
                    <a:pt x="3478" y="1081"/>
                  </a:lnTo>
                  <a:lnTo>
                    <a:pt x="121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2"/>
                  </a:moveTo>
                  <a:lnTo>
                    <a:pt x="1" y="531"/>
                  </a:lnTo>
                  <a:lnTo>
                    <a:pt x="2260" y="1"/>
                  </a:lnTo>
                  <a:lnTo>
                    <a:pt x="3458" y="1101"/>
                  </a:lnTo>
                  <a:lnTo>
                    <a:pt x="1199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2"/>
                  </a:moveTo>
                  <a:lnTo>
                    <a:pt x="0" y="512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4"/>
            <p:cNvSpPr/>
            <p:nvPr/>
          </p:nvSpPr>
          <p:spPr>
            <a:xfrm rot="-2517112">
              <a:off x="7384208" y="6184908"/>
              <a:ext cx="316272" cy="287297"/>
            </a:xfrm>
            <a:custGeom>
              <a:avLst/>
              <a:gdLst/>
              <a:ahLst/>
              <a:cxnLst/>
              <a:rect l="l" t="t" r="r" b="b"/>
              <a:pathLst>
                <a:path w="12651" h="11492" extrusionOk="0">
                  <a:moveTo>
                    <a:pt x="393" y="1"/>
                  </a:moveTo>
                  <a:lnTo>
                    <a:pt x="0" y="453"/>
                  </a:lnTo>
                  <a:lnTo>
                    <a:pt x="12257" y="11492"/>
                  </a:lnTo>
                  <a:lnTo>
                    <a:pt x="12650" y="1104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extrusionOk="0">
                  <a:moveTo>
                    <a:pt x="394" y="1"/>
                  </a:moveTo>
                  <a:lnTo>
                    <a:pt x="1" y="433"/>
                  </a:lnTo>
                  <a:lnTo>
                    <a:pt x="12258" y="11472"/>
                  </a:lnTo>
                  <a:lnTo>
                    <a:pt x="12651" y="11040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fill="none" extrusionOk="0">
                  <a:moveTo>
                    <a:pt x="12258" y="11472"/>
                  </a:moveTo>
                  <a:lnTo>
                    <a:pt x="1" y="433"/>
                  </a:lnTo>
                  <a:lnTo>
                    <a:pt x="394" y="1"/>
                  </a:lnTo>
                  <a:lnTo>
                    <a:pt x="12651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extrusionOk="0">
                  <a:moveTo>
                    <a:pt x="393" y="0"/>
                  </a:moveTo>
                  <a:lnTo>
                    <a:pt x="1" y="432"/>
                  </a:lnTo>
                  <a:lnTo>
                    <a:pt x="12258" y="11472"/>
                  </a:lnTo>
                  <a:lnTo>
                    <a:pt x="12650" y="1104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fill="none" extrusionOk="0">
                  <a:moveTo>
                    <a:pt x="12258" y="11472"/>
                  </a:moveTo>
                  <a:lnTo>
                    <a:pt x="1" y="432"/>
                  </a:lnTo>
                  <a:lnTo>
                    <a:pt x="393" y="0"/>
                  </a:lnTo>
                  <a:lnTo>
                    <a:pt x="12650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4"/>
            <p:cNvSpPr/>
            <p:nvPr/>
          </p:nvSpPr>
          <p:spPr>
            <a:xfrm rot="-2517112">
              <a:off x="6841075" y="6108023"/>
              <a:ext cx="421871" cy="429196"/>
            </a:xfrm>
            <a:custGeom>
              <a:avLst/>
              <a:gdLst/>
              <a:ahLst/>
              <a:cxnLst/>
              <a:rect l="l" t="t" r="r" b="b"/>
              <a:pathLst>
                <a:path w="16875" h="17168" extrusionOk="0">
                  <a:moveTo>
                    <a:pt x="9213" y="0"/>
                  </a:moveTo>
                  <a:lnTo>
                    <a:pt x="9076" y="20"/>
                  </a:lnTo>
                  <a:lnTo>
                    <a:pt x="8879" y="79"/>
                  </a:lnTo>
                  <a:lnTo>
                    <a:pt x="8742" y="138"/>
                  </a:lnTo>
                  <a:lnTo>
                    <a:pt x="8624" y="236"/>
                  </a:lnTo>
                  <a:lnTo>
                    <a:pt x="8526" y="334"/>
                  </a:lnTo>
                  <a:lnTo>
                    <a:pt x="8467" y="452"/>
                  </a:lnTo>
                  <a:lnTo>
                    <a:pt x="8428" y="589"/>
                  </a:lnTo>
                  <a:lnTo>
                    <a:pt x="8388" y="727"/>
                  </a:lnTo>
                  <a:lnTo>
                    <a:pt x="8349" y="884"/>
                  </a:lnTo>
                  <a:lnTo>
                    <a:pt x="8310" y="1218"/>
                  </a:lnTo>
                  <a:lnTo>
                    <a:pt x="8251" y="1552"/>
                  </a:lnTo>
                  <a:lnTo>
                    <a:pt x="8192" y="1709"/>
                  </a:lnTo>
                  <a:lnTo>
                    <a:pt x="8113" y="1886"/>
                  </a:lnTo>
                  <a:lnTo>
                    <a:pt x="8035" y="2043"/>
                  </a:lnTo>
                  <a:lnTo>
                    <a:pt x="7897" y="2200"/>
                  </a:lnTo>
                  <a:lnTo>
                    <a:pt x="7760" y="2338"/>
                  </a:lnTo>
                  <a:lnTo>
                    <a:pt x="7642" y="2456"/>
                  </a:lnTo>
                  <a:lnTo>
                    <a:pt x="7524" y="2554"/>
                  </a:lnTo>
                  <a:lnTo>
                    <a:pt x="7387" y="2632"/>
                  </a:lnTo>
                  <a:lnTo>
                    <a:pt x="7151" y="2731"/>
                  </a:lnTo>
                  <a:lnTo>
                    <a:pt x="6935" y="2809"/>
                  </a:lnTo>
                  <a:lnTo>
                    <a:pt x="6699" y="2888"/>
                  </a:lnTo>
                  <a:lnTo>
                    <a:pt x="6463" y="3006"/>
                  </a:lnTo>
                  <a:lnTo>
                    <a:pt x="6345" y="3084"/>
                  </a:lnTo>
                  <a:lnTo>
                    <a:pt x="6228" y="3163"/>
                  </a:lnTo>
                  <a:lnTo>
                    <a:pt x="6090" y="3281"/>
                  </a:lnTo>
                  <a:lnTo>
                    <a:pt x="5953" y="3418"/>
                  </a:lnTo>
                  <a:lnTo>
                    <a:pt x="5835" y="3575"/>
                  </a:lnTo>
                  <a:lnTo>
                    <a:pt x="5737" y="3713"/>
                  </a:lnTo>
                  <a:lnTo>
                    <a:pt x="5658" y="3850"/>
                  </a:lnTo>
                  <a:lnTo>
                    <a:pt x="5599" y="3988"/>
                  </a:lnTo>
                  <a:lnTo>
                    <a:pt x="5521" y="4223"/>
                  </a:lnTo>
                  <a:lnTo>
                    <a:pt x="5462" y="4459"/>
                  </a:lnTo>
                  <a:lnTo>
                    <a:pt x="5403" y="4695"/>
                  </a:lnTo>
                  <a:lnTo>
                    <a:pt x="5324" y="4950"/>
                  </a:lnTo>
                  <a:lnTo>
                    <a:pt x="5265" y="5068"/>
                  </a:lnTo>
                  <a:lnTo>
                    <a:pt x="5187" y="5206"/>
                  </a:lnTo>
                  <a:lnTo>
                    <a:pt x="5088" y="5343"/>
                  </a:lnTo>
                  <a:lnTo>
                    <a:pt x="4971" y="5500"/>
                  </a:lnTo>
                  <a:lnTo>
                    <a:pt x="4833" y="5638"/>
                  </a:lnTo>
                  <a:lnTo>
                    <a:pt x="4696" y="5756"/>
                  </a:lnTo>
                  <a:lnTo>
                    <a:pt x="4578" y="5854"/>
                  </a:lnTo>
                  <a:lnTo>
                    <a:pt x="4460" y="5913"/>
                  </a:lnTo>
                  <a:lnTo>
                    <a:pt x="4224" y="6031"/>
                  </a:lnTo>
                  <a:lnTo>
                    <a:pt x="3988" y="6109"/>
                  </a:lnTo>
                  <a:lnTo>
                    <a:pt x="3772" y="6188"/>
                  </a:lnTo>
                  <a:lnTo>
                    <a:pt x="3537" y="6286"/>
                  </a:lnTo>
                  <a:lnTo>
                    <a:pt x="3419" y="6364"/>
                  </a:lnTo>
                  <a:lnTo>
                    <a:pt x="3281" y="6463"/>
                  </a:lnTo>
                  <a:lnTo>
                    <a:pt x="3163" y="6581"/>
                  </a:lnTo>
                  <a:lnTo>
                    <a:pt x="3026" y="6718"/>
                  </a:lnTo>
                  <a:lnTo>
                    <a:pt x="2888" y="6875"/>
                  </a:lnTo>
                  <a:lnTo>
                    <a:pt x="2790" y="7013"/>
                  </a:lnTo>
                  <a:lnTo>
                    <a:pt x="2712" y="7150"/>
                  </a:lnTo>
                  <a:lnTo>
                    <a:pt x="2653" y="7268"/>
                  </a:lnTo>
                  <a:lnTo>
                    <a:pt x="2574" y="7523"/>
                  </a:lnTo>
                  <a:lnTo>
                    <a:pt x="2535" y="7759"/>
                  </a:lnTo>
                  <a:lnTo>
                    <a:pt x="2476" y="7995"/>
                  </a:lnTo>
                  <a:lnTo>
                    <a:pt x="2397" y="8231"/>
                  </a:lnTo>
                  <a:lnTo>
                    <a:pt x="2338" y="8368"/>
                  </a:lnTo>
                  <a:lnTo>
                    <a:pt x="2260" y="8506"/>
                  </a:lnTo>
                  <a:lnTo>
                    <a:pt x="2162" y="8643"/>
                  </a:lnTo>
                  <a:lnTo>
                    <a:pt x="2044" y="8800"/>
                  </a:lnTo>
                  <a:lnTo>
                    <a:pt x="1887" y="8938"/>
                  </a:lnTo>
                  <a:lnTo>
                    <a:pt x="1749" y="9036"/>
                  </a:lnTo>
                  <a:lnTo>
                    <a:pt x="1592" y="9134"/>
                  </a:lnTo>
                  <a:lnTo>
                    <a:pt x="1415" y="9213"/>
                  </a:lnTo>
                  <a:lnTo>
                    <a:pt x="1101" y="9311"/>
                  </a:lnTo>
                  <a:lnTo>
                    <a:pt x="787" y="9389"/>
                  </a:lnTo>
                  <a:lnTo>
                    <a:pt x="629" y="9429"/>
                  </a:lnTo>
                  <a:lnTo>
                    <a:pt x="492" y="9488"/>
                  </a:lnTo>
                  <a:lnTo>
                    <a:pt x="374" y="9547"/>
                  </a:lnTo>
                  <a:lnTo>
                    <a:pt x="256" y="9625"/>
                  </a:lnTo>
                  <a:lnTo>
                    <a:pt x="158" y="9723"/>
                  </a:lnTo>
                  <a:lnTo>
                    <a:pt x="99" y="9861"/>
                  </a:lnTo>
                  <a:lnTo>
                    <a:pt x="40" y="10018"/>
                  </a:lnTo>
                  <a:lnTo>
                    <a:pt x="1" y="10195"/>
                  </a:lnTo>
                  <a:lnTo>
                    <a:pt x="1" y="10332"/>
                  </a:lnTo>
                  <a:lnTo>
                    <a:pt x="40" y="10450"/>
                  </a:lnTo>
                  <a:lnTo>
                    <a:pt x="99" y="10529"/>
                  </a:lnTo>
                  <a:lnTo>
                    <a:pt x="158" y="10607"/>
                  </a:lnTo>
                  <a:lnTo>
                    <a:pt x="256" y="10666"/>
                  </a:lnTo>
                  <a:lnTo>
                    <a:pt x="374" y="10686"/>
                  </a:lnTo>
                  <a:lnTo>
                    <a:pt x="629" y="10745"/>
                  </a:lnTo>
                  <a:lnTo>
                    <a:pt x="924" y="10784"/>
                  </a:lnTo>
                  <a:lnTo>
                    <a:pt x="1238" y="10823"/>
                  </a:lnTo>
                  <a:lnTo>
                    <a:pt x="1376" y="10863"/>
                  </a:lnTo>
                  <a:lnTo>
                    <a:pt x="1533" y="10922"/>
                  </a:lnTo>
                  <a:lnTo>
                    <a:pt x="1651" y="11000"/>
                  </a:lnTo>
                  <a:lnTo>
                    <a:pt x="1788" y="11079"/>
                  </a:lnTo>
                  <a:lnTo>
                    <a:pt x="1887" y="11197"/>
                  </a:lnTo>
                  <a:lnTo>
                    <a:pt x="1965" y="11295"/>
                  </a:lnTo>
                  <a:lnTo>
                    <a:pt x="2024" y="11393"/>
                  </a:lnTo>
                  <a:lnTo>
                    <a:pt x="2083" y="11491"/>
                  </a:lnTo>
                  <a:lnTo>
                    <a:pt x="2142" y="11688"/>
                  </a:lnTo>
                  <a:lnTo>
                    <a:pt x="2181" y="11884"/>
                  </a:lnTo>
                  <a:lnTo>
                    <a:pt x="2221" y="12081"/>
                  </a:lnTo>
                  <a:lnTo>
                    <a:pt x="2279" y="12257"/>
                  </a:lnTo>
                  <a:lnTo>
                    <a:pt x="2338" y="12375"/>
                  </a:lnTo>
                  <a:lnTo>
                    <a:pt x="2397" y="12473"/>
                  </a:lnTo>
                  <a:lnTo>
                    <a:pt x="2476" y="12572"/>
                  </a:lnTo>
                  <a:lnTo>
                    <a:pt x="2594" y="12670"/>
                  </a:lnTo>
                  <a:lnTo>
                    <a:pt x="2712" y="12768"/>
                  </a:lnTo>
                  <a:lnTo>
                    <a:pt x="2810" y="12827"/>
                  </a:lnTo>
                  <a:lnTo>
                    <a:pt x="2928" y="12886"/>
                  </a:lnTo>
                  <a:lnTo>
                    <a:pt x="3026" y="12925"/>
                  </a:lnTo>
                  <a:lnTo>
                    <a:pt x="3222" y="12964"/>
                  </a:lnTo>
                  <a:lnTo>
                    <a:pt x="3419" y="12984"/>
                  </a:lnTo>
                  <a:lnTo>
                    <a:pt x="3615" y="13004"/>
                  </a:lnTo>
                  <a:lnTo>
                    <a:pt x="3812" y="13043"/>
                  </a:lnTo>
                  <a:lnTo>
                    <a:pt x="3929" y="13082"/>
                  </a:lnTo>
                  <a:lnTo>
                    <a:pt x="4028" y="13122"/>
                  </a:lnTo>
                  <a:lnTo>
                    <a:pt x="4146" y="13200"/>
                  </a:lnTo>
                  <a:lnTo>
                    <a:pt x="4263" y="13298"/>
                  </a:lnTo>
                  <a:lnTo>
                    <a:pt x="4362" y="13397"/>
                  </a:lnTo>
                  <a:lnTo>
                    <a:pt x="4440" y="13495"/>
                  </a:lnTo>
                  <a:lnTo>
                    <a:pt x="4499" y="13593"/>
                  </a:lnTo>
                  <a:lnTo>
                    <a:pt x="4558" y="13691"/>
                  </a:lnTo>
                  <a:lnTo>
                    <a:pt x="4617" y="13888"/>
                  </a:lnTo>
                  <a:lnTo>
                    <a:pt x="4656" y="14084"/>
                  </a:lnTo>
                  <a:lnTo>
                    <a:pt x="4696" y="14281"/>
                  </a:lnTo>
                  <a:lnTo>
                    <a:pt x="4754" y="14477"/>
                  </a:lnTo>
                  <a:lnTo>
                    <a:pt x="4813" y="14575"/>
                  </a:lnTo>
                  <a:lnTo>
                    <a:pt x="4872" y="14673"/>
                  </a:lnTo>
                  <a:lnTo>
                    <a:pt x="4951" y="14772"/>
                  </a:lnTo>
                  <a:lnTo>
                    <a:pt x="5069" y="14870"/>
                  </a:lnTo>
                  <a:lnTo>
                    <a:pt x="5167" y="14968"/>
                  </a:lnTo>
                  <a:lnTo>
                    <a:pt x="5285" y="15027"/>
                  </a:lnTo>
                  <a:lnTo>
                    <a:pt x="5383" y="15086"/>
                  </a:lnTo>
                  <a:lnTo>
                    <a:pt x="5501" y="15125"/>
                  </a:lnTo>
                  <a:lnTo>
                    <a:pt x="5697" y="15164"/>
                  </a:lnTo>
                  <a:lnTo>
                    <a:pt x="5894" y="15184"/>
                  </a:lnTo>
                  <a:lnTo>
                    <a:pt x="6090" y="15204"/>
                  </a:lnTo>
                  <a:lnTo>
                    <a:pt x="6287" y="15243"/>
                  </a:lnTo>
                  <a:lnTo>
                    <a:pt x="6404" y="15282"/>
                  </a:lnTo>
                  <a:lnTo>
                    <a:pt x="6503" y="15322"/>
                  </a:lnTo>
                  <a:lnTo>
                    <a:pt x="6620" y="15400"/>
                  </a:lnTo>
                  <a:lnTo>
                    <a:pt x="6719" y="15498"/>
                  </a:lnTo>
                  <a:lnTo>
                    <a:pt x="6837" y="15597"/>
                  </a:lnTo>
                  <a:lnTo>
                    <a:pt x="6915" y="15734"/>
                  </a:lnTo>
                  <a:lnTo>
                    <a:pt x="6994" y="15872"/>
                  </a:lnTo>
                  <a:lnTo>
                    <a:pt x="7033" y="16009"/>
                  </a:lnTo>
                  <a:lnTo>
                    <a:pt x="7131" y="16304"/>
                  </a:lnTo>
                  <a:lnTo>
                    <a:pt x="7190" y="16579"/>
                  </a:lnTo>
                  <a:lnTo>
                    <a:pt x="7269" y="16834"/>
                  </a:lnTo>
                  <a:lnTo>
                    <a:pt x="7328" y="16952"/>
                  </a:lnTo>
                  <a:lnTo>
                    <a:pt x="7387" y="17031"/>
                  </a:lnTo>
                  <a:lnTo>
                    <a:pt x="7465" y="17109"/>
                  </a:lnTo>
                  <a:lnTo>
                    <a:pt x="7563" y="17148"/>
                  </a:lnTo>
                  <a:lnTo>
                    <a:pt x="7681" y="17168"/>
                  </a:lnTo>
                  <a:lnTo>
                    <a:pt x="7819" y="17148"/>
                  </a:lnTo>
                  <a:lnTo>
                    <a:pt x="7995" y="17109"/>
                  </a:lnTo>
                  <a:lnTo>
                    <a:pt x="8153" y="17050"/>
                  </a:lnTo>
                  <a:lnTo>
                    <a:pt x="8270" y="16972"/>
                  </a:lnTo>
                  <a:lnTo>
                    <a:pt x="8369" y="16893"/>
                  </a:lnTo>
                  <a:lnTo>
                    <a:pt x="8428" y="16795"/>
                  </a:lnTo>
                  <a:lnTo>
                    <a:pt x="8487" y="16677"/>
                  </a:lnTo>
                  <a:lnTo>
                    <a:pt x="8526" y="16559"/>
                  </a:lnTo>
                  <a:lnTo>
                    <a:pt x="8545" y="16441"/>
                  </a:lnTo>
                  <a:lnTo>
                    <a:pt x="8604" y="16147"/>
                  </a:lnTo>
                  <a:lnTo>
                    <a:pt x="8663" y="15813"/>
                  </a:lnTo>
                  <a:lnTo>
                    <a:pt x="8703" y="15636"/>
                  </a:lnTo>
                  <a:lnTo>
                    <a:pt x="8762" y="15439"/>
                  </a:lnTo>
                  <a:lnTo>
                    <a:pt x="8840" y="15243"/>
                  </a:lnTo>
                  <a:lnTo>
                    <a:pt x="8938" y="15027"/>
                  </a:lnTo>
                  <a:lnTo>
                    <a:pt x="9037" y="14870"/>
                  </a:lnTo>
                  <a:lnTo>
                    <a:pt x="9135" y="14732"/>
                  </a:lnTo>
                  <a:lnTo>
                    <a:pt x="9253" y="14614"/>
                  </a:lnTo>
                  <a:lnTo>
                    <a:pt x="9351" y="14536"/>
                  </a:lnTo>
                  <a:lnTo>
                    <a:pt x="9469" y="14477"/>
                  </a:lnTo>
                  <a:lnTo>
                    <a:pt x="9587" y="14418"/>
                  </a:lnTo>
                  <a:lnTo>
                    <a:pt x="9842" y="14339"/>
                  </a:lnTo>
                  <a:lnTo>
                    <a:pt x="10117" y="14261"/>
                  </a:lnTo>
                  <a:lnTo>
                    <a:pt x="10372" y="14163"/>
                  </a:lnTo>
                  <a:lnTo>
                    <a:pt x="10510" y="14084"/>
                  </a:lnTo>
                  <a:lnTo>
                    <a:pt x="10647" y="14006"/>
                  </a:lnTo>
                  <a:lnTo>
                    <a:pt x="10785" y="13888"/>
                  </a:lnTo>
                  <a:lnTo>
                    <a:pt x="10922" y="13750"/>
                  </a:lnTo>
                  <a:lnTo>
                    <a:pt x="11040" y="13593"/>
                  </a:lnTo>
                  <a:lnTo>
                    <a:pt x="11158" y="13456"/>
                  </a:lnTo>
                  <a:lnTo>
                    <a:pt x="11217" y="13318"/>
                  </a:lnTo>
                  <a:lnTo>
                    <a:pt x="11295" y="13200"/>
                  </a:lnTo>
                  <a:lnTo>
                    <a:pt x="11374" y="12945"/>
                  </a:lnTo>
                  <a:lnTo>
                    <a:pt x="11413" y="12709"/>
                  </a:lnTo>
                  <a:lnTo>
                    <a:pt x="11472" y="12473"/>
                  </a:lnTo>
                  <a:lnTo>
                    <a:pt x="11551" y="12238"/>
                  </a:lnTo>
                  <a:lnTo>
                    <a:pt x="11610" y="12100"/>
                  </a:lnTo>
                  <a:lnTo>
                    <a:pt x="11688" y="11963"/>
                  </a:lnTo>
                  <a:lnTo>
                    <a:pt x="11787" y="11825"/>
                  </a:lnTo>
                  <a:lnTo>
                    <a:pt x="11904" y="11668"/>
                  </a:lnTo>
                  <a:lnTo>
                    <a:pt x="12042" y="11531"/>
                  </a:lnTo>
                  <a:lnTo>
                    <a:pt x="12179" y="11413"/>
                  </a:lnTo>
                  <a:lnTo>
                    <a:pt x="12297" y="11334"/>
                  </a:lnTo>
                  <a:lnTo>
                    <a:pt x="12415" y="11256"/>
                  </a:lnTo>
                  <a:lnTo>
                    <a:pt x="12651" y="11138"/>
                  </a:lnTo>
                  <a:lnTo>
                    <a:pt x="12887" y="11059"/>
                  </a:lnTo>
                  <a:lnTo>
                    <a:pt x="13122" y="10981"/>
                  </a:lnTo>
                  <a:lnTo>
                    <a:pt x="13358" y="10882"/>
                  </a:lnTo>
                  <a:lnTo>
                    <a:pt x="13476" y="10804"/>
                  </a:lnTo>
                  <a:lnTo>
                    <a:pt x="13594" y="10706"/>
                  </a:lnTo>
                  <a:lnTo>
                    <a:pt x="13731" y="10607"/>
                  </a:lnTo>
                  <a:lnTo>
                    <a:pt x="13869" y="10450"/>
                  </a:lnTo>
                  <a:lnTo>
                    <a:pt x="13987" y="10313"/>
                  </a:lnTo>
                  <a:lnTo>
                    <a:pt x="14085" y="10175"/>
                  </a:lnTo>
                  <a:lnTo>
                    <a:pt x="14163" y="10038"/>
                  </a:lnTo>
                  <a:lnTo>
                    <a:pt x="14222" y="9900"/>
                  </a:lnTo>
                  <a:lnTo>
                    <a:pt x="14301" y="9664"/>
                  </a:lnTo>
                  <a:lnTo>
                    <a:pt x="14360" y="9429"/>
                  </a:lnTo>
                  <a:lnTo>
                    <a:pt x="14399" y="9173"/>
                  </a:lnTo>
                  <a:lnTo>
                    <a:pt x="14478" y="8938"/>
                  </a:lnTo>
                  <a:lnTo>
                    <a:pt x="14537" y="8800"/>
                  </a:lnTo>
                  <a:lnTo>
                    <a:pt x="14615" y="8682"/>
                  </a:lnTo>
                  <a:lnTo>
                    <a:pt x="14713" y="8525"/>
                  </a:lnTo>
                  <a:lnTo>
                    <a:pt x="14851" y="8388"/>
                  </a:lnTo>
                  <a:lnTo>
                    <a:pt x="14988" y="8250"/>
                  </a:lnTo>
                  <a:lnTo>
                    <a:pt x="15145" y="8132"/>
                  </a:lnTo>
                  <a:lnTo>
                    <a:pt x="15303" y="8034"/>
                  </a:lnTo>
                  <a:lnTo>
                    <a:pt x="15460" y="7975"/>
                  </a:lnTo>
                  <a:lnTo>
                    <a:pt x="15794" y="7857"/>
                  </a:lnTo>
                  <a:lnTo>
                    <a:pt x="16108" y="7779"/>
                  </a:lnTo>
                  <a:lnTo>
                    <a:pt x="16245" y="7739"/>
                  </a:lnTo>
                  <a:lnTo>
                    <a:pt x="16383" y="7681"/>
                  </a:lnTo>
                  <a:lnTo>
                    <a:pt x="16501" y="7622"/>
                  </a:lnTo>
                  <a:lnTo>
                    <a:pt x="16619" y="7543"/>
                  </a:lnTo>
                  <a:lnTo>
                    <a:pt x="16717" y="7445"/>
                  </a:lnTo>
                  <a:lnTo>
                    <a:pt x="16795" y="7327"/>
                  </a:lnTo>
                  <a:lnTo>
                    <a:pt x="16835" y="7170"/>
                  </a:lnTo>
                  <a:lnTo>
                    <a:pt x="16874" y="6973"/>
                  </a:lnTo>
                  <a:lnTo>
                    <a:pt x="16874" y="6836"/>
                  </a:lnTo>
                  <a:lnTo>
                    <a:pt x="16835" y="6718"/>
                  </a:lnTo>
                  <a:lnTo>
                    <a:pt x="16795" y="6639"/>
                  </a:lnTo>
                  <a:lnTo>
                    <a:pt x="16717" y="6561"/>
                  </a:lnTo>
                  <a:lnTo>
                    <a:pt x="16619" y="6522"/>
                  </a:lnTo>
                  <a:lnTo>
                    <a:pt x="16501" y="6482"/>
                  </a:lnTo>
                  <a:lnTo>
                    <a:pt x="16245" y="6423"/>
                  </a:lnTo>
                  <a:lnTo>
                    <a:pt x="15951" y="6384"/>
                  </a:lnTo>
                  <a:lnTo>
                    <a:pt x="15656" y="6345"/>
                  </a:lnTo>
                  <a:lnTo>
                    <a:pt x="15499" y="6306"/>
                  </a:lnTo>
                  <a:lnTo>
                    <a:pt x="15362" y="6247"/>
                  </a:lnTo>
                  <a:lnTo>
                    <a:pt x="15224" y="6188"/>
                  </a:lnTo>
                  <a:lnTo>
                    <a:pt x="15106" y="6089"/>
                  </a:lnTo>
                  <a:lnTo>
                    <a:pt x="14988" y="5991"/>
                  </a:lnTo>
                  <a:lnTo>
                    <a:pt x="14910" y="5893"/>
                  </a:lnTo>
                  <a:lnTo>
                    <a:pt x="14851" y="5775"/>
                  </a:lnTo>
                  <a:lnTo>
                    <a:pt x="14792" y="5677"/>
                  </a:lnTo>
                  <a:lnTo>
                    <a:pt x="14733" y="5481"/>
                  </a:lnTo>
                  <a:lnTo>
                    <a:pt x="14694" y="5304"/>
                  </a:lnTo>
                  <a:lnTo>
                    <a:pt x="14654" y="5107"/>
                  </a:lnTo>
                  <a:lnTo>
                    <a:pt x="14595" y="4911"/>
                  </a:lnTo>
                  <a:lnTo>
                    <a:pt x="14537" y="4813"/>
                  </a:lnTo>
                  <a:lnTo>
                    <a:pt x="14478" y="4714"/>
                  </a:lnTo>
                  <a:lnTo>
                    <a:pt x="14399" y="4616"/>
                  </a:lnTo>
                  <a:lnTo>
                    <a:pt x="14301" y="4498"/>
                  </a:lnTo>
                  <a:lnTo>
                    <a:pt x="14183" y="4420"/>
                  </a:lnTo>
                  <a:lnTo>
                    <a:pt x="14065" y="4341"/>
                  </a:lnTo>
                  <a:lnTo>
                    <a:pt x="13967" y="4282"/>
                  </a:lnTo>
                  <a:lnTo>
                    <a:pt x="13849" y="4243"/>
                  </a:lnTo>
                  <a:lnTo>
                    <a:pt x="13653" y="4204"/>
                  </a:lnTo>
                  <a:lnTo>
                    <a:pt x="13456" y="4184"/>
                  </a:lnTo>
                  <a:lnTo>
                    <a:pt x="13260" y="4184"/>
                  </a:lnTo>
                  <a:lnTo>
                    <a:pt x="13063" y="4145"/>
                  </a:lnTo>
                  <a:lnTo>
                    <a:pt x="12965" y="4106"/>
                  </a:lnTo>
                  <a:lnTo>
                    <a:pt x="12847" y="4047"/>
                  </a:lnTo>
                  <a:lnTo>
                    <a:pt x="12749" y="3968"/>
                  </a:lnTo>
                  <a:lnTo>
                    <a:pt x="12631" y="3889"/>
                  </a:lnTo>
                  <a:lnTo>
                    <a:pt x="12513" y="3772"/>
                  </a:lnTo>
                  <a:lnTo>
                    <a:pt x="12435" y="3673"/>
                  </a:lnTo>
                  <a:lnTo>
                    <a:pt x="12376" y="3575"/>
                  </a:lnTo>
                  <a:lnTo>
                    <a:pt x="12317" y="3477"/>
                  </a:lnTo>
                  <a:lnTo>
                    <a:pt x="12258" y="3281"/>
                  </a:lnTo>
                  <a:lnTo>
                    <a:pt x="12219" y="3084"/>
                  </a:lnTo>
                  <a:lnTo>
                    <a:pt x="12179" y="2907"/>
                  </a:lnTo>
                  <a:lnTo>
                    <a:pt x="12120" y="2711"/>
                  </a:lnTo>
                  <a:lnTo>
                    <a:pt x="12062" y="2613"/>
                  </a:lnTo>
                  <a:lnTo>
                    <a:pt x="12003" y="2514"/>
                  </a:lnTo>
                  <a:lnTo>
                    <a:pt x="11924" y="2397"/>
                  </a:lnTo>
                  <a:lnTo>
                    <a:pt x="11826" y="2298"/>
                  </a:lnTo>
                  <a:lnTo>
                    <a:pt x="11708" y="2200"/>
                  </a:lnTo>
                  <a:lnTo>
                    <a:pt x="11590" y="2141"/>
                  </a:lnTo>
                  <a:lnTo>
                    <a:pt x="11492" y="2082"/>
                  </a:lnTo>
                  <a:lnTo>
                    <a:pt x="11394" y="2043"/>
                  </a:lnTo>
                  <a:lnTo>
                    <a:pt x="11178" y="2004"/>
                  </a:lnTo>
                  <a:lnTo>
                    <a:pt x="10981" y="1984"/>
                  </a:lnTo>
                  <a:lnTo>
                    <a:pt x="10785" y="1984"/>
                  </a:lnTo>
                  <a:lnTo>
                    <a:pt x="10588" y="1925"/>
                  </a:lnTo>
                  <a:lnTo>
                    <a:pt x="10490" y="1906"/>
                  </a:lnTo>
                  <a:lnTo>
                    <a:pt x="10372" y="1847"/>
                  </a:lnTo>
                  <a:lnTo>
                    <a:pt x="10274" y="1768"/>
                  </a:lnTo>
                  <a:lnTo>
                    <a:pt x="10156" y="1689"/>
                  </a:lnTo>
                  <a:lnTo>
                    <a:pt x="10058" y="1572"/>
                  </a:lnTo>
                  <a:lnTo>
                    <a:pt x="9960" y="1454"/>
                  </a:lnTo>
                  <a:lnTo>
                    <a:pt x="9901" y="1316"/>
                  </a:lnTo>
                  <a:lnTo>
                    <a:pt x="9842" y="1159"/>
                  </a:lnTo>
                  <a:lnTo>
                    <a:pt x="9744" y="864"/>
                  </a:lnTo>
                  <a:lnTo>
                    <a:pt x="9685" y="589"/>
                  </a:lnTo>
                  <a:lnTo>
                    <a:pt x="9606" y="334"/>
                  </a:lnTo>
                  <a:lnTo>
                    <a:pt x="9547" y="216"/>
                  </a:lnTo>
                  <a:lnTo>
                    <a:pt x="9488" y="138"/>
                  </a:lnTo>
                  <a:lnTo>
                    <a:pt x="9410" y="59"/>
                  </a:lnTo>
                  <a:lnTo>
                    <a:pt x="9331" y="20"/>
                  </a:lnTo>
                  <a:lnTo>
                    <a:pt x="92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4"/>
            <p:cNvSpPr/>
            <p:nvPr/>
          </p:nvSpPr>
          <p:spPr>
            <a:xfrm rot="-2517112">
              <a:off x="6899068" y="6165584"/>
              <a:ext cx="306947" cy="313797"/>
            </a:xfrm>
            <a:custGeom>
              <a:avLst/>
              <a:gdLst/>
              <a:ahLst/>
              <a:cxnLst/>
              <a:rect l="l" t="t" r="r" b="b"/>
              <a:pathLst>
                <a:path w="12278" h="12552" extrusionOk="0">
                  <a:moveTo>
                    <a:pt x="6876" y="0"/>
                  </a:moveTo>
                  <a:lnTo>
                    <a:pt x="1" y="7739"/>
                  </a:lnTo>
                  <a:lnTo>
                    <a:pt x="5402" y="12552"/>
                  </a:lnTo>
                  <a:lnTo>
                    <a:pt x="12277" y="4813"/>
                  </a:lnTo>
                  <a:lnTo>
                    <a:pt x="6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4"/>
            <p:cNvSpPr/>
            <p:nvPr/>
          </p:nvSpPr>
          <p:spPr>
            <a:xfrm rot="-2517112">
              <a:off x="7204216" y="6593176"/>
              <a:ext cx="108049" cy="97749"/>
            </a:xfrm>
            <a:custGeom>
              <a:avLst/>
              <a:gdLst/>
              <a:ahLst/>
              <a:cxnLst/>
              <a:rect l="l" t="t" r="r" b="b"/>
              <a:pathLst>
                <a:path w="4322" h="391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322" y="39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4"/>
            <p:cNvSpPr/>
            <p:nvPr/>
          </p:nvSpPr>
          <p:spPr>
            <a:xfrm rot="-2517112">
              <a:off x="7558143" y="6038654"/>
              <a:ext cx="430196" cy="527920"/>
            </a:xfrm>
            <a:custGeom>
              <a:avLst/>
              <a:gdLst/>
              <a:ahLst/>
              <a:cxnLst/>
              <a:rect l="l" t="t" r="r" b="b"/>
              <a:pathLst>
                <a:path w="17208" h="21117" fill="none" extrusionOk="0">
                  <a:moveTo>
                    <a:pt x="14968" y="0"/>
                  </a:moveTo>
                  <a:lnTo>
                    <a:pt x="14968" y="0"/>
                  </a:lnTo>
                  <a:lnTo>
                    <a:pt x="17207" y="2023"/>
                  </a:lnTo>
                  <a:lnTo>
                    <a:pt x="0" y="21116"/>
                  </a:lnTo>
                  <a:lnTo>
                    <a:pt x="0" y="21116"/>
                  </a:lnTo>
                  <a:lnTo>
                    <a:pt x="17207" y="2023"/>
                  </a:lnTo>
                  <a:lnTo>
                    <a:pt x="149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fill="none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4"/>
            <p:cNvSpPr/>
            <p:nvPr/>
          </p:nvSpPr>
          <p:spPr>
            <a:xfrm rot="-2517112">
              <a:off x="6832297" y="6614868"/>
              <a:ext cx="59449" cy="53550"/>
            </a:xfrm>
            <a:custGeom>
              <a:avLst/>
              <a:gdLst/>
              <a:ahLst/>
              <a:cxnLst/>
              <a:rect l="l" t="t" r="r" b="b"/>
              <a:pathLst>
                <a:path w="2378" h="214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378" y="2141"/>
                  </a:lnTo>
                  <a:lnTo>
                    <a:pt x="2378" y="214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4"/>
            <p:cNvSpPr/>
            <p:nvPr/>
          </p:nvSpPr>
          <p:spPr>
            <a:xfrm rot="-2517112">
              <a:off x="6803211" y="6548542"/>
              <a:ext cx="37350" cy="41775"/>
            </a:xfrm>
            <a:custGeom>
              <a:avLst/>
              <a:gdLst/>
              <a:ahLst/>
              <a:cxnLst/>
              <a:rect l="l" t="t" r="r" b="b"/>
              <a:pathLst>
                <a:path w="1494" h="1671" fill="none" extrusionOk="0">
                  <a:moveTo>
                    <a:pt x="1493" y="1"/>
                  </a:moveTo>
                  <a:lnTo>
                    <a:pt x="1" y="1670"/>
                  </a:lnTo>
                  <a:lnTo>
                    <a:pt x="1493" y="1"/>
                  </a:lnTo>
                  <a:lnTo>
                    <a:pt x="14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2240" y="0"/>
                  </a:moveTo>
                  <a:lnTo>
                    <a:pt x="1" y="530"/>
                  </a:ln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60" y="1"/>
                  </a:moveTo>
                  <a:lnTo>
                    <a:pt x="1" y="511"/>
                  </a:ln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extrusionOk="0">
                  <a:moveTo>
                    <a:pt x="551" y="0"/>
                  </a:move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fill="none" extrusionOk="0">
                  <a:moveTo>
                    <a:pt x="551" y="0"/>
                  </a:moveTo>
                  <a:lnTo>
                    <a:pt x="551" y="0"/>
                  </a:ln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extrusionOk="0">
                  <a:moveTo>
                    <a:pt x="688" y="1"/>
                  </a:move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fill="none" extrusionOk="0">
                  <a:moveTo>
                    <a:pt x="688" y="1"/>
                  </a:moveTo>
                  <a:lnTo>
                    <a:pt x="688" y="1"/>
                  </a:ln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fill="none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14"/>
          <p:cNvSpPr/>
          <p:nvPr/>
        </p:nvSpPr>
        <p:spPr>
          <a:xfrm>
            <a:off x="1302300" y="4637592"/>
            <a:ext cx="4977625" cy="595875"/>
          </a:xfrm>
          <a:custGeom>
            <a:avLst/>
            <a:gdLst/>
            <a:ahLst/>
            <a:cxnLst/>
            <a:rect l="l" t="t" r="r" b="b"/>
            <a:pathLst>
              <a:path w="199105" h="23835" extrusionOk="0">
                <a:moveTo>
                  <a:pt x="199105" y="21432"/>
                </a:moveTo>
                <a:cubicBezTo>
                  <a:pt x="193118" y="15443"/>
                  <a:pt x="187185" y="8242"/>
                  <a:pt x="179074" y="5808"/>
                </a:cubicBezTo>
                <a:cubicBezTo>
                  <a:pt x="166268" y="1965"/>
                  <a:pt x="152383" y="7811"/>
                  <a:pt x="139013" y="7811"/>
                </a:cubicBezTo>
                <a:cubicBezTo>
                  <a:pt x="128422" y="7811"/>
                  <a:pt x="118692" y="1370"/>
                  <a:pt x="108166" y="199"/>
                </a:cubicBezTo>
                <a:cubicBezTo>
                  <a:pt x="95958" y="-1159"/>
                  <a:pt x="84319" y="6453"/>
                  <a:pt x="72111" y="7811"/>
                </a:cubicBezTo>
                <a:cubicBezTo>
                  <a:pt x="58408" y="9335"/>
                  <a:pt x="44995" y="343"/>
                  <a:pt x="31248" y="1401"/>
                </a:cubicBezTo>
                <a:cubicBezTo>
                  <a:pt x="18463" y="2385"/>
                  <a:pt x="5734" y="12366"/>
                  <a:pt x="0" y="2383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0" name="Google Shape;1560;p1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1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563" name="Google Shape;1563;p16"/>
          <p:cNvGrpSpPr/>
          <p:nvPr/>
        </p:nvGrpSpPr>
        <p:grpSpPr>
          <a:xfrm>
            <a:off x="7778063" y="347750"/>
            <a:ext cx="1073629" cy="720788"/>
            <a:chOff x="7681600" y="381950"/>
            <a:chExt cx="1073629" cy="720788"/>
          </a:xfrm>
        </p:grpSpPr>
        <p:sp>
          <p:nvSpPr>
            <p:cNvPr id="1564" name="Google Shape;1564;p1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16"/>
          <p:cNvGrpSpPr/>
          <p:nvPr/>
        </p:nvGrpSpPr>
        <p:grpSpPr>
          <a:xfrm>
            <a:off x="-200187" y="4367347"/>
            <a:ext cx="1375435" cy="1358646"/>
            <a:chOff x="5180763" y="3483322"/>
            <a:chExt cx="1375435" cy="1358646"/>
          </a:xfrm>
        </p:grpSpPr>
        <p:sp>
          <p:nvSpPr>
            <p:cNvPr id="1594" name="Google Shape;1594;p16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6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6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6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6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6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6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6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6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6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6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6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6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6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6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6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6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6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6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6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6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6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6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6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6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6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6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6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6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1" name="Google Shape;1651;p16"/>
          <p:cNvGrpSpPr/>
          <p:nvPr/>
        </p:nvGrpSpPr>
        <p:grpSpPr>
          <a:xfrm>
            <a:off x="8280825" y="1124113"/>
            <a:ext cx="790736" cy="869130"/>
            <a:chOff x="7709325" y="2753025"/>
            <a:chExt cx="790736" cy="869130"/>
          </a:xfrm>
        </p:grpSpPr>
        <p:sp>
          <p:nvSpPr>
            <p:cNvPr id="1652" name="Google Shape;1652;p16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6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6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6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6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6" name="Google Shape;1676;p16"/>
          <p:cNvSpPr/>
          <p:nvPr/>
        </p:nvSpPr>
        <p:spPr>
          <a:xfrm>
            <a:off x="-9300" y="-109175"/>
            <a:ext cx="4743450" cy="819150"/>
          </a:xfrm>
          <a:custGeom>
            <a:avLst/>
            <a:gdLst/>
            <a:ahLst/>
            <a:cxnLst/>
            <a:rect l="l" t="t" r="r" b="b"/>
            <a:pathLst>
              <a:path w="189738" h="32766" extrusionOk="0">
                <a:moveTo>
                  <a:pt x="0" y="32766"/>
                </a:moveTo>
                <a:cubicBezTo>
                  <a:pt x="3819" y="27419"/>
                  <a:pt x="7319" y="21288"/>
                  <a:pt x="12954" y="17907"/>
                </a:cubicBezTo>
                <a:cubicBezTo>
                  <a:pt x="17642" y="15094"/>
                  <a:pt x="23893" y="16650"/>
                  <a:pt x="29337" y="17145"/>
                </a:cubicBezTo>
                <a:cubicBezTo>
                  <a:pt x="33941" y="17564"/>
                  <a:pt x="42291" y="17475"/>
                  <a:pt x="42291" y="22098"/>
                </a:cubicBezTo>
                <a:cubicBezTo>
                  <a:pt x="42291" y="26588"/>
                  <a:pt x="32764" y="26383"/>
                  <a:pt x="28956" y="24003"/>
                </a:cubicBezTo>
                <a:cubicBezTo>
                  <a:pt x="25718" y="21979"/>
                  <a:pt x="26095" y="13781"/>
                  <a:pt x="29718" y="12573"/>
                </a:cubicBezTo>
                <a:cubicBezTo>
                  <a:pt x="44682" y="7585"/>
                  <a:pt x="61254" y="13812"/>
                  <a:pt x="76962" y="15240"/>
                </a:cubicBezTo>
                <a:cubicBezTo>
                  <a:pt x="96635" y="17028"/>
                  <a:pt x="116263" y="10287"/>
                  <a:pt x="136017" y="10287"/>
                </a:cubicBezTo>
                <a:cubicBezTo>
                  <a:pt x="154249" y="10287"/>
                  <a:pt x="181584" y="16308"/>
                  <a:pt x="18973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677" name="Google Shape;1677;p16"/>
          <p:cNvSpPr/>
          <p:nvPr/>
        </p:nvSpPr>
        <p:spPr>
          <a:xfrm>
            <a:off x="8924877" y="2986450"/>
            <a:ext cx="352700" cy="2238375"/>
          </a:xfrm>
          <a:custGeom>
            <a:avLst/>
            <a:gdLst/>
            <a:ahLst/>
            <a:cxnLst/>
            <a:rect l="l" t="t" r="r" b="b"/>
            <a:pathLst>
              <a:path w="14108" h="89535" extrusionOk="0">
                <a:moveTo>
                  <a:pt x="8012" y="89535"/>
                </a:moveTo>
                <a:cubicBezTo>
                  <a:pt x="5246" y="82746"/>
                  <a:pt x="3200" y="75511"/>
                  <a:pt x="2678" y="68199"/>
                </a:cubicBezTo>
                <a:cubicBezTo>
                  <a:pt x="2260" y="62350"/>
                  <a:pt x="4929" y="56492"/>
                  <a:pt x="4202" y="50673"/>
                </a:cubicBezTo>
                <a:cubicBezTo>
                  <a:pt x="2916" y="40388"/>
                  <a:pt x="-1074" y="30073"/>
                  <a:pt x="392" y="19812"/>
                </a:cubicBezTo>
                <a:cubicBezTo>
                  <a:pt x="1528" y="11861"/>
                  <a:pt x="7425" y="4455"/>
                  <a:pt x="1410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78" name="Google Shape;1678;p16"/>
          <p:cNvGrpSpPr/>
          <p:nvPr/>
        </p:nvGrpSpPr>
        <p:grpSpPr>
          <a:xfrm rot="-2864756">
            <a:off x="2585686" y="67873"/>
            <a:ext cx="342892" cy="319092"/>
            <a:chOff x="-1003774" y="3010923"/>
            <a:chExt cx="671424" cy="624822"/>
          </a:xfrm>
        </p:grpSpPr>
        <p:sp>
          <p:nvSpPr>
            <p:cNvPr id="1679" name="Google Shape;1679;p1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16"/>
          <p:cNvGrpSpPr/>
          <p:nvPr/>
        </p:nvGrpSpPr>
        <p:grpSpPr>
          <a:xfrm>
            <a:off x="-118951" y="3234772"/>
            <a:ext cx="754593" cy="1003232"/>
            <a:chOff x="7062788" y="3483325"/>
            <a:chExt cx="558875" cy="743025"/>
          </a:xfrm>
        </p:grpSpPr>
        <p:sp>
          <p:nvSpPr>
            <p:cNvPr id="1717" name="Google Shape;1717;p16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6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6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6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6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6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6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6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6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6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6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6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6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6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6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6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6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17"/>
          <p:cNvGrpSpPr/>
          <p:nvPr/>
        </p:nvGrpSpPr>
        <p:grpSpPr>
          <a:xfrm>
            <a:off x="8204646" y="4668657"/>
            <a:ext cx="1122563" cy="670479"/>
            <a:chOff x="7734396" y="189920"/>
            <a:chExt cx="1122563" cy="670479"/>
          </a:xfrm>
        </p:grpSpPr>
        <p:sp>
          <p:nvSpPr>
            <p:cNvPr id="1743" name="Google Shape;1743;p17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17"/>
          <p:cNvGrpSpPr/>
          <p:nvPr/>
        </p:nvGrpSpPr>
        <p:grpSpPr>
          <a:xfrm>
            <a:off x="126821" y="290835"/>
            <a:ext cx="1288943" cy="954529"/>
            <a:chOff x="1156200" y="3428725"/>
            <a:chExt cx="684625" cy="507000"/>
          </a:xfrm>
        </p:grpSpPr>
        <p:sp>
          <p:nvSpPr>
            <p:cNvPr id="1765" name="Google Shape;1765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6" name="Google Shape;1796;p17"/>
          <p:cNvSpPr/>
          <p:nvPr/>
        </p:nvSpPr>
        <p:spPr>
          <a:xfrm>
            <a:off x="5400900" y="-61550"/>
            <a:ext cx="3895725" cy="1419225"/>
          </a:xfrm>
          <a:custGeom>
            <a:avLst/>
            <a:gdLst/>
            <a:ahLst/>
            <a:cxnLst/>
            <a:rect l="l" t="t" r="r" b="b"/>
            <a:pathLst>
              <a:path w="155829" h="56769" extrusionOk="0">
                <a:moveTo>
                  <a:pt x="155829" y="56769"/>
                </a:moveTo>
                <a:cubicBezTo>
                  <a:pt x="152089" y="44304"/>
                  <a:pt x="148800" y="28299"/>
                  <a:pt x="137160" y="22479"/>
                </a:cubicBezTo>
                <a:cubicBezTo>
                  <a:pt x="126461" y="17129"/>
                  <a:pt x="113249" y="21383"/>
                  <a:pt x="101346" y="20193"/>
                </a:cubicBezTo>
                <a:cubicBezTo>
                  <a:pt x="92427" y="19301"/>
                  <a:pt x="85041" y="12142"/>
                  <a:pt x="76200" y="10668"/>
                </a:cubicBezTo>
                <a:cubicBezTo>
                  <a:pt x="67180" y="9165"/>
                  <a:pt x="58238" y="14230"/>
                  <a:pt x="49149" y="15240"/>
                </a:cubicBezTo>
                <a:cubicBezTo>
                  <a:pt x="32101" y="17134"/>
                  <a:pt x="7671" y="15342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97" name="Google Shape;1797;p17"/>
          <p:cNvSpPr/>
          <p:nvPr/>
        </p:nvSpPr>
        <p:spPr>
          <a:xfrm>
            <a:off x="-180750" y="1270325"/>
            <a:ext cx="762000" cy="3954500"/>
          </a:xfrm>
          <a:custGeom>
            <a:avLst/>
            <a:gdLst/>
            <a:ahLst/>
            <a:cxnLst/>
            <a:rect l="l" t="t" r="r" b="b"/>
            <a:pathLst>
              <a:path w="30480" h="158180" extrusionOk="0">
                <a:moveTo>
                  <a:pt x="30480" y="158180"/>
                </a:moveTo>
                <a:cubicBezTo>
                  <a:pt x="26589" y="152344"/>
                  <a:pt x="20100" y="148507"/>
                  <a:pt x="16383" y="142559"/>
                </a:cubicBezTo>
                <a:cubicBezTo>
                  <a:pt x="13018" y="137174"/>
                  <a:pt x="11947" y="130557"/>
                  <a:pt x="11049" y="124271"/>
                </a:cubicBezTo>
                <a:cubicBezTo>
                  <a:pt x="8736" y="108082"/>
                  <a:pt x="13695" y="91633"/>
                  <a:pt x="16383" y="75503"/>
                </a:cubicBezTo>
                <a:cubicBezTo>
                  <a:pt x="18004" y="65779"/>
                  <a:pt x="10696" y="56594"/>
                  <a:pt x="8763" y="46928"/>
                </a:cubicBezTo>
                <a:cubicBezTo>
                  <a:pt x="6150" y="33861"/>
                  <a:pt x="18574" y="20829"/>
                  <a:pt x="16383" y="7685"/>
                </a:cubicBezTo>
                <a:cubicBezTo>
                  <a:pt x="15953" y="5105"/>
                  <a:pt x="14912" y="1997"/>
                  <a:pt x="12573" y="827"/>
                </a:cubicBezTo>
                <a:cubicBezTo>
                  <a:pt x="8782" y="-1069"/>
                  <a:pt x="3791" y="836"/>
                  <a:pt x="0" y="273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98" name="Google Shape;1798;p17"/>
          <p:cNvGrpSpPr/>
          <p:nvPr/>
        </p:nvGrpSpPr>
        <p:grpSpPr>
          <a:xfrm rot="-2864756">
            <a:off x="8190386" y="272523"/>
            <a:ext cx="342892" cy="319092"/>
            <a:chOff x="-1003774" y="3010923"/>
            <a:chExt cx="671424" cy="624822"/>
          </a:xfrm>
        </p:grpSpPr>
        <p:sp>
          <p:nvSpPr>
            <p:cNvPr id="1799" name="Google Shape;1799;p1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5"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7" name="Google Shape;1837;p1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8" name="Google Shape;1838;p18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18"/>
          <p:cNvSpPr txBox="1">
            <a:spLocks noGrp="1"/>
          </p:cNvSpPr>
          <p:nvPr>
            <p:ph type="title"/>
          </p:nvPr>
        </p:nvSpPr>
        <p:spPr>
          <a:xfrm>
            <a:off x="2390575" y="1631584"/>
            <a:ext cx="4487400" cy="10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9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8"/>
          <p:cNvSpPr txBox="1">
            <a:spLocks noGrp="1"/>
          </p:cNvSpPr>
          <p:nvPr>
            <p:ph type="subTitle" idx="1"/>
          </p:nvPr>
        </p:nvSpPr>
        <p:spPr>
          <a:xfrm>
            <a:off x="2399400" y="2835266"/>
            <a:ext cx="4345200" cy="6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8"/>
          <p:cNvSpPr/>
          <p:nvPr/>
        </p:nvSpPr>
        <p:spPr>
          <a:xfrm>
            <a:off x="2100475" y="-71150"/>
            <a:ext cx="5905500" cy="561275"/>
          </a:xfrm>
          <a:custGeom>
            <a:avLst/>
            <a:gdLst/>
            <a:ahLst/>
            <a:cxnLst/>
            <a:rect l="l" t="t" r="r" b="b"/>
            <a:pathLst>
              <a:path w="236220" h="22451" extrusionOk="0">
                <a:moveTo>
                  <a:pt x="0" y="3429"/>
                </a:moveTo>
                <a:cubicBezTo>
                  <a:pt x="8725" y="1684"/>
                  <a:pt x="18308" y="1531"/>
                  <a:pt x="26670" y="4572"/>
                </a:cubicBezTo>
                <a:cubicBezTo>
                  <a:pt x="38840" y="8997"/>
                  <a:pt x="48445" y="20926"/>
                  <a:pt x="61341" y="22098"/>
                </a:cubicBezTo>
                <a:cubicBezTo>
                  <a:pt x="82434" y="24016"/>
                  <a:pt x="103461" y="17511"/>
                  <a:pt x="124587" y="16002"/>
                </a:cubicBezTo>
                <a:cubicBezTo>
                  <a:pt x="148604" y="14286"/>
                  <a:pt x="172564" y="23219"/>
                  <a:pt x="196596" y="21717"/>
                </a:cubicBezTo>
                <a:cubicBezTo>
                  <a:pt x="200281" y="21487"/>
                  <a:pt x="203200" y="18415"/>
                  <a:pt x="206502" y="16764"/>
                </a:cubicBezTo>
                <a:cubicBezTo>
                  <a:pt x="212700" y="13665"/>
                  <a:pt x="219155" y="11058"/>
                  <a:pt x="225171" y="7620"/>
                </a:cubicBezTo>
                <a:cubicBezTo>
                  <a:pt x="229055" y="5400"/>
                  <a:pt x="231976" y="1415"/>
                  <a:pt x="2362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842" name="Google Shape;1842;p18"/>
          <p:cNvGrpSpPr/>
          <p:nvPr/>
        </p:nvGrpSpPr>
        <p:grpSpPr>
          <a:xfrm rot="-2864756">
            <a:off x="6066311" y="301098"/>
            <a:ext cx="342892" cy="319092"/>
            <a:chOff x="-1003774" y="3010923"/>
            <a:chExt cx="671424" cy="624822"/>
          </a:xfrm>
        </p:grpSpPr>
        <p:sp>
          <p:nvSpPr>
            <p:cNvPr id="1843" name="Google Shape;1843;p1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0" name="Google Shape;1880;p18"/>
          <p:cNvGrpSpPr/>
          <p:nvPr/>
        </p:nvGrpSpPr>
        <p:grpSpPr>
          <a:xfrm>
            <a:off x="192465" y="1549082"/>
            <a:ext cx="959605" cy="1542140"/>
            <a:chOff x="9840651" y="2066749"/>
            <a:chExt cx="701773" cy="1127790"/>
          </a:xfrm>
        </p:grpSpPr>
        <p:sp>
          <p:nvSpPr>
            <p:cNvPr id="1881" name="Google Shape;1881;p1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18"/>
          <p:cNvGrpSpPr/>
          <p:nvPr/>
        </p:nvGrpSpPr>
        <p:grpSpPr>
          <a:xfrm>
            <a:off x="192474" y="329072"/>
            <a:ext cx="754593" cy="1003232"/>
            <a:chOff x="7062788" y="3483325"/>
            <a:chExt cx="558875" cy="743025"/>
          </a:xfrm>
        </p:grpSpPr>
        <p:sp>
          <p:nvSpPr>
            <p:cNvPr id="1913" name="Google Shape;1913;p18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18"/>
          <p:cNvGrpSpPr/>
          <p:nvPr/>
        </p:nvGrpSpPr>
        <p:grpSpPr>
          <a:xfrm>
            <a:off x="7744296" y="4204757"/>
            <a:ext cx="1122563" cy="670479"/>
            <a:chOff x="7734396" y="189920"/>
            <a:chExt cx="1122563" cy="670479"/>
          </a:xfrm>
        </p:grpSpPr>
        <p:sp>
          <p:nvSpPr>
            <p:cNvPr id="1935" name="Google Shape;1935;p1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6" name="Google Shape;1956;p18"/>
          <p:cNvGrpSpPr/>
          <p:nvPr/>
        </p:nvGrpSpPr>
        <p:grpSpPr>
          <a:xfrm rot="507545">
            <a:off x="7968021" y="2191788"/>
            <a:ext cx="925510" cy="1796793"/>
            <a:chOff x="204076" y="125827"/>
            <a:chExt cx="925530" cy="1796832"/>
          </a:xfrm>
        </p:grpSpPr>
        <p:sp>
          <p:nvSpPr>
            <p:cNvPr id="1957" name="Google Shape;1957;p18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8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8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8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8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8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8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8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8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7" name="Google Shape;1967;p1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19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19"/>
          <p:cNvSpPr txBox="1">
            <a:spLocks noGrp="1"/>
          </p:cNvSpPr>
          <p:nvPr>
            <p:ph type="title"/>
          </p:nvPr>
        </p:nvSpPr>
        <p:spPr>
          <a:xfrm>
            <a:off x="713250" y="526056"/>
            <a:ext cx="77175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970" name="Google Shape;1970;p19"/>
          <p:cNvSpPr txBox="1">
            <a:spLocks noGrp="1"/>
          </p:cNvSpPr>
          <p:nvPr>
            <p:ph type="subTitle" idx="1"/>
          </p:nvPr>
        </p:nvSpPr>
        <p:spPr>
          <a:xfrm>
            <a:off x="1636200" y="4095925"/>
            <a:ext cx="58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71" name="Google Shape;1971;p19"/>
          <p:cNvSpPr/>
          <p:nvPr/>
        </p:nvSpPr>
        <p:spPr>
          <a:xfrm>
            <a:off x="-266475" y="276519"/>
            <a:ext cx="6124575" cy="719200"/>
          </a:xfrm>
          <a:custGeom>
            <a:avLst/>
            <a:gdLst/>
            <a:ahLst/>
            <a:cxnLst/>
            <a:rect l="l" t="t" r="r" b="b"/>
            <a:pathLst>
              <a:path w="244983" h="28768" extrusionOk="0">
                <a:moveTo>
                  <a:pt x="244983" y="28768"/>
                </a:moveTo>
                <a:cubicBezTo>
                  <a:pt x="238412" y="19568"/>
                  <a:pt x="229220" y="10788"/>
                  <a:pt x="218313" y="7813"/>
                </a:cubicBezTo>
                <a:cubicBezTo>
                  <a:pt x="200260" y="2890"/>
                  <a:pt x="180925" y="9761"/>
                  <a:pt x="162306" y="11623"/>
                </a:cubicBezTo>
                <a:cubicBezTo>
                  <a:pt x="153528" y="12501"/>
                  <a:pt x="144308" y="11590"/>
                  <a:pt x="136017" y="8575"/>
                </a:cubicBezTo>
                <a:cubicBezTo>
                  <a:pt x="129521" y="6213"/>
                  <a:pt x="123483" y="1796"/>
                  <a:pt x="116586" y="1336"/>
                </a:cubicBezTo>
                <a:cubicBezTo>
                  <a:pt x="107195" y="710"/>
                  <a:pt x="97676" y="1313"/>
                  <a:pt x="88392" y="2860"/>
                </a:cubicBezTo>
                <a:cubicBezTo>
                  <a:pt x="82564" y="3831"/>
                  <a:pt x="78183" y="9321"/>
                  <a:pt x="72390" y="10480"/>
                </a:cubicBezTo>
                <a:cubicBezTo>
                  <a:pt x="59219" y="13114"/>
                  <a:pt x="46318" y="3970"/>
                  <a:pt x="33147" y="1336"/>
                </a:cubicBezTo>
                <a:cubicBezTo>
                  <a:pt x="22153" y="-863"/>
                  <a:pt x="7928" y="-877"/>
                  <a:pt x="0" y="705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972" name="Google Shape;1972;p19"/>
          <p:cNvGrpSpPr/>
          <p:nvPr/>
        </p:nvGrpSpPr>
        <p:grpSpPr>
          <a:xfrm rot="-1952505">
            <a:off x="316978" y="153256"/>
            <a:ext cx="342881" cy="319082"/>
            <a:chOff x="-1003774" y="3010923"/>
            <a:chExt cx="671424" cy="624822"/>
          </a:xfrm>
        </p:grpSpPr>
        <p:sp>
          <p:nvSpPr>
            <p:cNvPr id="1973" name="Google Shape;1973;p1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1" name="Google Shape;2011;p2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2" name="Google Shape;2012;p2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0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20"/>
          <p:cNvSpPr txBox="1">
            <a:spLocks noGrp="1"/>
          </p:cNvSpPr>
          <p:nvPr>
            <p:ph type="subTitle" idx="1"/>
          </p:nvPr>
        </p:nvSpPr>
        <p:spPr>
          <a:xfrm>
            <a:off x="866454" y="2395650"/>
            <a:ext cx="3657600" cy="11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015" name="Google Shape;2015;p20"/>
          <p:cNvGrpSpPr/>
          <p:nvPr/>
        </p:nvGrpSpPr>
        <p:grpSpPr>
          <a:xfrm>
            <a:off x="152721" y="356660"/>
            <a:ext cx="1288943" cy="954529"/>
            <a:chOff x="1156200" y="3428725"/>
            <a:chExt cx="684625" cy="507000"/>
          </a:xfrm>
        </p:grpSpPr>
        <p:sp>
          <p:nvSpPr>
            <p:cNvPr id="2016" name="Google Shape;2016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0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0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0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0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7" name="Google Shape;2047;p20"/>
          <p:cNvGrpSpPr/>
          <p:nvPr/>
        </p:nvGrpSpPr>
        <p:grpSpPr>
          <a:xfrm flipH="1">
            <a:off x="8040590" y="3134777"/>
            <a:ext cx="925530" cy="1796832"/>
            <a:chOff x="204076" y="125827"/>
            <a:chExt cx="925530" cy="1796832"/>
          </a:xfrm>
        </p:grpSpPr>
        <p:sp>
          <p:nvSpPr>
            <p:cNvPr id="2048" name="Google Shape;2048;p2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7" name="Google Shape;2057;p20"/>
          <p:cNvSpPr/>
          <p:nvPr/>
        </p:nvSpPr>
        <p:spPr>
          <a:xfrm>
            <a:off x="9750" y="-194900"/>
            <a:ext cx="6915150" cy="673100"/>
          </a:xfrm>
          <a:custGeom>
            <a:avLst/>
            <a:gdLst/>
            <a:ahLst/>
            <a:cxnLst/>
            <a:rect l="l" t="t" r="r" b="b"/>
            <a:pathLst>
              <a:path w="276606" h="26924" extrusionOk="0">
                <a:moveTo>
                  <a:pt x="0" y="8382"/>
                </a:moveTo>
                <a:cubicBezTo>
                  <a:pt x="11818" y="13109"/>
                  <a:pt x="25233" y="12449"/>
                  <a:pt x="37338" y="16383"/>
                </a:cubicBezTo>
                <a:cubicBezTo>
                  <a:pt x="55410" y="22256"/>
                  <a:pt x="74914" y="27452"/>
                  <a:pt x="93726" y="24765"/>
                </a:cubicBezTo>
                <a:cubicBezTo>
                  <a:pt x="109929" y="22450"/>
                  <a:pt x="126349" y="16359"/>
                  <a:pt x="142494" y="19050"/>
                </a:cubicBezTo>
                <a:cubicBezTo>
                  <a:pt x="153623" y="20905"/>
                  <a:pt x="164427" y="24662"/>
                  <a:pt x="175641" y="25908"/>
                </a:cubicBezTo>
                <a:cubicBezTo>
                  <a:pt x="198864" y="28488"/>
                  <a:pt x="223197" y="26058"/>
                  <a:pt x="245364" y="18669"/>
                </a:cubicBezTo>
                <a:cubicBezTo>
                  <a:pt x="252079" y="16431"/>
                  <a:pt x="260430" y="19166"/>
                  <a:pt x="266319" y="15240"/>
                </a:cubicBezTo>
                <a:cubicBezTo>
                  <a:pt x="271419" y="11840"/>
                  <a:pt x="273865" y="5482"/>
                  <a:pt x="27660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058" name="Google Shape;2058;p20"/>
          <p:cNvGrpSpPr/>
          <p:nvPr/>
        </p:nvGrpSpPr>
        <p:grpSpPr>
          <a:xfrm rot="-2864756">
            <a:off x="5390036" y="291573"/>
            <a:ext cx="342892" cy="319092"/>
            <a:chOff x="-1003774" y="3010923"/>
            <a:chExt cx="671424" cy="624822"/>
          </a:xfrm>
        </p:grpSpPr>
        <p:sp>
          <p:nvSpPr>
            <p:cNvPr id="2059" name="Google Shape;2059;p2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" name="Google Shape;2097;p2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8" name="Google Shape;2098;p21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1"/>
          <p:cNvSpPr txBox="1">
            <a:spLocks noGrp="1"/>
          </p:cNvSpPr>
          <p:nvPr>
            <p:ph type="title"/>
          </p:nvPr>
        </p:nvSpPr>
        <p:spPr>
          <a:xfrm>
            <a:off x="713232" y="484632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100" name="Google Shape;2100;p21"/>
          <p:cNvSpPr txBox="1">
            <a:spLocks noGrp="1"/>
          </p:cNvSpPr>
          <p:nvPr>
            <p:ph type="subTitle" idx="1"/>
          </p:nvPr>
        </p:nvSpPr>
        <p:spPr>
          <a:xfrm>
            <a:off x="4627500" y="2395728"/>
            <a:ext cx="3657600" cy="11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101" name="Google Shape;2101;p21"/>
          <p:cNvGrpSpPr/>
          <p:nvPr/>
        </p:nvGrpSpPr>
        <p:grpSpPr>
          <a:xfrm>
            <a:off x="233415" y="215582"/>
            <a:ext cx="959605" cy="1542140"/>
            <a:chOff x="9840651" y="2066749"/>
            <a:chExt cx="701773" cy="1127790"/>
          </a:xfrm>
        </p:grpSpPr>
        <p:sp>
          <p:nvSpPr>
            <p:cNvPr id="2102" name="Google Shape;2102;p2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3" name="Google Shape;2133;p21"/>
          <p:cNvGrpSpPr/>
          <p:nvPr/>
        </p:nvGrpSpPr>
        <p:grpSpPr>
          <a:xfrm>
            <a:off x="70471" y="2061620"/>
            <a:ext cx="1122563" cy="670479"/>
            <a:chOff x="7734396" y="189920"/>
            <a:chExt cx="1122563" cy="670479"/>
          </a:xfrm>
        </p:grpSpPr>
        <p:sp>
          <p:nvSpPr>
            <p:cNvPr id="2134" name="Google Shape;2134;p2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5" name="Google Shape;2155;p21"/>
          <p:cNvSpPr/>
          <p:nvPr/>
        </p:nvSpPr>
        <p:spPr>
          <a:xfrm>
            <a:off x="4129154" y="-80600"/>
            <a:ext cx="5110325" cy="1685925"/>
          </a:xfrm>
          <a:custGeom>
            <a:avLst/>
            <a:gdLst/>
            <a:ahLst/>
            <a:cxnLst/>
            <a:rect l="l" t="t" r="r" b="b"/>
            <a:pathLst>
              <a:path w="204413" h="67437" extrusionOk="0">
                <a:moveTo>
                  <a:pt x="204413" y="67437"/>
                </a:moveTo>
                <a:cubicBezTo>
                  <a:pt x="202605" y="53878"/>
                  <a:pt x="206651" y="35020"/>
                  <a:pt x="195269" y="27432"/>
                </a:cubicBezTo>
                <a:cubicBezTo>
                  <a:pt x="180472" y="17567"/>
                  <a:pt x="159625" y="28059"/>
                  <a:pt x="141929" y="26289"/>
                </a:cubicBezTo>
                <a:cubicBezTo>
                  <a:pt x="124221" y="24518"/>
                  <a:pt x="108493" y="8151"/>
                  <a:pt x="90875" y="10668"/>
                </a:cubicBezTo>
                <a:cubicBezTo>
                  <a:pt x="73570" y="13140"/>
                  <a:pt x="57985" y="27184"/>
                  <a:pt x="40583" y="25527"/>
                </a:cubicBezTo>
                <a:cubicBezTo>
                  <a:pt x="27188" y="24251"/>
                  <a:pt x="12484" y="21193"/>
                  <a:pt x="2483" y="12192"/>
                </a:cubicBezTo>
                <a:cubicBezTo>
                  <a:pt x="-590" y="9426"/>
                  <a:pt x="197" y="4135"/>
                  <a:pt x="19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156" name="Google Shape;2156;p21"/>
          <p:cNvGrpSpPr/>
          <p:nvPr/>
        </p:nvGrpSpPr>
        <p:grpSpPr>
          <a:xfrm rot="-2864756">
            <a:off x="7714136" y="379948"/>
            <a:ext cx="342892" cy="319092"/>
            <a:chOff x="-1003774" y="3010923"/>
            <a:chExt cx="671424" cy="624822"/>
          </a:xfrm>
        </p:grpSpPr>
        <p:sp>
          <p:nvSpPr>
            <p:cNvPr id="2157" name="Google Shape;2157;p2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4" name="Google Shape;2194;p21"/>
          <p:cNvGrpSpPr/>
          <p:nvPr/>
        </p:nvGrpSpPr>
        <p:grpSpPr>
          <a:xfrm>
            <a:off x="7743063" y="4086547"/>
            <a:ext cx="1375435" cy="1358646"/>
            <a:chOff x="5180763" y="3483322"/>
            <a:chExt cx="1375435" cy="1358646"/>
          </a:xfrm>
        </p:grpSpPr>
        <p:sp>
          <p:nvSpPr>
            <p:cNvPr id="2195" name="Google Shape;2195;p21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1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1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1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1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1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1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1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1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1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1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1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1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1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1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1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1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1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1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1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1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1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1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1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1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1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1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1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1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1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1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1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1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1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1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1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1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4"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" name="Google Shape;2253;p2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4" name="Google Shape;2254;p22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2"/>
          <p:cNvSpPr txBox="1">
            <a:spLocks noGrp="1"/>
          </p:cNvSpPr>
          <p:nvPr>
            <p:ph type="body" idx="1"/>
          </p:nvPr>
        </p:nvSpPr>
        <p:spPr>
          <a:xfrm>
            <a:off x="720150" y="1631950"/>
            <a:ext cx="3823800" cy="29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256" name="Google Shape;2256;p22"/>
          <p:cNvSpPr txBox="1">
            <a:spLocks noGrp="1"/>
          </p:cNvSpPr>
          <p:nvPr>
            <p:ph type="body" idx="2"/>
          </p:nvPr>
        </p:nvSpPr>
        <p:spPr>
          <a:xfrm>
            <a:off x="4600350" y="1631950"/>
            <a:ext cx="3823800" cy="29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257" name="Google Shape;2257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58" name="Google Shape;2258;p22"/>
          <p:cNvSpPr txBox="1">
            <a:spLocks noGrp="1"/>
          </p:cNvSpPr>
          <p:nvPr>
            <p:ph type="subTitle" idx="3"/>
          </p:nvPr>
        </p:nvSpPr>
        <p:spPr>
          <a:xfrm>
            <a:off x="2217450" y="1167384"/>
            <a:ext cx="4709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259" name="Google Shape;2259;p22"/>
          <p:cNvGrpSpPr/>
          <p:nvPr/>
        </p:nvGrpSpPr>
        <p:grpSpPr>
          <a:xfrm>
            <a:off x="8084315" y="148907"/>
            <a:ext cx="959605" cy="1542140"/>
            <a:chOff x="9840651" y="2066749"/>
            <a:chExt cx="701773" cy="1127790"/>
          </a:xfrm>
        </p:grpSpPr>
        <p:sp>
          <p:nvSpPr>
            <p:cNvPr id="2260" name="Google Shape;2260;p22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2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2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2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2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2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2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2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2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2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2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1" name="Google Shape;2291;p22"/>
          <p:cNvGrpSpPr/>
          <p:nvPr/>
        </p:nvGrpSpPr>
        <p:grpSpPr>
          <a:xfrm>
            <a:off x="165525" y="381163"/>
            <a:ext cx="790736" cy="869130"/>
            <a:chOff x="7709325" y="2753025"/>
            <a:chExt cx="790736" cy="869130"/>
          </a:xfrm>
        </p:grpSpPr>
        <p:sp>
          <p:nvSpPr>
            <p:cNvPr id="2292" name="Google Shape;2292;p2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6" name="Google Shape;2316;p22"/>
          <p:cNvGrpSpPr/>
          <p:nvPr/>
        </p:nvGrpSpPr>
        <p:grpSpPr>
          <a:xfrm rot="-2864756">
            <a:off x="2532536" y="74623"/>
            <a:ext cx="342892" cy="319092"/>
            <a:chOff x="-1003774" y="3010923"/>
            <a:chExt cx="671424" cy="624822"/>
          </a:xfrm>
        </p:grpSpPr>
        <p:sp>
          <p:nvSpPr>
            <p:cNvPr id="2317" name="Google Shape;2317;p2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" name="Google Shape;2355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2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3"/>
          <p:cNvSpPr txBox="1">
            <a:spLocks noGrp="1"/>
          </p:cNvSpPr>
          <p:nvPr>
            <p:ph type="title"/>
          </p:nvPr>
        </p:nvSpPr>
        <p:spPr>
          <a:xfrm>
            <a:off x="715724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58" name="Google Shape;2358;p23"/>
          <p:cNvSpPr txBox="1">
            <a:spLocks noGrp="1"/>
          </p:cNvSpPr>
          <p:nvPr>
            <p:ph type="subTitle" idx="1"/>
          </p:nvPr>
        </p:nvSpPr>
        <p:spPr>
          <a:xfrm>
            <a:off x="715124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3"/>
          <p:cNvSpPr txBox="1">
            <a:spLocks noGrp="1"/>
          </p:cNvSpPr>
          <p:nvPr>
            <p:ph type="title" idx="2"/>
          </p:nvPr>
        </p:nvSpPr>
        <p:spPr>
          <a:xfrm>
            <a:off x="3451800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0" name="Google Shape;2360;p23"/>
          <p:cNvSpPr txBox="1">
            <a:spLocks noGrp="1"/>
          </p:cNvSpPr>
          <p:nvPr>
            <p:ph type="subTitle" idx="3"/>
          </p:nvPr>
        </p:nvSpPr>
        <p:spPr>
          <a:xfrm>
            <a:off x="3451200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1" name="Google Shape;2361;p23"/>
          <p:cNvSpPr txBox="1">
            <a:spLocks noGrp="1"/>
          </p:cNvSpPr>
          <p:nvPr>
            <p:ph type="title" idx="4"/>
          </p:nvPr>
        </p:nvSpPr>
        <p:spPr>
          <a:xfrm>
            <a:off x="6185545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2" name="Google Shape;2362;p23"/>
          <p:cNvSpPr txBox="1">
            <a:spLocks noGrp="1"/>
          </p:cNvSpPr>
          <p:nvPr>
            <p:ph type="subTitle" idx="5"/>
          </p:nvPr>
        </p:nvSpPr>
        <p:spPr>
          <a:xfrm>
            <a:off x="6184945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3" name="Google Shape;2363;p2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364" name="Google Shape;2364;p23"/>
          <p:cNvSpPr/>
          <p:nvPr/>
        </p:nvSpPr>
        <p:spPr>
          <a:xfrm>
            <a:off x="38325" y="-42500"/>
            <a:ext cx="5210175" cy="378325"/>
          </a:xfrm>
          <a:custGeom>
            <a:avLst/>
            <a:gdLst/>
            <a:ahLst/>
            <a:cxnLst/>
            <a:rect l="l" t="t" r="r" b="b"/>
            <a:pathLst>
              <a:path w="208407" h="15133" extrusionOk="0">
                <a:moveTo>
                  <a:pt x="0" y="1905"/>
                </a:moveTo>
                <a:cubicBezTo>
                  <a:pt x="14501" y="1905"/>
                  <a:pt x="27140" y="13060"/>
                  <a:pt x="41529" y="14859"/>
                </a:cubicBezTo>
                <a:cubicBezTo>
                  <a:pt x="54685" y="16503"/>
                  <a:pt x="67553" y="9399"/>
                  <a:pt x="80772" y="8382"/>
                </a:cubicBezTo>
                <a:cubicBezTo>
                  <a:pt x="95081" y="7281"/>
                  <a:pt x="109121" y="13202"/>
                  <a:pt x="123444" y="14097"/>
                </a:cubicBezTo>
                <a:cubicBezTo>
                  <a:pt x="133988" y="14756"/>
                  <a:pt x="144203" y="10073"/>
                  <a:pt x="154686" y="8763"/>
                </a:cubicBezTo>
                <a:cubicBezTo>
                  <a:pt x="172690" y="6513"/>
                  <a:pt x="208407" y="18144"/>
                  <a:pt x="20840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65" name="Google Shape;2365;p23"/>
          <p:cNvSpPr/>
          <p:nvPr/>
        </p:nvSpPr>
        <p:spPr>
          <a:xfrm>
            <a:off x="8920103" y="1995850"/>
            <a:ext cx="281275" cy="3190875"/>
          </a:xfrm>
          <a:custGeom>
            <a:avLst/>
            <a:gdLst/>
            <a:ahLst/>
            <a:cxnLst/>
            <a:rect l="l" t="t" r="r" b="b"/>
            <a:pathLst>
              <a:path w="11251" h="127635" extrusionOk="0">
                <a:moveTo>
                  <a:pt x="9727" y="127635"/>
                </a:moveTo>
                <a:cubicBezTo>
                  <a:pt x="5002" y="115823"/>
                  <a:pt x="-1064" y="103336"/>
                  <a:pt x="202" y="90678"/>
                </a:cubicBezTo>
                <a:cubicBezTo>
                  <a:pt x="1469" y="78005"/>
                  <a:pt x="7275" y="65658"/>
                  <a:pt x="6298" y="52959"/>
                </a:cubicBezTo>
                <a:cubicBezTo>
                  <a:pt x="4938" y="35281"/>
                  <a:pt x="-4607" y="7929"/>
                  <a:pt x="1125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66" name="Google Shape;2366;p23"/>
          <p:cNvGrpSpPr/>
          <p:nvPr/>
        </p:nvGrpSpPr>
        <p:grpSpPr>
          <a:xfrm rot="-2864756">
            <a:off x="989361" y="145773"/>
            <a:ext cx="342892" cy="319092"/>
            <a:chOff x="-1003774" y="3010923"/>
            <a:chExt cx="671424" cy="624822"/>
          </a:xfrm>
        </p:grpSpPr>
        <p:sp>
          <p:nvSpPr>
            <p:cNvPr id="2367" name="Google Shape;2367;p2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23"/>
          <p:cNvGrpSpPr/>
          <p:nvPr/>
        </p:nvGrpSpPr>
        <p:grpSpPr>
          <a:xfrm>
            <a:off x="219546" y="4264195"/>
            <a:ext cx="1122563" cy="670479"/>
            <a:chOff x="7734396" y="189920"/>
            <a:chExt cx="1122563" cy="670479"/>
          </a:xfrm>
        </p:grpSpPr>
        <p:sp>
          <p:nvSpPr>
            <p:cNvPr id="2405" name="Google Shape;2405;p23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23"/>
          <p:cNvGrpSpPr/>
          <p:nvPr/>
        </p:nvGrpSpPr>
        <p:grpSpPr>
          <a:xfrm>
            <a:off x="8128425" y="279000"/>
            <a:ext cx="790736" cy="869130"/>
            <a:chOff x="7709325" y="2753025"/>
            <a:chExt cx="790736" cy="869130"/>
          </a:xfrm>
        </p:grpSpPr>
        <p:sp>
          <p:nvSpPr>
            <p:cNvPr id="2427" name="Google Shape;2427;p23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-9300" y="1100575"/>
            <a:ext cx="1482675" cy="4048125"/>
          </a:xfrm>
          <a:custGeom>
            <a:avLst/>
            <a:gdLst/>
            <a:ahLst/>
            <a:cxnLst/>
            <a:rect l="l" t="t" r="r" b="b"/>
            <a:pathLst>
              <a:path w="59307" h="161925" extrusionOk="0">
                <a:moveTo>
                  <a:pt x="381" y="161925"/>
                </a:moveTo>
                <a:cubicBezTo>
                  <a:pt x="4156" y="155319"/>
                  <a:pt x="7109" y="147746"/>
                  <a:pt x="12954" y="142875"/>
                </a:cubicBezTo>
                <a:cubicBezTo>
                  <a:pt x="20757" y="136372"/>
                  <a:pt x="32642" y="132068"/>
                  <a:pt x="35433" y="122301"/>
                </a:cubicBezTo>
                <a:cubicBezTo>
                  <a:pt x="37038" y="116682"/>
                  <a:pt x="37866" y="110246"/>
                  <a:pt x="35814" y="104775"/>
                </a:cubicBezTo>
                <a:cubicBezTo>
                  <a:pt x="33952" y="99809"/>
                  <a:pt x="30584" y="94798"/>
                  <a:pt x="31242" y="89535"/>
                </a:cubicBezTo>
                <a:cubicBezTo>
                  <a:pt x="32348" y="80684"/>
                  <a:pt x="41652" y="74567"/>
                  <a:pt x="43815" y="65913"/>
                </a:cubicBezTo>
                <a:cubicBezTo>
                  <a:pt x="45069" y="60896"/>
                  <a:pt x="42244" y="53451"/>
                  <a:pt x="37338" y="51816"/>
                </a:cubicBezTo>
                <a:cubicBezTo>
                  <a:pt x="32572" y="50227"/>
                  <a:pt x="26076" y="52147"/>
                  <a:pt x="22860" y="56007"/>
                </a:cubicBezTo>
                <a:cubicBezTo>
                  <a:pt x="19604" y="59914"/>
                  <a:pt x="19553" y="68195"/>
                  <a:pt x="23622" y="71247"/>
                </a:cubicBezTo>
                <a:cubicBezTo>
                  <a:pt x="33423" y="78597"/>
                  <a:pt x="55703" y="72083"/>
                  <a:pt x="58674" y="60198"/>
                </a:cubicBezTo>
                <a:cubicBezTo>
                  <a:pt x="61768" y="47820"/>
                  <a:pt x="52499" y="34452"/>
                  <a:pt x="44196" y="24765"/>
                </a:cubicBezTo>
                <a:cubicBezTo>
                  <a:pt x="33206" y="11943"/>
                  <a:pt x="16887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5" name="Google Shape;95;p3"/>
          <p:cNvSpPr/>
          <p:nvPr/>
        </p:nvSpPr>
        <p:spPr>
          <a:xfrm>
            <a:off x="8262361" y="14725"/>
            <a:ext cx="939025" cy="3012100"/>
          </a:xfrm>
          <a:custGeom>
            <a:avLst/>
            <a:gdLst/>
            <a:ahLst/>
            <a:cxnLst/>
            <a:rect l="l" t="t" r="r" b="b"/>
            <a:pathLst>
              <a:path w="37561" h="120484" extrusionOk="0">
                <a:moveTo>
                  <a:pt x="36799" y="0"/>
                </a:moveTo>
                <a:cubicBezTo>
                  <a:pt x="29022" y="5185"/>
                  <a:pt x="15479" y="7489"/>
                  <a:pt x="14320" y="16764"/>
                </a:cubicBezTo>
                <a:cubicBezTo>
                  <a:pt x="12667" y="29988"/>
                  <a:pt x="21307" y="43164"/>
                  <a:pt x="19654" y="56388"/>
                </a:cubicBezTo>
                <a:cubicBezTo>
                  <a:pt x="18093" y="68880"/>
                  <a:pt x="-1557" y="76311"/>
                  <a:pt x="223" y="88773"/>
                </a:cubicBezTo>
                <a:cubicBezTo>
                  <a:pt x="931" y="93732"/>
                  <a:pt x="5064" y="97559"/>
                  <a:pt x="7843" y="101727"/>
                </a:cubicBezTo>
                <a:cubicBezTo>
                  <a:pt x="14222" y="111296"/>
                  <a:pt x="27275" y="124396"/>
                  <a:pt x="37561" y="119253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6" name="Google Shape;96;p3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2038200" y="231666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 idx="2" hasCustomPrompt="1"/>
          </p:nvPr>
        </p:nvSpPr>
        <p:spPr>
          <a:xfrm>
            <a:off x="4035150" y="1154049"/>
            <a:ext cx="1073700" cy="10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5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9" name="Google Shape;99;p3"/>
          <p:cNvSpPr txBox="1">
            <a:spLocks noGrp="1"/>
          </p:cNvSpPr>
          <p:nvPr>
            <p:ph type="subTitle" idx="1"/>
          </p:nvPr>
        </p:nvSpPr>
        <p:spPr>
          <a:xfrm>
            <a:off x="2542200" y="3506151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3"/>
          <p:cNvGrpSpPr/>
          <p:nvPr/>
        </p:nvGrpSpPr>
        <p:grpSpPr>
          <a:xfrm>
            <a:off x="352894" y="261609"/>
            <a:ext cx="1612721" cy="1191278"/>
            <a:chOff x="1942875" y="4263875"/>
            <a:chExt cx="856600" cy="632750"/>
          </a:xfrm>
        </p:grpSpPr>
        <p:sp>
          <p:nvSpPr>
            <p:cNvPr id="101" name="Google Shape;101;p3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3"/>
          <p:cNvGrpSpPr/>
          <p:nvPr/>
        </p:nvGrpSpPr>
        <p:grpSpPr>
          <a:xfrm rot="1536092">
            <a:off x="7872551" y="4262560"/>
            <a:ext cx="1073604" cy="720772"/>
            <a:chOff x="7681600" y="381950"/>
            <a:chExt cx="1073629" cy="720788"/>
          </a:xfrm>
        </p:grpSpPr>
        <p:sp>
          <p:nvSpPr>
            <p:cNvPr id="133" name="Google Shape;133;p3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3"/>
          <p:cNvGrpSpPr/>
          <p:nvPr/>
        </p:nvGrpSpPr>
        <p:grpSpPr>
          <a:xfrm rot="-8597230">
            <a:off x="8482626" y="610338"/>
            <a:ext cx="342898" cy="319098"/>
            <a:chOff x="-1003774" y="3010923"/>
            <a:chExt cx="671424" cy="624822"/>
          </a:xfrm>
        </p:grpSpPr>
        <p:sp>
          <p:nvSpPr>
            <p:cNvPr id="163" name="Google Shape;163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3"/>
          <p:cNvGrpSpPr/>
          <p:nvPr/>
        </p:nvGrpSpPr>
        <p:grpSpPr>
          <a:xfrm rot="4109041">
            <a:off x="656145" y="4120686"/>
            <a:ext cx="342888" cy="319088"/>
            <a:chOff x="-1003774" y="3010923"/>
            <a:chExt cx="671424" cy="624822"/>
          </a:xfrm>
        </p:grpSpPr>
        <p:sp>
          <p:nvSpPr>
            <p:cNvPr id="201" name="Google Shape;201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3"/>
          <p:cNvGrpSpPr/>
          <p:nvPr/>
        </p:nvGrpSpPr>
        <p:grpSpPr>
          <a:xfrm>
            <a:off x="120853" y="1688762"/>
            <a:ext cx="1359262" cy="1626752"/>
            <a:chOff x="6246075" y="1325325"/>
            <a:chExt cx="768075" cy="919225"/>
          </a:xfrm>
        </p:grpSpPr>
        <p:sp>
          <p:nvSpPr>
            <p:cNvPr id="239" name="Google Shape;239;p3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3"/>
          <p:cNvGrpSpPr/>
          <p:nvPr/>
        </p:nvGrpSpPr>
        <p:grpSpPr>
          <a:xfrm>
            <a:off x="8234474" y="3044272"/>
            <a:ext cx="754593" cy="1003232"/>
            <a:chOff x="7062788" y="3483325"/>
            <a:chExt cx="558875" cy="743025"/>
          </a:xfrm>
        </p:grpSpPr>
        <p:sp>
          <p:nvSpPr>
            <p:cNvPr id="258" name="Google Shape;258;p3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" name="Google Shape;2501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2" name="Google Shape;2502;p2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5"/>
          <p:cNvSpPr txBox="1">
            <a:spLocks noGrp="1"/>
          </p:cNvSpPr>
          <p:nvPr>
            <p:ph type="title"/>
          </p:nvPr>
        </p:nvSpPr>
        <p:spPr>
          <a:xfrm>
            <a:off x="2417677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4" name="Google Shape;2504;p25"/>
          <p:cNvSpPr txBox="1">
            <a:spLocks noGrp="1"/>
          </p:cNvSpPr>
          <p:nvPr>
            <p:ph type="subTitle" idx="1"/>
          </p:nvPr>
        </p:nvSpPr>
        <p:spPr>
          <a:xfrm>
            <a:off x="2417677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25"/>
          <p:cNvSpPr txBox="1">
            <a:spLocks noGrp="1"/>
          </p:cNvSpPr>
          <p:nvPr>
            <p:ph type="title" idx="2"/>
          </p:nvPr>
        </p:nvSpPr>
        <p:spPr>
          <a:xfrm>
            <a:off x="5779052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6" name="Google Shape;2506;p25"/>
          <p:cNvSpPr txBox="1">
            <a:spLocks noGrp="1"/>
          </p:cNvSpPr>
          <p:nvPr>
            <p:ph type="subTitle" idx="3"/>
          </p:nvPr>
        </p:nvSpPr>
        <p:spPr>
          <a:xfrm>
            <a:off x="5779048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7" name="Google Shape;2507;p25"/>
          <p:cNvSpPr txBox="1">
            <a:spLocks noGrp="1"/>
          </p:cNvSpPr>
          <p:nvPr>
            <p:ph type="title" idx="4"/>
          </p:nvPr>
        </p:nvSpPr>
        <p:spPr>
          <a:xfrm>
            <a:off x="241767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8" name="Google Shape;2508;p25"/>
          <p:cNvSpPr txBox="1">
            <a:spLocks noGrp="1"/>
          </p:cNvSpPr>
          <p:nvPr>
            <p:ph type="subTitle" idx="5"/>
          </p:nvPr>
        </p:nvSpPr>
        <p:spPr>
          <a:xfrm>
            <a:off x="2417677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9" name="Google Shape;2509;p25"/>
          <p:cNvSpPr txBox="1">
            <a:spLocks noGrp="1"/>
          </p:cNvSpPr>
          <p:nvPr>
            <p:ph type="title" idx="6"/>
          </p:nvPr>
        </p:nvSpPr>
        <p:spPr>
          <a:xfrm>
            <a:off x="578502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0" name="Google Shape;2510;p25"/>
          <p:cNvSpPr txBox="1">
            <a:spLocks noGrp="1"/>
          </p:cNvSpPr>
          <p:nvPr>
            <p:ph type="subTitle" idx="7"/>
          </p:nvPr>
        </p:nvSpPr>
        <p:spPr>
          <a:xfrm>
            <a:off x="5785023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1" name="Google Shape;2511;p2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12" name="Google Shape;2512;p25"/>
          <p:cNvSpPr/>
          <p:nvPr/>
        </p:nvSpPr>
        <p:spPr>
          <a:xfrm>
            <a:off x="5258025" y="143508"/>
            <a:ext cx="3914775" cy="423600"/>
          </a:xfrm>
          <a:custGeom>
            <a:avLst/>
            <a:gdLst/>
            <a:ahLst/>
            <a:cxnLst/>
            <a:rect l="l" t="t" r="r" b="b"/>
            <a:pathLst>
              <a:path w="156591" h="16944" extrusionOk="0">
                <a:moveTo>
                  <a:pt x="156591" y="13134"/>
                </a:moveTo>
                <a:cubicBezTo>
                  <a:pt x="150156" y="7986"/>
                  <a:pt x="142895" y="3210"/>
                  <a:pt x="134874" y="1323"/>
                </a:cubicBezTo>
                <a:cubicBezTo>
                  <a:pt x="119504" y="-2293"/>
                  <a:pt x="103297" y="2794"/>
                  <a:pt x="87630" y="4752"/>
                </a:cubicBezTo>
                <a:cubicBezTo>
                  <a:pt x="75063" y="6323"/>
                  <a:pt x="62513" y="-1080"/>
                  <a:pt x="49911" y="180"/>
                </a:cubicBezTo>
                <a:cubicBezTo>
                  <a:pt x="32448" y="1926"/>
                  <a:pt x="15698" y="9095"/>
                  <a:pt x="0" y="1694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513" name="Google Shape;2513;p25"/>
          <p:cNvSpPr/>
          <p:nvPr/>
        </p:nvSpPr>
        <p:spPr>
          <a:xfrm>
            <a:off x="5529" y="1119550"/>
            <a:ext cx="375700" cy="1693550"/>
          </a:xfrm>
          <a:custGeom>
            <a:avLst/>
            <a:gdLst/>
            <a:ahLst/>
            <a:cxnLst/>
            <a:rect l="l" t="t" r="r" b="b"/>
            <a:pathLst>
              <a:path w="15028" h="67742" extrusionOk="0">
                <a:moveTo>
                  <a:pt x="15028" y="49911"/>
                </a:moveTo>
                <a:cubicBezTo>
                  <a:pt x="13942" y="55341"/>
                  <a:pt x="7303" y="58156"/>
                  <a:pt x="5122" y="63246"/>
                </a:cubicBezTo>
                <a:cubicBezTo>
                  <a:pt x="4442" y="64834"/>
                  <a:pt x="3295" y="68658"/>
                  <a:pt x="2074" y="67437"/>
                </a:cubicBezTo>
                <a:cubicBezTo>
                  <a:pt x="-5093" y="60270"/>
                  <a:pt x="9157" y="48195"/>
                  <a:pt x="10075" y="38100"/>
                </a:cubicBezTo>
                <a:cubicBezTo>
                  <a:pt x="10689" y="31350"/>
                  <a:pt x="6832" y="24934"/>
                  <a:pt x="5503" y="18288"/>
                </a:cubicBezTo>
                <a:cubicBezTo>
                  <a:pt x="4258" y="12061"/>
                  <a:pt x="5849" y="2840"/>
                  <a:pt x="16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14" name="Google Shape;2514;p25"/>
          <p:cNvGrpSpPr/>
          <p:nvPr/>
        </p:nvGrpSpPr>
        <p:grpSpPr>
          <a:xfrm>
            <a:off x="7866813" y="3920097"/>
            <a:ext cx="1375435" cy="1358646"/>
            <a:chOff x="5180763" y="3483322"/>
            <a:chExt cx="1375435" cy="1358646"/>
          </a:xfrm>
        </p:grpSpPr>
        <p:sp>
          <p:nvSpPr>
            <p:cNvPr id="2515" name="Google Shape;2515;p25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5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5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5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5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5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5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5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5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5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5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5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5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5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5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5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5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5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5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5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5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5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5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5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5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5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5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5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5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5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5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5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5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5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5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5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5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2" name="Google Shape;2572;p25"/>
          <p:cNvGrpSpPr/>
          <p:nvPr/>
        </p:nvGrpSpPr>
        <p:grpSpPr>
          <a:xfrm>
            <a:off x="58740" y="105827"/>
            <a:ext cx="925530" cy="1796832"/>
            <a:chOff x="204076" y="125827"/>
            <a:chExt cx="925530" cy="1796832"/>
          </a:xfrm>
        </p:grpSpPr>
        <p:sp>
          <p:nvSpPr>
            <p:cNvPr id="2573" name="Google Shape;2573;p2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2" name="Google Shape;2582;p25"/>
          <p:cNvGrpSpPr/>
          <p:nvPr/>
        </p:nvGrpSpPr>
        <p:grpSpPr>
          <a:xfrm rot="-2864756">
            <a:off x="8485936" y="74623"/>
            <a:ext cx="342892" cy="319092"/>
            <a:chOff x="-1003774" y="3010923"/>
            <a:chExt cx="671424" cy="624822"/>
          </a:xfrm>
        </p:grpSpPr>
        <p:sp>
          <p:nvSpPr>
            <p:cNvPr id="2583" name="Google Shape;2583;p2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" name="Google Shape;2621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2" name="Google Shape;2622;p2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6"/>
          <p:cNvSpPr txBox="1">
            <a:spLocks noGrp="1"/>
          </p:cNvSpPr>
          <p:nvPr>
            <p:ph type="title"/>
          </p:nvPr>
        </p:nvSpPr>
        <p:spPr>
          <a:xfrm>
            <a:off x="2157218" y="1422651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4" name="Google Shape;2624;p26"/>
          <p:cNvSpPr txBox="1">
            <a:spLocks noGrp="1"/>
          </p:cNvSpPr>
          <p:nvPr>
            <p:ph type="subTitle" idx="1"/>
          </p:nvPr>
        </p:nvSpPr>
        <p:spPr>
          <a:xfrm>
            <a:off x="2157218" y="1817057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5" name="Google Shape;2625;p26"/>
          <p:cNvSpPr txBox="1">
            <a:spLocks noGrp="1"/>
          </p:cNvSpPr>
          <p:nvPr>
            <p:ph type="title" idx="2"/>
          </p:nvPr>
        </p:nvSpPr>
        <p:spPr>
          <a:xfrm>
            <a:off x="5965027" y="1422651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6" name="Google Shape;2626;p26"/>
          <p:cNvSpPr txBox="1">
            <a:spLocks noGrp="1"/>
          </p:cNvSpPr>
          <p:nvPr>
            <p:ph type="subTitle" idx="3"/>
          </p:nvPr>
        </p:nvSpPr>
        <p:spPr>
          <a:xfrm>
            <a:off x="5965027" y="1817057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7" name="Google Shape;2627;p26"/>
          <p:cNvSpPr txBox="1">
            <a:spLocks noGrp="1"/>
          </p:cNvSpPr>
          <p:nvPr>
            <p:ph type="title" idx="4"/>
          </p:nvPr>
        </p:nvSpPr>
        <p:spPr>
          <a:xfrm>
            <a:off x="2157218" y="260117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8" name="Google Shape;2628;p26"/>
          <p:cNvSpPr txBox="1">
            <a:spLocks noGrp="1"/>
          </p:cNvSpPr>
          <p:nvPr>
            <p:ph type="subTitle" idx="5"/>
          </p:nvPr>
        </p:nvSpPr>
        <p:spPr>
          <a:xfrm>
            <a:off x="2157218" y="299743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9" name="Google Shape;2629;p26"/>
          <p:cNvSpPr txBox="1">
            <a:spLocks noGrp="1"/>
          </p:cNvSpPr>
          <p:nvPr>
            <p:ph type="title" idx="6"/>
          </p:nvPr>
        </p:nvSpPr>
        <p:spPr>
          <a:xfrm>
            <a:off x="2157218" y="377553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0" name="Google Shape;2630;p26"/>
          <p:cNvSpPr txBox="1">
            <a:spLocks noGrp="1"/>
          </p:cNvSpPr>
          <p:nvPr>
            <p:ph type="subTitle" idx="7"/>
          </p:nvPr>
        </p:nvSpPr>
        <p:spPr>
          <a:xfrm>
            <a:off x="2157218" y="417179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1" name="Google Shape;2631;p26"/>
          <p:cNvSpPr txBox="1">
            <a:spLocks noGrp="1"/>
          </p:cNvSpPr>
          <p:nvPr>
            <p:ph type="title" idx="8"/>
          </p:nvPr>
        </p:nvSpPr>
        <p:spPr>
          <a:xfrm>
            <a:off x="5965027" y="260117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2" name="Google Shape;2632;p26"/>
          <p:cNvSpPr txBox="1">
            <a:spLocks noGrp="1"/>
          </p:cNvSpPr>
          <p:nvPr>
            <p:ph type="subTitle" idx="9"/>
          </p:nvPr>
        </p:nvSpPr>
        <p:spPr>
          <a:xfrm>
            <a:off x="5965027" y="299743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3" name="Google Shape;2633;p26"/>
          <p:cNvSpPr txBox="1">
            <a:spLocks noGrp="1"/>
          </p:cNvSpPr>
          <p:nvPr>
            <p:ph type="title" idx="13"/>
          </p:nvPr>
        </p:nvSpPr>
        <p:spPr>
          <a:xfrm>
            <a:off x="5965027" y="377553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4" name="Google Shape;2634;p26"/>
          <p:cNvSpPr txBox="1">
            <a:spLocks noGrp="1"/>
          </p:cNvSpPr>
          <p:nvPr>
            <p:ph type="subTitle" idx="14"/>
          </p:nvPr>
        </p:nvSpPr>
        <p:spPr>
          <a:xfrm>
            <a:off x="5965027" y="417179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5" name="Google Shape;2635;p26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636" name="Google Shape;2636;p26"/>
          <p:cNvSpPr/>
          <p:nvPr/>
        </p:nvSpPr>
        <p:spPr>
          <a:xfrm>
            <a:off x="-66450" y="14650"/>
            <a:ext cx="1876425" cy="781050"/>
          </a:xfrm>
          <a:custGeom>
            <a:avLst/>
            <a:gdLst/>
            <a:ahLst/>
            <a:cxnLst/>
            <a:rect l="l" t="t" r="r" b="b"/>
            <a:pathLst>
              <a:path w="75057" h="31242" extrusionOk="0">
                <a:moveTo>
                  <a:pt x="75057" y="0"/>
                </a:moveTo>
                <a:cubicBezTo>
                  <a:pt x="66948" y="1622"/>
                  <a:pt x="58782" y="2950"/>
                  <a:pt x="50673" y="4572"/>
                </a:cubicBezTo>
                <a:cubicBezTo>
                  <a:pt x="42142" y="6278"/>
                  <a:pt x="36953" y="15623"/>
                  <a:pt x="28956" y="19050"/>
                </a:cubicBezTo>
                <a:cubicBezTo>
                  <a:pt x="22962" y="21619"/>
                  <a:pt x="14742" y="17423"/>
                  <a:pt x="9525" y="21336"/>
                </a:cubicBezTo>
                <a:cubicBezTo>
                  <a:pt x="5860" y="24084"/>
                  <a:pt x="4097" y="29193"/>
                  <a:pt x="0" y="3124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637" name="Google Shape;2637;p26"/>
          <p:cNvSpPr/>
          <p:nvPr/>
        </p:nvSpPr>
        <p:spPr>
          <a:xfrm>
            <a:off x="5058000" y="-109175"/>
            <a:ext cx="2733675" cy="526975"/>
          </a:xfrm>
          <a:custGeom>
            <a:avLst/>
            <a:gdLst/>
            <a:ahLst/>
            <a:cxnLst/>
            <a:rect l="l" t="t" r="r" b="b"/>
            <a:pathLst>
              <a:path w="109347" h="21079" extrusionOk="0">
                <a:moveTo>
                  <a:pt x="0" y="4191"/>
                </a:moveTo>
                <a:cubicBezTo>
                  <a:pt x="11068" y="6745"/>
                  <a:pt x="22657" y="6993"/>
                  <a:pt x="33528" y="10287"/>
                </a:cubicBezTo>
                <a:cubicBezTo>
                  <a:pt x="52712" y="16100"/>
                  <a:pt x="73596" y="24596"/>
                  <a:pt x="92964" y="19431"/>
                </a:cubicBezTo>
                <a:cubicBezTo>
                  <a:pt x="101150" y="17248"/>
                  <a:pt x="105558" y="7578"/>
                  <a:pt x="10934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638" name="Google Shape;2638;p26"/>
          <p:cNvGrpSpPr/>
          <p:nvPr/>
        </p:nvGrpSpPr>
        <p:grpSpPr>
          <a:xfrm rot="-2864756">
            <a:off x="598961" y="282048"/>
            <a:ext cx="342892" cy="319092"/>
            <a:chOff x="-1003774" y="3010923"/>
            <a:chExt cx="671424" cy="624822"/>
          </a:xfrm>
        </p:grpSpPr>
        <p:sp>
          <p:nvSpPr>
            <p:cNvPr id="2639" name="Google Shape;2639;p2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6" name="Google Shape;2676;p26"/>
          <p:cNvGrpSpPr/>
          <p:nvPr/>
        </p:nvGrpSpPr>
        <p:grpSpPr>
          <a:xfrm>
            <a:off x="7955349" y="266494"/>
            <a:ext cx="1073603" cy="1003212"/>
            <a:chOff x="10715325" y="1566575"/>
            <a:chExt cx="934950" cy="873650"/>
          </a:xfrm>
        </p:grpSpPr>
        <p:sp>
          <p:nvSpPr>
            <p:cNvPr id="2677" name="Google Shape;2677;p26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6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6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6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6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6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6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6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6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6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6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6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9" name="Google Shape;2689;p26"/>
          <p:cNvGrpSpPr/>
          <p:nvPr/>
        </p:nvGrpSpPr>
        <p:grpSpPr>
          <a:xfrm>
            <a:off x="-12" y="4323050"/>
            <a:ext cx="1073629" cy="720788"/>
            <a:chOff x="7681600" y="381950"/>
            <a:chExt cx="1073629" cy="720788"/>
          </a:xfrm>
        </p:grpSpPr>
        <p:sp>
          <p:nvSpPr>
            <p:cNvPr id="2690" name="Google Shape;2690;p2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0" name="Google Shape;2720;p2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1" name="Google Shape;2721;p27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27"/>
          <p:cNvSpPr txBox="1">
            <a:spLocks noGrp="1"/>
          </p:cNvSpPr>
          <p:nvPr>
            <p:ph type="title" hasCustomPrompt="1"/>
          </p:nvPr>
        </p:nvSpPr>
        <p:spPr>
          <a:xfrm>
            <a:off x="2467200" y="1205101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23" name="Google Shape;2723;p27"/>
          <p:cNvSpPr txBox="1">
            <a:spLocks noGrp="1"/>
          </p:cNvSpPr>
          <p:nvPr>
            <p:ph type="subTitle" idx="1"/>
          </p:nvPr>
        </p:nvSpPr>
        <p:spPr>
          <a:xfrm>
            <a:off x="2467200" y="1868708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4" name="Google Shape;2724;p27"/>
          <p:cNvSpPr txBox="1">
            <a:spLocks noGrp="1"/>
          </p:cNvSpPr>
          <p:nvPr>
            <p:ph type="title" idx="2" hasCustomPrompt="1"/>
          </p:nvPr>
        </p:nvSpPr>
        <p:spPr>
          <a:xfrm>
            <a:off x="2467200" y="2855450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25" name="Google Shape;2725;p27"/>
          <p:cNvSpPr txBox="1">
            <a:spLocks noGrp="1"/>
          </p:cNvSpPr>
          <p:nvPr>
            <p:ph type="subTitle" idx="3"/>
          </p:nvPr>
        </p:nvSpPr>
        <p:spPr>
          <a:xfrm>
            <a:off x="2467200" y="3526949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6" name="Google Shape;2726;p27"/>
          <p:cNvSpPr/>
          <p:nvPr/>
        </p:nvSpPr>
        <p:spPr>
          <a:xfrm>
            <a:off x="4476975" y="-23450"/>
            <a:ext cx="4743450" cy="5267325"/>
          </a:xfrm>
          <a:custGeom>
            <a:avLst/>
            <a:gdLst/>
            <a:ahLst/>
            <a:cxnLst/>
            <a:rect l="l" t="t" r="r" b="b"/>
            <a:pathLst>
              <a:path w="189738" h="210693" extrusionOk="0">
                <a:moveTo>
                  <a:pt x="189738" y="210693"/>
                </a:moveTo>
                <a:cubicBezTo>
                  <a:pt x="182703" y="199956"/>
                  <a:pt x="173197" y="189202"/>
                  <a:pt x="172212" y="176403"/>
                </a:cubicBezTo>
                <a:cubicBezTo>
                  <a:pt x="171215" y="163437"/>
                  <a:pt x="179753" y="149878"/>
                  <a:pt x="175641" y="137541"/>
                </a:cubicBezTo>
                <a:cubicBezTo>
                  <a:pt x="170928" y="123403"/>
                  <a:pt x="154912" y="107808"/>
                  <a:pt x="162306" y="94869"/>
                </a:cubicBezTo>
                <a:cubicBezTo>
                  <a:pt x="163916" y="92051"/>
                  <a:pt x="167506" y="89280"/>
                  <a:pt x="170688" y="89916"/>
                </a:cubicBezTo>
                <a:cubicBezTo>
                  <a:pt x="175178" y="90814"/>
                  <a:pt x="177852" y="96790"/>
                  <a:pt x="178308" y="101346"/>
                </a:cubicBezTo>
                <a:cubicBezTo>
                  <a:pt x="179147" y="109737"/>
                  <a:pt x="169930" y="126440"/>
                  <a:pt x="163068" y="121539"/>
                </a:cubicBezTo>
                <a:cubicBezTo>
                  <a:pt x="152008" y="113639"/>
                  <a:pt x="160096" y="93840"/>
                  <a:pt x="163830" y="80772"/>
                </a:cubicBezTo>
                <a:cubicBezTo>
                  <a:pt x="168094" y="65850"/>
                  <a:pt x="168104" y="48171"/>
                  <a:pt x="161163" y="34290"/>
                </a:cubicBezTo>
                <a:cubicBezTo>
                  <a:pt x="149984" y="11932"/>
                  <a:pt x="111381" y="25169"/>
                  <a:pt x="86487" y="27432"/>
                </a:cubicBezTo>
                <a:cubicBezTo>
                  <a:pt x="56367" y="30170"/>
                  <a:pt x="27051" y="13526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27" name="Google Shape;2727;p27"/>
          <p:cNvSpPr/>
          <p:nvPr/>
        </p:nvSpPr>
        <p:spPr>
          <a:xfrm>
            <a:off x="873348" y="3510325"/>
            <a:ext cx="4289425" cy="1762125"/>
          </a:xfrm>
          <a:custGeom>
            <a:avLst/>
            <a:gdLst/>
            <a:ahLst/>
            <a:cxnLst/>
            <a:rect l="l" t="t" r="r" b="b"/>
            <a:pathLst>
              <a:path w="171577" h="70485" extrusionOk="0">
                <a:moveTo>
                  <a:pt x="171577" y="70485"/>
                </a:moveTo>
                <a:cubicBezTo>
                  <a:pt x="166436" y="60203"/>
                  <a:pt x="158981" y="47146"/>
                  <a:pt x="147574" y="45720"/>
                </a:cubicBezTo>
                <a:cubicBezTo>
                  <a:pt x="134028" y="44027"/>
                  <a:pt x="121115" y="52790"/>
                  <a:pt x="107569" y="54483"/>
                </a:cubicBezTo>
                <a:cubicBezTo>
                  <a:pt x="98743" y="55586"/>
                  <a:pt x="89236" y="53889"/>
                  <a:pt x="81280" y="49911"/>
                </a:cubicBezTo>
                <a:cubicBezTo>
                  <a:pt x="76044" y="47293"/>
                  <a:pt x="71087" y="43398"/>
                  <a:pt x="65278" y="42672"/>
                </a:cubicBezTo>
                <a:cubicBezTo>
                  <a:pt x="57817" y="41739"/>
                  <a:pt x="50901" y="47137"/>
                  <a:pt x="43561" y="48768"/>
                </a:cubicBezTo>
                <a:cubicBezTo>
                  <a:pt x="37109" y="50202"/>
                  <a:pt x="30325" y="50188"/>
                  <a:pt x="23749" y="49530"/>
                </a:cubicBezTo>
                <a:cubicBezTo>
                  <a:pt x="12669" y="48422"/>
                  <a:pt x="1235" y="36988"/>
                  <a:pt x="127" y="25908"/>
                </a:cubicBezTo>
                <a:cubicBezTo>
                  <a:pt x="-890" y="15741"/>
                  <a:pt x="7371" y="4570"/>
                  <a:pt x="1651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728" name="Google Shape;2728;p27"/>
          <p:cNvGrpSpPr/>
          <p:nvPr/>
        </p:nvGrpSpPr>
        <p:grpSpPr>
          <a:xfrm>
            <a:off x="412571" y="631747"/>
            <a:ext cx="1288943" cy="954529"/>
            <a:chOff x="1156200" y="3428725"/>
            <a:chExt cx="684625" cy="507000"/>
          </a:xfrm>
        </p:grpSpPr>
        <p:sp>
          <p:nvSpPr>
            <p:cNvPr id="2729" name="Google Shape;2729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0" name="Google Shape;2760;p27"/>
          <p:cNvGrpSpPr/>
          <p:nvPr/>
        </p:nvGrpSpPr>
        <p:grpSpPr>
          <a:xfrm>
            <a:off x="412563" y="1779875"/>
            <a:ext cx="1073629" cy="720788"/>
            <a:chOff x="7681600" y="381950"/>
            <a:chExt cx="1073629" cy="720788"/>
          </a:xfrm>
        </p:grpSpPr>
        <p:sp>
          <p:nvSpPr>
            <p:cNvPr id="2761" name="Google Shape;2761;p27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7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7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7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7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7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7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7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7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7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7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7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7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7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7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7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7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7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7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7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7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0" name="Google Shape;2790;p27"/>
          <p:cNvGrpSpPr/>
          <p:nvPr/>
        </p:nvGrpSpPr>
        <p:grpSpPr>
          <a:xfrm>
            <a:off x="7468712" y="3938412"/>
            <a:ext cx="962053" cy="405217"/>
            <a:chOff x="774450" y="2691700"/>
            <a:chExt cx="543625" cy="228975"/>
          </a:xfrm>
        </p:grpSpPr>
        <p:sp>
          <p:nvSpPr>
            <p:cNvPr id="2791" name="Google Shape;2791;p27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7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7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7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7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7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7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7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7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7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7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2" name="Google Shape;2802;p27"/>
          <p:cNvGrpSpPr/>
          <p:nvPr/>
        </p:nvGrpSpPr>
        <p:grpSpPr>
          <a:xfrm flipH="1">
            <a:off x="7583490" y="1922752"/>
            <a:ext cx="925530" cy="1796832"/>
            <a:chOff x="204076" y="125827"/>
            <a:chExt cx="925530" cy="1796832"/>
          </a:xfrm>
        </p:grpSpPr>
        <p:sp>
          <p:nvSpPr>
            <p:cNvPr id="2803" name="Google Shape;2803;p27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7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7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7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7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7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7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7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7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3" name="Google Shape;2813;p2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4" name="Google Shape;2814;p28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28"/>
          <p:cNvSpPr txBox="1">
            <a:spLocks noGrp="1"/>
          </p:cNvSpPr>
          <p:nvPr>
            <p:ph type="title"/>
          </p:nvPr>
        </p:nvSpPr>
        <p:spPr>
          <a:xfrm>
            <a:off x="710444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6" name="Google Shape;2816;p28"/>
          <p:cNvSpPr txBox="1">
            <a:spLocks noGrp="1"/>
          </p:cNvSpPr>
          <p:nvPr>
            <p:ph type="subTitle" idx="1"/>
          </p:nvPr>
        </p:nvSpPr>
        <p:spPr>
          <a:xfrm>
            <a:off x="710444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7" name="Google Shape;2817;p28"/>
          <p:cNvSpPr txBox="1">
            <a:spLocks noGrp="1"/>
          </p:cNvSpPr>
          <p:nvPr>
            <p:ph type="title" idx="2"/>
          </p:nvPr>
        </p:nvSpPr>
        <p:spPr>
          <a:xfrm>
            <a:off x="3420222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8" name="Google Shape;2818;p28"/>
          <p:cNvSpPr txBox="1">
            <a:spLocks noGrp="1"/>
          </p:cNvSpPr>
          <p:nvPr>
            <p:ph type="subTitle" idx="3"/>
          </p:nvPr>
        </p:nvSpPr>
        <p:spPr>
          <a:xfrm>
            <a:off x="3420222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9" name="Google Shape;2819;p28"/>
          <p:cNvSpPr txBox="1">
            <a:spLocks noGrp="1"/>
          </p:cNvSpPr>
          <p:nvPr>
            <p:ph type="title" idx="4"/>
          </p:nvPr>
        </p:nvSpPr>
        <p:spPr>
          <a:xfrm>
            <a:off x="6128056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20" name="Google Shape;2820;p28"/>
          <p:cNvSpPr txBox="1">
            <a:spLocks noGrp="1"/>
          </p:cNvSpPr>
          <p:nvPr>
            <p:ph type="subTitle" idx="5"/>
          </p:nvPr>
        </p:nvSpPr>
        <p:spPr>
          <a:xfrm>
            <a:off x="6128056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21" name="Google Shape;2821;p28"/>
          <p:cNvSpPr txBox="1">
            <a:spLocks noGrp="1"/>
          </p:cNvSpPr>
          <p:nvPr>
            <p:ph type="title" idx="6" hasCustomPrompt="1"/>
          </p:nvPr>
        </p:nvSpPr>
        <p:spPr>
          <a:xfrm>
            <a:off x="1401794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2" name="Google Shape;2822;p28"/>
          <p:cNvSpPr txBox="1">
            <a:spLocks noGrp="1"/>
          </p:cNvSpPr>
          <p:nvPr>
            <p:ph type="title" idx="7" hasCustomPrompt="1"/>
          </p:nvPr>
        </p:nvSpPr>
        <p:spPr>
          <a:xfrm>
            <a:off x="4111572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3" name="Google Shape;2823;p28"/>
          <p:cNvSpPr txBox="1">
            <a:spLocks noGrp="1"/>
          </p:cNvSpPr>
          <p:nvPr>
            <p:ph type="title" idx="8" hasCustomPrompt="1"/>
          </p:nvPr>
        </p:nvSpPr>
        <p:spPr>
          <a:xfrm>
            <a:off x="6819406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4" name="Google Shape;2824;p28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25" name="Google Shape;2825;p28"/>
          <p:cNvSpPr/>
          <p:nvPr/>
        </p:nvSpPr>
        <p:spPr>
          <a:xfrm>
            <a:off x="3510785" y="-204425"/>
            <a:ext cx="5757275" cy="809625"/>
          </a:xfrm>
          <a:custGeom>
            <a:avLst/>
            <a:gdLst/>
            <a:ahLst/>
            <a:cxnLst/>
            <a:rect l="l" t="t" r="r" b="b"/>
            <a:pathLst>
              <a:path w="230291" h="32385" extrusionOk="0">
                <a:moveTo>
                  <a:pt x="230291" y="32385"/>
                </a:moveTo>
                <a:cubicBezTo>
                  <a:pt x="226764" y="21804"/>
                  <a:pt x="212442" y="14611"/>
                  <a:pt x="201335" y="15621"/>
                </a:cubicBezTo>
                <a:cubicBezTo>
                  <a:pt x="190475" y="16608"/>
                  <a:pt x="180563" y="25088"/>
                  <a:pt x="169712" y="24003"/>
                </a:cubicBezTo>
                <a:cubicBezTo>
                  <a:pt x="159557" y="22987"/>
                  <a:pt x="150519" y="16367"/>
                  <a:pt x="140375" y="15240"/>
                </a:cubicBezTo>
                <a:cubicBezTo>
                  <a:pt x="128664" y="13939"/>
                  <a:pt x="117106" y="19812"/>
                  <a:pt x="105323" y="19812"/>
                </a:cubicBezTo>
                <a:cubicBezTo>
                  <a:pt x="89964" y="19812"/>
                  <a:pt x="74962" y="14097"/>
                  <a:pt x="59603" y="14097"/>
                </a:cubicBezTo>
                <a:cubicBezTo>
                  <a:pt x="47217" y="14097"/>
                  <a:pt x="36139" y="24953"/>
                  <a:pt x="23789" y="24003"/>
                </a:cubicBezTo>
                <a:cubicBezTo>
                  <a:pt x="16259" y="23424"/>
                  <a:pt x="7793" y="21723"/>
                  <a:pt x="2453" y="16383"/>
                </a:cubicBezTo>
                <a:cubicBezTo>
                  <a:pt x="-1409" y="12521"/>
                  <a:pt x="11" y="4884"/>
                  <a:pt x="245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26" name="Google Shape;2826;p28"/>
          <p:cNvGrpSpPr/>
          <p:nvPr/>
        </p:nvGrpSpPr>
        <p:grpSpPr>
          <a:xfrm>
            <a:off x="182940" y="214507"/>
            <a:ext cx="959605" cy="1542140"/>
            <a:chOff x="9840651" y="2066749"/>
            <a:chExt cx="701773" cy="1127790"/>
          </a:xfrm>
        </p:grpSpPr>
        <p:sp>
          <p:nvSpPr>
            <p:cNvPr id="2827" name="Google Shape;2827;p2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8" name="Google Shape;2858;p28"/>
          <p:cNvGrpSpPr/>
          <p:nvPr/>
        </p:nvGrpSpPr>
        <p:grpSpPr>
          <a:xfrm>
            <a:off x="68913" y="1954050"/>
            <a:ext cx="1073629" cy="720788"/>
            <a:chOff x="7681600" y="381950"/>
            <a:chExt cx="1073629" cy="720788"/>
          </a:xfrm>
        </p:grpSpPr>
        <p:sp>
          <p:nvSpPr>
            <p:cNvPr id="2859" name="Google Shape;2859;p28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28"/>
          <p:cNvGrpSpPr/>
          <p:nvPr/>
        </p:nvGrpSpPr>
        <p:grpSpPr>
          <a:xfrm>
            <a:off x="7869496" y="4223807"/>
            <a:ext cx="1122563" cy="670479"/>
            <a:chOff x="7734396" y="189920"/>
            <a:chExt cx="1122563" cy="670479"/>
          </a:xfrm>
        </p:grpSpPr>
        <p:sp>
          <p:nvSpPr>
            <p:cNvPr id="2889" name="Google Shape;2889;p2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0" name="Google Shape;2910;p28"/>
          <p:cNvGrpSpPr/>
          <p:nvPr/>
        </p:nvGrpSpPr>
        <p:grpSpPr>
          <a:xfrm rot="-2864756">
            <a:off x="6848261" y="74623"/>
            <a:ext cx="342892" cy="319092"/>
            <a:chOff x="-1003774" y="3010923"/>
            <a:chExt cx="671424" cy="624822"/>
          </a:xfrm>
        </p:grpSpPr>
        <p:sp>
          <p:nvSpPr>
            <p:cNvPr id="2911" name="Google Shape;2911;p2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" name="Google Shape;294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2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29"/>
          <p:cNvSpPr txBox="1">
            <a:spLocks noGrp="1"/>
          </p:cNvSpPr>
          <p:nvPr>
            <p:ph type="title"/>
          </p:nvPr>
        </p:nvSpPr>
        <p:spPr>
          <a:xfrm>
            <a:off x="2424600" y="1062350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7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9"/>
          <p:cNvSpPr txBox="1">
            <a:spLocks noGrp="1"/>
          </p:cNvSpPr>
          <p:nvPr>
            <p:ph type="subTitle" idx="1"/>
          </p:nvPr>
        </p:nvSpPr>
        <p:spPr>
          <a:xfrm>
            <a:off x="2854650" y="1931138"/>
            <a:ext cx="34347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953" name="Google Shape;2953;p29"/>
          <p:cNvGrpSpPr/>
          <p:nvPr/>
        </p:nvGrpSpPr>
        <p:grpSpPr>
          <a:xfrm>
            <a:off x="216221" y="4196257"/>
            <a:ext cx="1122563" cy="670479"/>
            <a:chOff x="7734396" y="189920"/>
            <a:chExt cx="1122563" cy="670479"/>
          </a:xfrm>
        </p:grpSpPr>
        <p:sp>
          <p:nvSpPr>
            <p:cNvPr id="2954" name="Google Shape;2954;p29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>
            <a:off x="1510337" y="4507362"/>
            <a:ext cx="962053" cy="405217"/>
            <a:chOff x="774450" y="2691700"/>
            <a:chExt cx="543625" cy="228975"/>
          </a:xfrm>
        </p:grpSpPr>
        <p:sp>
          <p:nvSpPr>
            <p:cNvPr id="2976" name="Google Shape;2976;p2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7" name="Google Shape;2987;p29"/>
          <p:cNvGrpSpPr/>
          <p:nvPr/>
        </p:nvGrpSpPr>
        <p:grpSpPr>
          <a:xfrm>
            <a:off x="7422971" y="539497"/>
            <a:ext cx="1288943" cy="954529"/>
            <a:chOff x="1156200" y="3428725"/>
            <a:chExt cx="684625" cy="507000"/>
          </a:xfrm>
        </p:grpSpPr>
        <p:sp>
          <p:nvSpPr>
            <p:cNvPr id="2988" name="Google Shape;2988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9" name="Google Shape;3019;p29"/>
          <p:cNvGrpSpPr/>
          <p:nvPr/>
        </p:nvGrpSpPr>
        <p:grpSpPr>
          <a:xfrm>
            <a:off x="7624874" y="1676172"/>
            <a:ext cx="754593" cy="1003232"/>
            <a:chOff x="7062788" y="3483325"/>
            <a:chExt cx="558875" cy="743025"/>
          </a:xfrm>
        </p:grpSpPr>
        <p:sp>
          <p:nvSpPr>
            <p:cNvPr id="3020" name="Google Shape;3020;p2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1" name="Google Shape;3041;p29"/>
          <p:cNvSpPr/>
          <p:nvPr/>
        </p:nvSpPr>
        <p:spPr>
          <a:xfrm>
            <a:off x="4500775" y="4597779"/>
            <a:ext cx="4752975" cy="622200"/>
          </a:xfrm>
          <a:custGeom>
            <a:avLst/>
            <a:gdLst/>
            <a:ahLst/>
            <a:cxnLst/>
            <a:rect l="l" t="t" r="r" b="b"/>
            <a:pathLst>
              <a:path w="190119" h="24888" extrusionOk="0">
                <a:moveTo>
                  <a:pt x="190119" y="23936"/>
                </a:moveTo>
                <a:cubicBezTo>
                  <a:pt x="184759" y="13217"/>
                  <a:pt x="174508" y="2665"/>
                  <a:pt x="162687" y="695"/>
                </a:cubicBezTo>
                <a:cubicBezTo>
                  <a:pt x="147549" y="-1828"/>
                  <a:pt x="132649" y="7519"/>
                  <a:pt x="117348" y="8696"/>
                </a:cubicBezTo>
                <a:cubicBezTo>
                  <a:pt x="110365" y="9233"/>
                  <a:pt x="102657" y="10304"/>
                  <a:pt x="96393" y="7172"/>
                </a:cubicBezTo>
                <a:cubicBezTo>
                  <a:pt x="91514" y="4732"/>
                  <a:pt x="86947" y="991"/>
                  <a:pt x="81534" y="314"/>
                </a:cubicBezTo>
                <a:cubicBezTo>
                  <a:pt x="74047" y="-622"/>
                  <a:pt x="66310" y="908"/>
                  <a:pt x="59055" y="2981"/>
                </a:cubicBezTo>
                <a:cubicBezTo>
                  <a:pt x="49165" y="5807"/>
                  <a:pt x="42347" y="15145"/>
                  <a:pt x="33147" y="19745"/>
                </a:cubicBezTo>
                <a:cubicBezTo>
                  <a:pt x="23241" y="24698"/>
                  <a:pt x="9906" y="26984"/>
                  <a:pt x="0" y="2203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042" name="Google Shape;3042;p29"/>
          <p:cNvSpPr/>
          <p:nvPr/>
        </p:nvSpPr>
        <p:spPr>
          <a:xfrm>
            <a:off x="63321" y="-271175"/>
            <a:ext cx="4923225" cy="1276350"/>
          </a:xfrm>
          <a:custGeom>
            <a:avLst/>
            <a:gdLst/>
            <a:ahLst/>
            <a:cxnLst/>
            <a:rect l="l" t="t" r="r" b="b"/>
            <a:pathLst>
              <a:path w="196929" h="51054" extrusionOk="0">
                <a:moveTo>
                  <a:pt x="196929" y="51054"/>
                </a:moveTo>
                <a:cubicBezTo>
                  <a:pt x="195114" y="45610"/>
                  <a:pt x="193748" y="39491"/>
                  <a:pt x="189690" y="35433"/>
                </a:cubicBezTo>
                <a:cubicBezTo>
                  <a:pt x="183236" y="28979"/>
                  <a:pt x="173234" y="26535"/>
                  <a:pt x="164163" y="25527"/>
                </a:cubicBezTo>
                <a:cubicBezTo>
                  <a:pt x="158040" y="24847"/>
                  <a:pt x="151260" y="25202"/>
                  <a:pt x="145875" y="28194"/>
                </a:cubicBezTo>
                <a:cubicBezTo>
                  <a:pt x="140811" y="31008"/>
                  <a:pt x="136012" y="35174"/>
                  <a:pt x="130254" y="35814"/>
                </a:cubicBezTo>
                <a:cubicBezTo>
                  <a:pt x="121789" y="36755"/>
                  <a:pt x="112807" y="37364"/>
                  <a:pt x="104727" y="34671"/>
                </a:cubicBezTo>
                <a:cubicBezTo>
                  <a:pt x="89619" y="29635"/>
                  <a:pt x="74011" y="21370"/>
                  <a:pt x="58245" y="23622"/>
                </a:cubicBezTo>
                <a:cubicBezTo>
                  <a:pt x="52311" y="24470"/>
                  <a:pt x="48372" y="30452"/>
                  <a:pt x="43767" y="34290"/>
                </a:cubicBezTo>
                <a:cubicBezTo>
                  <a:pt x="39342" y="37977"/>
                  <a:pt x="32734" y="39054"/>
                  <a:pt x="27003" y="38481"/>
                </a:cubicBezTo>
                <a:cubicBezTo>
                  <a:pt x="15753" y="37356"/>
                  <a:pt x="2417" y="28638"/>
                  <a:pt x="333" y="17526"/>
                </a:cubicBezTo>
                <a:cubicBezTo>
                  <a:pt x="-746" y="11772"/>
                  <a:pt x="1476" y="5854"/>
                  <a:pt x="14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43" name="Google Shape;3043;p29"/>
          <p:cNvGrpSpPr/>
          <p:nvPr/>
        </p:nvGrpSpPr>
        <p:grpSpPr>
          <a:xfrm rot="-2864756">
            <a:off x="2667186" y="472548"/>
            <a:ext cx="342892" cy="319092"/>
            <a:chOff x="-1003774" y="3010923"/>
            <a:chExt cx="671424" cy="624822"/>
          </a:xfrm>
        </p:grpSpPr>
        <p:sp>
          <p:nvSpPr>
            <p:cNvPr id="3044" name="Google Shape;3044;p2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Google Shape;308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Google Shape;3083;p3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4" name="Google Shape;3084;p30"/>
          <p:cNvSpPr/>
          <p:nvPr/>
        </p:nvSpPr>
        <p:spPr>
          <a:xfrm>
            <a:off x="2186200" y="-37725"/>
            <a:ext cx="4000500" cy="633050"/>
          </a:xfrm>
          <a:custGeom>
            <a:avLst/>
            <a:gdLst/>
            <a:ahLst/>
            <a:cxnLst/>
            <a:rect l="l" t="t" r="r" b="b"/>
            <a:pathLst>
              <a:path w="160020" h="25322" extrusionOk="0">
                <a:moveTo>
                  <a:pt x="0" y="1524"/>
                </a:moveTo>
                <a:cubicBezTo>
                  <a:pt x="11438" y="3703"/>
                  <a:pt x="24696" y="2787"/>
                  <a:pt x="33909" y="9906"/>
                </a:cubicBezTo>
                <a:cubicBezTo>
                  <a:pt x="39295" y="14068"/>
                  <a:pt x="43577" y="20979"/>
                  <a:pt x="50292" y="22098"/>
                </a:cubicBezTo>
                <a:cubicBezTo>
                  <a:pt x="56388" y="23114"/>
                  <a:pt x="62462" y="18176"/>
                  <a:pt x="68580" y="19050"/>
                </a:cubicBezTo>
                <a:cubicBezTo>
                  <a:pt x="81915" y="20955"/>
                  <a:pt x="95320" y="27106"/>
                  <a:pt x="108585" y="24765"/>
                </a:cubicBezTo>
                <a:cubicBezTo>
                  <a:pt x="121968" y="22403"/>
                  <a:pt x="136956" y="21870"/>
                  <a:pt x="147828" y="13716"/>
                </a:cubicBezTo>
                <a:cubicBezTo>
                  <a:pt x="152722" y="10046"/>
                  <a:pt x="155695" y="4325"/>
                  <a:pt x="1600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85" name="Google Shape;3085;p30"/>
          <p:cNvGrpSpPr/>
          <p:nvPr/>
        </p:nvGrpSpPr>
        <p:grpSpPr>
          <a:xfrm>
            <a:off x="233415" y="236007"/>
            <a:ext cx="959605" cy="1542140"/>
            <a:chOff x="9840651" y="2066749"/>
            <a:chExt cx="701773" cy="1127790"/>
          </a:xfrm>
        </p:grpSpPr>
        <p:sp>
          <p:nvSpPr>
            <p:cNvPr id="3086" name="Google Shape;3086;p30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7" name="Google Shape;3117;p30"/>
          <p:cNvGrpSpPr/>
          <p:nvPr/>
        </p:nvGrpSpPr>
        <p:grpSpPr>
          <a:xfrm>
            <a:off x="7968003" y="3069302"/>
            <a:ext cx="925530" cy="1796832"/>
            <a:chOff x="204076" y="125827"/>
            <a:chExt cx="925530" cy="1796832"/>
          </a:xfrm>
        </p:grpSpPr>
        <p:sp>
          <p:nvSpPr>
            <p:cNvPr id="3118" name="Google Shape;3118;p3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30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3128" name="Google Shape;3128;p3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30"/>
          <p:cNvGrpSpPr/>
          <p:nvPr/>
        </p:nvGrpSpPr>
        <p:grpSpPr>
          <a:xfrm>
            <a:off x="232200" y="2021337"/>
            <a:ext cx="962053" cy="405217"/>
            <a:chOff x="774450" y="2691700"/>
            <a:chExt cx="543625" cy="228975"/>
          </a:xfrm>
        </p:grpSpPr>
        <p:sp>
          <p:nvSpPr>
            <p:cNvPr id="3166" name="Google Shape;3166;p30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0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0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0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0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7" name="Google Shape;3177;p30"/>
          <p:cNvGrpSpPr/>
          <p:nvPr/>
        </p:nvGrpSpPr>
        <p:grpSpPr>
          <a:xfrm>
            <a:off x="8224949" y="2019072"/>
            <a:ext cx="754593" cy="1003232"/>
            <a:chOff x="7062788" y="3483325"/>
            <a:chExt cx="558875" cy="743025"/>
          </a:xfrm>
        </p:grpSpPr>
        <p:sp>
          <p:nvSpPr>
            <p:cNvPr id="3178" name="Google Shape;3178;p30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0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0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" name="Google Shape;3200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1" name="Google Shape;3201;p31"/>
          <p:cNvGrpSpPr/>
          <p:nvPr/>
        </p:nvGrpSpPr>
        <p:grpSpPr>
          <a:xfrm>
            <a:off x="7569403" y="260012"/>
            <a:ext cx="1359262" cy="1626752"/>
            <a:chOff x="6246075" y="1325325"/>
            <a:chExt cx="768075" cy="919225"/>
          </a:xfrm>
        </p:grpSpPr>
        <p:sp>
          <p:nvSpPr>
            <p:cNvPr id="3202" name="Google Shape;3202;p31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>
            <a:off x="8053474" y="2149547"/>
            <a:ext cx="754593" cy="1003232"/>
            <a:chOff x="7062788" y="3483325"/>
            <a:chExt cx="558875" cy="743025"/>
          </a:xfrm>
        </p:grpSpPr>
        <p:sp>
          <p:nvSpPr>
            <p:cNvPr id="3221" name="Google Shape;3221;p31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2" name="Google Shape;3242;p31"/>
          <p:cNvGrpSpPr/>
          <p:nvPr/>
        </p:nvGrpSpPr>
        <p:grpSpPr>
          <a:xfrm>
            <a:off x="224596" y="3051097"/>
            <a:ext cx="1288943" cy="954529"/>
            <a:chOff x="1156200" y="3428725"/>
            <a:chExt cx="684625" cy="507000"/>
          </a:xfrm>
        </p:grpSpPr>
        <p:sp>
          <p:nvSpPr>
            <p:cNvPr id="3243" name="Google Shape;3243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4" name="Google Shape;3274;p31"/>
          <p:cNvGrpSpPr/>
          <p:nvPr/>
        </p:nvGrpSpPr>
        <p:grpSpPr>
          <a:xfrm>
            <a:off x="307796" y="4195232"/>
            <a:ext cx="1122563" cy="670479"/>
            <a:chOff x="7734396" y="189920"/>
            <a:chExt cx="1122563" cy="670479"/>
          </a:xfrm>
        </p:grpSpPr>
        <p:sp>
          <p:nvSpPr>
            <p:cNvPr id="3275" name="Google Shape;3275;p3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6" name="Google Shape;3296;p31"/>
          <p:cNvSpPr/>
          <p:nvPr/>
        </p:nvSpPr>
        <p:spPr>
          <a:xfrm>
            <a:off x="-90275" y="-47250"/>
            <a:ext cx="5191125" cy="2752725"/>
          </a:xfrm>
          <a:custGeom>
            <a:avLst/>
            <a:gdLst/>
            <a:ahLst/>
            <a:cxnLst/>
            <a:rect l="l" t="t" r="r" b="b"/>
            <a:pathLst>
              <a:path w="207645" h="110109" extrusionOk="0">
                <a:moveTo>
                  <a:pt x="0" y="110109"/>
                </a:moveTo>
                <a:cubicBezTo>
                  <a:pt x="0" y="97940"/>
                  <a:pt x="3511" y="84677"/>
                  <a:pt x="11430" y="75438"/>
                </a:cubicBezTo>
                <a:cubicBezTo>
                  <a:pt x="20416" y="64954"/>
                  <a:pt x="35956" y="61961"/>
                  <a:pt x="45720" y="52197"/>
                </a:cubicBezTo>
                <a:cubicBezTo>
                  <a:pt x="55253" y="42664"/>
                  <a:pt x="59933" y="25123"/>
                  <a:pt x="73152" y="22479"/>
                </a:cubicBezTo>
                <a:cubicBezTo>
                  <a:pt x="83533" y="20403"/>
                  <a:pt x="94123" y="25626"/>
                  <a:pt x="104394" y="28194"/>
                </a:cubicBezTo>
                <a:cubicBezTo>
                  <a:pt x="117378" y="31440"/>
                  <a:pt x="130717" y="33193"/>
                  <a:pt x="144018" y="34671"/>
                </a:cubicBezTo>
                <a:cubicBezTo>
                  <a:pt x="153417" y="35715"/>
                  <a:pt x="162991" y="31661"/>
                  <a:pt x="171450" y="27432"/>
                </a:cubicBezTo>
                <a:cubicBezTo>
                  <a:pt x="184990" y="20662"/>
                  <a:pt x="200875" y="13540"/>
                  <a:pt x="20764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297" name="Google Shape;3297;p31"/>
          <p:cNvSpPr/>
          <p:nvPr/>
        </p:nvSpPr>
        <p:spPr>
          <a:xfrm>
            <a:off x="7167775" y="3391275"/>
            <a:ext cx="2124075" cy="2066925"/>
          </a:xfrm>
          <a:custGeom>
            <a:avLst/>
            <a:gdLst/>
            <a:ahLst/>
            <a:cxnLst/>
            <a:rect l="l" t="t" r="r" b="b"/>
            <a:pathLst>
              <a:path w="84963" h="82677" extrusionOk="0">
                <a:moveTo>
                  <a:pt x="0" y="82677"/>
                </a:moveTo>
                <a:cubicBezTo>
                  <a:pt x="3121" y="69154"/>
                  <a:pt x="8755" y="53755"/>
                  <a:pt x="20574" y="46482"/>
                </a:cubicBezTo>
                <a:cubicBezTo>
                  <a:pt x="30304" y="40494"/>
                  <a:pt x="43141" y="39820"/>
                  <a:pt x="51816" y="32385"/>
                </a:cubicBezTo>
                <a:cubicBezTo>
                  <a:pt x="57966" y="27113"/>
                  <a:pt x="62090" y="19825"/>
                  <a:pt x="67818" y="14097"/>
                </a:cubicBezTo>
                <a:cubicBezTo>
                  <a:pt x="73050" y="8865"/>
                  <a:pt x="79731" y="5232"/>
                  <a:pt x="8496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 txBox="1">
            <a:spLocks noGrp="1"/>
          </p:cNvSpPr>
          <p:nvPr>
            <p:ph type="body" idx="1"/>
          </p:nvPr>
        </p:nvSpPr>
        <p:spPr>
          <a:xfrm>
            <a:off x="716900" y="1068550"/>
            <a:ext cx="7704000" cy="35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8767939" y="2510275"/>
            <a:ext cx="433425" cy="2609850"/>
          </a:xfrm>
          <a:custGeom>
            <a:avLst/>
            <a:gdLst/>
            <a:ahLst/>
            <a:cxnLst/>
            <a:rect l="l" t="t" r="r" b="b"/>
            <a:pathLst>
              <a:path w="17337" h="104394" extrusionOk="0">
                <a:moveTo>
                  <a:pt x="16194" y="104394"/>
                </a:moveTo>
                <a:cubicBezTo>
                  <a:pt x="9611" y="96166"/>
                  <a:pt x="5745" y="84247"/>
                  <a:pt x="7812" y="73914"/>
                </a:cubicBezTo>
                <a:cubicBezTo>
                  <a:pt x="9098" y="67485"/>
                  <a:pt x="11512" y="61007"/>
                  <a:pt x="10860" y="54483"/>
                </a:cubicBezTo>
                <a:cubicBezTo>
                  <a:pt x="9836" y="44248"/>
                  <a:pt x="1647" y="35710"/>
                  <a:pt x="192" y="25527"/>
                </a:cubicBezTo>
                <a:cubicBezTo>
                  <a:pt x="-1258" y="15380"/>
                  <a:pt x="8169" y="4584"/>
                  <a:pt x="1733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85" name="Google Shape;285;p4"/>
          <p:cNvSpPr/>
          <p:nvPr/>
        </p:nvSpPr>
        <p:spPr>
          <a:xfrm>
            <a:off x="225" y="-51950"/>
            <a:ext cx="4229100" cy="361175"/>
          </a:xfrm>
          <a:custGeom>
            <a:avLst/>
            <a:gdLst/>
            <a:ahLst/>
            <a:cxnLst/>
            <a:rect l="l" t="t" r="r" b="b"/>
            <a:pathLst>
              <a:path w="169164" h="14447" extrusionOk="0">
                <a:moveTo>
                  <a:pt x="0" y="1905"/>
                </a:moveTo>
                <a:cubicBezTo>
                  <a:pt x="6877" y="1905"/>
                  <a:pt x="13873" y="1883"/>
                  <a:pt x="20574" y="3429"/>
                </a:cubicBezTo>
                <a:cubicBezTo>
                  <a:pt x="30829" y="5796"/>
                  <a:pt x="39873" y="12609"/>
                  <a:pt x="50292" y="14097"/>
                </a:cubicBezTo>
                <a:cubicBezTo>
                  <a:pt x="60090" y="15497"/>
                  <a:pt x="69831" y="10925"/>
                  <a:pt x="79629" y="9525"/>
                </a:cubicBezTo>
                <a:cubicBezTo>
                  <a:pt x="89066" y="8177"/>
                  <a:pt x="98767" y="9320"/>
                  <a:pt x="108204" y="10668"/>
                </a:cubicBezTo>
                <a:cubicBezTo>
                  <a:pt x="116757" y="11890"/>
                  <a:pt x="125508" y="9124"/>
                  <a:pt x="134112" y="9906"/>
                </a:cubicBezTo>
                <a:cubicBezTo>
                  <a:pt x="140313" y="10470"/>
                  <a:pt x="146236" y="14597"/>
                  <a:pt x="152400" y="13716"/>
                </a:cubicBezTo>
                <a:cubicBezTo>
                  <a:pt x="159547" y="12695"/>
                  <a:pt x="169164" y="7220"/>
                  <a:pt x="1691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4"/>
          <p:cNvGrpSpPr/>
          <p:nvPr/>
        </p:nvGrpSpPr>
        <p:grpSpPr>
          <a:xfrm>
            <a:off x="179615" y="2124452"/>
            <a:ext cx="925530" cy="1796832"/>
            <a:chOff x="204076" y="125827"/>
            <a:chExt cx="925530" cy="1796832"/>
          </a:xfrm>
        </p:grpSpPr>
        <p:sp>
          <p:nvSpPr>
            <p:cNvPr id="287" name="Google Shape;287;p4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4"/>
          <p:cNvGrpSpPr/>
          <p:nvPr/>
        </p:nvGrpSpPr>
        <p:grpSpPr>
          <a:xfrm>
            <a:off x="7986615" y="-204543"/>
            <a:ext cx="959605" cy="1542140"/>
            <a:chOff x="9840651" y="2066749"/>
            <a:chExt cx="701773" cy="1127790"/>
          </a:xfrm>
        </p:grpSpPr>
        <p:sp>
          <p:nvSpPr>
            <p:cNvPr id="297" name="Google Shape;297;p4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4"/>
          <p:cNvGrpSpPr/>
          <p:nvPr/>
        </p:nvGrpSpPr>
        <p:grpSpPr>
          <a:xfrm rot="-2864756">
            <a:off x="1170461" y="145773"/>
            <a:ext cx="342892" cy="319092"/>
            <a:chOff x="-1003774" y="3010923"/>
            <a:chExt cx="671424" cy="624822"/>
          </a:xfrm>
        </p:grpSpPr>
        <p:sp>
          <p:nvSpPr>
            <p:cNvPr id="329" name="Google Shape;329;p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"/>
          <p:cNvSpPr/>
          <p:nvPr/>
        </p:nvSpPr>
        <p:spPr>
          <a:xfrm>
            <a:off x="19275" y="4548625"/>
            <a:ext cx="3771900" cy="600075"/>
          </a:xfrm>
          <a:custGeom>
            <a:avLst/>
            <a:gdLst/>
            <a:ahLst/>
            <a:cxnLst/>
            <a:rect l="l" t="t" r="r" b="b"/>
            <a:pathLst>
              <a:path w="150876" h="24003" extrusionOk="0">
                <a:moveTo>
                  <a:pt x="0" y="24003"/>
                </a:moveTo>
                <a:cubicBezTo>
                  <a:pt x="10852" y="9534"/>
                  <a:pt x="35709" y="14746"/>
                  <a:pt x="53721" y="16383"/>
                </a:cubicBezTo>
                <a:cubicBezTo>
                  <a:pt x="60931" y="17038"/>
                  <a:pt x="68716" y="19453"/>
                  <a:pt x="75438" y="16764"/>
                </a:cubicBezTo>
                <a:cubicBezTo>
                  <a:pt x="79540" y="15123"/>
                  <a:pt x="83615" y="13013"/>
                  <a:pt x="88011" y="12573"/>
                </a:cubicBezTo>
                <a:cubicBezTo>
                  <a:pt x="94249" y="11949"/>
                  <a:pt x="100483" y="13906"/>
                  <a:pt x="106680" y="14859"/>
                </a:cubicBezTo>
                <a:cubicBezTo>
                  <a:pt x="122042" y="17222"/>
                  <a:pt x="150876" y="15542"/>
                  <a:pt x="1508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69" name="Google Shape;369;p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 txBox="1">
            <a:spLocks noGrp="1"/>
          </p:cNvSpPr>
          <p:nvPr>
            <p:ph type="title"/>
          </p:nvPr>
        </p:nvSpPr>
        <p:spPr>
          <a:xfrm>
            <a:off x="1288839" y="2766185"/>
            <a:ext cx="2779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27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"/>
          <p:cNvSpPr txBox="1">
            <a:spLocks noGrp="1"/>
          </p:cNvSpPr>
          <p:nvPr>
            <p:ph type="title" idx="2"/>
          </p:nvPr>
        </p:nvSpPr>
        <p:spPr>
          <a:xfrm>
            <a:off x="5075361" y="2766185"/>
            <a:ext cx="2779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27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1"/>
          </p:nvPr>
        </p:nvSpPr>
        <p:spPr>
          <a:xfrm>
            <a:off x="5074161" y="3180462"/>
            <a:ext cx="2782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subTitle" idx="3"/>
          </p:nvPr>
        </p:nvSpPr>
        <p:spPr>
          <a:xfrm>
            <a:off x="1287639" y="3180462"/>
            <a:ext cx="2782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5486625" y="166630"/>
            <a:ext cx="3685875" cy="1305425"/>
          </a:xfrm>
          <a:custGeom>
            <a:avLst/>
            <a:gdLst/>
            <a:ahLst/>
            <a:cxnLst/>
            <a:rect l="l" t="t" r="r" b="b"/>
            <a:pathLst>
              <a:path w="147435" h="52217" extrusionOk="0">
                <a:moveTo>
                  <a:pt x="147066" y="52217"/>
                </a:moveTo>
                <a:cubicBezTo>
                  <a:pt x="147983" y="39373"/>
                  <a:pt x="147461" y="22605"/>
                  <a:pt x="137160" y="14879"/>
                </a:cubicBezTo>
                <a:cubicBezTo>
                  <a:pt x="129687" y="9274"/>
                  <a:pt x="118594" y="12771"/>
                  <a:pt x="109347" y="11450"/>
                </a:cubicBezTo>
                <a:cubicBezTo>
                  <a:pt x="100399" y="10172"/>
                  <a:pt x="93576" y="1300"/>
                  <a:pt x="84582" y="401"/>
                </a:cubicBezTo>
                <a:cubicBezTo>
                  <a:pt x="74215" y="-636"/>
                  <a:pt x="64059" y="4062"/>
                  <a:pt x="53721" y="5354"/>
                </a:cubicBezTo>
                <a:cubicBezTo>
                  <a:pt x="42137" y="6802"/>
                  <a:pt x="30498" y="-1889"/>
                  <a:pt x="19050" y="401"/>
                </a:cubicBezTo>
                <a:cubicBezTo>
                  <a:pt x="11589" y="1893"/>
                  <a:pt x="5380" y="7594"/>
                  <a:pt x="0" y="1297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6" name="Google Shape;376;p5"/>
          <p:cNvGrpSpPr/>
          <p:nvPr/>
        </p:nvGrpSpPr>
        <p:grpSpPr>
          <a:xfrm flipH="1">
            <a:off x="277796" y="323547"/>
            <a:ext cx="1288943" cy="954529"/>
            <a:chOff x="1156200" y="3428725"/>
            <a:chExt cx="684625" cy="507000"/>
          </a:xfrm>
        </p:grpSpPr>
        <p:sp>
          <p:nvSpPr>
            <p:cNvPr id="377" name="Google Shape;377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5"/>
          <p:cNvGrpSpPr/>
          <p:nvPr/>
        </p:nvGrpSpPr>
        <p:grpSpPr>
          <a:xfrm>
            <a:off x="7869496" y="4264195"/>
            <a:ext cx="1122563" cy="670479"/>
            <a:chOff x="7734396" y="189920"/>
            <a:chExt cx="1122563" cy="670479"/>
          </a:xfrm>
        </p:grpSpPr>
        <p:sp>
          <p:nvSpPr>
            <p:cNvPr id="409" name="Google Shape;409;p5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5"/>
          <p:cNvGrpSpPr/>
          <p:nvPr/>
        </p:nvGrpSpPr>
        <p:grpSpPr>
          <a:xfrm rot="-2864756">
            <a:off x="8171336" y="301098"/>
            <a:ext cx="342892" cy="319092"/>
            <a:chOff x="-1003774" y="3010923"/>
            <a:chExt cx="671424" cy="624822"/>
          </a:xfrm>
        </p:grpSpPr>
        <p:sp>
          <p:nvSpPr>
            <p:cNvPr id="431" name="Google Shape;431;p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-152250" y="3383267"/>
            <a:ext cx="4629150" cy="2059750"/>
          </a:xfrm>
          <a:custGeom>
            <a:avLst/>
            <a:gdLst/>
            <a:ahLst/>
            <a:cxnLst/>
            <a:rect l="l" t="t" r="r" b="b"/>
            <a:pathLst>
              <a:path w="185166" h="82390" extrusionOk="0">
                <a:moveTo>
                  <a:pt x="0" y="132"/>
                </a:moveTo>
                <a:cubicBezTo>
                  <a:pt x="8470" y="-927"/>
                  <a:pt x="17142" y="9260"/>
                  <a:pt x="18669" y="17658"/>
                </a:cubicBezTo>
                <a:cubicBezTo>
                  <a:pt x="20146" y="25780"/>
                  <a:pt x="17050" y="34328"/>
                  <a:pt x="18669" y="42423"/>
                </a:cubicBezTo>
                <a:cubicBezTo>
                  <a:pt x="19661" y="47383"/>
                  <a:pt x="23857" y="51632"/>
                  <a:pt x="28194" y="54234"/>
                </a:cubicBezTo>
                <a:cubicBezTo>
                  <a:pt x="37708" y="59943"/>
                  <a:pt x="50435" y="55237"/>
                  <a:pt x="61341" y="57282"/>
                </a:cubicBezTo>
                <a:cubicBezTo>
                  <a:pt x="72186" y="59316"/>
                  <a:pt x="82842" y="65954"/>
                  <a:pt x="93726" y="64140"/>
                </a:cubicBezTo>
                <a:cubicBezTo>
                  <a:pt x="100906" y="62943"/>
                  <a:pt x="108381" y="60089"/>
                  <a:pt x="115443" y="61854"/>
                </a:cubicBezTo>
                <a:cubicBezTo>
                  <a:pt x="125028" y="64250"/>
                  <a:pt x="134905" y="66375"/>
                  <a:pt x="143637" y="70998"/>
                </a:cubicBezTo>
                <a:cubicBezTo>
                  <a:pt x="149491" y="74097"/>
                  <a:pt x="153906" y="80367"/>
                  <a:pt x="160401" y="81666"/>
                </a:cubicBezTo>
                <a:cubicBezTo>
                  <a:pt x="168573" y="83300"/>
                  <a:pt x="177712" y="81964"/>
                  <a:pt x="185166" y="78237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2" name="Google Shape;472;p6"/>
          <p:cNvSpPr/>
          <p:nvPr/>
        </p:nvSpPr>
        <p:spPr>
          <a:xfrm>
            <a:off x="5372250" y="-61475"/>
            <a:ext cx="3914775" cy="401950"/>
          </a:xfrm>
          <a:custGeom>
            <a:avLst/>
            <a:gdLst/>
            <a:ahLst/>
            <a:cxnLst/>
            <a:rect l="l" t="t" r="r" b="b"/>
            <a:pathLst>
              <a:path w="156591" h="16078" extrusionOk="0">
                <a:moveTo>
                  <a:pt x="156591" y="0"/>
                </a:moveTo>
                <a:cubicBezTo>
                  <a:pt x="152629" y="2972"/>
                  <a:pt x="147401" y="3703"/>
                  <a:pt x="142875" y="5715"/>
                </a:cubicBezTo>
                <a:cubicBezTo>
                  <a:pt x="132609" y="10278"/>
                  <a:pt x="120583" y="14706"/>
                  <a:pt x="109728" y="11811"/>
                </a:cubicBezTo>
                <a:cubicBezTo>
                  <a:pt x="106102" y="10844"/>
                  <a:pt x="100835" y="10723"/>
                  <a:pt x="99441" y="7239"/>
                </a:cubicBezTo>
                <a:cubicBezTo>
                  <a:pt x="97477" y="2330"/>
                  <a:pt x="108903" y="-910"/>
                  <a:pt x="113919" y="762"/>
                </a:cubicBezTo>
                <a:cubicBezTo>
                  <a:pt x="117821" y="2063"/>
                  <a:pt x="118733" y="10045"/>
                  <a:pt x="115824" y="12954"/>
                </a:cubicBezTo>
                <a:cubicBezTo>
                  <a:pt x="109625" y="19153"/>
                  <a:pt x="97964" y="14600"/>
                  <a:pt x="89535" y="12192"/>
                </a:cubicBezTo>
                <a:cubicBezTo>
                  <a:pt x="82488" y="10179"/>
                  <a:pt x="75125" y="9325"/>
                  <a:pt x="67818" y="8763"/>
                </a:cubicBezTo>
                <a:cubicBezTo>
                  <a:pt x="58308" y="8031"/>
                  <a:pt x="48753" y="11019"/>
                  <a:pt x="39243" y="10287"/>
                </a:cubicBezTo>
                <a:cubicBezTo>
                  <a:pt x="25760" y="9250"/>
                  <a:pt x="12095" y="6048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3" name="Google Shape;47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474" name="Google Shape;474;p6"/>
          <p:cNvGrpSpPr/>
          <p:nvPr/>
        </p:nvGrpSpPr>
        <p:grpSpPr>
          <a:xfrm>
            <a:off x="7929763" y="4273025"/>
            <a:ext cx="1073629" cy="720788"/>
            <a:chOff x="7681600" y="381950"/>
            <a:chExt cx="1073629" cy="720788"/>
          </a:xfrm>
        </p:grpSpPr>
        <p:sp>
          <p:nvSpPr>
            <p:cNvPr id="475" name="Google Shape;475;p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6"/>
          <p:cNvGrpSpPr/>
          <p:nvPr/>
        </p:nvGrpSpPr>
        <p:grpSpPr>
          <a:xfrm>
            <a:off x="-100724" y="125827"/>
            <a:ext cx="925530" cy="1796832"/>
            <a:chOff x="204076" y="125827"/>
            <a:chExt cx="925530" cy="1796832"/>
          </a:xfrm>
        </p:grpSpPr>
        <p:sp>
          <p:nvSpPr>
            <p:cNvPr id="505" name="Google Shape;505;p6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6"/>
          <p:cNvGrpSpPr/>
          <p:nvPr/>
        </p:nvGrpSpPr>
        <p:grpSpPr>
          <a:xfrm rot="-2864756">
            <a:off x="6907236" y="34398"/>
            <a:ext cx="342892" cy="319092"/>
            <a:chOff x="-1003774" y="3010923"/>
            <a:chExt cx="671424" cy="624822"/>
          </a:xfrm>
        </p:grpSpPr>
        <p:sp>
          <p:nvSpPr>
            <p:cNvPr id="515" name="Google Shape;515;p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 txBox="1">
            <a:spLocks noGrp="1"/>
          </p:cNvSpPr>
          <p:nvPr>
            <p:ph type="body" idx="1"/>
          </p:nvPr>
        </p:nvSpPr>
        <p:spPr>
          <a:xfrm>
            <a:off x="1959300" y="1786500"/>
            <a:ext cx="5225400" cy="20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56" name="Google Shape;556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6105750" y="-23450"/>
            <a:ext cx="3048000" cy="800100"/>
          </a:xfrm>
          <a:custGeom>
            <a:avLst/>
            <a:gdLst/>
            <a:ahLst/>
            <a:cxnLst/>
            <a:rect l="l" t="t" r="r" b="b"/>
            <a:pathLst>
              <a:path w="121920" h="32004" extrusionOk="0">
                <a:moveTo>
                  <a:pt x="121920" y="32004"/>
                </a:moveTo>
                <a:cubicBezTo>
                  <a:pt x="118070" y="26230"/>
                  <a:pt x="111672" y="20959"/>
                  <a:pt x="104775" y="20193"/>
                </a:cubicBezTo>
                <a:cubicBezTo>
                  <a:pt x="97958" y="19436"/>
                  <a:pt x="91026" y="21257"/>
                  <a:pt x="84201" y="20574"/>
                </a:cubicBezTo>
                <a:cubicBezTo>
                  <a:pt x="74929" y="19647"/>
                  <a:pt x="66669" y="14020"/>
                  <a:pt x="57531" y="12192"/>
                </a:cubicBezTo>
                <a:cubicBezTo>
                  <a:pt x="48437" y="10373"/>
                  <a:pt x="38899" y="14266"/>
                  <a:pt x="29718" y="12954"/>
                </a:cubicBezTo>
                <a:cubicBezTo>
                  <a:pt x="19020" y="11426"/>
                  <a:pt x="7641" y="7641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58" name="Google Shape;558;p7"/>
          <p:cNvSpPr/>
          <p:nvPr/>
        </p:nvSpPr>
        <p:spPr>
          <a:xfrm>
            <a:off x="90604" y="2757850"/>
            <a:ext cx="471600" cy="2419350"/>
          </a:xfrm>
          <a:custGeom>
            <a:avLst/>
            <a:gdLst/>
            <a:ahLst/>
            <a:cxnLst/>
            <a:rect l="l" t="t" r="r" b="b"/>
            <a:pathLst>
              <a:path w="18864" h="96774" extrusionOk="0">
                <a:moveTo>
                  <a:pt x="12768" y="96774"/>
                </a:moveTo>
                <a:cubicBezTo>
                  <a:pt x="9012" y="89262"/>
                  <a:pt x="4932" y="81499"/>
                  <a:pt x="4005" y="73152"/>
                </a:cubicBezTo>
                <a:cubicBezTo>
                  <a:pt x="2809" y="62387"/>
                  <a:pt x="7653" y="51554"/>
                  <a:pt x="6672" y="40767"/>
                </a:cubicBezTo>
                <a:cubicBezTo>
                  <a:pt x="5955" y="32880"/>
                  <a:pt x="-1107" y="25719"/>
                  <a:pt x="195" y="17907"/>
                </a:cubicBezTo>
                <a:cubicBezTo>
                  <a:pt x="1613" y="9401"/>
                  <a:pt x="10409" y="1691"/>
                  <a:pt x="188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59" name="Google Shape;559;p7"/>
          <p:cNvGrpSpPr/>
          <p:nvPr/>
        </p:nvGrpSpPr>
        <p:grpSpPr>
          <a:xfrm rot="-2864756">
            <a:off x="7882336" y="310623"/>
            <a:ext cx="342892" cy="319092"/>
            <a:chOff x="-1003774" y="3010923"/>
            <a:chExt cx="671424" cy="624822"/>
          </a:xfrm>
        </p:grpSpPr>
        <p:sp>
          <p:nvSpPr>
            <p:cNvPr id="560" name="Google Shape;560;p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7"/>
          <p:cNvGrpSpPr/>
          <p:nvPr/>
        </p:nvGrpSpPr>
        <p:grpSpPr>
          <a:xfrm>
            <a:off x="7373519" y="3783009"/>
            <a:ext cx="1612721" cy="1191278"/>
            <a:chOff x="1942875" y="4263875"/>
            <a:chExt cx="856600" cy="632750"/>
          </a:xfrm>
        </p:grpSpPr>
        <p:sp>
          <p:nvSpPr>
            <p:cNvPr id="598" name="Google Shape;598;p7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7"/>
          <p:cNvGrpSpPr/>
          <p:nvPr/>
        </p:nvGrpSpPr>
        <p:grpSpPr>
          <a:xfrm>
            <a:off x="97215" y="301307"/>
            <a:ext cx="959605" cy="1542140"/>
            <a:chOff x="9840651" y="2066749"/>
            <a:chExt cx="701773" cy="1127790"/>
          </a:xfrm>
        </p:grpSpPr>
        <p:sp>
          <p:nvSpPr>
            <p:cNvPr id="630" name="Google Shape;630;p7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9"/>
          <p:cNvSpPr txBox="1">
            <a:spLocks noGrp="1"/>
          </p:cNvSpPr>
          <p:nvPr>
            <p:ph type="title"/>
          </p:nvPr>
        </p:nvSpPr>
        <p:spPr>
          <a:xfrm>
            <a:off x="1623000" y="1645359"/>
            <a:ext cx="5898000" cy="10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7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"/>
          <p:cNvSpPr txBox="1">
            <a:spLocks noGrp="1"/>
          </p:cNvSpPr>
          <p:nvPr>
            <p:ph type="subTitle" idx="1"/>
          </p:nvPr>
        </p:nvSpPr>
        <p:spPr>
          <a:xfrm>
            <a:off x="1728300" y="2711241"/>
            <a:ext cx="5687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9"/>
          <p:cNvSpPr/>
          <p:nvPr/>
        </p:nvSpPr>
        <p:spPr>
          <a:xfrm>
            <a:off x="19275" y="-71150"/>
            <a:ext cx="7829550" cy="764275"/>
          </a:xfrm>
          <a:custGeom>
            <a:avLst/>
            <a:gdLst/>
            <a:ahLst/>
            <a:cxnLst/>
            <a:rect l="l" t="t" r="r" b="b"/>
            <a:pathLst>
              <a:path w="313182" h="30571" extrusionOk="0">
                <a:moveTo>
                  <a:pt x="0" y="1905"/>
                </a:moveTo>
                <a:cubicBezTo>
                  <a:pt x="27234" y="-1986"/>
                  <a:pt x="53492" y="14810"/>
                  <a:pt x="80391" y="20574"/>
                </a:cubicBezTo>
                <a:cubicBezTo>
                  <a:pt x="96546" y="24036"/>
                  <a:pt x="113720" y="25719"/>
                  <a:pt x="129921" y="22479"/>
                </a:cubicBezTo>
                <a:cubicBezTo>
                  <a:pt x="139798" y="20504"/>
                  <a:pt x="149989" y="18900"/>
                  <a:pt x="160020" y="19812"/>
                </a:cubicBezTo>
                <a:cubicBezTo>
                  <a:pt x="185544" y="22132"/>
                  <a:pt x="212105" y="34207"/>
                  <a:pt x="236601" y="26670"/>
                </a:cubicBezTo>
                <a:cubicBezTo>
                  <a:pt x="239207" y="25868"/>
                  <a:pt x="242621" y="25299"/>
                  <a:pt x="243840" y="22860"/>
                </a:cubicBezTo>
                <a:cubicBezTo>
                  <a:pt x="245369" y="19801"/>
                  <a:pt x="242962" y="15094"/>
                  <a:pt x="240030" y="13335"/>
                </a:cubicBezTo>
                <a:cubicBezTo>
                  <a:pt x="236747" y="11365"/>
                  <a:pt x="231051" y="11536"/>
                  <a:pt x="228600" y="14478"/>
                </a:cubicBezTo>
                <a:cubicBezTo>
                  <a:pt x="226461" y="17045"/>
                  <a:pt x="227627" y="22164"/>
                  <a:pt x="230124" y="24384"/>
                </a:cubicBezTo>
                <a:cubicBezTo>
                  <a:pt x="251690" y="43554"/>
                  <a:pt x="287374" y="12904"/>
                  <a:pt x="313182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06" name="Google Shape;806;p9"/>
          <p:cNvSpPr/>
          <p:nvPr/>
        </p:nvSpPr>
        <p:spPr>
          <a:xfrm>
            <a:off x="3895950" y="4541749"/>
            <a:ext cx="4924425" cy="740225"/>
          </a:xfrm>
          <a:custGeom>
            <a:avLst/>
            <a:gdLst/>
            <a:ahLst/>
            <a:cxnLst/>
            <a:rect l="l" t="t" r="r" b="b"/>
            <a:pathLst>
              <a:path w="196977" h="29609" extrusionOk="0">
                <a:moveTo>
                  <a:pt x="0" y="26561"/>
                </a:moveTo>
                <a:cubicBezTo>
                  <a:pt x="664" y="18592"/>
                  <a:pt x="5321" y="8753"/>
                  <a:pt x="12954" y="6368"/>
                </a:cubicBezTo>
                <a:cubicBezTo>
                  <a:pt x="23767" y="2989"/>
                  <a:pt x="35673" y="6887"/>
                  <a:pt x="46863" y="8654"/>
                </a:cubicBezTo>
                <a:cubicBezTo>
                  <a:pt x="59919" y="10715"/>
                  <a:pt x="73308" y="11192"/>
                  <a:pt x="86487" y="10178"/>
                </a:cubicBezTo>
                <a:cubicBezTo>
                  <a:pt x="100553" y="9096"/>
                  <a:pt x="113561" y="1243"/>
                  <a:pt x="127635" y="272"/>
                </a:cubicBezTo>
                <a:cubicBezTo>
                  <a:pt x="143413" y="-816"/>
                  <a:pt x="159971" y="2724"/>
                  <a:pt x="174117" y="9797"/>
                </a:cubicBezTo>
                <a:cubicBezTo>
                  <a:pt x="183136" y="14306"/>
                  <a:pt x="193788" y="20043"/>
                  <a:pt x="196977" y="2960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807" name="Google Shape;807;p9"/>
          <p:cNvGrpSpPr/>
          <p:nvPr/>
        </p:nvGrpSpPr>
        <p:grpSpPr>
          <a:xfrm rot="-2864756">
            <a:off x="7544936" y="4439873"/>
            <a:ext cx="342892" cy="319092"/>
            <a:chOff x="-1003774" y="3010923"/>
            <a:chExt cx="671424" cy="624822"/>
          </a:xfrm>
        </p:grpSpPr>
        <p:sp>
          <p:nvSpPr>
            <p:cNvPr id="808" name="Google Shape;808;p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9"/>
          <p:cNvGrpSpPr/>
          <p:nvPr/>
        </p:nvGrpSpPr>
        <p:grpSpPr>
          <a:xfrm>
            <a:off x="8053474" y="948772"/>
            <a:ext cx="754593" cy="1003232"/>
            <a:chOff x="7062788" y="3483325"/>
            <a:chExt cx="558875" cy="743025"/>
          </a:xfrm>
        </p:grpSpPr>
        <p:sp>
          <p:nvSpPr>
            <p:cNvPr id="846" name="Google Shape;846;p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9"/>
          <p:cNvGrpSpPr/>
          <p:nvPr/>
        </p:nvGrpSpPr>
        <p:grpSpPr>
          <a:xfrm>
            <a:off x="234137" y="2729269"/>
            <a:ext cx="1184637" cy="2162618"/>
            <a:chOff x="5124450" y="2384375"/>
            <a:chExt cx="669400" cy="1222025"/>
          </a:xfrm>
        </p:grpSpPr>
        <p:sp>
          <p:nvSpPr>
            <p:cNvPr id="868" name="Google Shape;868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9"/>
          <p:cNvGrpSpPr/>
          <p:nvPr/>
        </p:nvGrpSpPr>
        <p:grpSpPr>
          <a:xfrm>
            <a:off x="7990225" y="392562"/>
            <a:ext cx="962053" cy="405217"/>
            <a:chOff x="774450" y="2691700"/>
            <a:chExt cx="543625" cy="228975"/>
          </a:xfrm>
        </p:grpSpPr>
        <p:sp>
          <p:nvSpPr>
            <p:cNvPr id="886" name="Google Shape;886;p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Google Shape;939;p1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11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694995"/>
            <a:ext cx="7146900" cy="11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42" name="Google Shape;942;p11"/>
          <p:cNvSpPr txBox="1">
            <a:spLocks noGrp="1"/>
          </p:cNvSpPr>
          <p:nvPr>
            <p:ph type="subTitle" idx="1"/>
          </p:nvPr>
        </p:nvSpPr>
        <p:spPr>
          <a:xfrm>
            <a:off x="996750" y="2965205"/>
            <a:ext cx="715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3" name="Google Shape;943;p11"/>
          <p:cNvSpPr/>
          <p:nvPr/>
        </p:nvSpPr>
        <p:spPr>
          <a:xfrm>
            <a:off x="1514700" y="210486"/>
            <a:ext cx="7810500" cy="2071125"/>
          </a:xfrm>
          <a:custGeom>
            <a:avLst/>
            <a:gdLst/>
            <a:ahLst/>
            <a:cxnLst/>
            <a:rect l="l" t="t" r="r" b="b"/>
            <a:pathLst>
              <a:path w="312420" h="82845" extrusionOk="0">
                <a:moveTo>
                  <a:pt x="0" y="37506"/>
                </a:moveTo>
                <a:cubicBezTo>
                  <a:pt x="5104" y="24746"/>
                  <a:pt x="16044" y="10298"/>
                  <a:pt x="29718" y="8931"/>
                </a:cubicBezTo>
                <a:cubicBezTo>
                  <a:pt x="55864" y="6316"/>
                  <a:pt x="81749" y="22858"/>
                  <a:pt x="107823" y="19599"/>
                </a:cubicBezTo>
                <a:cubicBezTo>
                  <a:pt x="121162" y="17932"/>
                  <a:pt x="132501" y="8880"/>
                  <a:pt x="145161" y="4359"/>
                </a:cubicBezTo>
                <a:cubicBezTo>
                  <a:pt x="156358" y="360"/>
                  <a:pt x="176072" y="1461"/>
                  <a:pt x="179832" y="12741"/>
                </a:cubicBezTo>
                <a:cubicBezTo>
                  <a:pt x="180446" y="14584"/>
                  <a:pt x="182141" y="16902"/>
                  <a:pt x="180975" y="18456"/>
                </a:cubicBezTo>
                <a:cubicBezTo>
                  <a:pt x="178180" y="22182"/>
                  <a:pt x="170552" y="24416"/>
                  <a:pt x="167259" y="21123"/>
                </a:cubicBezTo>
                <a:cubicBezTo>
                  <a:pt x="162359" y="16223"/>
                  <a:pt x="170034" y="5184"/>
                  <a:pt x="176403" y="2454"/>
                </a:cubicBezTo>
                <a:cubicBezTo>
                  <a:pt x="197350" y="-6523"/>
                  <a:pt x="220869" y="12777"/>
                  <a:pt x="243459" y="15789"/>
                </a:cubicBezTo>
                <a:cubicBezTo>
                  <a:pt x="257884" y="17712"/>
                  <a:pt x="272519" y="4552"/>
                  <a:pt x="286512" y="8550"/>
                </a:cubicBezTo>
                <a:cubicBezTo>
                  <a:pt x="293839" y="10643"/>
                  <a:pt x="301306" y="19295"/>
                  <a:pt x="300228" y="26838"/>
                </a:cubicBezTo>
                <a:cubicBezTo>
                  <a:pt x="298967" y="35667"/>
                  <a:pt x="289823" y="43155"/>
                  <a:pt x="291084" y="51984"/>
                </a:cubicBezTo>
                <a:cubicBezTo>
                  <a:pt x="292853" y="64364"/>
                  <a:pt x="306827" y="71659"/>
                  <a:pt x="312420" y="8284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944" name="Google Shape;944;p11"/>
          <p:cNvGrpSpPr/>
          <p:nvPr/>
        </p:nvGrpSpPr>
        <p:grpSpPr>
          <a:xfrm rot="-2864756">
            <a:off x="6428261" y="145773"/>
            <a:ext cx="342892" cy="319092"/>
            <a:chOff x="-1003774" y="3010923"/>
            <a:chExt cx="671424" cy="624822"/>
          </a:xfrm>
        </p:grpSpPr>
        <p:sp>
          <p:nvSpPr>
            <p:cNvPr id="945" name="Google Shape;945;p1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11"/>
          <p:cNvGrpSpPr/>
          <p:nvPr/>
        </p:nvGrpSpPr>
        <p:grpSpPr>
          <a:xfrm>
            <a:off x="7801440" y="2330132"/>
            <a:ext cx="959605" cy="1542140"/>
            <a:chOff x="9840651" y="2066749"/>
            <a:chExt cx="701773" cy="1127790"/>
          </a:xfrm>
        </p:grpSpPr>
        <p:sp>
          <p:nvSpPr>
            <p:cNvPr id="983" name="Google Shape;983;p1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014;p11"/>
          <p:cNvGrpSpPr/>
          <p:nvPr/>
        </p:nvGrpSpPr>
        <p:grpSpPr>
          <a:xfrm>
            <a:off x="196021" y="2660572"/>
            <a:ext cx="1288943" cy="954529"/>
            <a:chOff x="1156200" y="3428725"/>
            <a:chExt cx="684625" cy="507000"/>
          </a:xfrm>
        </p:grpSpPr>
        <p:sp>
          <p:nvSpPr>
            <p:cNvPr id="1015" name="Google Shape;1015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" name="Google Shape;1046;p11"/>
          <p:cNvGrpSpPr/>
          <p:nvPr/>
        </p:nvGrpSpPr>
        <p:grpSpPr>
          <a:xfrm>
            <a:off x="7725246" y="4196257"/>
            <a:ext cx="1122563" cy="670479"/>
            <a:chOff x="7734396" y="189920"/>
            <a:chExt cx="1122563" cy="670479"/>
          </a:xfrm>
        </p:grpSpPr>
        <p:sp>
          <p:nvSpPr>
            <p:cNvPr id="1047" name="Google Shape;1047;p1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11"/>
          <p:cNvGrpSpPr/>
          <p:nvPr/>
        </p:nvGrpSpPr>
        <p:grpSpPr>
          <a:xfrm>
            <a:off x="196037" y="317094"/>
            <a:ext cx="1184637" cy="2162618"/>
            <a:chOff x="5124450" y="2384375"/>
            <a:chExt cx="669400" cy="1222025"/>
          </a:xfrm>
        </p:grpSpPr>
        <p:sp>
          <p:nvSpPr>
            <p:cNvPr id="1069" name="Google Shape;1069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6667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AEAB3CC-AD8A-1EC9-CBBA-1269C92059A1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hewy"/>
              <a:buNone/>
              <a:defRPr sz="37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7449019" y="3859359"/>
            <a:ext cx="1612721" cy="1191278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7785525" y="2829225"/>
            <a:ext cx="790736" cy="86913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249221" y="235997"/>
            <a:ext cx="1288943" cy="954529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176413" y="1372550"/>
            <a:ext cx="1073629" cy="720788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278190" y="2227032"/>
            <a:ext cx="959605" cy="1542140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83925" y="1570292"/>
            <a:ext cx="6893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ĐẾN VỚI TIẾT HỌC HÔM NAY!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p52"/>
          <p:cNvSpPr/>
          <p:nvPr/>
        </p:nvSpPr>
        <p:spPr>
          <a:xfrm>
            <a:off x="3071973" y="467650"/>
            <a:ext cx="2835667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983" name="Google Shape;3983;p52"/>
          <p:cNvGrpSpPr/>
          <p:nvPr/>
        </p:nvGrpSpPr>
        <p:grpSpPr>
          <a:xfrm>
            <a:off x="7574385" y="4045638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237720" y="1615054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072">
            <a:off x="2285091" y="2119054"/>
            <a:ext cx="559653" cy="6860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5322" y="1530955"/>
            <a:ext cx="4971233" cy="397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000" y="2106669"/>
            <a:ext cx="3092871" cy="253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p51"/>
          <p:cNvSpPr/>
          <p:nvPr/>
        </p:nvSpPr>
        <p:spPr>
          <a:xfrm>
            <a:off x="3383006" y="376804"/>
            <a:ext cx="2357438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3" name="Google Shape;3963;p51"/>
          <p:cNvSpPr txBox="1">
            <a:spLocks noGrp="1"/>
          </p:cNvSpPr>
          <p:nvPr>
            <p:ph type="title" idx="9"/>
          </p:nvPr>
        </p:nvSpPr>
        <p:spPr>
          <a:xfrm>
            <a:off x="709726" y="44865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1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1903" y="1021572"/>
            <a:ext cx="6680991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B,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1903" y="3745480"/>
            <a:ext cx="5786337" cy="888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07000"/>
              </a:lnSpc>
              <a:spcAft>
                <a:spcPts val="12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07000"/>
              </a:lnSpc>
              <a:spcAft>
                <a:spcPts val="12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8" y="3372010"/>
            <a:ext cx="655475" cy="7457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08" y="2014081"/>
            <a:ext cx="2260052" cy="170485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" grpId="0" animBg="1"/>
      <p:bldP spid="3963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p50"/>
          <p:cNvSpPr/>
          <p:nvPr/>
        </p:nvSpPr>
        <p:spPr>
          <a:xfrm>
            <a:off x="3474788" y="1292181"/>
            <a:ext cx="1925117" cy="465734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Nhận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xét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4002" y="1906771"/>
            <a:ext cx="593017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466;p36"/>
          <p:cNvSpPr/>
          <p:nvPr/>
        </p:nvSpPr>
        <p:spPr>
          <a:xfrm>
            <a:off x="1690424" y="298453"/>
            <a:ext cx="5830338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921203" y="353873"/>
            <a:ext cx="5542854" cy="457200"/>
          </a:xfrm>
        </p:spPr>
        <p:txBody>
          <a:bodyPr/>
          <a:lstStyle/>
          <a:p>
            <a:pPr lvl="0" algn="just">
              <a:lnSpc>
                <a:spcPct val="150000"/>
              </a:lnSpc>
              <a:buClr>
                <a:srgbClr val="000000"/>
              </a:buClr>
              <a:buSzTx/>
              <a:tabLst>
                <a:tab pos="360045" algn="l"/>
                <a:tab pos="720090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2. </a:t>
            </a:r>
            <a:r>
              <a:rPr lang="vi-VN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Tính chất ba đường cao của tam giác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98072" y="1123983"/>
            <a:ext cx="784785" cy="600900"/>
            <a:chOff x="1483578" y="1606678"/>
            <a:chExt cx="784785" cy="600900"/>
          </a:xfrm>
        </p:grpSpPr>
        <p:sp>
          <p:nvSpPr>
            <p:cNvPr id="16" name="Google Shape;3502;p39"/>
            <p:cNvSpPr/>
            <p:nvPr/>
          </p:nvSpPr>
          <p:spPr>
            <a:xfrm>
              <a:off x="1503725" y="1606678"/>
              <a:ext cx="744492" cy="600900"/>
            </a:xfrm>
            <a:prstGeom prst="roundRect">
              <a:avLst>
                <a:gd name="adj" fmla="val 20977"/>
              </a:avLst>
            </a:prstGeom>
            <a:solidFill>
              <a:srgbClr val="00B050"/>
            </a:solidFill>
            <a:ln>
              <a:noFill/>
            </a:ln>
            <a:effectLst>
              <a:outerShdw dist="66675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04;p39"/>
            <p:cNvSpPr txBox="1">
              <a:spLocks/>
            </p:cNvSpPr>
            <p:nvPr/>
          </p:nvSpPr>
          <p:spPr>
            <a:xfrm>
              <a:off x="1483578" y="1751879"/>
              <a:ext cx="784785" cy="310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Hind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9pPr>
            </a:lstStyle>
            <a:p>
              <a:pPr marL="0" indent="0" algn="ctr">
                <a:buFont typeface="Hind"/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+mn-lt"/>
                </a:rPr>
                <a:t>HĐ2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19746" y="1257837"/>
            <a:ext cx="4349668" cy="446837"/>
            <a:chOff x="2351574" y="2130825"/>
            <a:chExt cx="4349668" cy="446837"/>
          </a:xfrm>
        </p:grpSpPr>
        <p:sp>
          <p:nvSpPr>
            <p:cNvPr id="19" name="Rectangle 18"/>
            <p:cNvSpPr/>
            <p:nvPr/>
          </p:nvSpPr>
          <p:spPr>
            <a:xfrm>
              <a:off x="2977146" y="2169578"/>
              <a:ext cx="37240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HĐ2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574" y="2130825"/>
              <a:ext cx="625572" cy="44683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63042" y="1778867"/>
                <a:ext cx="551465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137),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042" y="1778867"/>
                <a:ext cx="5514652" cy="1477328"/>
              </a:xfrm>
              <a:prstGeom prst="rect">
                <a:avLst/>
              </a:prstGeom>
              <a:blipFill>
                <a:blip r:embed="rId4"/>
                <a:stretch>
                  <a:fillRect l="-1105" r="-1105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56" y="2066362"/>
            <a:ext cx="2409055" cy="219232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63042" y="3730693"/>
            <a:ext cx="4132521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BN, CP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5472">
            <a:off x="3546121" y="3306434"/>
            <a:ext cx="402641" cy="458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3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8" name="Google Shape;3938;p49"/>
          <p:cNvSpPr/>
          <p:nvPr/>
        </p:nvSpPr>
        <p:spPr>
          <a:xfrm>
            <a:off x="2350276" y="586569"/>
            <a:ext cx="44229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0" name="Google Shape;3940;p49"/>
          <p:cNvSpPr txBox="1">
            <a:spLocks noGrp="1"/>
          </p:cNvSpPr>
          <p:nvPr>
            <p:ph type="subTitle" idx="1"/>
          </p:nvPr>
        </p:nvSpPr>
        <p:spPr>
          <a:xfrm>
            <a:off x="986476" y="704174"/>
            <a:ext cx="715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ĐỊNH LÍ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9360" y="1347603"/>
            <a:ext cx="63862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1258" y="2409432"/>
            <a:ext cx="63543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8" grpId="0" animBg="1"/>
      <p:bldP spid="3940" grpId="0" build="p"/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38816" y="870030"/>
                <a:ext cx="7302673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Cho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thằng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16" y="870030"/>
                <a:ext cx="7302673" cy="1477328"/>
              </a:xfrm>
              <a:prstGeom prst="rect">
                <a:avLst/>
              </a:prstGeom>
              <a:blipFill>
                <a:blip r:embed="rId3"/>
                <a:stretch>
                  <a:fillRect l="-835" r="-918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980;p52">
            <a:extLst>
              <a:ext uri="{FF2B5EF4-FFF2-40B4-BE49-F238E27FC236}">
                <a16:creationId xmlns:a16="http://schemas.microsoft.com/office/drawing/2014/main" id="{60C712BD-9652-4E4A-078A-2051BE4E47B0}"/>
              </a:ext>
            </a:extLst>
          </p:cNvPr>
          <p:cNvSpPr/>
          <p:nvPr/>
        </p:nvSpPr>
        <p:spPr>
          <a:xfrm>
            <a:off x="1238816" y="891124"/>
            <a:ext cx="1258319" cy="519635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FFFFFF"/>
                </a:solidFill>
              </a:rPr>
              <a:t>Ví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dụ</a:t>
            </a:r>
            <a:r>
              <a:rPr lang="en-US" sz="1800" b="1" dirty="0">
                <a:solidFill>
                  <a:srgbClr val="FFFFFF"/>
                </a:solidFill>
              </a:rPr>
              <a:t> 3: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7198" y="2347358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 err="1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Giải</a:t>
            </a:r>
            <a:r>
              <a:rPr lang="en-US" sz="2000" b="1" dirty="0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38816" y="2754556"/>
                <a:ext cx="6671807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CH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16" y="2754556"/>
                <a:ext cx="6671807" cy="1938992"/>
              </a:xfrm>
              <a:prstGeom prst="rect">
                <a:avLst/>
              </a:prstGeom>
              <a:blipFill>
                <a:blip r:embed="rId4"/>
                <a:stretch>
                  <a:fillRect l="-913" r="-91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14133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1" name="Google Shape;4081;p53"/>
          <p:cNvSpPr/>
          <p:nvPr/>
        </p:nvSpPr>
        <p:spPr>
          <a:xfrm>
            <a:off x="3041150" y="467650"/>
            <a:ext cx="2897313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082" name="Google Shape;4082;p53"/>
          <p:cNvSpPr txBox="1">
            <a:spLocks noGrp="1"/>
          </p:cNvSpPr>
          <p:nvPr>
            <p:ph type="title"/>
          </p:nvPr>
        </p:nvSpPr>
        <p:spPr>
          <a:xfrm>
            <a:off x="2911318" y="480425"/>
            <a:ext cx="315697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2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845" y="1196064"/>
            <a:ext cx="7475082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636270" algn="l"/>
              </a:tabLs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G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 flipH="1">
            <a:off x="3427267" y="2263613"/>
            <a:ext cx="934948" cy="505209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06" y="2541205"/>
            <a:ext cx="2548662" cy="2315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68975" y="2863314"/>
                <a:ext cx="4875867" cy="1954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M, N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BC = CA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975" y="2863314"/>
                <a:ext cx="4875867" cy="1954509"/>
              </a:xfrm>
              <a:prstGeom prst="rect">
                <a:avLst/>
              </a:prstGeom>
              <a:blipFill>
                <a:blip r:embed="rId4"/>
                <a:stretch>
                  <a:fillRect l="-625" r="-750" b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1" grpId="0" animBg="1"/>
      <p:bldP spid="4082" grpId="0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4026905" y="574157"/>
            <a:ext cx="1017142" cy="472489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2">
                    <a:lumMod val="1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5118" y="1046646"/>
                <a:ext cx="5779859" cy="3370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Do 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AM = CM.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∆BCM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 = BC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𝐵𝐴𝑀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𝐵𝐶𝑀</m:t>
                          </m:r>
                        </m:e>
                      </m:acc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= CM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18" y="1046646"/>
                <a:ext cx="5779859" cy="3370538"/>
              </a:xfrm>
              <a:prstGeom prst="rect">
                <a:avLst/>
              </a:prstGeom>
              <a:blipFill>
                <a:blip r:embed="rId3"/>
                <a:stretch>
                  <a:fillRect l="-527" r="-7489" b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5209953" y="2006009"/>
            <a:ext cx="368596" cy="140349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77786" y="2224773"/>
            <a:ext cx="2803010" cy="965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∆BAM = ∆BCM </a:t>
            </a:r>
          </a:p>
          <a:p>
            <a:pPr marL="30480" marR="30480" lvl="0"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 - g - c)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0696" y="1533534"/>
            <a:ext cx="56458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035076" y="815279"/>
            <a:ext cx="1017142" cy="472489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2">
                    <a:lumMod val="1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p39"/>
          <p:cNvSpPr/>
          <p:nvPr/>
        </p:nvSpPr>
        <p:spPr>
          <a:xfrm>
            <a:off x="3701907" y="545873"/>
            <a:ext cx="1522223" cy="600900"/>
          </a:xfrm>
          <a:prstGeom prst="roundRect">
            <a:avLst>
              <a:gd name="adj" fmla="val 20977"/>
            </a:avLst>
          </a:prstGeom>
          <a:solidFill>
            <a:srgbClr val="00B050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39"/>
          <p:cNvSpPr txBox="1">
            <a:spLocks noGrp="1"/>
          </p:cNvSpPr>
          <p:nvPr>
            <p:ph type="subTitle" idx="1"/>
          </p:nvPr>
        </p:nvSpPr>
        <p:spPr>
          <a:xfrm>
            <a:off x="3864940" y="545873"/>
            <a:ext cx="1224511" cy="6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+mn-lt"/>
              </a:rPr>
              <a:t>Ví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dụ</a:t>
            </a:r>
            <a:r>
              <a:rPr lang="en-US" sz="2400" b="1" dirty="0">
                <a:latin typeface="+mn-lt"/>
              </a:rPr>
              <a:t> 4</a:t>
            </a:r>
            <a:endParaRPr sz="24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89081" y="1245993"/>
                <a:ext cx="677825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𝐻𝐴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𝐻𝐵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138).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081" y="1245993"/>
                <a:ext cx="6778251" cy="1015663"/>
              </a:xfrm>
              <a:prstGeom prst="rect">
                <a:avLst/>
              </a:prstGeom>
              <a:blipFill>
                <a:blip r:embed="rId3"/>
                <a:stretch>
                  <a:fillRect l="-899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959" y="2360876"/>
            <a:ext cx="1888720" cy="1784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95329" y="2668444"/>
                <a:ext cx="4465674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𝐻𝐵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29" y="2668444"/>
                <a:ext cx="4465674" cy="1477328"/>
              </a:xfrm>
              <a:prstGeom prst="rect">
                <a:avLst/>
              </a:prstGeom>
              <a:blipFill>
                <a:blip r:embed="rId5"/>
                <a:stretch>
                  <a:fillRect l="-1501" r="-1228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395329" y="2247535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u="sng" dirty="0" err="1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Giải</a:t>
            </a:r>
            <a:r>
              <a:rPr lang="en-US" sz="2000" b="1" u="sng" dirty="0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: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" grpId="0" animBg="1"/>
      <p:bldP spid="3504" grpId="0" build="p"/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8" y="783092"/>
            <a:ext cx="542747" cy="73592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70294" y="1637329"/>
            <a:ext cx="47644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ABC. Gọi M, N, P lần lượt là hình chiếu của A, B, C trên các đường thẳng BC, CA, AB (Hình 132).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 có nhận xét gì về ba đường thẳng AM, BN, CP?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62" y="3951161"/>
            <a:ext cx="791116" cy="7248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5" y="1614112"/>
            <a:ext cx="2733516" cy="2709295"/>
          </a:xfrm>
          <a:prstGeom prst="rect">
            <a:avLst/>
          </a:prstGeom>
        </p:spPr>
      </p:pic>
      <p:sp>
        <p:nvSpPr>
          <p:cNvPr id="8" name="Google Shape;3466;p36"/>
          <p:cNvSpPr/>
          <p:nvPr/>
        </p:nvSpPr>
        <p:spPr>
          <a:xfrm>
            <a:off x="3132815" y="550156"/>
            <a:ext cx="2695492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412029" y="622006"/>
            <a:ext cx="2138901" cy="457200"/>
          </a:xfrm>
        </p:spPr>
        <p:txBody>
          <a:bodyPr/>
          <a:lstStyle/>
          <a:p>
            <a:r>
              <a:rPr lang="en-US" sz="2500" b="1" dirty="0">
                <a:solidFill>
                  <a:schemeClr val="bg1"/>
                </a:solidFill>
                <a:latin typeface="+mn-lt"/>
              </a:rPr>
              <a:t>KHỞI ĐỘNG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23335" y="1314635"/>
                <a:ext cx="662273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vơi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335" y="1314635"/>
                <a:ext cx="6622730" cy="2862322"/>
              </a:xfrm>
              <a:prstGeom prst="rect">
                <a:avLst/>
              </a:prstGeom>
              <a:blipFill>
                <a:blip r:embed="rId3"/>
                <a:stretch>
                  <a:fillRect l="-921" r="-1013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111255" y="980220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u="sng" dirty="0" err="1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Giải</a:t>
            </a:r>
            <a:r>
              <a:rPr lang="en-US" sz="2000" b="1" u="sng" dirty="0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730" y="2723170"/>
            <a:ext cx="2198916" cy="1997488"/>
          </a:xfrm>
          <a:prstGeom prst="rect">
            <a:avLst/>
          </a:prstGeom>
        </p:spPr>
      </p:pic>
      <p:sp>
        <p:nvSpPr>
          <p:cNvPr id="4087" name="Google Shape;4087;p54"/>
          <p:cNvSpPr/>
          <p:nvPr/>
        </p:nvSpPr>
        <p:spPr>
          <a:xfrm>
            <a:off x="3184988" y="467650"/>
            <a:ext cx="2681555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56" y="484632"/>
            <a:ext cx="7717500" cy="576000"/>
          </a:xfrm>
        </p:spPr>
        <p:txBody>
          <a:bodyPr/>
          <a:lstStyle/>
          <a:p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3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9171" y="1182197"/>
            <a:ext cx="7596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9700" y="2271092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u="sng" dirty="0" err="1">
                <a:solidFill>
                  <a:srgbClr val="002060"/>
                </a:solidFill>
                <a:ea typeface="+mn-ea"/>
                <a:cs typeface="+mn-cs"/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  <a:ea typeface="+mn-ea"/>
                <a:cs typeface="+mn-cs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3184988" y="2744434"/>
            <a:ext cx="54840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M,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0480" marR="30480" lvl="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BH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hay CN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BM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7" grpId="0" animBg="1"/>
      <p:bldP spid="2" grpId="0"/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41402" y="815478"/>
            <a:ext cx="7544141" cy="399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BM, CN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 = BC (1).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CN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= CB (2).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= BC = CA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1338" y="1291394"/>
                <a:ext cx="7361274" cy="960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b="1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20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1.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BN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chọn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phát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8" y="1291394"/>
                <a:ext cx="7361274" cy="960006"/>
              </a:xfrm>
              <a:prstGeom prst="rect">
                <a:avLst/>
              </a:prstGeom>
              <a:blipFill>
                <a:blip r:embed="rId3"/>
                <a:stretch>
                  <a:fillRect l="-414" r="-414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40050" y="2251400"/>
                <a:ext cx="4572000" cy="24604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 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CH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 CH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050" y="2251400"/>
                <a:ext cx="4572000" cy="2460417"/>
              </a:xfrm>
              <a:prstGeom prst="rect">
                <a:avLst/>
              </a:prstGeom>
              <a:blipFill>
                <a:blip r:embed="rId4"/>
                <a:stretch>
                  <a:fillRect l="-667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700670" y="3664688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127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 animBg="1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5211" y="2200737"/>
            <a:ext cx="49268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A. AM⊥BC 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B. AM là đường trung trực của 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C. AM là đường phân giác của góc BAC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D. Cả A, B, C đều đúng</a:t>
            </a:r>
          </a:p>
        </p:txBody>
      </p:sp>
      <p:sp>
        <p:nvSpPr>
          <p:cNvPr id="3" name="Rectangle 2"/>
          <p:cNvSpPr/>
          <p:nvPr/>
        </p:nvSpPr>
        <p:spPr>
          <a:xfrm>
            <a:off x="802281" y="1291394"/>
            <a:ext cx="7539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vi-VN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Câu 2. </a:t>
            </a: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Cho tam giác ABC cân tại A có AM là đường trung tuyến của tam giác ABC. Khi đó: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6859" y="4238852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0075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5" name="Google Shape;4015;p52"/>
          <p:cNvGrpSpPr/>
          <p:nvPr/>
        </p:nvGrpSpPr>
        <p:grpSpPr>
          <a:xfrm>
            <a:off x="8129920" y="3947808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1325440" y="1534942"/>
            <a:ext cx="3191564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289319" y="4233430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222" y="1181834"/>
            <a:ext cx="2810540" cy="16463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2348" y="2778221"/>
            <a:ext cx="57593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AC, BD, EK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AEB.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7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6901" y="1309473"/>
            <a:ext cx="7530552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AE.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6800" y="2516297"/>
            <a:ext cx="4572000" cy="14260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C.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74603" y="3432444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40048" y="1302384"/>
                <a:ext cx="7204488" cy="10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Cho tam</a:t>
                </a:r>
                <a:r>
                  <a:rPr lang="en-US" sz="2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BK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𝐻𝐷𝐾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48" y="1302384"/>
                <a:ext cx="7204488" cy="1031180"/>
              </a:xfrm>
              <a:prstGeom prst="rect">
                <a:avLst/>
              </a:prstGeom>
              <a:blipFill>
                <a:blip r:embed="rId3"/>
                <a:stretch>
                  <a:fillRect l="-846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13542" y="2398761"/>
                <a:ext cx="2916865" cy="1607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13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42" y="2398761"/>
                <a:ext cx="2916865" cy="1607171"/>
              </a:xfrm>
              <a:prstGeom prst="rect">
                <a:avLst/>
              </a:prstGeom>
              <a:blipFill>
                <a:blip r:embed="rId4"/>
                <a:stretch>
                  <a:fillRect l="-2301" b="-5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047236" y="2709429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87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+mn-lt"/>
              </a:rPr>
              <a:t>LUYỆN TẬP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157" y="1471582"/>
            <a:ext cx="7300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Bài 1 (SGK - tr.118)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130157" y="1921234"/>
            <a:ext cx="705647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đỉnh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cặp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a) AH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BC;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b) BH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CA;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c) CH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531" y="3009188"/>
            <a:ext cx="2598554" cy="174001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/>
      <p:bldP spid="4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996647" y="380143"/>
            <a:ext cx="1027416" cy="708917"/>
          </a:xfrm>
          <a:prstGeom prst="wedgeEllipseCallout">
            <a:avLst>
              <a:gd name="adj1" fmla="val 35167"/>
              <a:gd name="adj2" fmla="val 56703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FDFD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FDFD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36" y="1837335"/>
            <a:ext cx="2718391" cy="18202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45443" y="1383683"/>
            <a:ext cx="4171506" cy="2540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H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1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H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 </a:t>
            </a:r>
            <a:r>
              <a:rPr lang="en-US" sz="1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H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 </a:t>
            </a:r>
            <a:r>
              <a:rPr lang="en-US" sz="1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Google Shape;3473;p37"/>
          <p:cNvSpPr/>
          <p:nvPr/>
        </p:nvSpPr>
        <p:spPr>
          <a:xfrm>
            <a:off x="1604253" y="701323"/>
            <a:ext cx="5853300" cy="8424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37"/>
          <p:cNvSpPr txBox="1">
            <a:spLocks noGrp="1"/>
          </p:cNvSpPr>
          <p:nvPr>
            <p:ph type="subTitle" idx="1"/>
          </p:nvPr>
        </p:nvSpPr>
        <p:spPr>
          <a:xfrm>
            <a:off x="1604253" y="756823"/>
            <a:ext cx="58533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CHƯƠNG VII: TAM GIÁC</a:t>
            </a:r>
            <a:endParaRPr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9425" y="1963347"/>
            <a:ext cx="63947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400" b="1" dirty="0">
                <a:solidFill>
                  <a:schemeClr val="accent3">
                    <a:lumMod val="75000"/>
                  </a:schemeClr>
                </a:solidFill>
              </a:rPr>
              <a:t>BÀI 13: TÍNH CHẤT BA ĐƯỜNG CAO CỦA TAM GIÁC</a:t>
            </a:r>
            <a:endParaRPr lang="en-US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3" grpId="0" animBg="1"/>
      <p:bldP spid="34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557E8BD-B505-7E1B-32B6-83408CC0A22B}"/>
              </a:ext>
            </a:extLst>
          </p:cNvPr>
          <p:cNvSpPr txBox="1"/>
          <p:nvPr/>
        </p:nvSpPr>
        <p:spPr>
          <a:xfrm>
            <a:off x="3115783" y="842210"/>
            <a:ext cx="2817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2 (SGK – tr.118)</a:t>
            </a:r>
            <a:endParaRPr lang="en-US" sz="2000" i="1" dirty="0"/>
          </a:p>
        </p:txBody>
      </p:sp>
      <p:sp>
        <p:nvSpPr>
          <p:cNvPr id="3" name="Rectangle 2"/>
          <p:cNvSpPr/>
          <p:nvPr/>
        </p:nvSpPr>
        <p:spPr>
          <a:xfrm>
            <a:off x="769532" y="1339603"/>
            <a:ext cx="7509686" cy="142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a)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nhọn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07" y="2853242"/>
            <a:ext cx="2987305" cy="20003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87566" y="3165783"/>
            <a:ext cx="3364062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>
              <a:lnSpc>
                <a:spcPct val="1070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584">
            <a:off x="4200444" y="2908046"/>
            <a:ext cx="586126" cy="6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26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12" y="1029767"/>
            <a:ext cx="3622145" cy="325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b)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A;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38" y="1835355"/>
            <a:ext cx="2864663" cy="21609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77819" y="1673863"/>
            <a:ext cx="4720377" cy="281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ABC: AB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AC, AC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584">
            <a:off x="3441489" y="1612705"/>
            <a:ext cx="432822" cy="4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008" y="1176762"/>
            <a:ext cx="3606115" cy="325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c)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tù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2767" y="2438162"/>
            <a:ext cx="3408947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>
              <a:lnSpc>
                <a:spcPct val="1070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172" y="1568629"/>
            <a:ext cx="2300382" cy="2549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9643">
            <a:off x="5803017" y="1960048"/>
            <a:ext cx="390411" cy="44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6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A9F75AE-EB80-C816-8B33-5475AED42807}"/>
              </a:ext>
            </a:extLst>
          </p:cNvPr>
          <p:cNvSpPr txBox="1"/>
          <p:nvPr/>
        </p:nvSpPr>
        <p:spPr>
          <a:xfrm>
            <a:off x="1464870" y="1045316"/>
            <a:ext cx="2745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+mj-lt"/>
              </a:rPr>
              <a:t>Bài</a:t>
            </a:r>
            <a:r>
              <a:rPr lang="en-US" sz="2000" b="1" dirty="0">
                <a:latin typeface="+mj-lt"/>
              </a:rPr>
              <a:t> 3 (SGK – tr.118)</a:t>
            </a:r>
            <a:endParaRPr lang="en-US" sz="2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4870" y="1513509"/>
            <a:ext cx="399317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DB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41" y="1658678"/>
            <a:ext cx="2314348" cy="16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3016" y="3051899"/>
            <a:ext cx="6847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43" y="1120442"/>
            <a:ext cx="2578683" cy="18354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27476" y="1329855"/>
            <a:ext cx="33795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DB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082409" y="566911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rgbClr val="FFC515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90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25297A6-D1E9-338E-32EB-953279BE1EF0}"/>
              </a:ext>
            </a:extLst>
          </p:cNvPr>
          <p:cNvSpPr txBox="1"/>
          <p:nvPr/>
        </p:nvSpPr>
        <p:spPr>
          <a:xfrm>
            <a:off x="3309826" y="791240"/>
            <a:ext cx="399335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4 (SGK – tr.118)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" y="2527819"/>
            <a:ext cx="3054940" cy="2239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42139" y="1273460"/>
                <a:ext cx="7024427" cy="10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𝐶𝐹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𝐻𝐶𝐴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𝐻𝐵𝐴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39" y="1273460"/>
                <a:ext cx="7024427" cy="1031180"/>
              </a:xfrm>
              <a:prstGeom prst="rect">
                <a:avLst/>
              </a:prstGeom>
              <a:blipFill>
                <a:blip r:embed="rId4"/>
                <a:stretch>
                  <a:fillRect l="-955" r="-868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87781" y="2670487"/>
                <a:ext cx="4572000" cy="195450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∆AFC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𝐹𝐶𝐴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90</a:t>
                </a:r>
                <a:r>
                  <a:rPr lang="en-US" sz="2000" baseline="30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781" y="2670487"/>
                <a:ext cx="4572000" cy="1954509"/>
              </a:xfrm>
              <a:prstGeom prst="rect">
                <a:avLst/>
              </a:prstGeom>
              <a:blipFill>
                <a:blip r:embed="rId5"/>
                <a:stretch>
                  <a:fillRect l="-1467" r="-1333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563992" y="2270377"/>
            <a:ext cx="8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 err="1">
                <a:solidFill>
                  <a:srgbClr val="002060"/>
                </a:solidFill>
                <a:ea typeface="+mn-ea"/>
                <a:cs typeface="+mn-cs"/>
              </a:rPr>
              <a:t>Giải</a:t>
            </a:r>
            <a:r>
              <a:rPr lang="en-US" sz="2000" b="1" dirty="0">
                <a:solidFill>
                  <a:srgbClr val="002060"/>
                </a:solidFill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83090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" y="2098159"/>
            <a:ext cx="2548486" cy="18685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61257" y="1022826"/>
            <a:ext cx="8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35842" y="1532438"/>
                <a:ext cx="5603358" cy="2478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𝐹𝐶𝐴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=90°−25°=65°</m:t>
                    </m:r>
                  </m:oMath>
                </a14:m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=65°</m:t>
                    </m:r>
                  </m:oMath>
                </a14:m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∆BEA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−6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𝐻𝐵𝐴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=25°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842" y="1532438"/>
                <a:ext cx="5603358" cy="2478243"/>
              </a:xfrm>
              <a:prstGeom prst="rect">
                <a:avLst/>
              </a:prstGeom>
              <a:blipFill>
                <a:blip r:embed="rId4"/>
                <a:stretch>
                  <a:fillRect l="-1197" r="-2938" b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0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8" y="666827"/>
            <a:ext cx="559421" cy="559421"/>
          </a:xfrm>
          <a:prstGeom prst="rect">
            <a:avLst/>
          </a:prstGeom>
        </p:spPr>
      </p:pic>
      <p:sp>
        <p:nvSpPr>
          <p:cNvPr id="2" name="Google Shape;4837;p63">
            <a:extLst>
              <a:ext uri="{FF2B5EF4-FFF2-40B4-BE49-F238E27FC236}">
                <a16:creationId xmlns:a16="http://schemas.microsoft.com/office/drawing/2014/main" id="{0F8F7513-8CC3-9951-C2BF-4496D3F76D34}"/>
              </a:ext>
            </a:extLst>
          </p:cNvPr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b="1" dirty="0">
                <a:solidFill>
                  <a:schemeClr val="bg1"/>
                </a:solidFill>
              </a:rPr>
              <a:t>VẬN DỤNG</a:t>
            </a:r>
            <a:endParaRPr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A87674F-C4B0-4565-CED4-06F9D72F1AEA}"/>
                  </a:ext>
                </a:extLst>
              </p:cNvPr>
              <p:cNvSpPr txBox="1"/>
              <p:nvPr/>
            </p:nvSpPr>
            <p:spPr>
              <a:xfrm>
                <a:off x="543943" y="1334637"/>
                <a:ext cx="805611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err="1">
                    <a:latin typeface="+mj-lt"/>
                  </a:rPr>
                  <a:t>Bài</a:t>
                </a:r>
                <a:r>
                  <a:rPr lang="en-US" sz="2000" b="1" dirty="0">
                    <a:latin typeface="+mj-lt"/>
                  </a:rPr>
                  <a:t> 5 (SGK – tr.118)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139,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𝐴𝐾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CH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AH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CK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A87674F-C4B0-4565-CED4-06F9D72F1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43" y="1334637"/>
                <a:ext cx="8056113" cy="1477328"/>
              </a:xfrm>
              <a:prstGeom prst="rect">
                <a:avLst/>
              </a:prstGeom>
              <a:blipFill>
                <a:blip r:embed="rId4"/>
                <a:stretch>
                  <a:fillRect l="-756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662" y="2811965"/>
            <a:ext cx="2812674" cy="19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9247" y="1247133"/>
            <a:ext cx="4749210" cy="3553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H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K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AB // CD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// CH.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AD // BC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// CK.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228" y="962556"/>
            <a:ext cx="8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23" y="1362666"/>
            <a:ext cx="2812674" cy="19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" name="Google Shape;3983;p52"/>
          <p:cNvGrpSpPr/>
          <p:nvPr/>
        </p:nvGrpSpPr>
        <p:grpSpPr>
          <a:xfrm>
            <a:off x="7625501" y="4052232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141755" y="365570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2835">
            <a:off x="527927" y="4212499"/>
            <a:ext cx="593994" cy="6757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A0C0921-74EF-8B15-39BE-F702A55B092E}"/>
              </a:ext>
            </a:extLst>
          </p:cNvPr>
          <p:cNvSpPr txBox="1"/>
          <p:nvPr/>
        </p:nvSpPr>
        <p:spPr>
          <a:xfrm>
            <a:off x="753436" y="977098"/>
            <a:ext cx="2762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6 (SGK – tr.118)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91355" y="1442418"/>
            <a:ext cx="77563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trọng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rằng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bốn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G, H, I, O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trùng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;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H, I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trùng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50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466;p36"/>
          <p:cNvSpPr/>
          <p:nvPr/>
        </p:nvSpPr>
        <p:spPr>
          <a:xfrm>
            <a:off x="2711392" y="526302"/>
            <a:ext cx="3649651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926999" y="598152"/>
            <a:ext cx="3275018" cy="457200"/>
          </a:xfrm>
        </p:spPr>
        <p:txBody>
          <a:bodyPr/>
          <a:lstStyle/>
          <a:p>
            <a:r>
              <a:rPr lang="en-US" sz="2500" b="1" dirty="0">
                <a:solidFill>
                  <a:schemeClr val="bg1"/>
                </a:solidFill>
                <a:latin typeface="+mn-lt"/>
              </a:rPr>
              <a:t>NỘI DUNG BÀI HỌC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96755" y="1598238"/>
            <a:ext cx="755614" cy="665770"/>
            <a:chOff x="3352800" y="3102142"/>
            <a:chExt cx="1412687" cy="1285465"/>
          </a:xfrm>
        </p:grpSpPr>
        <p:grpSp>
          <p:nvGrpSpPr>
            <p:cNvPr id="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Box 15"/>
            <p:cNvSpPr txBox="1"/>
            <p:nvPr/>
          </p:nvSpPr>
          <p:spPr>
            <a:xfrm>
              <a:off x="3550771" y="3212730"/>
              <a:ext cx="1043391" cy="969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2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636570" y="1663844"/>
            <a:ext cx="48937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Đường </a:t>
            </a:r>
            <a:r>
              <a:rPr lang="en-US" sz="2200" b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của tam giác</a:t>
            </a:r>
            <a:endPara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2013" y="2814540"/>
            <a:ext cx="618668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Tính chất ba đường </a:t>
            </a:r>
            <a:r>
              <a:rPr lang="en-US" sz="2200" b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của tam giác</a:t>
            </a:r>
            <a:endPara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03881" y="2748934"/>
            <a:ext cx="755614" cy="665770"/>
            <a:chOff x="3352800" y="3102142"/>
            <a:chExt cx="1412687" cy="1285465"/>
          </a:xfrm>
        </p:grpSpPr>
        <p:grpSp>
          <p:nvGrpSpPr>
            <p:cNvPr id="1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2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Box 15"/>
            <p:cNvSpPr txBox="1"/>
            <p:nvPr/>
          </p:nvSpPr>
          <p:spPr>
            <a:xfrm>
              <a:off x="3550771" y="3212730"/>
              <a:ext cx="1043391" cy="969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2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21" name="Google Shape;631;p26">
            <a:extLst>
              <a:ext uri="{FF2B5EF4-FFF2-40B4-BE49-F238E27FC236}">
                <a16:creationId xmlns:a16="http://schemas.microsoft.com/office/drawing/2014/main" id="{9762E55E-010B-4763-B2AE-52DEAD6FF910}"/>
              </a:ext>
            </a:extLst>
          </p:cNvPr>
          <p:cNvGrpSpPr/>
          <p:nvPr/>
        </p:nvGrpSpPr>
        <p:grpSpPr>
          <a:xfrm>
            <a:off x="589094" y="3737116"/>
            <a:ext cx="1072728" cy="998598"/>
            <a:chOff x="1339725" y="238075"/>
            <a:chExt cx="2758000" cy="2769525"/>
          </a:xfrm>
        </p:grpSpPr>
        <p:sp>
          <p:nvSpPr>
            <p:cNvPr id="22" name="Google Shape;632;p26">
              <a:extLst>
                <a:ext uri="{FF2B5EF4-FFF2-40B4-BE49-F238E27FC236}">
                  <a16:creationId xmlns:a16="http://schemas.microsoft.com/office/drawing/2014/main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3;p26">
              <a:extLst>
                <a:ext uri="{FF2B5EF4-FFF2-40B4-BE49-F238E27FC236}">
                  <a16:creationId xmlns:a16="http://schemas.microsoft.com/office/drawing/2014/main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34;p26">
              <a:extLst>
                <a:ext uri="{FF2B5EF4-FFF2-40B4-BE49-F238E27FC236}">
                  <a16:creationId xmlns:a16="http://schemas.microsoft.com/office/drawing/2014/main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35;p26">
              <a:extLst>
                <a:ext uri="{FF2B5EF4-FFF2-40B4-BE49-F238E27FC236}">
                  <a16:creationId xmlns:a16="http://schemas.microsoft.com/office/drawing/2014/main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6;p26">
              <a:extLst>
                <a:ext uri="{FF2B5EF4-FFF2-40B4-BE49-F238E27FC236}">
                  <a16:creationId xmlns:a16="http://schemas.microsoft.com/office/drawing/2014/main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37;p26">
              <a:extLst>
                <a:ext uri="{FF2B5EF4-FFF2-40B4-BE49-F238E27FC236}">
                  <a16:creationId xmlns:a16="http://schemas.microsoft.com/office/drawing/2014/main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38;p26">
              <a:extLst>
                <a:ext uri="{FF2B5EF4-FFF2-40B4-BE49-F238E27FC236}">
                  <a16:creationId xmlns:a16="http://schemas.microsoft.com/office/drawing/2014/main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39;p26">
              <a:extLst>
                <a:ext uri="{FF2B5EF4-FFF2-40B4-BE49-F238E27FC236}">
                  <a16:creationId xmlns:a16="http://schemas.microsoft.com/office/drawing/2014/main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0;p26">
              <a:extLst>
                <a:ext uri="{FF2B5EF4-FFF2-40B4-BE49-F238E27FC236}">
                  <a16:creationId xmlns:a16="http://schemas.microsoft.com/office/drawing/2014/main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1;p26">
              <a:extLst>
                <a:ext uri="{FF2B5EF4-FFF2-40B4-BE49-F238E27FC236}">
                  <a16:creationId xmlns:a16="http://schemas.microsoft.com/office/drawing/2014/main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2;p26">
              <a:extLst>
                <a:ext uri="{FF2B5EF4-FFF2-40B4-BE49-F238E27FC236}">
                  <a16:creationId xmlns:a16="http://schemas.microsoft.com/office/drawing/2014/main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3;p26">
              <a:extLst>
                <a:ext uri="{FF2B5EF4-FFF2-40B4-BE49-F238E27FC236}">
                  <a16:creationId xmlns:a16="http://schemas.microsoft.com/office/drawing/2014/main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4;p26">
              <a:extLst>
                <a:ext uri="{FF2B5EF4-FFF2-40B4-BE49-F238E27FC236}">
                  <a16:creationId xmlns:a16="http://schemas.microsoft.com/office/drawing/2014/main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45;p26">
              <a:extLst>
                <a:ext uri="{FF2B5EF4-FFF2-40B4-BE49-F238E27FC236}">
                  <a16:creationId xmlns:a16="http://schemas.microsoft.com/office/drawing/2014/main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46;p26">
              <a:extLst>
                <a:ext uri="{FF2B5EF4-FFF2-40B4-BE49-F238E27FC236}">
                  <a16:creationId xmlns:a16="http://schemas.microsoft.com/office/drawing/2014/main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47;p26">
              <a:extLst>
                <a:ext uri="{FF2B5EF4-FFF2-40B4-BE49-F238E27FC236}">
                  <a16:creationId xmlns:a16="http://schemas.microsoft.com/office/drawing/2014/main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48;p26">
              <a:extLst>
                <a:ext uri="{FF2B5EF4-FFF2-40B4-BE49-F238E27FC236}">
                  <a16:creationId xmlns:a16="http://schemas.microsoft.com/office/drawing/2014/main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49;p26">
              <a:extLst>
                <a:ext uri="{FF2B5EF4-FFF2-40B4-BE49-F238E27FC236}">
                  <a16:creationId xmlns:a16="http://schemas.microsoft.com/office/drawing/2014/main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50;p26">
              <a:extLst>
                <a:ext uri="{FF2B5EF4-FFF2-40B4-BE49-F238E27FC236}">
                  <a16:creationId xmlns:a16="http://schemas.microsoft.com/office/drawing/2014/main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51;p26">
              <a:extLst>
                <a:ext uri="{FF2B5EF4-FFF2-40B4-BE49-F238E27FC236}">
                  <a16:creationId xmlns:a16="http://schemas.microsoft.com/office/drawing/2014/main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2;p26">
              <a:extLst>
                <a:ext uri="{FF2B5EF4-FFF2-40B4-BE49-F238E27FC236}">
                  <a16:creationId xmlns:a16="http://schemas.microsoft.com/office/drawing/2014/main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53;p26">
              <a:extLst>
                <a:ext uri="{FF2B5EF4-FFF2-40B4-BE49-F238E27FC236}">
                  <a16:creationId xmlns:a16="http://schemas.microsoft.com/office/drawing/2014/main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54;p26">
              <a:extLst>
                <a:ext uri="{FF2B5EF4-FFF2-40B4-BE49-F238E27FC236}">
                  <a16:creationId xmlns:a16="http://schemas.microsoft.com/office/drawing/2014/main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55;p26">
              <a:extLst>
                <a:ext uri="{FF2B5EF4-FFF2-40B4-BE49-F238E27FC236}">
                  <a16:creationId xmlns:a16="http://schemas.microsoft.com/office/drawing/2014/main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56;p26">
              <a:extLst>
                <a:ext uri="{FF2B5EF4-FFF2-40B4-BE49-F238E27FC236}">
                  <a16:creationId xmlns:a16="http://schemas.microsoft.com/office/drawing/2014/main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57;p26">
              <a:extLst>
                <a:ext uri="{FF2B5EF4-FFF2-40B4-BE49-F238E27FC236}">
                  <a16:creationId xmlns:a16="http://schemas.microsoft.com/office/drawing/2014/main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658;p26">
              <a:extLst>
                <a:ext uri="{FF2B5EF4-FFF2-40B4-BE49-F238E27FC236}">
                  <a16:creationId xmlns:a16="http://schemas.microsoft.com/office/drawing/2014/main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59;p26">
              <a:extLst>
                <a:ext uri="{FF2B5EF4-FFF2-40B4-BE49-F238E27FC236}">
                  <a16:creationId xmlns:a16="http://schemas.microsoft.com/office/drawing/2014/main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60;p26">
              <a:extLst>
                <a:ext uri="{FF2B5EF4-FFF2-40B4-BE49-F238E27FC236}">
                  <a16:creationId xmlns:a16="http://schemas.microsoft.com/office/drawing/2014/main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61;p26">
              <a:extLst>
                <a:ext uri="{FF2B5EF4-FFF2-40B4-BE49-F238E27FC236}">
                  <a16:creationId xmlns:a16="http://schemas.microsoft.com/office/drawing/2014/main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62;p26">
              <a:extLst>
                <a:ext uri="{FF2B5EF4-FFF2-40B4-BE49-F238E27FC236}">
                  <a16:creationId xmlns:a16="http://schemas.microsoft.com/office/drawing/2014/main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63;p26">
              <a:extLst>
                <a:ext uri="{FF2B5EF4-FFF2-40B4-BE49-F238E27FC236}">
                  <a16:creationId xmlns:a16="http://schemas.microsoft.com/office/drawing/2014/main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64;p26">
              <a:extLst>
                <a:ext uri="{FF2B5EF4-FFF2-40B4-BE49-F238E27FC236}">
                  <a16:creationId xmlns:a16="http://schemas.microsoft.com/office/drawing/2014/main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65;p26">
              <a:extLst>
                <a:ext uri="{FF2B5EF4-FFF2-40B4-BE49-F238E27FC236}">
                  <a16:creationId xmlns:a16="http://schemas.microsoft.com/office/drawing/2014/main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66;p26">
              <a:extLst>
                <a:ext uri="{FF2B5EF4-FFF2-40B4-BE49-F238E27FC236}">
                  <a16:creationId xmlns:a16="http://schemas.microsoft.com/office/drawing/2014/main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67;p26">
              <a:extLst>
                <a:ext uri="{FF2B5EF4-FFF2-40B4-BE49-F238E27FC236}">
                  <a16:creationId xmlns:a16="http://schemas.microsoft.com/office/drawing/2014/main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68;p26">
              <a:extLst>
                <a:ext uri="{FF2B5EF4-FFF2-40B4-BE49-F238E27FC236}">
                  <a16:creationId xmlns:a16="http://schemas.microsoft.com/office/drawing/2014/main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69;p26">
              <a:extLst>
                <a:ext uri="{FF2B5EF4-FFF2-40B4-BE49-F238E27FC236}">
                  <a16:creationId xmlns:a16="http://schemas.microsoft.com/office/drawing/2014/main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0;p26">
              <a:extLst>
                <a:ext uri="{FF2B5EF4-FFF2-40B4-BE49-F238E27FC236}">
                  <a16:creationId xmlns:a16="http://schemas.microsoft.com/office/drawing/2014/main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1;p26">
              <a:extLst>
                <a:ext uri="{FF2B5EF4-FFF2-40B4-BE49-F238E27FC236}">
                  <a16:creationId xmlns:a16="http://schemas.microsoft.com/office/drawing/2014/main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72;p26">
              <a:extLst>
                <a:ext uri="{FF2B5EF4-FFF2-40B4-BE49-F238E27FC236}">
                  <a16:creationId xmlns:a16="http://schemas.microsoft.com/office/drawing/2014/main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3;p26">
              <a:extLst>
                <a:ext uri="{FF2B5EF4-FFF2-40B4-BE49-F238E27FC236}">
                  <a16:creationId xmlns:a16="http://schemas.microsoft.com/office/drawing/2014/main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74;p26">
              <a:extLst>
                <a:ext uri="{FF2B5EF4-FFF2-40B4-BE49-F238E27FC236}">
                  <a16:creationId xmlns:a16="http://schemas.microsoft.com/office/drawing/2014/main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75;p26">
              <a:extLst>
                <a:ext uri="{FF2B5EF4-FFF2-40B4-BE49-F238E27FC236}">
                  <a16:creationId xmlns:a16="http://schemas.microsoft.com/office/drawing/2014/main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76;p26">
              <a:extLst>
                <a:ext uri="{FF2B5EF4-FFF2-40B4-BE49-F238E27FC236}">
                  <a16:creationId xmlns:a16="http://schemas.microsoft.com/office/drawing/2014/main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7;p26">
              <a:extLst>
                <a:ext uri="{FF2B5EF4-FFF2-40B4-BE49-F238E27FC236}">
                  <a16:creationId xmlns:a16="http://schemas.microsoft.com/office/drawing/2014/main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78;p26">
              <a:extLst>
                <a:ext uri="{FF2B5EF4-FFF2-40B4-BE49-F238E27FC236}">
                  <a16:creationId xmlns:a16="http://schemas.microsoft.com/office/drawing/2014/main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79;p26">
              <a:extLst>
                <a:ext uri="{FF2B5EF4-FFF2-40B4-BE49-F238E27FC236}">
                  <a16:creationId xmlns:a16="http://schemas.microsoft.com/office/drawing/2014/main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0;p26">
              <a:extLst>
                <a:ext uri="{FF2B5EF4-FFF2-40B4-BE49-F238E27FC236}">
                  <a16:creationId xmlns:a16="http://schemas.microsoft.com/office/drawing/2014/main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1;p26">
              <a:extLst>
                <a:ext uri="{FF2B5EF4-FFF2-40B4-BE49-F238E27FC236}">
                  <a16:creationId xmlns:a16="http://schemas.microsoft.com/office/drawing/2014/main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2;p26">
              <a:extLst>
                <a:ext uri="{FF2B5EF4-FFF2-40B4-BE49-F238E27FC236}">
                  <a16:creationId xmlns:a16="http://schemas.microsoft.com/office/drawing/2014/main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83;p26">
              <a:extLst>
                <a:ext uri="{FF2B5EF4-FFF2-40B4-BE49-F238E27FC236}">
                  <a16:creationId xmlns:a16="http://schemas.microsoft.com/office/drawing/2014/main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84;p26">
              <a:extLst>
                <a:ext uri="{FF2B5EF4-FFF2-40B4-BE49-F238E27FC236}">
                  <a16:creationId xmlns:a16="http://schemas.microsoft.com/office/drawing/2014/main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5;p26">
              <a:extLst>
                <a:ext uri="{FF2B5EF4-FFF2-40B4-BE49-F238E27FC236}">
                  <a16:creationId xmlns:a16="http://schemas.microsoft.com/office/drawing/2014/main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86;p26">
              <a:extLst>
                <a:ext uri="{FF2B5EF4-FFF2-40B4-BE49-F238E27FC236}">
                  <a16:creationId xmlns:a16="http://schemas.microsoft.com/office/drawing/2014/main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87;p26">
              <a:extLst>
                <a:ext uri="{FF2B5EF4-FFF2-40B4-BE49-F238E27FC236}">
                  <a16:creationId xmlns:a16="http://schemas.microsoft.com/office/drawing/2014/main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88;p26">
              <a:extLst>
                <a:ext uri="{FF2B5EF4-FFF2-40B4-BE49-F238E27FC236}">
                  <a16:creationId xmlns:a16="http://schemas.microsoft.com/office/drawing/2014/main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89;p26">
              <a:extLst>
                <a:ext uri="{FF2B5EF4-FFF2-40B4-BE49-F238E27FC236}">
                  <a16:creationId xmlns:a16="http://schemas.microsoft.com/office/drawing/2014/main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0;p26">
              <a:extLst>
                <a:ext uri="{FF2B5EF4-FFF2-40B4-BE49-F238E27FC236}">
                  <a16:creationId xmlns:a16="http://schemas.microsoft.com/office/drawing/2014/main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1;p26">
              <a:extLst>
                <a:ext uri="{FF2B5EF4-FFF2-40B4-BE49-F238E27FC236}">
                  <a16:creationId xmlns:a16="http://schemas.microsoft.com/office/drawing/2014/main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2;p26">
              <a:extLst>
                <a:ext uri="{FF2B5EF4-FFF2-40B4-BE49-F238E27FC236}">
                  <a16:creationId xmlns:a16="http://schemas.microsoft.com/office/drawing/2014/main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93;p26">
              <a:extLst>
                <a:ext uri="{FF2B5EF4-FFF2-40B4-BE49-F238E27FC236}">
                  <a16:creationId xmlns:a16="http://schemas.microsoft.com/office/drawing/2014/main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94;p26">
              <a:extLst>
                <a:ext uri="{FF2B5EF4-FFF2-40B4-BE49-F238E27FC236}">
                  <a16:creationId xmlns:a16="http://schemas.microsoft.com/office/drawing/2014/main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95;p26">
              <a:extLst>
                <a:ext uri="{FF2B5EF4-FFF2-40B4-BE49-F238E27FC236}">
                  <a16:creationId xmlns:a16="http://schemas.microsoft.com/office/drawing/2014/main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96;p26">
              <a:extLst>
                <a:ext uri="{FF2B5EF4-FFF2-40B4-BE49-F238E27FC236}">
                  <a16:creationId xmlns:a16="http://schemas.microsoft.com/office/drawing/2014/main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97;p26">
              <a:extLst>
                <a:ext uri="{FF2B5EF4-FFF2-40B4-BE49-F238E27FC236}">
                  <a16:creationId xmlns:a16="http://schemas.microsoft.com/office/drawing/2014/main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98;p26">
              <a:extLst>
                <a:ext uri="{FF2B5EF4-FFF2-40B4-BE49-F238E27FC236}">
                  <a16:creationId xmlns:a16="http://schemas.microsoft.com/office/drawing/2014/main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99;p26">
              <a:extLst>
                <a:ext uri="{FF2B5EF4-FFF2-40B4-BE49-F238E27FC236}">
                  <a16:creationId xmlns:a16="http://schemas.microsoft.com/office/drawing/2014/main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00;p26">
              <a:extLst>
                <a:ext uri="{FF2B5EF4-FFF2-40B4-BE49-F238E27FC236}">
                  <a16:creationId xmlns:a16="http://schemas.microsoft.com/office/drawing/2014/main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01;p26">
              <a:extLst>
                <a:ext uri="{FF2B5EF4-FFF2-40B4-BE49-F238E27FC236}">
                  <a16:creationId xmlns:a16="http://schemas.microsoft.com/office/drawing/2014/main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02;p26">
              <a:extLst>
                <a:ext uri="{FF2B5EF4-FFF2-40B4-BE49-F238E27FC236}">
                  <a16:creationId xmlns:a16="http://schemas.microsoft.com/office/drawing/2014/main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03;p26">
              <a:extLst>
                <a:ext uri="{FF2B5EF4-FFF2-40B4-BE49-F238E27FC236}">
                  <a16:creationId xmlns:a16="http://schemas.microsoft.com/office/drawing/2014/main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248979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Callout 53"/>
          <p:cNvSpPr/>
          <p:nvPr/>
        </p:nvSpPr>
        <p:spPr>
          <a:xfrm flipH="1">
            <a:off x="4104525" y="624244"/>
            <a:ext cx="934948" cy="488632"/>
          </a:xfrm>
          <a:prstGeom prst="wedgeEllipseCallout">
            <a:avLst/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1971" y="1354160"/>
            <a:ext cx="3161443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42931" y="1824292"/>
                <a:ext cx="5057553" cy="2416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M, N, 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BC, CA, AB.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BC = CA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BM = CM.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931" y="1824292"/>
                <a:ext cx="5057553" cy="2416174"/>
              </a:xfrm>
              <a:prstGeom prst="rect">
                <a:avLst/>
              </a:prstGeom>
              <a:blipFill>
                <a:blip r:embed="rId3"/>
                <a:stretch>
                  <a:fillRect l="-723" r="-482" b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61" y="2177700"/>
            <a:ext cx="2334623" cy="1936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2882" y="682544"/>
                <a:ext cx="4214038" cy="1954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∆AMB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</a:t>
                </a: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𝐴𝐵𝑀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𝐴𝐶𝑀</m:t>
                        </m:r>
                      </m:e>
                    </m:acc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= CM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82" y="682544"/>
                <a:ext cx="4214038" cy="1954509"/>
              </a:xfrm>
              <a:prstGeom prst="rect">
                <a:avLst/>
              </a:prstGeom>
              <a:blipFill>
                <a:blip r:embed="rId3"/>
                <a:stretch>
                  <a:fillRect l="-868" r="-1737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3848984" y="1275913"/>
            <a:ext cx="354419" cy="125464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03403" y="1626235"/>
            <a:ext cx="38946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∆AMB = ∆AMC (c - g - c)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2883" y="2464026"/>
                <a:ext cx="7829107" cy="1046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83" y="2464026"/>
                <a:ext cx="7829107" cy="1046697"/>
              </a:xfrm>
              <a:prstGeom prst="rect">
                <a:avLst/>
              </a:prstGeom>
              <a:blipFill>
                <a:blip r:embed="rId4"/>
                <a:stretch>
                  <a:fillRect l="-857" r="-3816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32882" y="3410874"/>
            <a:ext cx="7680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53384" y="1043473"/>
                <a:ext cx="7474689" cy="3370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BN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CA, BN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BN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CP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CP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CP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AM, BN, CP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G, H, I, 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84" y="1043473"/>
                <a:ext cx="7474689" cy="3370538"/>
              </a:xfrm>
              <a:prstGeom prst="rect">
                <a:avLst/>
              </a:prstGeom>
              <a:blipFill>
                <a:blip r:embed="rId3"/>
                <a:stretch>
                  <a:fillRect l="-815" r="-6927" b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0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Callout 53"/>
          <p:cNvSpPr/>
          <p:nvPr/>
        </p:nvSpPr>
        <p:spPr>
          <a:xfrm flipH="1">
            <a:off x="4104525" y="624244"/>
            <a:ext cx="934948" cy="488632"/>
          </a:xfrm>
          <a:prstGeom prst="wedgeEllipseCallout">
            <a:avLst/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734" y="1368337"/>
            <a:ext cx="3600666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Tam giác ABC có H trùng I.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1" y="1929327"/>
            <a:ext cx="529146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M, N, P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CA, AB.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HN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AC, BH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H,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5" y="2071374"/>
            <a:ext cx="2446166" cy="22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8203" y="931152"/>
                <a:ext cx="7814930" cy="3763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A, H, 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C, H, 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HP = HN = HM.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73380" marR="30480" indent="-3429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∆APH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∆CMH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𝐴𝐻𝑃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𝐶𝐻𝑀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HP = HM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 = HC (2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03" y="931152"/>
                <a:ext cx="7814930" cy="3763851"/>
              </a:xfrm>
              <a:prstGeom prst="rect">
                <a:avLst/>
              </a:prstGeom>
              <a:blipFill>
                <a:blip r:embed="rId3"/>
                <a:stretch>
                  <a:fillRect l="-468" t="-972" b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4302640" y="3310264"/>
            <a:ext cx="297712" cy="84351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07440" y="3356534"/>
            <a:ext cx="390569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070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∆APH = ∆CMH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32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0092" y="1116935"/>
            <a:ext cx="74038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380" marR="3048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∆HNA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∆HNC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= HC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= CN (2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579086" y="1623237"/>
            <a:ext cx="255182" cy="82934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34268" y="1486607"/>
            <a:ext cx="2750291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∆HNA = ∆HNC (2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3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6297" y="1393382"/>
            <a:ext cx="74038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B, H, 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thuộc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Do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 = BC.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3380" marR="3048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ta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chứng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minh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CA = CB.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Do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 = BC = CA.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19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4" name="Google Shape;9174;p72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6" name="Google Shape;9176;p7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179" name="Google Shape;9179;p72"/>
          <p:cNvSpPr/>
          <p:nvPr/>
        </p:nvSpPr>
        <p:spPr>
          <a:xfrm>
            <a:off x="-23600" y="-156875"/>
            <a:ext cx="6010275" cy="505450"/>
          </a:xfrm>
          <a:custGeom>
            <a:avLst/>
            <a:gdLst/>
            <a:ahLst/>
            <a:cxnLst/>
            <a:rect l="l" t="t" r="r" b="b"/>
            <a:pathLst>
              <a:path w="240411" h="20218" extrusionOk="0">
                <a:moveTo>
                  <a:pt x="0" y="4572"/>
                </a:moveTo>
                <a:cubicBezTo>
                  <a:pt x="32116" y="22924"/>
                  <a:pt x="73558" y="16911"/>
                  <a:pt x="110490" y="14859"/>
                </a:cubicBezTo>
                <a:cubicBezTo>
                  <a:pt x="131225" y="13707"/>
                  <a:pt x="151953" y="22105"/>
                  <a:pt x="172593" y="19812"/>
                </a:cubicBezTo>
                <a:cubicBezTo>
                  <a:pt x="184554" y="18483"/>
                  <a:pt x="196692" y="17996"/>
                  <a:pt x="208407" y="15240"/>
                </a:cubicBezTo>
                <a:cubicBezTo>
                  <a:pt x="219909" y="12534"/>
                  <a:pt x="229843" y="5284"/>
                  <a:pt x="24041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1726058" y="1571947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4023" y="1691063"/>
            <a:ext cx="3914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nhớ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en-US" sz="2000" dirty="0"/>
          </a:p>
        </p:txBody>
      </p:sp>
      <p:sp>
        <p:nvSpPr>
          <p:cNvPr id="13" name="Oval Callout 12"/>
          <p:cNvSpPr/>
          <p:nvPr/>
        </p:nvSpPr>
        <p:spPr>
          <a:xfrm>
            <a:off x="1726058" y="2517063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74023" y="2584136"/>
            <a:ext cx="4044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1726057" y="3462179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74023" y="3442437"/>
            <a:ext cx="53448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000" dirty="0"/>
              <a:t>Chuẩn bị bài mới </a:t>
            </a:r>
            <a:r>
              <a:rPr lang="pt-BR" sz="2000" b="1" dirty="0"/>
              <a:t>“</a:t>
            </a:r>
            <a:r>
              <a:rPr lang="en-US" sz="2000" b="1" dirty="0"/>
              <a:t>B</a:t>
            </a:r>
            <a:r>
              <a:rPr lang="vi-VN" sz="2000" b="1" dirty="0"/>
              <a:t>ài tập cuối chương VII</a:t>
            </a:r>
            <a:r>
              <a:rPr lang="en-US" sz="2000" b="1" dirty="0"/>
              <a:t>”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4" grpId="0" animBg="1"/>
      <p:bldP spid="9176" grpId="0"/>
      <p:bldP spid="5" grpId="0" animBg="1"/>
      <p:bldP spid="6" grpId="0"/>
      <p:bldP spid="13" grpId="0" animBg="1"/>
      <p:bldP spid="7" grpId="0"/>
      <p:bldP spid="15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672" y="1448656"/>
            <a:ext cx="604120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HẸN GẶP LẠI CÁC EM TRONG TIẾT HỌC SAU!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" name="Google Shape;3466;p36"/>
          <p:cNvSpPr/>
          <p:nvPr/>
        </p:nvSpPr>
        <p:spPr>
          <a:xfrm>
            <a:off x="2356733" y="478543"/>
            <a:ext cx="4338266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4216" y="533963"/>
            <a:ext cx="3923562" cy="457200"/>
          </a:xfrm>
        </p:spPr>
        <p:txBody>
          <a:bodyPr/>
          <a:lstStyle/>
          <a:p>
            <a:pPr lvl="0" algn="just">
              <a:lnSpc>
                <a:spcPct val="150000"/>
              </a:lnSpc>
              <a:buClr>
                <a:srgbClr val="000000"/>
              </a:buClr>
              <a:buSzTx/>
              <a:tabLst>
                <a:tab pos="360045" algn="l"/>
                <a:tab pos="720090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1. </a:t>
            </a:r>
            <a:r>
              <a:rPr lang="vi-VN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Đường </a:t>
            </a:r>
            <a:r>
              <a:rPr lang="en-US" sz="2200" b="1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cao</a:t>
            </a:r>
            <a:r>
              <a:rPr lang="en-US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của tam giác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89997" y="1376094"/>
            <a:ext cx="784785" cy="600900"/>
            <a:chOff x="1483578" y="1606678"/>
            <a:chExt cx="784785" cy="600900"/>
          </a:xfrm>
        </p:grpSpPr>
        <p:sp>
          <p:nvSpPr>
            <p:cNvPr id="10" name="Google Shape;3502;p39"/>
            <p:cNvSpPr/>
            <p:nvPr/>
          </p:nvSpPr>
          <p:spPr>
            <a:xfrm>
              <a:off x="1503725" y="1606678"/>
              <a:ext cx="744492" cy="600900"/>
            </a:xfrm>
            <a:prstGeom prst="roundRect">
              <a:avLst>
                <a:gd name="adj" fmla="val 20977"/>
              </a:avLst>
            </a:prstGeom>
            <a:solidFill>
              <a:srgbClr val="00B050"/>
            </a:solidFill>
            <a:ln>
              <a:noFill/>
            </a:ln>
            <a:effectLst>
              <a:outerShdw dist="66675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04;p39"/>
            <p:cNvSpPr txBox="1">
              <a:spLocks/>
            </p:cNvSpPr>
            <p:nvPr/>
          </p:nvSpPr>
          <p:spPr>
            <a:xfrm>
              <a:off x="1483578" y="1751879"/>
              <a:ext cx="784785" cy="310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Hind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9pPr>
            </a:lstStyle>
            <a:p>
              <a:pPr marL="0" indent="0" algn="ctr">
                <a:buFont typeface="Hind"/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+mn-lt"/>
                </a:rPr>
                <a:t>HĐ1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89997" y="2122195"/>
                <a:ext cx="4109895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133).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ê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997" y="2122195"/>
                <a:ext cx="4109895" cy="1938992"/>
              </a:xfrm>
              <a:prstGeom prst="rect">
                <a:avLst/>
              </a:prstGeom>
              <a:blipFill>
                <a:blip r:embed="rId3"/>
                <a:stretch>
                  <a:fillRect l="-1632" r="-1484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346350" y="1487709"/>
            <a:ext cx="4221428" cy="446837"/>
            <a:chOff x="2351574" y="2130825"/>
            <a:chExt cx="4221428" cy="446837"/>
          </a:xfrm>
        </p:grpSpPr>
        <p:sp>
          <p:nvSpPr>
            <p:cNvPr id="13" name="Rectangle 12"/>
            <p:cNvSpPr/>
            <p:nvPr/>
          </p:nvSpPr>
          <p:spPr>
            <a:xfrm>
              <a:off x="2977146" y="2169578"/>
              <a:ext cx="35958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574" y="2130825"/>
              <a:ext cx="625572" cy="446837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696" y="2037912"/>
            <a:ext cx="2850123" cy="26533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59" y="1676544"/>
            <a:ext cx="2471448" cy="247144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6638261" y="2397642"/>
            <a:ext cx="5316" cy="16582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6" grpId="0" animBg="1"/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KẾT LUẬN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1699" y="1343519"/>
            <a:ext cx="7263829" cy="142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9534" y="3418962"/>
            <a:ext cx="1066318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7369" y="3913775"/>
            <a:ext cx="4355680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756" y="2589427"/>
            <a:ext cx="2108741" cy="2111531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4" grpId="0" animBg="1"/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42"/>
          <p:cNvSpPr/>
          <p:nvPr/>
        </p:nvSpPr>
        <p:spPr>
          <a:xfrm>
            <a:off x="3546871" y="602327"/>
            <a:ext cx="2050256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8" name="Google Shape;3528;p42"/>
          <p:cNvSpPr txBox="1">
            <a:spLocks noGrp="1"/>
          </p:cNvSpPr>
          <p:nvPr>
            <p:ph type="title" idx="4"/>
          </p:nvPr>
        </p:nvSpPr>
        <p:spPr>
          <a:xfrm>
            <a:off x="720000" y="674177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Ví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dụ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1: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667" y="1384713"/>
                <a:ext cx="734466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135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𝐵𝐾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𝐷𝑁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67" y="1384713"/>
                <a:ext cx="7344663" cy="1015663"/>
              </a:xfrm>
              <a:prstGeom prst="rect">
                <a:avLst/>
              </a:prstGeom>
              <a:blipFill>
                <a:blip r:embed="rId3"/>
                <a:stretch>
                  <a:fillRect l="-914" r="-914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87" y="2644689"/>
            <a:ext cx="2761780" cy="210408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6" grpId="0" animBg="1"/>
      <p:bldP spid="352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Google Shape;3603;p43"/>
          <p:cNvSpPr/>
          <p:nvPr/>
        </p:nvSpPr>
        <p:spPr>
          <a:xfrm>
            <a:off x="3708657" y="765630"/>
            <a:ext cx="1457325" cy="600900"/>
          </a:xfrm>
          <a:prstGeom prst="roundRect">
            <a:avLst>
              <a:gd name="adj" fmla="val 20977"/>
            </a:avLst>
          </a:prstGeom>
          <a:solidFill>
            <a:srgbClr val="FFC515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43"/>
          <p:cNvSpPr txBox="1">
            <a:spLocks noGrp="1"/>
          </p:cNvSpPr>
          <p:nvPr>
            <p:ph type="title" idx="6"/>
          </p:nvPr>
        </p:nvSpPr>
        <p:spPr>
          <a:xfrm>
            <a:off x="3943641" y="837480"/>
            <a:ext cx="987355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Giải</a:t>
            </a:r>
            <a:endParaRPr sz="2400" b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60765" y="1466731"/>
                <a:ext cx="7461747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Tx/>
                  <a:buChar char="-"/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Tx/>
                  <a:buChar char="-"/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𝐵𝐾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𝐵𝐾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Tx/>
                  <a:buChar char="-"/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𝐷𝑁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65" y="1466731"/>
                <a:ext cx="7461747" cy="2862322"/>
              </a:xfrm>
              <a:prstGeom prst="rect">
                <a:avLst/>
              </a:prstGeom>
              <a:blipFill>
                <a:blip r:embed="rId3"/>
                <a:stretch>
                  <a:fillRect l="-735" r="-817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3" grpId="0" animBg="1"/>
      <p:bldP spid="36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p52"/>
          <p:cNvSpPr/>
          <p:nvPr/>
        </p:nvSpPr>
        <p:spPr>
          <a:xfrm>
            <a:off x="3071973" y="467650"/>
            <a:ext cx="2835667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FFFF"/>
                </a:solidFill>
              </a:rPr>
              <a:t>Ví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dụ</a:t>
            </a:r>
            <a:r>
              <a:rPr lang="en-US" sz="2400" b="1" dirty="0">
                <a:solidFill>
                  <a:srgbClr val="FFFFFF"/>
                </a:solidFill>
              </a:rPr>
              <a:t> 2</a:t>
            </a:r>
            <a:endParaRPr sz="2400" b="1" dirty="0">
              <a:solidFill>
                <a:srgbClr val="FFFFFF"/>
              </a:solidFill>
            </a:endParaRPr>
          </a:p>
        </p:txBody>
      </p: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1687">
            <a:off x="3811453" y="3823865"/>
            <a:ext cx="559653" cy="6860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9366" y="1169237"/>
            <a:ext cx="7384824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ê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229" y="2297697"/>
            <a:ext cx="3427049" cy="142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425" y="2351090"/>
            <a:ext cx="2731935" cy="2382987"/>
          </a:xfrm>
          <a:prstGeom prst="rect">
            <a:avLst/>
          </a:prstGeom>
        </p:spPr>
      </p:pic>
      <p:grpSp>
        <p:nvGrpSpPr>
          <p:cNvPr id="84" name="Google Shape;3983;p52"/>
          <p:cNvGrpSpPr/>
          <p:nvPr/>
        </p:nvGrpSpPr>
        <p:grpSpPr>
          <a:xfrm>
            <a:off x="7574385" y="4045638"/>
            <a:ext cx="1612721" cy="1191278"/>
            <a:chOff x="1942875" y="4263875"/>
            <a:chExt cx="856600" cy="632750"/>
          </a:xfrm>
        </p:grpSpPr>
        <p:sp>
          <p:nvSpPr>
            <p:cNvPr id="85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4015;p52"/>
          <p:cNvGrpSpPr/>
          <p:nvPr/>
        </p:nvGrpSpPr>
        <p:grpSpPr>
          <a:xfrm>
            <a:off x="8319950" y="1694120"/>
            <a:ext cx="754593" cy="1003232"/>
            <a:chOff x="7062788" y="3483325"/>
            <a:chExt cx="558875" cy="743025"/>
          </a:xfrm>
        </p:grpSpPr>
        <p:sp>
          <p:nvSpPr>
            <p:cNvPr id="117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0" grpId="0" animBg="1"/>
      <p:bldP spid="2" grpId="0"/>
    </p:bldLst>
  </p:timing>
</p:sld>
</file>

<file path=ppt/theme/theme1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1526</TotalTime>
  <Words>2654</Words>
  <Application>Microsoft Office PowerPoint</Application>
  <PresentationFormat>On-screen Show (16:9)</PresentationFormat>
  <Paragraphs>224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Calibri</vt:lpstr>
      <vt:lpstr>Roboto Condensed Light</vt:lpstr>
      <vt:lpstr>Nunito Light</vt:lpstr>
      <vt:lpstr>Chewy</vt:lpstr>
      <vt:lpstr>Cambria Math</vt:lpstr>
      <vt:lpstr>PT Sans</vt:lpstr>
      <vt:lpstr>Times New Roman</vt:lpstr>
      <vt:lpstr>Hind</vt:lpstr>
      <vt:lpstr>Geography Subject for Elementary: Europe Continent by Slidesgo</vt:lpstr>
      <vt:lpstr>PowerPoint Presentation</vt:lpstr>
      <vt:lpstr>KHỞI ĐỘNG</vt:lpstr>
      <vt:lpstr>PowerPoint Presentation</vt:lpstr>
      <vt:lpstr>NỘI DUNG BÀI HỌC</vt:lpstr>
      <vt:lpstr>1. Đường cao của tam giác</vt:lpstr>
      <vt:lpstr>KẾT LUẬN</vt:lpstr>
      <vt:lpstr>Ví dụ 1:</vt:lpstr>
      <vt:lpstr>Giải</vt:lpstr>
      <vt:lpstr>PowerPoint Presentation</vt:lpstr>
      <vt:lpstr>PowerPoint Presentation</vt:lpstr>
      <vt:lpstr>Luyện tập 1</vt:lpstr>
      <vt:lpstr>PowerPoint Presentation</vt:lpstr>
      <vt:lpstr>2. Tính chất ba đường cao của tam giác</vt:lpstr>
      <vt:lpstr>PowerPoint Presentation</vt:lpstr>
      <vt:lpstr>PowerPoint Presentation</vt:lpstr>
      <vt:lpstr>Luyện tập 2</vt:lpstr>
      <vt:lpstr>PowerPoint Presentation</vt:lpstr>
      <vt:lpstr>PowerPoint Presentation</vt:lpstr>
      <vt:lpstr>PowerPoint Presentation</vt:lpstr>
      <vt:lpstr>PowerPoint Presentation</vt:lpstr>
      <vt:lpstr>Luyện tập 3</vt:lpstr>
      <vt:lpstr>PowerPoint Presentation</vt:lpstr>
      <vt:lpstr>BÀI TẬP TRẮC NGHIỆM</vt:lpstr>
      <vt:lpstr>BÀI TẬP TRẮC NGHIỆM</vt:lpstr>
      <vt:lpstr>BÀI TẬP TRẮC NGHIỆM</vt:lpstr>
      <vt:lpstr>BÀI TẬP TRẮC NGHIỆM</vt:lpstr>
      <vt:lpstr>BÀI TẬP TRẮC NGHIỆM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9Slide</cp:lastModifiedBy>
  <cp:revision>1</cp:revision>
  <dcterms:modified xsi:type="dcterms:W3CDTF">2024-07-25T04:52:27Z</dcterms:modified>
  <cp:category>9Slide.vn</cp:category>
</cp:coreProperties>
</file>