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8" r:id="rId1"/>
  </p:sldMasterIdLst>
  <p:notesMasterIdLst>
    <p:notesMasterId r:id="rId17"/>
  </p:notesMasterIdLst>
  <p:sldIdLst>
    <p:sldId id="256" r:id="rId2"/>
    <p:sldId id="258" r:id="rId3"/>
    <p:sldId id="283" r:id="rId4"/>
    <p:sldId id="262" r:id="rId5"/>
    <p:sldId id="259" r:id="rId6"/>
    <p:sldId id="260" r:id="rId7"/>
    <p:sldId id="290" r:id="rId8"/>
    <p:sldId id="270" r:id="rId9"/>
    <p:sldId id="267" r:id="rId10"/>
    <p:sldId id="295" r:id="rId11"/>
    <p:sldId id="296" r:id="rId12"/>
    <p:sldId id="298" r:id="rId13"/>
    <p:sldId id="269" r:id="rId14"/>
    <p:sldId id="265" r:id="rId15"/>
    <p:sldId id="271" r:id="rId16"/>
  </p:sldIdLst>
  <p:sldSz cx="9144000" cy="5143500" type="screen16x9"/>
  <p:notesSz cx="6858000" cy="9144000"/>
  <p:embeddedFontLst>
    <p:embeddedFont>
      <p:font typeface="Cambria Math" panose="02040503050406030204" pitchFamily="18" charset="0"/>
      <p:regular r:id="rId18"/>
    </p:embeddedFont>
    <p:embeddedFont>
      <p:font typeface="Gill Sans MT" panose="020B0502020104020203" pitchFamily="34" charset="0"/>
      <p:regular r:id="rId19"/>
      <p:bold r:id="rId20"/>
      <p:italic r:id="rId21"/>
      <p:boldItalic r:id="rId22"/>
    </p:embeddedFont>
    <p:embeddedFont>
      <p:font typeface="Open Sans" panose="020B0606030504020204" pitchFamily="34" charset="0"/>
      <p:regular r:id="rId23"/>
      <p:bold r:id="rId24"/>
      <p:italic r:id="rId25"/>
      <p:boldItalic r:id="rId26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D2D"/>
    <a:srgbClr val="BFD0A2"/>
    <a:srgbClr val="FFD7BF"/>
    <a:srgbClr val="E0E9F8"/>
    <a:srgbClr val="FFBC93"/>
    <a:srgbClr val="79C1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9FDA0A0-2E82-4F39-9D96-36C527D2A16C}">
  <a:tblStyle styleId="{99FDA0A0-2E82-4F39-9D96-36C527D2A16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427" autoAdjust="0"/>
  </p:normalViewPr>
  <p:slideViewPr>
    <p:cSldViewPr snapToGrid="0">
      <p:cViewPr varScale="1">
        <p:scale>
          <a:sx n="108" d="100"/>
          <a:sy n="108" d="100"/>
        </p:scale>
        <p:origin x="730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26" Type="http://schemas.openxmlformats.org/officeDocument/2006/relationships/font" Target="fonts/font9.fntdata"/><Relationship Id="rId3" Type="http://schemas.openxmlformats.org/officeDocument/2006/relationships/slide" Target="slides/slide2.xml"/><Relationship Id="rId21" Type="http://schemas.openxmlformats.org/officeDocument/2006/relationships/font" Target="fonts/font4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font" Target="fonts/font8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3.fntdata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7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6.fntdata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5.fntdata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7" name="Google Shape;1677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8" name="Google Shape;1678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3" name="Google Shape;2103;gd63a2d94a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04" name="Google Shape;2104;gd63a2d94a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7075255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3" name="Google Shape;2103;gd63a2d94a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04" name="Google Shape;2104;gd63a2d94a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5781584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9" name="Google Shape;2189;gd63a2d94a6_0_169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90" name="Google Shape;2190;gd63a2d94a6_0_169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829798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5" name="Google Shape;2155;gd63a2d94a6_0_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56" name="Google Shape;2156;gd63a2d94a6_0_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1" name="Google Shape;2041;gbd6c00e730_0_1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42" name="Google Shape;2042;gbd6c00e730_0_1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7" name="Google Shape;2237;gbd6c00e730_0_1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38" name="Google Shape;2238;gbd6c00e730_0_1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3" name="Google Shape;1723;gd4e4af75c6_0_4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4" name="Google Shape;1724;gd4e4af75c6_0_4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9" name="Google Shape;1819;gd4e4af75c6_0_4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0" name="Google Shape;1820;gd4e4af75c6_0_4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375918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5" name="Google Shape;1875;g99f2f57a71_0_1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6" name="Google Shape;1876;g99f2f57a71_0_17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0" name="Google Shape;1790;gd625d3d5ab_0_10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1" name="Google Shape;1791;gd625d3d5ab_0_10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9" name="Google Shape;1819;gd4e4af75c6_0_4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0" name="Google Shape;1820;gd4e4af75c6_0_4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7" name="Google Shape;1937;gbd6c00e730_0_1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38" name="Google Shape;1938;gbd6c00e730_0_1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839446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9" name="Google Shape;2189;gd63a2d94a6_0_169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90" name="Google Shape;2190;gd63a2d94a6_0_169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3" name="Google Shape;2103;gd63a2d94a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04" name="Google Shape;2104;gd63a2d94a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13335" y="601724"/>
            <a:ext cx="6477805" cy="1906073"/>
          </a:xfrm>
        </p:spPr>
        <p:txBody>
          <a:bodyPr bIns="0" anchor="b">
            <a:normAutofit/>
          </a:bodyPr>
          <a:lstStyle>
            <a:lvl1pPr algn="l">
              <a:defRPr sz="49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3335" y="2648403"/>
            <a:ext cx="6477804" cy="733216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35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35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12376" y="246981"/>
            <a:ext cx="3730436" cy="2319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8249" y="599230"/>
            <a:ext cx="608264" cy="377684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813335" y="2646407"/>
            <a:ext cx="647780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7382153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090422" y="1385316"/>
            <a:ext cx="720564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5664156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79333" y="599230"/>
            <a:ext cx="1211807" cy="3494917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83504" y="599230"/>
            <a:ext cx="5871623" cy="34949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7079333" y="599230"/>
            <a:ext cx="0" cy="3494917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227825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Title and Text">
    <p:spTree>
      <p:nvGrpSpPr>
        <p:cNvPr id="1" name="Shape 5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" name="Google Shape;540;p15"/>
          <p:cNvSpPr txBox="1">
            <a:spLocks noGrp="1"/>
          </p:cNvSpPr>
          <p:nvPr>
            <p:ph type="title"/>
          </p:nvPr>
        </p:nvSpPr>
        <p:spPr>
          <a:xfrm>
            <a:off x="720000" y="1336725"/>
            <a:ext cx="4520400" cy="1136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 sz="15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541" name="Google Shape;541;p15"/>
          <p:cNvSpPr txBox="1">
            <a:spLocks noGrp="1"/>
          </p:cNvSpPr>
          <p:nvPr>
            <p:ph type="subTitle" idx="1"/>
          </p:nvPr>
        </p:nvSpPr>
        <p:spPr>
          <a:xfrm>
            <a:off x="720000" y="2920125"/>
            <a:ext cx="4250100" cy="801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065011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1_Section header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3"/>
          <p:cNvSpPr txBox="1">
            <a:spLocks noGrp="1"/>
          </p:cNvSpPr>
          <p:nvPr>
            <p:ph type="title"/>
          </p:nvPr>
        </p:nvSpPr>
        <p:spPr>
          <a:xfrm>
            <a:off x="720000" y="1754940"/>
            <a:ext cx="3981900" cy="1203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5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51" name="Google Shape;51;p3"/>
          <p:cNvSpPr txBox="1">
            <a:spLocks noGrp="1"/>
          </p:cNvSpPr>
          <p:nvPr>
            <p:ph type="title" idx="2" hasCustomPrompt="1"/>
          </p:nvPr>
        </p:nvSpPr>
        <p:spPr>
          <a:xfrm>
            <a:off x="720000" y="697075"/>
            <a:ext cx="3981900" cy="841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52" name="Google Shape;52;p3"/>
          <p:cNvSpPr txBox="1">
            <a:spLocks noGrp="1"/>
          </p:cNvSpPr>
          <p:nvPr>
            <p:ph type="subTitle" idx="1"/>
          </p:nvPr>
        </p:nvSpPr>
        <p:spPr>
          <a:xfrm>
            <a:off x="720000" y="3330175"/>
            <a:ext cx="2615100" cy="71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632237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7"/>
          <p:cNvSpPr txBox="1">
            <a:spLocks noGrp="1"/>
          </p:cNvSpPr>
          <p:nvPr>
            <p:ph type="title"/>
          </p:nvPr>
        </p:nvSpPr>
        <p:spPr>
          <a:xfrm>
            <a:off x="720000" y="458150"/>
            <a:ext cx="3597000" cy="114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61" name="Google Shape;261;p7"/>
          <p:cNvSpPr txBox="1">
            <a:spLocks noGrp="1"/>
          </p:cNvSpPr>
          <p:nvPr>
            <p:ph type="subTitle" idx="1"/>
          </p:nvPr>
        </p:nvSpPr>
        <p:spPr>
          <a:xfrm>
            <a:off x="720000" y="1829450"/>
            <a:ext cx="4046700" cy="2298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800"/>
              <a:buFont typeface="Open Sans"/>
              <a:buChar char="●"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800"/>
              <a:buFont typeface="Open Sans"/>
              <a:buChar char="○"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999999"/>
              </a:buClr>
              <a:buSzPts val="800"/>
              <a:buFont typeface="Open Sans"/>
              <a:buChar char="■"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999999"/>
              </a:buClr>
              <a:buSzPts val="800"/>
              <a:buFont typeface="Open Sans"/>
              <a:buChar char="●"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999999"/>
              </a:buClr>
              <a:buSzPts val="1200"/>
              <a:buFont typeface="Open Sans"/>
              <a:buChar char="○"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999999"/>
              </a:buClr>
              <a:buSzPts val="1200"/>
              <a:buFont typeface="Open Sans"/>
              <a:buChar char="■"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999999"/>
              </a:buClr>
              <a:buSzPts val="700"/>
              <a:buFont typeface="Open Sans"/>
              <a:buChar char="●"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999999"/>
              </a:buClr>
              <a:buSzPts val="700"/>
              <a:buFont typeface="Open Sans"/>
              <a:buChar char="○"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rgbClr val="999999"/>
              </a:buClr>
              <a:buSzPts val="600"/>
              <a:buFont typeface="Open Sans"/>
              <a:buChar char="■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406740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able of Contents">
    <p:spTree>
      <p:nvGrpSpPr>
        <p:cNvPr id="1" name="Shape 4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2" name="Google Shape;482;p13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483" name="Google Shape;483;p13"/>
          <p:cNvSpPr txBox="1">
            <a:spLocks noGrp="1"/>
          </p:cNvSpPr>
          <p:nvPr>
            <p:ph type="title" idx="2"/>
          </p:nvPr>
        </p:nvSpPr>
        <p:spPr>
          <a:xfrm>
            <a:off x="720000" y="2073150"/>
            <a:ext cx="2305500" cy="28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484" name="Google Shape;484;p13"/>
          <p:cNvSpPr txBox="1">
            <a:spLocks noGrp="1"/>
          </p:cNvSpPr>
          <p:nvPr>
            <p:ph type="subTitle" idx="1"/>
          </p:nvPr>
        </p:nvSpPr>
        <p:spPr>
          <a:xfrm>
            <a:off x="720000" y="2421775"/>
            <a:ext cx="230550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5" name="Google Shape;485;p13"/>
          <p:cNvSpPr txBox="1">
            <a:spLocks noGrp="1"/>
          </p:cNvSpPr>
          <p:nvPr>
            <p:ph type="title" idx="3"/>
          </p:nvPr>
        </p:nvSpPr>
        <p:spPr>
          <a:xfrm>
            <a:off x="3419270" y="2073150"/>
            <a:ext cx="2305500" cy="28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486" name="Google Shape;486;p13"/>
          <p:cNvSpPr txBox="1">
            <a:spLocks noGrp="1"/>
          </p:cNvSpPr>
          <p:nvPr>
            <p:ph type="subTitle" idx="4"/>
          </p:nvPr>
        </p:nvSpPr>
        <p:spPr>
          <a:xfrm>
            <a:off x="3419270" y="2421775"/>
            <a:ext cx="230550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7" name="Google Shape;487;p13"/>
          <p:cNvSpPr txBox="1">
            <a:spLocks noGrp="1"/>
          </p:cNvSpPr>
          <p:nvPr>
            <p:ph type="title" idx="5"/>
          </p:nvPr>
        </p:nvSpPr>
        <p:spPr>
          <a:xfrm>
            <a:off x="720000" y="3680075"/>
            <a:ext cx="2305500" cy="28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488" name="Google Shape;488;p13"/>
          <p:cNvSpPr txBox="1">
            <a:spLocks noGrp="1"/>
          </p:cNvSpPr>
          <p:nvPr>
            <p:ph type="subTitle" idx="6"/>
          </p:nvPr>
        </p:nvSpPr>
        <p:spPr>
          <a:xfrm>
            <a:off x="720000" y="4028700"/>
            <a:ext cx="230550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9" name="Google Shape;489;p13"/>
          <p:cNvSpPr txBox="1">
            <a:spLocks noGrp="1"/>
          </p:cNvSpPr>
          <p:nvPr>
            <p:ph type="title" idx="7"/>
          </p:nvPr>
        </p:nvSpPr>
        <p:spPr>
          <a:xfrm>
            <a:off x="3419270" y="3680075"/>
            <a:ext cx="2305500" cy="28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490" name="Google Shape;490;p13"/>
          <p:cNvSpPr txBox="1">
            <a:spLocks noGrp="1"/>
          </p:cNvSpPr>
          <p:nvPr>
            <p:ph type="subTitle" idx="8"/>
          </p:nvPr>
        </p:nvSpPr>
        <p:spPr>
          <a:xfrm>
            <a:off x="3419270" y="4028700"/>
            <a:ext cx="230550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1" name="Google Shape;491;p13"/>
          <p:cNvSpPr txBox="1">
            <a:spLocks noGrp="1"/>
          </p:cNvSpPr>
          <p:nvPr>
            <p:ph type="title" idx="9"/>
          </p:nvPr>
        </p:nvSpPr>
        <p:spPr>
          <a:xfrm>
            <a:off x="6118547" y="2073150"/>
            <a:ext cx="2305500" cy="28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492" name="Google Shape;492;p13"/>
          <p:cNvSpPr txBox="1">
            <a:spLocks noGrp="1"/>
          </p:cNvSpPr>
          <p:nvPr>
            <p:ph type="subTitle" idx="13"/>
          </p:nvPr>
        </p:nvSpPr>
        <p:spPr>
          <a:xfrm>
            <a:off x="6118547" y="2421775"/>
            <a:ext cx="230550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3" name="Google Shape;493;p13"/>
          <p:cNvSpPr txBox="1">
            <a:spLocks noGrp="1"/>
          </p:cNvSpPr>
          <p:nvPr>
            <p:ph type="title" idx="14"/>
          </p:nvPr>
        </p:nvSpPr>
        <p:spPr>
          <a:xfrm>
            <a:off x="6118547" y="3680075"/>
            <a:ext cx="2305500" cy="28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494" name="Google Shape;494;p13"/>
          <p:cNvSpPr txBox="1">
            <a:spLocks noGrp="1"/>
          </p:cNvSpPr>
          <p:nvPr>
            <p:ph type="subTitle" idx="15"/>
          </p:nvPr>
        </p:nvSpPr>
        <p:spPr>
          <a:xfrm>
            <a:off x="6118547" y="4028700"/>
            <a:ext cx="230550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5" name="Google Shape;495;p13"/>
          <p:cNvSpPr txBox="1">
            <a:spLocks noGrp="1"/>
          </p:cNvSpPr>
          <p:nvPr>
            <p:ph type="title" idx="16" hasCustomPrompt="1"/>
          </p:nvPr>
        </p:nvSpPr>
        <p:spPr>
          <a:xfrm>
            <a:off x="1380300" y="1725039"/>
            <a:ext cx="984900" cy="11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r>
              <a:t>xx%</a:t>
            </a:r>
          </a:p>
        </p:txBody>
      </p:sp>
      <p:sp>
        <p:nvSpPr>
          <p:cNvPr id="496" name="Google Shape;496;p13"/>
          <p:cNvSpPr txBox="1">
            <a:spLocks noGrp="1"/>
          </p:cNvSpPr>
          <p:nvPr>
            <p:ph type="title" idx="17" hasCustomPrompt="1"/>
          </p:nvPr>
        </p:nvSpPr>
        <p:spPr>
          <a:xfrm>
            <a:off x="4079571" y="1715547"/>
            <a:ext cx="984900" cy="11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r>
              <a:t>xx%</a:t>
            </a:r>
          </a:p>
        </p:txBody>
      </p:sp>
      <p:sp>
        <p:nvSpPr>
          <p:cNvPr id="497" name="Google Shape;497;p13"/>
          <p:cNvSpPr txBox="1">
            <a:spLocks noGrp="1"/>
          </p:cNvSpPr>
          <p:nvPr>
            <p:ph type="title" idx="18" hasCustomPrompt="1"/>
          </p:nvPr>
        </p:nvSpPr>
        <p:spPr>
          <a:xfrm>
            <a:off x="6778850" y="1725039"/>
            <a:ext cx="984900" cy="11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r>
              <a:t>xx%</a:t>
            </a:r>
          </a:p>
        </p:txBody>
      </p:sp>
      <p:sp>
        <p:nvSpPr>
          <p:cNvPr id="498" name="Google Shape;498;p13"/>
          <p:cNvSpPr txBox="1">
            <a:spLocks noGrp="1"/>
          </p:cNvSpPr>
          <p:nvPr>
            <p:ph type="title" idx="19" hasCustomPrompt="1"/>
          </p:nvPr>
        </p:nvSpPr>
        <p:spPr>
          <a:xfrm>
            <a:off x="1380300" y="3322729"/>
            <a:ext cx="984900" cy="11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r>
              <a:t>xx%</a:t>
            </a:r>
          </a:p>
        </p:txBody>
      </p:sp>
      <p:sp>
        <p:nvSpPr>
          <p:cNvPr id="499" name="Google Shape;499;p13"/>
          <p:cNvSpPr txBox="1">
            <a:spLocks noGrp="1"/>
          </p:cNvSpPr>
          <p:nvPr>
            <p:ph type="title" idx="20" hasCustomPrompt="1"/>
          </p:nvPr>
        </p:nvSpPr>
        <p:spPr>
          <a:xfrm>
            <a:off x="4079571" y="3322729"/>
            <a:ext cx="984900" cy="11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r>
              <a:t>xx%</a:t>
            </a:r>
          </a:p>
        </p:txBody>
      </p:sp>
      <p:sp>
        <p:nvSpPr>
          <p:cNvPr id="500" name="Google Shape;500;p13"/>
          <p:cNvSpPr txBox="1">
            <a:spLocks noGrp="1"/>
          </p:cNvSpPr>
          <p:nvPr>
            <p:ph type="title" idx="21" hasCustomPrompt="1"/>
          </p:nvPr>
        </p:nvSpPr>
        <p:spPr>
          <a:xfrm>
            <a:off x="6778850" y="3322729"/>
            <a:ext cx="984900" cy="11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r>
              <a:t>xx%</a:t>
            </a:r>
          </a:p>
        </p:txBody>
      </p:sp>
    </p:spTree>
    <p:extLst>
      <p:ext uri="{BB962C8B-B14F-4D97-AF65-F5344CB8AC3E}">
        <p14:creationId xmlns:p14="http://schemas.microsoft.com/office/powerpoint/2010/main" val="13259672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Title Only 2">
    <p:spTree>
      <p:nvGrpSpPr>
        <p:cNvPr id="1" name="Shape 7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" name="Google Shape;757;p18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34692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Title and Four Columns">
    <p:spTree>
      <p:nvGrpSpPr>
        <p:cNvPr id="1" name="Shape 1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8" name="Google Shape;1388;p32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 b="1"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389" name="Google Shape;1389;p32"/>
          <p:cNvSpPr txBox="1">
            <a:spLocks noGrp="1"/>
          </p:cNvSpPr>
          <p:nvPr>
            <p:ph type="title" idx="2"/>
          </p:nvPr>
        </p:nvSpPr>
        <p:spPr>
          <a:xfrm>
            <a:off x="720000" y="1843892"/>
            <a:ext cx="1978200" cy="18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1390" name="Google Shape;1390;p32"/>
          <p:cNvSpPr txBox="1">
            <a:spLocks noGrp="1"/>
          </p:cNvSpPr>
          <p:nvPr>
            <p:ph type="subTitle" idx="1"/>
          </p:nvPr>
        </p:nvSpPr>
        <p:spPr>
          <a:xfrm>
            <a:off x="720000" y="2204775"/>
            <a:ext cx="1978200" cy="66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91" name="Google Shape;1391;p32"/>
          <p:cNvSpPr txBox="1">
            <a:spLocks noGrp="1"/>
          </p:cNvSpPr>
          <p:nvPr>
            <p:ph type="title" idx="3"/>
          </p:nvPr>
        </p:nvSpPr>
        <p:spPr>
          <a:xfrm>
            <a:off x="6445802" y="1843892"/>
            <a:ext cx="1978200" cy="18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1392" name="Google Shape;1392;p32"/>
          <p:cNvSpPr txBox="1">
            <a:spLocks noGrp="1"/>
          </p:cNvSpPr>
          <p:nvPr>
            <p:ph type="subTitle" idx="4"/>
          </p:nvPr>
        </p:nvSpPr>
        <p:spPr>
          <a:xfrm>
            <a:off x="6445804" y="2204775"/>
            <a:ext cx="1978200" cy="66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93" name="Google Shape;1393;p32"/>
          <p:cNvSpPr txBox="1">
            <a:spLocks noGrp="1"/>
          </p:cNvSpPr>
          <p:nvPr>
            <p:ph type="title" idx="5"/>
          </p:nvPr>
        </p:nvSpPr>
        <p:spPr>
          <a:xfrm>
            <a:off x="720000" y="3452867"/>
            <a:ext cx="1978200" cy="18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1394" name="Google Shape;1394;p32"/>
          <p:cNvSpPr txBox="1">
            <a:spLocks noGrp="1"/>
          </p:cNvSpPr>
          <p:nvPr>
            <p:ph type="subTitle" idx="6"/>
          </p:nvPr>
        </p:nvSpPr>
        <p:spPr>
          <a:xfrm>
            <a:off x="720000" y="3848100"/>
            <a:ext cx="1978200" cy="66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95" name="Google Shape;1395;p32"/>
          <p:cNvSpPr txBox="1">
            <a:spLocks noGrp="1"/>
          </p:cNvSpPr>
          <p:nvPr>
            <p:ph type="title" idx="7"/>
          </p:nvPr>
        </p:nvSpPr>
        <p:spPr>
          <a:xfrm>
            <a:off x="6445802" y="3452867"/>
            <a:ext cx="1978200" cy="18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1396" name="Google Shape;1396;p32"/>
          <p:cNvSpPr txBox="1">
            <a:spLocks noGrp="1"/>
          </p:cNvSpPr>
          <p:nvPr>
            <p:ph type="subTitle" idx="8"/>
          </p:nvPr>
        </p:nvSpPr>
        <p:spPr>
          <a:xfrm>
            <a:off x="6445804" y="3848100"/>
            <a:ext cx="1978200" cy="66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2852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Title Only 1">
    <p:spTree>
      <p:nvGrpSpPr>
        <p:cNvPr id="1" name="Shape 6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4" name="Google Shape;704;p17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261806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Title and Three Columns">
    <p:spTree>
      <p:nvGrpSpPr>
        <p:cNvPr id="1" name="Shape 1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6" name="Google Shape;1256;p30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 b="1"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257" name="Google Shape;1257;p30"/>
          <p:cNvSpPr txBox="1">
            <a:spLocks noGrp="1"/>
          </p:cNvSpPr>
          <p:nvPr>
            <p:ph type="title" idx="2"/>
          </p:nvPr>
        </p:nvSpPr>
        <p:spPr>
          <a:xfrm>
            <a:off x="798639" y="3104060"/>
            <a:ext cx="2175300" cy="194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1258" name="Google Shape;1258;p30"/>
          <p:cNvSpPr txBox="1">
            <a:spLocks noGrp="1"/>
          </p:cNvSpPr>
          <p:nvPr>
            <p:ph type="subTitle" idx="1"/>
          </p:nvPr>
        </p:nvSpPr>
        <p:spPr>
          <a:xfrm>
            <a:off x="798639" y="3608248"/>
            <a:ext cx="2175300" cy="7230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59" name="Google Shape;1259;p30"/>
          <p:cNvSpPr txBox="1">
            <a:spLocks noGrp="1"/>
          </p:cNvSpPr>
          <p:nvPr>
            <p:ph type="title" idx="3"/>
          </p:nvPr>
        </p:nvSpPr>
        <p:spPr>
          <a:xfrm>
            <a:off x="3512560" y="3104060"/>
            <a:ext cx="2175300" cy="194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1260" name="Google Shape;1260;p30"/>
          <p:cNvSpPr txBox="1">
            <a:spLocks noGrp="1"/>
          </p:cNvSpPr>
          <p:nvPr>
            <p:ph type="subTitle" idx="4"/>
          </p:nvPr>
        </p:nvSpPr>
        <p:spPr>
          <a:xfrm>
            <a:off x="3512560" y="3608248"/>
            <a:ext cx="2175300" cy="7230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61" name="Google Shape;1261;p30"/>
          <p:cNvSpPr txBox="1">
            <a:spLocks noGrp="1"/>
          </p:cNvSpPr>
          <p:nvPr>
            <p:ph type="title" idx="5"/>
          </p:nvPr>
        </p:nvSpPr>
        <p:spPr>
          <a:xfrm>
            <a:off x="6168152" y="3104060"/>
            <a:ext cx="2175300" cy="194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1262" name="Google Shape;1262;p30"/>
          <p:cNvSpPr txBox="1">
            <a:spLocks noGrp="1"/>
          </p:cNvSpPr>
          <p:nvPr>
            <p:ph type="subTitle" idx="6"/>
          </p:nvPr>
        </p:nvSpPr>
        <p:spPr>
          <a:xfrm>
            <a:off x="6168152" y="3608248"/>
            <a:ext cx="2175300" cy="7230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62036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090422" y="1385316"/>
            <a:ext cx="720564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2453193"/>
      </p:ext>
    </p:extLst>
  </p:cSld>
  <p:clrMapOvr>
    <a:masterClrMapping/>
  </p:clrMapOvr>
  <p:hf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p11"/>
          <p:cNvSpPr txBox="1">
            <a:spLocks noGrp="1"/>
          </p:cNvSpPr>
          <p:nvPr>
            <p:ph type="title" hasCustomPrompt="1"/>
          </p:nvPr>
        </p:nvSpPr>
        <p:spPr>
          <a:xfrm>
            <a:off x="1284000" y="1163400"/>
            <a:ext cx="6576000" cy="49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500"/>
            </a:lvl1pPr>
            <a:lvl2pPr lvl="1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2pPr>
            <a:lvl3pPr lvl="2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3pPr>
            <a:lvl4pPr lvl="3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4pPr>
            <a:lvl5pPr lvl="4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5pPr>
            <a:lvl6pPr lvl="5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6pPr>
            <a:lvl7pPr lvl="6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7pPr>
            <a:lvl8pPr lvl="7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8pPr>
            <a:lvl9pPr lvl="8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9pPr>
          </a:lstStyle>
          <a:p>
            <a:r>
              <a:t>xx%</a:t>
            </a:r>
          </a:p>
        </p:txBody>
      </p:sp>
      <p:sp>
        <p:nvSpPr>
          <p:cNvPr id="450" name="Google Shape;450;p11"/>
          <p:cNvSpPr txBox="1">
            <a:spLocks noGrp="1"/>
          </p:cNvSpPr>
          <p:nvPr>
            <p:ph type="subTitle" idx="1"/>
          </p:nvPr>
        </p:nvSpPr>
        <p:spPr>
          <a:xfrm>
            <a:off x="1284000" y="2349375"/>
            <a:ext cx="6576000" cy="49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600"/>
              <a:buNone/>
              <a:defRPr sz="16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03697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0679" y="1317097"/>
            <a:ext cx="6482366" cy="1415963"/>
          </a:xfrm>
        </p:spPr>
        <p:txBody>
          <a:bodyPr anchor="b">
            <a:normAutofit/>
          </a:bodyPr>
          <a:lstStyle>
            <a:lvl1pPr algn="l">
              <a:defRPr sz="27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0679" y="2854647"/>
            <a:ext cx="6472835" cy="759697"/>
          </a:xfrm>
        </p:spPr>
        <p:txBody>
          <a:bodyPr tIns="91440">
            <a:normAutofit/>
          </a:bodyPr>
          <a:lstStyle>
            <a:lvl1pPr marL="0" indent="0" algn="l">
              <a:buNone/>
              <a:defRPr sz="135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090679" y="2853739"/>
            <a:ext cx="647283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3105404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6913" y="603667"/>
            <a:ext cx="7204226" cy="79447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85498" y="1508159"/>
            <a:ext cx="3483864" cy="258644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10328" y="1513007"/>
            <a:ext cx="3483864" cy="25811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090422" y="1385316"/>
            <a:ext cx="720564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1303001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5394" y="603123"/>
            <a:ext cx="7205746" cy="79223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5393" y="1514662"/>
            <a:ext cx="3483864" cy="60145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165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5393" y="2118202"/>
            <a:ext cx="3483864" cy="198334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9272" y="1517253"/>
            <a:ext cx="3483864" cy="601678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165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09272" y="2116119"/>
            <a:ext cx="3483864" cy="19780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11/8/2022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090422" y="1385316"/>
            <a:ext cx="720564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2067652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11/8/2022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090422" y="1385316"/>
            <a:ext cx="720564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2481787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11/8/2022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3619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3504" y="599230"/>
            <a:ext cx="2454824" cy="1685338"/>
          </a:xfrm>
        </p:spPr>
        <p:txBody>
          <a:bodyPr anchor="b">
            <a:normAutofit/>
          </a:bodyPr>
          <a:lstStyle>
            <a:lvl1pPr algn="l">
              <a:defRPr sz="1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82785" y="599230"/>
            <a:ext cx="4509353" cy="349412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83504" y="2404119"/>
            <a:ext cx="2456260" cy="1686136"/>
          </a:xfrm>
        </p:spPr>
        <p:txBody>
          <a:bodyPr/>
          <a:lstStyle>
            <a:lvl1pPr marL="0" indent="0" algn="l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086210" y="2404118"/>
            <a:ext cx="2452118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13788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5608041" y="361628"/>
            <a:ext cx="3055900" cy="3861826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8405" y="847135"/>
            <a:ext cx="4149246" cy="1372938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3292" y="841907"/>
            <a:ext cx="2093378" cy="2899745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87747" y="2359494"/>
            <a:ext cx="4143303" cy="1502807"/>
          </a:xfrm>
        </p:spPr>
        <p:txBody>
          <a:bodyPr>
            <a:normAutofit/>
          </a:bodyPr>
          <a:lstStyle>
            <a:lvl1pPr marL="0" indent="0" algn="l">
              <a:buNone/>
              <a:defRPr sz="13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85537" y="4102393"/>
            <a:ext cx="4145513" cy="240092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11/8/2022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85537" y="238981"/>
            <a:ext cx="4155753" cy="24069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085537" y="2357704"/>
            <a:ext cx="414551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9432397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1514607"/>
            <a:ext cx="9144000" cy="3079456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4594860"/>
            <a:ext cx="9144000" cy="557213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88685" y="603390"/>
            <a:ext cx="7202456" cy="78692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8685" y="1511799"/>
            <a:ext cx="7202456" cy="25879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65604" y="247778"/>
            <a:ext cx="2625536" cy="2319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684" y="246981"/>
            <a:ext cx="4454127" cy="2319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0046" y="599230"/>
            <a:ext cx="608264" cy="377684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1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4596310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0887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1" r:id="rId12"/>
    <p:sldLayoutId id="2147483703" r:id="rId13"/>
    <p:sldLayoutId id="2147483705" r:id="rId14"/>
    <p:sldLayoutId id="2147483707" r:id="rId15"/>
    <p:sldLayoutId id="2147483708" r:id="rId16"/>
    <p:sldLayoutId id="2147483709" r:id="rId17"/>
    <p:sldLayoutId id="2147483711" r:id="rId18"/>
    <p:sldLayoutId id="2147483712" r:id="rId19"/>
    <p:sldLayoutId id="2147483713" r:id="rId20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4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120000"/>
        </a:lnSpc>
        <a:spcBef>
          <a:spcPts val="75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5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35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05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9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9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Relationship Id="rId4" Type="http://schemas.microsoft.com/office/2007/relationships/hdphoto" Target="../media/hdphoto1.wdp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spreadsheets/d/1Xr3bOMoQsQGocmECAH8wGy8AAECNVS0y0W3qdynjcCg/copy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2" name="Google Shape;1682;p43"/>
          <p:cNvSpPr/>
          <p:nvPr/>
        </p:nvSpPr>
        <p:spPr>
          <a:xfrm>
            <a:off x="729800" y="2375550"/>
            <a:ext cx="3913200" cy="253200"/>
          </a:xfrm>
          <a:prstGeom prst="rect">
            <a:avLst/>
          </a:prstGeom>
          <a:solidFill>
            <a:srgbClr val="C9E6E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83" name="Google Shape;1683;p43"/>
          <p:cNvSpPr/>
          <p:nvPr/>
        </p:nvSpPr>
        <p:spPr>
          <a:xfrm>
            <a:off x="729800" y="3234575"/>
            <a:ext cx="3913200" cy="253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5" name="Google Shape;1715;p43"/>
          <p:cNvSpPr txBox="1">
            <a:spLocks noGrp="1"/>
          </p:cNvSpPr>
          <p:nvPr>
            <p:ph type="ctrTitle"/>
          </p:nvPr>
        </p:nvSpPr>
        <p:spPr>
          <a:xfrm>
            <a:off x="9169" y="1575155"/>
            <a:ext cx="5892800" cy="1982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6350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dirty="0">
                <a:latin typeface="+mn-lt"/>
                <a:cs typeface="Times New Roman" panose="02020603050405020304" pitchFamily="18" charset="0"/>
              </a:rPr>
              <a:t>CHÀO MỪNG CÁC EM ĐẾN VỚI TIẾT HỌC! </a:t>
            </a:r>
            <a:endParaRPr sz="4000" dirty="0">
              <a:latin typeface="+mn-lt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7" name="Google Shape;2107;p54"/>
          <p:cNvSpPr/>
          <p:nvPr/>
        </p:nvSpPr>
        <p:spPr>
          <a:xfrm>
            <a:off x="1913641" y="542071"/>
            <a:ext cx="637648" cy="6547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124" name="Google Shape;2124;p54"/>
          <p:cNvSpPr/>
          <p:nvPr/>
        </p:nvSpPr>
        <p:spPr>
          <a:xfrm>
            <a:off x="7512337" y="3824235"/>
            <a:ext cx="272458" cy="194688"/>
          </a:xfrm>
          <a:custGeom>
            <a:avLst/>
            <a:gdLst/>
            <a:ahLst/>
            <a:cxnLst/>
            <a:rect l="l" t="t" r="r" b="b"/>
            <a:pathLst>
              <a:path w="26976" h="19276" extrusionOk="0">
                <a:moveTo>
                  <a:pt x="15950" y="0"/>
                </a:moveTo>
                <a:cubicBezTo>
                  <a:pt x="13031" y="0"/>
                  <a:pt x="10015" y="732"/>
                  <a:pt x="7398" y="1741"/>
                </a:cubicBezTo>
                <a:cubicBezTo>
                  <a:pt x="5488" y="2471"/>
                  <a:pt x="3682" y="3547"/>
                  <a:pt x="2350" y="5098"/>
                </a:cubicBezTo>
                <a:cubicBezTo>
                  <a:pt x="798" y="6904"/>
                  <a:pt x="0" y="9348"/>
                  <a:pt x="509" y="11710"/>
                </a:cubicBezTo>
                <a:cubicBezTo>
                  <a:pt x="706" y="12589"/>
                  <a:pt x="1042" y="13446"/>
                  <a:pt x="1505" y="14221"/>
                </a:cubicBezTo>
                <a:cubicBezTo>
                  <a:pt x="1563" y="14326"/>
                  <a:pt x="1621" y="14419"/>
                  <a:pt x="1690" y="14511"/>
                </a:cubicBezTo>
                <a:cubicBezTo>
                  <a:pt x="3103" y="16676"/>
                  <a:pt x="5429" y="18147"/>
                  <a:pt x="7930" y="18818"/>
                </a:cubicBezTo>
                <a:cubicBezTo>
                  <a:pt x="9127" y="19135"/>
                  <a:pt x="10364" y="19276"/>
                  <a:pt x="11607" y="19276"/>
                </a:cubicBezTo>
                <a:cubicBezTo>
                  <a:pt x="12948" y="19276"/>
                  <a:pt x="14296" y="19112"/>
                  <a:pt x="15606" y="18829"/>
                </a:cubicBezTo>
                <a:cubicBezTo>
                  <a:pt x="18790" y="18158"/>
                  <a:pt x="21928" y="16711"/>
                  <a:pt x="24023" y="14210"/>
                </a:cubicBezTo>
                <a:cubicBezTo>
                  <a:pt x="26107" y="11710"/>
                  <a:pt x="26975" y="8039"/>
                  <a:pt x="25597" y="5087"/>
                </a:cubicBezTo>
                <a:cubicBezTo>
                  <a:pt x="24405" y="2517"/>
                  <a:pt x="21753" y="861"/>
                  <a:pt x="18987" y="294"/>
                </a:cubicBezTo>
                <a:cubicBezTo>
                  <a:pt x="18001" y="92"/>
                  <a:pt x="16982" y="0"/>
                  <a:pt x="1595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128" name="Google Shape;2128;p54"/>
          <p:cNvSpPr/>
          <p:nvPr/>
        </p:nvSpPr>
        <p:spPr>
          <a:xfrm>
            <a:off x="7512337" y="3108110"/>
            <a:ext cx="272458" cy="194688"/>
          </a:xfrm>
          <a:custGeom>
            <a:avLst/>
            <a:gdLst/>
            <a:ahLst/>
            <a:cxnLst/>
            <a:rect l="l" t="t" r="r" b="b"/>
            <a:pathLst>
              <a:path w="26976" h="19276" extrusionOk="0">
                <a:moveTo>
                  <a:pt x="15950" y="0"/>
                </a:moveTo>
                <a:cubicBezTo>
                  <a:pt x="13031" y="0"/>
                  <a:pt x="10015" y="732"/>
                  <a:pt x="7398" y="1741"/>
                </a:cubicBezTo>
                <a:cubicBezTo>
                  <a:pt x="5488" y="2471"/>
                  <a:pt x="3682" y="3547"/>
                  <a:pt x="2350" y="5098"/>
                </a:cubicBezTo>
                <a:cubicBezTo>
                  <a:pt x="798" y="6904"/>
                  <a:pt x="0" y="9348"/>
                  <a:pt x="509" y="11710"/>
                </a:cubicBezTo>
                <a:cubicBezTo>
                  <a:pt x="706" y="12589"/>
                  <a:pt x="1042" y="13446"/>
                  <a:pt x="1505" y="14221"/>
                </a:cubicBezTo>
                <a:cubicBezTo>
                  <a:pt x="1563" y="14326"/>
                  <a:pt x="1621" y="14419"/>
                  <a:pt x="1690" y="14511"/>
                </a:cubicBezTo>
                <a:cubicBezTo>
                  <a:pt x="3103" y="16676"/>
                  <a:pt x="5429" y="18147"/>
                  <a:pt x="7930" y="18818"/>
                </a:cubicBezTo>
                <a:cubicBezTo>
                  <a:pt x="9127" y="19135"/>
                  <a:pt x="10364" y="19276"/>
                  <a:pt x="11607" y="19276"/>
                </a:cubicBezTo>
                <a:cubicBezTo>
                  <a:pt x="12948" y="19276"/>
                  <a:pt x="14296" y="19112"/>
                  <a:pt x="15606" y="18829"/>
                </a:cubicBezTo>
                <a:cubicBezTo>
                  <a:pt x="18790" y="18158"/>
                  <a:pt x="21928" y="16711"/>
                  <a:pt x="24023" y="14210"/>
                </a:cubicBezTo>
                <a:cubicBezTo>
                  <a:pt x="26107" y="11710"/>
                  <a:pt x="26975" y="8039"/>
                  <a:pt x="25597" y="5087"/>
                </a:cubicBezTo>
                <a:cubicBezTo>
                  <a:pt x="24405" y="2517"/>
                  <a:pt x="21753" y="861"/>
                  <a:pt x="18987" y="294"/>
                </a:cubicBezTo>
                <a:cubicBezTo>
                  <a:pt x="18001" y="92"/>
                  <a:pt x="16982" y="0"/>
                  <a:pt x="1595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D4AFC8C-8558-4203-8B8F-B6052ADEDB6B}"/>
              </a:ext>
            </a:extLst>
          </p:cNvPr>
          <p:cNvSpPr txBox="1"/>
          <p:nvPr/>
        </p:nvSpPr>
        <p:spPr>
          <a:xfrm>
            <a:off x="1813537" y="176657"/>
            <a:ext cx="88712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2200" b="1" i="0" u="none" strike="noStrike" kern="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Bài</a:t>
            </a:r>
            <a:r>
              <a:rPr kumimoji="0" lang="en-US" sz="22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1</a:t>
            </a:r>
            <a:endParaRPr kumimoji="0" lang="vi-VN" sz="2200" b="1" i="0" u="none" strike="noStrike" kern="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7460CCA-6752-4B2D-B1FA-53B3655EDAC9}"/>
              </a:ext>
            </a:extLst>
          </p:cNvPr>
          <p:cNvSpPr txBox="1"/>
          <p:nvPr/>
        </p:nvSpPr>
        <p:spPr>
          <a:xfrm>
            <a:off x="2700664" y="176657"/>
            <a:ext cx="4491503" cy="461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Gieo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ngẫu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nhiên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xúc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xắc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một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lần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. </a:t>
            </a:r>
            <a:endParaRPr kumimoji="0" lang="vi-VN" sz="2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E8BFD2C-2E0D-454C-B2BD-FCE828CA8AB0}"/>
              </a:ext>
            </a:extLst>
          </p:cNvPr>
          <p:cNvSpPr txBox="1"/>
          <p:nvPr/>
        </p:nvSpPr>
        <p:spPr>
          <a:xfrm>
            <a:off x="422888" y="1645021"/>
            <a:ext cx="8298224" cy="926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a)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Xét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biến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cố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“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Mặt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xuất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hiện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của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xúc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xắc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có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số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chấm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là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hợp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số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”.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Nêu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những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kết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quả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thuận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lợi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cho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biến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cố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đó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.</a:t>
            </a:r>
            <a:endParaRPr kumimoji="0" lang="vi-VN" sz="2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CEEF368-C452-40AE-94AE-A8362A8D9340}"/>
              </a:ext>
            </a:extLst>
          </p:cNvPr>
          <p:cNvSpPr txBox="1"/>
          <p:nvPr/>
        </p:nvSpPr>
        <p:spPr>
          <a:xfrm>
            <a:off x="422888" y="2629822"/>
            <a:ext cx="8298224" cy="926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b)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Xét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biến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cố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“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Mặt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xuất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hiện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của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xúc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xắc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có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số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chấm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là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số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chia 3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dư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1”.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Nêu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những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kết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quả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thuận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lợi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cho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biến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cố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đó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.</a:t>
            </a:r>
            <a:endParaRPr kumimoji="0" lang="vi-VN" sz="2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7A2C654-55CD-4437-9CA9-E54161C1694B}"/>
              </a:ext>
            </a:extLst>
          </p:cNvPr>
          <p:cNvSpPr txBox="1"/>
          <p:nvPr/>
        </p:nvSpPr>
        <p:spPr>
          <a:xfrm>
            <a:off x="457200" y="3635642"/>
            <a:ext cx="8298224" cy="926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c)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Xét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biến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cố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“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Mặt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xuất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hiện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của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xúc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xắc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có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số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chấm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là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ước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của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4”.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Nêu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những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kết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quả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thuận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lợi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cho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biến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cố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đó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.</a:t>
            </a:r>
            <a:endParaRPr kumimoji="0" lang="vi-VN" sz="2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pic>
        <p:nvPicPr>
          <p:cNvPr id="12" name="Picture 4" descr="Hình ảnh Xúc Xắc đỏ PNG , Clip Xúc Xắc, Trang Trí, Vectơ PNG miễn phí tải  tập tin PSDComment và Vector">
            <a:extLst>
              <a:ext uri="{FF2B5EF4-FFF2-40B4-BE49-F238E27FC236}">
                <a16:creationId xmlns:a16="http://schemas.microsoft.com/office/drawing/2014/main" id="{D4258029-C172-4D26-AE40-43062F2281A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>
                        <a14:foregroundMark x1="47969" y1="41875" x2="47969" y2="41875"/>
                        <a14:foregroundMark x1="47969" y1="50313" x2="47969" y2="50313"/>
                        <a14:foregroundMark x1="50938" y1="51406" x2="50938" y2="51406"/>
                        <a14:foregroundMark x1="46563" y1="48906" x2="46563" y2="48906"/>
                        <a14:foregroundMark x1="41719" y1="51875" x2="46250" y2="53281"/>
                        <a14:foregroundMark x1="46563" y1="53281" x2="46563" y2="53281"/>
                        <a14:foregroundMark x1="46563" y1="53281" x2="42969" y2="54219"/>
                        <a14:foregroundMark x1="34375" y1="50313" x2="30000" y2="50313"/>
                        <a14:foregroundMark x1="27031" y1="51406" x2="27031" y2="51406"/>
                        <a14:foregroundMark x1="26563" y1="51406" x2="27031" y2="52188"/>
                        <a14:foregroundMark x1="27344" y1="55156" x2="27344" y2="55156"/>
                        <a14:foregroundMark x1="28906" y1="55313" x2="29531" y2="55313"/>
                        <a14:foregroundMark x1="25000" y1="49531" x2="25000" y2="49531"/>
                        <a14:foregroundMark x1="25781" y1="48438" x2="25781" y2="48438"/>
                        <a14:foregroundMark x1="27187" y1="45938" x2="27813" y2="45625"/>
                        <a14:foregroundMark x1="27813" y1="44063" x2="27813" y2="44063"/>
                        <a14:foregroundMark x1="28125" y1="41094" x2="28125" y2="39219"/>
                        <a14:foregroundMark x1="28125" y1="36250" x2="28750" y2="35156"/>
                        <a14:foregroundMark x1="29375" y1="33750" x2="29375" y2="33750"/>
                        <a14:foregroundMark x1="31563" y1="30781" x2="31563" y2="30781"/>
                        <a14:foregroundMark x1="34688" y1="29219" x2="35469" y2="28750"/>
                        <a14:foregroundMark x1="37656" y1="28125" x2="39844" y2="28125"/>
                        <a14:foregroundMark x1="44219" y1="27500" x2="45000" y2="28125"/>
                        <a14:foregroundMark x1="45000" y1="30312" x2="45000" y2="31875"/>
                        <a14:foregroundMark x1="36875" y1="25000" x2="35938" y2="25313"/>
                        <a14:foregroundMark x1="35000" y1="25625" x2="34375" y2="27500"/>
                        <a14:foregroundMark x1="33750" y1="28750" x2="33750" y2="28750"/>
                        <a14:foregroundMark x1="33281" y1="27500" x2="33281" y2="27500"/>
                        <a14:foregroundMark x1="34688" y1="24531" x2="32656" y2="25625"/>
                        <a14:foregroundMark x1="31719" y1="26563" x2="31719" y2="26563"/>
                        <a14:foregroundMark x1="31406" y1="27656" x2="30938" y2="28906"/>
                        <a14:foregroundMark x1="30938" y1="28906" x2="30938" y2="28906"/>
                        <a14:foregroundMark x1="31406" y1="25000" x2="28906" y2="27187"/>
                        <a14:foregroundMark x1="28906" y1="28594" x2="28906" y2="29375"/>
                        <a14:foregroundMark x1="28906" y1="29688" x2="28906" y2="30938"/>
                        <a14:foregroundMark x1="28750" y1="31406" x2="28750" y2="32500"/>
                        <a14:foregroundMark x1="28438" y1="33438" x2="28438" y2="35938"/>
                        <a14:foregroundMark x1="28438" y1="36719" x2="28438" y2="37813"/>
                        <a14:foregroundMark x1="28438" y1="38594" x2="28125" y2="41406"/>
                        <a14:foregroundMark x1="28281" y1="42656" x2="28281" y2="42656"/>
                        <a14:foregroundMark x1="27344" y1="39531" x2="27344" y2="39531"/>
                        <a14:foregroundMark x1="57969" y1="12500" x2="57969" y2="125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2565" t="21858" r="22346" b="23841"/>
          <a:stretch/>
        </p:blipFill>
        <p:spPr bwMode="auto">
          <a:xfrm>
            <a:off x="3993046" y="906904"/>
            <a:ext cx="748833" cy="738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7889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9" grpId="0"/>
      <p:bldP spid="10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7" name="Google Shape;2107;p54"/>
          <p:cNvSpPr/>
          <p:nvPr/>
        </p:nvSpPr>
        <p:spPr>
          <a:xfrm>
            <a:off x="1913641" y="542071"/>
            <a:ext cx="651576" cy="130947"/>
          </a:xfrm>
          <a:prstGeom prst="rect">
            <a:avLst/>
          </a:prstGeom>
          <a:solidFill>
            <a:srgbClr val="FF7D2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D4AFC8C-8558-4203-8B8F-B6052ADEDB6B}"/>
              </a:ext>
            </a:extLst>
          </p:cNvPr>
          <p:cNvSpPr txBox="1"/>
          <p:nvPr/>
        </p:nvSpPr>
        <p:spPr>
          <a:xfrm>
            <a:off x="1813537" y="176657"/>
            <a:ext cx="88712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2200" b="1" i="0" u="none" strike="noStrike" kern="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Bài</a:t>
            </a:r>
            <a:r>
              <a:rPr kumimoji="0" lang="en-US" sz="22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2</a:t>
            </a:r>
            <a:endParaRPr kumimoji="0" lang="vi-VN" sz="2200" b="1" i="0" u="none" strike="noStrike" kern="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7460CCA-6752-4B2D-B1FA-53B3655EDAC9}"/>
                  </a:ext>
                </a:extLst>
              </p:cNvPr>
              <p:cNvSpPr txBox="1"/>
              <p:nvPr/>
            </p:nvSpPr>
            <p:spPr>
              <a:xfrm>
                <a:off x="180473" y="673018"/>
                <a:ext cx="9144000" cy="44519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30000"/>
                  </a:lnSpc>
                </a:pPr>
                <a:r>
                  <a:rPr lang="en-US" sz="2000" dirty="0"/>
                  <a:t>a) </a:t>
                </a:r>
                <a:r>
                  <a:rPr lang="en-US" sz="2000" i="1" dirty="0"/>
                  <a:t>M</a:t>
                </a:r>
                <a:r>
                  <a:rPr lang="en-US" sz="2000" dirty="0"/>
                  <a:t> </a:t>
                </a:r>
                <a:r>
                  <a:rPr lang="en-US" sz="2000" dirty="0" err="1"/>
                  <a:t>là</a:t>
                </a:r>
                <a:r>
                  <a:rPr lang="en-US" sz="2000" dirty="0"/>
                  <a:t> “</a:t>
                </a:r>
                <a:r>
                  <a:rPr lang="en-US" sz="2000" dirty="0" err="1"/>
                  <a:t>các</a:t>
                </a:r>
                <a:r>
                  <a:rPr lang="en-US" sz="2000" dirty="0"/>
                  <a:t> </a:t>
                </a:r>
                <a:r>
                  <a:rPr lang="en-US" sz="2000" dirty="0" err="1"/>
                  <a:t>kết</a:t>
                </a:r>
                <a:r>
                  <a:rPr lang="en-US" sz="2000" dirty="0"/>
                  <a:t> </a:t>
                </a:r>
                <a:r>
                  <a:rPr lang="en-US" sz="2000" dirty="0" err="1"/>
                  <a:t>quả</a:t>
                </a:r>
                <a:r>
                  <a:rPr lang="en-US" sz="2000" dirty="0"/>
                  <a:t> </a:t>
                </a:r>
                <a:r>
                  <a:rPr lang="en-US" sz="2000" dirty="0" err="1"/>
                  <a:t>có</a:t>
                </a:r>
                <a:r>
                  <a:rPr lang="en-US" sz="2000" dirty="0"/>
                  <a:t> </a:t>
                </a:r>
                <a:r>
                  <a:rPr lang="en-US" sz="2000" dirty="0" err="1"/>
                  <a:t>thể</a:t>
                </a:r>
                <a:r>
                  <a:rPr lang="en-US" sz="2000" dirty="0"/>
                  <a:t> </a:t>
                </a:r>
                <a:r>
                  <a:rPr lang="en-US" sz="2000" dirty="0" err="1"/>
                  <a:t>xảy</a:t>
                </a:r>
                <a:r>
                  <a:rPr lang="en-US" sz="2000" dirty="0"/>
                  <a:t> ra </a:t>
                </a:r>
                <a:r>
                  <a:rPr lang="en-US" sz="2000" dirty="0" err="1"/>
                  <a:t>đối</a:t>
                </a:r>
                <a:r>
                  <a:rPr lang="en-US" sz="2000" dirty="0"/>
                  <a:t> </a:t>
                </a:r>
                <a:r>
                  <a:rPr lang="en-US" sz="2000" dirty="0" err="1"/>
                  <a:t>với</a:t>
                </a:r>
                <a:r>
                  <a:rPr lang="en-US" sz="2000" dirty="0"/>
                  <a:t> </a:t>
                </a:r>
                <a:r>
                  <a:rPr lang="en-US" sz="2000" dirty="0" err="1"/>
                  <a:t>số</a:t>
                </a:r>
                <a:r>
                  <a:rPr lang="en-US" sz="2000" dirty="0"/>
                  <a:t> </a:t>
                </a:r>
                <a:r>
                  <a:rPr lang="en-US" sz="2000" dirty="0" err="1"/>
                  <a:t>xuất</a:t>
                </a:r>
                <a:r>
                  <a:rPr lang="en-US" sz="2000" dirty="0"/>
                  <a:t> </a:t>
                </a:r>
                <a:r>
                  <a:rPr lang="en-US" sz="2000" dirty="0" err="1"/>
                  <a:t>hiện</a:t>
                </a:r>
                <a:r>
                  <a:rPr lang="en-US" sz="2000" dirty="0"/>
                  <a:t> </a:t>
                </a:r>
                <a:r>
                  <a:rPr lang="en-US" sz="2000" dirty="0" err="1"/>
                  <a:t>trên</a:t>
                </a:r>
                <a:r>
                  <a:rPr lang="en-US" sz="2000" dirty="0"/>
                  <a:t> </a:t>
                </a:r>
                <a:r>
                  <a:rPr lang="en-US" sz="2000" dirty="0" err="1"/>
                  <a:t>thẻ</a:t>
                </a:r>
                <a:r>
                  <a:rPr lang="en-US" sz="2000" dirty="0"/>
                  <a:t> </a:t>
                </a:r>
                <a:r>
                  <a:rPr lang="en-US" sz="2000" dirty="0" err="1"/>
                  <a:t>được</a:t>
                </a:r>
                <a:r>
                  <a:rPr lang="en-US" sz="2000" dirty="0"/>
                  <a:t> </a:t>
                </a:r>
                <a:r>
                  <a:rPr lang="en-US" sz="2000" dirty="0" err="1"/>
                  <a:t>rút</a:t>
                </a:r>
                <a:r>
                  <a:rPr lang="en-US" sz="2000" dirty="0"/>
                  <a:t> ra”</a:t>
                </a:r>
              </a:p>
              <a:p>
                <a:pPr>
                  <a:lnSpc>
                    <a:spcPct val="130000"/>
                  </a:lnSpc>
                </a:pP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⇒ </m:t>
                    </m:r>
                  </m:oMath>
                </a14:m>
                <a:r>
                  <a:rPr lang="en-US" sz="2000" i="1" dirty="0"/>
                  <a:t>M </a:t>
                </a:r>
                <a:r>
                  <a:rPr lang="en-US" sz="2000" dirty="0"/>
                  <a:t> = {1, 2, 3, …, 51, 52}</a:t>
                </a:r>
              </a:p>
              <a:p>
                <a:pPr>
                  <a:lnSpc>
                    <a:spcPct val="130000"/>
                  </a:lnSpc>
                </a:pPr>
                <a:r>
                  <a:rPr lang="en-US" sz="2000" dirty="0"/>
                  <a:t>b) </a:t>
                </a:r>
                <a:r>
                  <a:rPr lang="en-US" sz="2000" dirty="0" err="1"/>
                  <a:t>Trong</a:t>
                </a:r>
                <a:r>
                  <a:rPr lang="en-US" sz="2000" dirty="0"/>
                  <a:t> </a:t>
                </a:r>
                <a:r>
                  <a:rPr lang="en-US" sz="2000" dirty="0" err="1"/>
                  <a:t>các</a:t>
                </a:r>
                <a:r>
                  <a:rPr lang="en-US" sz="2000" dirty="0"/>
                  <a:t> </a:t>
                </a:r>
                <a:r>
                  <a:rPr lang="en-US" sz="2000" dirty="0" err="1"/>
                  <a:t>số</a:t>
                </a:r>
                <a:r>
                  <a:rPr lang="en-US" sz="2000" dirty="0"/>
                  <a:t> 1, 2, 3, …, 51, 52, </a:t>
                </a:r>
                <a:r>
                  <a:rPr lang="en-US" sz="2000" dirty="0" err="1"/>
                  <a:t>có</a:t>
                </a:r>
                <a:r>
                  <a:rPr lang="en-US" sz="2000" dirty="0"/>
                  <a:t> 9 </a:t>
                </a:r>
                <a:r>
                  <a:rPr lang="en-US" sz="2000" dirty="0" err="1"/>
                  <a:t>số</a:t>
                </a:r>
                <a:r>
                  <a:rPr lang="en-US" sz="2000" dirty="0"/>
                  <a:t> </a:t>
                </a:r>
                <a:r>
                  <a:rPr lang="en-US" sz="2000" dirty="0" err="1"/>
                  <a:t>bé</a:t>
                </a:r>
                <a:r>
                  <a:rPr lang="en-US" sz="2000" dirty="0"/>
                  <a:t> </a:t>
                </a:r>
                <a:r>
                  <a:rPr lang="en-US" sz="2000" dirty="0" err="1"/>
                  <a:t>hơn</a:t>
                </a:r>
                <a:r>
                  <a:rPr lang="en-US" sz="2000" dirty="0"/>
                  <a:t> 10 </a:t>
                </a:r>
                <a:r>
                  <a:rPr lang="en-US" sz="2000" dirty="0" err="1"/>
                  <a:t>là</a:t>
                </a:r>
                <a:r>
                  <a:rPr lang="en-US" sz="2000" dirty="0"/>
                  <a:t>: 1, 2, 3, 4, 5, 6, 7, 8, 9.</a:t>
                </a:r>
              </a:p>
              <a:p>
                <a:pPr>
                  <a:lnSpc>
                    <a:spcPct val="130000"/>
                  </a:lnSpc>
                </a:pP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en-US" sz="2000" dirty="0"/>
                  <a:t> </a:t>
                </a:r>
                <a:r>
                  <a:rPr lang="en-US" sz="2000" dirty="0" err="1"/>
                  <a:t>có</a:t>
                </a:r>
                <a:r>
                  <a:rPr lang="en-US" sz="2000" dirty="0"/>
                  <a:t> </a:t>
                </a:r>
                <a:r>
                  <a:rPr lang="en-US" sz="2000" dirty="0" err="1"/>
                  <a:t>chín</a:t>
                </a:r>
                <a:r>
                  <a:rPr lang="en-US" sz="2000" dirty="0"/>
                  <a:t> </a:t>
                </a:r>
                <a:r>
                  <a:rPr lang="en-US" sz="2000" dirty="0" err="1"/>
                  <a:t>kết</a:t>
                </a:r>
                <a:r>
                  <a:rPr lang="en-US" sz="2000" dirty="0"/>
                  <a:t> </a:t>
                </a:r>
                <a:r>
                  <a:rPr lang="en-US" sz="2000" dirty="0" err="1"/>
                  <a:t>quả</a:t>
                </a:r>
                <a:r>
                  <a:rPr lang="en-US" sz="2000" dirty="0"/>
                  <a:t> </a:t>
                </a:r>
                <a:r>
                  <a:rPr lang="en-US" sz="2000" dirty="0" err="1"/>
                  <a:t>thuận</a:t>
                </a:r>
                <a:r>
                  <a:rPr lang="en-US" sz="2000" dirty="0"/>
                  <a:t> </a:t>
                </a:r>
                <a:r>
                  <a:rPr lang="en-US" sz="2000" dirty="0" err="1"/>
                  <a:t>lợi</a:t>
                </a:r>
                <a:r>
                  <a:rPr lang="en-US" sz="2000" dirty="0"/>
                  <a:t> </a:t>
                </a:r>
                <a:r>
                  <a:rPr lang="en-US" sz="2000" dirty="0" err="1"/>
                  <a:t>cho</a:t>
                </a:r>
                <a:r>
                  <a:rPr lang="en-US" sz="2000" dirty="0"/>
                  <a:t> </a:t>
                </a:r>
                <a:r>
                  <a:rPr lang="en-US" sz="2000" dirty="0" err="1"/>
                  <a:t>biến</a:t>
                </a:r>
                <a:r>
                  <a:rPr lang="en-US" sz="2000" dirty="0"/>
                  <a:t> </a:t>
                </a:r>
                <a:r>
                  <a:rPr lang="en-US" sz="2000" dirty="0" err="1"/>
                  <a:t>cố</a:t>
                </a:r>
                <a:r>
                  <a:rPr lang="en-US" sz="2000" dirty="0"/>
                  <a:t> “</a:t>
                </a:r>
                <a:r>
                  <a:rPr lang="en-US" sz="2000" dirty="0" err="1"/>
                  <a:t>Số</a:t>
                </a:r>
                <a:r>
                  <a:rPr lang="en-US" sz="2000" dirty="0"/>
                  <a:t> </a:t>
                </a:r>
                <a:r>
                  <a:rPr lang="en-US" sz="2000" dirty="0" err="1"/>
                  <a:t>xuất</a:t>
                </a:r>
                <a:r>
                  <a:rPr lang="en-US" sz="2000" dirty="0"/>
                  <a:t> </a:t>
                </a:r>
                <a:r>
                  <a:rPr lang="en-US" sz="2000" dirty="0" err="1"/>
                  <a:t>hiện</a:t>
                </a:r>
                <a:r>
                  <a:rPr lang="en-US" sz="2000" dirty="0"/>
                  <a:t> </a:t>
                </a:r>
                <a:r>
                  <a:rPr lang="en-US" sz="2000" dirty="0" err="1"/>
                  <a:t>trên</a:t>
                </a:r>
                <a:r>
                  <a:rPr lang="en-US" sz="2000" dirty="0"/>
                  <a:t> </a:t>
                </a:r>
                <a:r>
                  <a:rPr lang="en-US" sz="2000" dirty="0" err="1"/>
                  <a:t>thẻ</a:t>
                </a:r>
                <a:r>
                  <a:rPr lang="en-US" sz="2000" dirty="0"/>
                  <a:t> </a:t>
                </a:r>
                <a:r>
                  <a:rPr lang="en-US" sz="2000" dirty="0" err="1"/>
                  <a:t>để</a:t>
                </a:r>
                <a:r>
                  <a:rPr lang="en-US" sz="2000" dirty="0"/>
                  <a:t> </a:t>
                </a:r>
                <a:r>
                  <a:rPr lang="en-US" sz="2000" dirty="0" err="1"/>
                  <a:t>rút</a:t>
                </a:r>
                <a:r>
                  <a:rPr lang="en-US" sz="2000" dirty="0"/>
                  <a:t> ra </a:t>
                </a:r>
                <a:r>
                  <a:rPr lang="en-US" sz="2000" dirty="0" err="1"/>
                  <a:t>là</a:t>
                </a:r>
                <a:r>
                  <a:rPr lang="en-US" sz="2000" dirty="0"/>
                  <a:t> </a:t>
                </a:r>
                <a:r>
                  <a:rPr lang="en-US" sz="2000" dirty="0" err="1"/>
                  <a:t>số</a:t>
                </a:r>
                <a:r>
                  <a:rPr lang="en-US" sz="2000" dirty="0"/>
                  <a:t> </a:t>
                </a:r>
                <a:r>
                  <a:rPr lang="en-US" sz="2000" dirty="0" err="1"/>
                  <a:t>bé</a:t>
                </a:r>
                <a:r>
                  <a:rPr lang="en-US" sz="2000" dirty="0"/>
                  <a:t> </a:t>
                </a:r>
                <a:r>
                  <a:rPr lang="en-US" sz="2000" dirty="0" err="1"/>
                  <a:t>hơn</a:t>
                </a:r>
                <a:r>
                  <a:rPr lang="en-US" sz="2000" dirty="0"/>
                  <a:t> 10” </a:t>
                </a:r>
                <a:r>
                  <a:rPr lang="en-US" sz="2000" dirty="0" err="1"/>
                  <a:t>là</a:t>
                </a:r>
                <a:r>
                  <a:rPr lang="en-US" sz="2000" dirty="0"/>
                  <a:t>: 1, 2, 3, 4, 5, 6, 7, 8, 9 </a:t>
                </a:r>
              </a:p>
              <a:p>
                <a:pPr algn="ctr">
                  <a:lnSpc>
                    <a:spcPct val="130000"/>
                  </a:lnSpc>
                </a:pPr>
                <a:r>
                  <a:rPr lang="en-US" sz="2000" dirty="0"/>
                  <a:t>(</a:t>
                </a:r>
                <a:r>
                  <a:rPr lang="en-US" sz="2000" dirty="0" err="1"/>
                  <a:t>lấy</a:t>
                </a:r>
                <a:r>
                  <a:rPr lang="en-US" sz="2000" dirty="0"/>
                  <a:t> ra </a:t>
                </a:r>
                <a:r>
                  <a:rPr lang="en-US" sz="2000" dirty="0" err="1"/>
                  <a:t>từ</a:t>
                </a:r>
                <a:r>
                  <a:rPr lang="en-US" sz="2000" dirty="0"/>
                  <a:t> </a:t>
                </a:r>
                <a:r>
                  <a:rPr lang="en-US" sz="2000" dirty="0" err="1"/>
                  <a:t>tập</a:t>
                </a:r>
                <a:r>
                  <a:rPr lang="en-US" sz="2000" dirty="0"/>
                  <a:t> </a:t>
                </a:r>
                <a:r>
                  <a:rPr lang="en-US" sz="2000" dirty="0" err="1"/>
                  <a:t>hợp</a:t>
                </a:r>
                <a:r>
                  <a:rPr lang="en-US" sz="2000" dirty="0"/>
                  <a:t> </a:t>
                </a:r>
                <a:r>
                  <a:rPr lang="en-US" sz="2000" i="1" dirty="0"/>
                  <a:t>M </a:t>
                </a:r>
                <a:r>
                  <a:rPr lang="en-US" sz="2000" dirty="0"/>
                  <a:t> = {1, 2, 3, …, 51, 52}).</a:t>
                </a:r>
              </a:p>
              <a:p>
                <a:pPr>
                  <a:lnSpc>
                    <a:spcPct val="130000"/>
                  </a:lnSpc>
                </a:pPr>
                <a:r>
                  <a:rPr lang="en-US" sz="2000" dirty="0"/>
                  <a:t>c) </a:t>
                </a:r>
                <a:r>
                  <a:rPr lang="en-US" sz="2000" dirty="0" err="1"/>
                  <a:t>Trong</a:t>
                </a:r>
                <a:r>
                  <a:rPr lang="en-US" sz="2000" dirty="0"/>
                  <a:t> </a:t>
                </a:r>
                <a:r>
                  <a:rPr lang="en-US" sz="2000" dirty="0" err="1"/>
                  <a:t>các</a:t>
                </a:r>
                <a:r>
                  <a:rPr lang="en-US" sz="2000" dirty="0"/>
                  <a:t> </a:t>
                </a:r>
                <a:r>
                  <a:rPr lang="en-US" sz="2000" dirty="0" err="1"/>
                  <a:t>số</a:t>
                </a:r>
                <a:r>
                  <a:rPr lang="en-US" sz="2000" dirty="0"/>
                  <a:t> 1, 2, 3, …, 51, 52, </a:t>
                </a:r>
                <a:r>
                  <a:rPr lang="en-US" sz="2000" dirty="0" err="1"/>
                  <a:t>có</a:t>
                </a:r>
                <a:r>
                  <a:rPr lang="en-US" sz="2000" dirty="0"/>
                  <a:t> 3 </a:t>
                </a:r>
                <a:r>
                  <a:rPr lang="en-US" sz="2000" dirty="0" err="1"/>
                  <a:t>số</a:t>
                </a:r>
                <a:r>
                  <a:rPr lang="en-US" sz="2000" dirty="0"/>
                  <a:t> chia </a:t>
                </a:r>
                <a:r>
                  <a:rPr lang="en-US" sz="2000" dirty="0" err="1"/>
                  <a:t>cho</a:t>
                </a:r>
                <a:r>
                  <a:rPr lang="en-US" sz="2000" dirty="0"/>
                  <a:t> 4 </a:t>
                </a:r>
                <a:r>
                  <a:rPr lang="en-US" sz="2000" dirty="0" err="1"/>
                  <a:t>và</a:t>
                </a:r>
                <a:r>
                  <a:rPr lang="en-US" sz="2000" dirty="0"/>
                  <a:t> 5 </a:t>
                </a:r>
                <a:r>
                  <a:rPr lang="en-US" sz="2000" dirty="0" err="1"/>
                  <a:t>đều</a:t>
                </a:r>
                <a:r>
                  <a:rPr lang="en-US" sz="2000" dirty="0"/>
                  <a:t> </a:t>
                </a:r>
                <a:r>
                  <a:rPr lang="en-US" sz="2000" dirty="0" err="1"/>
                  <a:t>có</a:t>
                </a:r>
                <a:r>
                  <a:rPr lang="en-US" sz="2000" dirty="0"/>
                  <a:t> </a:t>
                </a:r>
                <a:r>
                  <a:rPr lang="en-US" sz="2000" dirty="0" err="1"/>
                  <a:t>số</a:t>
                </a:r>
                <a:r>
                  <a:rPr lang="en-US" sz="2000" dirty="0"/>
                  <a:t> </a:t>
                </a:r>
                <a:r>
                  <a:rPr lang="en-US" sz="2000" dirty="0" err="1"/>
                  <a:t>dư</a:t>
                </a:r>
                <a:r>
                  <a:rPr lang="en-US" sz="2000" dirty="0"/>
                  <a:t> </a:t>
                </a:r>
                <a:r>
                  <a:rPr lang="en-US" sz="2000" dirty="0" err="1"/>
                  <a:t>là</a:t>
                </a:r>
                <a:r>
                  <a:rPr lang="en-US" sz="2000" dirty="0"/>
                  <a:t> 1 </a:t>
                </a:r>
                <a:r>
                  <a:rPr lang="en-US" sz="2000" dirty="0" err="1"/>
                  <a:t>là</a:t>
                </a:r>
                <a:r>
                  <a:rPr lang="en-US" sz="2000" dirty="0"/>
                  <a:t>: 1, 21, 41.</a:t>
                </a:r>
              </a:p>
              <a:p>
                <a:pPr>
                  <a:lnSpc>
                    <a:spcPct val="130000"/>
                  </a:lnSpc>
                </a:pP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⇒ </m:t>
                    </m:r>
                  </m:oMath>
                </a14:m>
                <a:r>
                  <a:rPr lang="en-US" sz="2000" dirty="0" err="1"/>
                  <a:t>Có</a:t>
                </a:r>
                <a:r>
                  <a:rPr lang="en-US" sz="2000" dirty="0"/>
                  <a:t> 3 </a:t>
                </a:r>
                <a:r>
                  <a:rPr lang="en-US" sz="2000" dirty="0" err="1"/>
                  <a:t>kết</a:t>
                </a:r>
                <a:r>
                  <a:rPr lang="en-US" sz="2000" dirty="0"/>
                  <a:t> </a:t>
                </a:r>
                <a:r>
                  <a:rPr lang="en-US" sz="2000" dirty="0" err="1"/>
                  <a:t>quả</a:t>
                </a:r>
                <a:r>
                  <a:rPr lang="en-US" sz="2000" dirty="0"/>
                  <a:t> </a:t>
                </a:r>
                <a:r>
                  <a:rPr lang="en-US" sz="2000" dirty="0" err="1"/>
                  <a:t>thuận</a:t>
                </a:r>
                <a:r>
                  <a:rPr lang="en-US" sz="2000" dirty="0"/>
                  <a:t> </a:t>
                </a:r>
                <a:r>
                  <a:rPr lang="en-US" sz="2000" dirty="0" err="1"/>
                  <a:t>lợi</a:t>
                </a:r>
                <a:r>
                  <a:rPr lang="en-US" sz="2000" dirty="0"/>
                  <a:t> </a:t>
                </a:r>
                <a:r>
                  <a:rPr lang="en-US" sz="2000" dirty="0" err="1"/>
                  <a:t>cho</a:t>
                </a:r>
                <a:r>
                  <a:rPr lang="en-US" sz="2000" dirty="0"/>
                  <a:t> </a:t>
                </a:r>
                <a:r>
                  <a:rPr lang="en-US" sz="2000" dirty="0" err="1"/>
                  <a:t>biến</a:t>
                </a:r>
                <a:r>
                  <a:rPr lang="en-US" sz="2000" dirty="0"/>
                  <a:t> </a:t>
                </a:r>
                <a:r>
                  <a:rPr lang="en-US" sz="2000" dirty="0" err="1"/>
                  <a:t>cố</a:t>
                </a:r>
                <a:r>
                  <a:rPr lang="en-US" sz="2000" dirty="0"/>
                  <a:t> “</a:t>
                </a:r>
                <a:r>
                  <a:rPr lang="en-US" sz="2000" dirty="0" err="1"/>
                  <a:t>Số</a:t>
                </a:r>
                <a:r>
                  <a:rPr lang="en-US" sz="2000" dirty="0"/>
                  <a:t> </a:t>
                </a:r>
                <a:r>
                  <a:rPr lang="en-US" sz="2000" dirty="0" err="1"/>
                  <a:t>xuất</a:t>
                </a:r>
                <a:r>
                  <a:rPr lang="en-US" sz="2000" dirty="0"/>
                  <a:t> </a:t>
                </a:r>
                <a:r>
                  <a:rPr lang="en-US" sz="2000" dirty="0" err="1"/>
                  <a:t>hiện</a:t>
                </a:r>
                <a:r>
                  <a:rPr lang="en-US" sz="2000" dirty="0"/>
                  <a:t> </a:t>
                </a:r>
                <a:r>
                  <a:rPr lang="en-US" sz="2000" dirty="0" err="1"/>
                  <a:t>trên</a:t>
                </a:r>
                <a:r>
                  <a:rPr lang="en-US" sz="2000" dirty="0"/>
                  <a:t> </a:t>
                </a:r>
                <a:r>
                  <a:rPr lang="en-US" sz="2000" dirty="0" err="1"/>
                  <a:t>thẻ</a:t>
                </a:r>
                <a:r>
                  <a:rPr lang="en-US" sz="2000" dirty="0"/>
                  <a:t> </a:t>
                </a:r>
                <a:r>
                  <a:rPr lang="en-US" sz="2000" dirty="0" err="1"/>
                  <a:t>để</a:t>
                </a:r>
                <a:r>
                  <a:rPr lang="en-US" sz="2000" dirty="0"/>
                  <a:t> </a:t>
                </a:r>
                <a:r>
                  <a:rPr lang="en-US" sz="2000" dirty="0" err="1"/>
                  <a:t>rút</a:t>
                </a:r>
                <a:r>
                  <a:rPr lang="en-US" sz="2000" dirty="0"/>
                  <a:t> ra </a:t>
                </a:r>
                <a:r>
                  <a:rPr lang="en-US" sz="2000" dirty="0" err="1"/>
                  <a:t>là</a:t>
                </a:r>
                <a:r>
                  <a:rPr lang="en-US" sz="2000" dirty="0"/>
                  <a:t> </a:t>
                </a:r>
                <a:r>
                  <a:rPr lang="en-US" sz="2000" dirty="0" err="1"/>
                  <a:t>số</a:t>
                </a:r>
                <a:r>
                  <a:rPr lang="en-US" sz="2000" dirty="0"/>
                  <a:t> chia </a:t>
                </a:r>
                <a:r>
                  <a:rPr lang="en-US" sz="2000" dirty="0" err="1"/>
                  <a:t>cho</a:t>
                </a:r>
                <a:r>
                  <a:rPr lang="en-US" sz="2000" dirty="0"/>
                  <a:t> 4 </a:t>
                </a:r>
                <a:r>
                  <a:rPr lang="en-US" sz="2000" dirty="0" err="1"/>
                  <a:t>và</a:t>
                </a:r>
                <a:r>
                  <a:rPr lang="en-US" sz="2000" dirty="0"/>
                  <a:t> 5 </a:t>
                </a:r>
                <a:r>
                  <a:rPr lang="en-US" sz="2000" dirty="0" err="1"/>
                  <a:t>đều</a:t>
                </a:r>
                <a:r>
                  <a:rPr lang="en-US" sz="2000" dirty="0"/>
                  <a:t> </a:t>
                </a:r>
                <a:r>
                  <a:rPr lang="en-US" sz="2000" dirty="0" err="1"/>
                  <a:t>có</a:t>
                </a:r>
                <a:r>
                  <a:rPr lang="en-US" sz="2000" dirty="0"/>
                  <a:t> </a:t>
                </a:r>
                <a:r>
                  <a:rPr lang="en-US" sz="2000" dirty="0" err="1"/>
                  <a:t>số</a:t>
                </a:r>
                <a:r>
                  <a:rPr lang="en-US" sz="2000" dirty="0"/>
                  <a:t> </a:t>
                </a:r>
                <a:r>
                  <a:rPr lang="en-US" sz="2000" dirty="0" err="1"/>
                  <a:t>dư</a:t>
                </a:r>
                <a:r>
                  <a:rPr lang="en-US" sz="2000" dirty="0"/>
                  <a:t> </a:t>
                </a:r>
                <a:r>
                  <a:rPr lang="en-US" sz="2000" dirty="0" err="1"/>
                  <a:t>là</a:t>
                </a:r>
                <a:r>
                  <a:rPr lang="en-US" sz="2000" dirty="0"/>
                  <a:t> 1” </a:t>
                </a:r>
                <a:r>
                  <a:rPr lang="en-US" sz="2000" dirty="0" err="1"/>
                  <a:t>là</a:t>
                </a:r>
                <a:r>
                  <a:rPr lang="en-US" sz="2000" dirty="0"/>
                  <a:t>: 1, 21, 41 </a:t>
                </a:r>
              </a:p>
              <a:p>
                <a:pPr algn="ctr">
                  <a:lnSpc>
                    <a:spcPct val="130000"/>
                  </a:lnSpc>
                </a:pPr>
                <a:r>
                  <a:rPr lang="en-US" sz="2000" dirty="0"/>
                  <a:t>(</a:t>
                </a:r>
                <a:r>
                  <a:rPr lang="en-US" sz="2000" dirty="0" err="1"/>
                  <a:t>lấy</a:t>
                </a:r>
                <a:r>
                  <a:rPr lang="en-US" sz="2000" dirty="0"/>
                  <a:t> ra </a:t>
                </a:r>
                <a:r>
                  <a:rPr lang="en-US" sz="2000" dirty="0" err="1"/>
                  <a:t>từ</a:t>
                </a:r>
                <a:r>
                  <a:rPr lang="en-US" sz="2000" dirty="0"/>
                  <a:t> </a:t>
                </a:r>
                <a:r>
                  <a:rPr lang="en-US" sz="2000" dirty="0" err="1"/>
                  <a:t>tập</a:t>
                </a:r>
                <a:r>
                  <a:rPr lang="en-US" sz="2000" dirty="0"/>
                  <a:t> </a:t>
                </a:r>
                <a:r>
                  <a:rPr lang="en-US" sz="2000" dirty="0" err="1"/>
                  <a:t>hợp</a:t>
                </a:r>
                <a:r>
                  <a:rPr lang="en-US" sz="2000" dirty="0"/>
                  <a:t> </a:t>
                </a:r>
                <a:r>
                  <a:rPr lang="en-US" sz="2000" i="1" dirty="0"/>
                  <a:t>M </a:t>
                </a:r>
                <a:r>
                  <a:rPr lang="en-US" sz="2000" dirty="0"/>
                  <a:t> = {1, 2, 3, …, 51, 52}).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7460CCA-6752-4B2D-B1FA-53B3655EDA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473" y="673018"/>
                <a:ext cx="9144000" cy="4451924"/>
              </a:xfrm>
              <a:prstGeom prst="rect">
                <a:avLst/>
              </a:prstGeom>
              <a:blipFill>
                <a:blip r:embed="rId3"/>
                <a:stretch>
                  <a:fillRect l="-733" r="-333" b="-15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9718064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632B4A6-08D7-4015-B43B-1CC5307BC51D}"/>
              </a:ext>
            </a:extLst>
          </p:cNvPr>
          <p:cNvSpPr txBox="1"/>
          <p:nvPr/>
        </p:nvSpPr>
        <p:spPr>
          <a:xfrm>
            <a:off x="2014214" y="1940268"/>
            <a:ext cx="539461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5400" b="1" i="0" u="none" strike="noStrike" kern="0" cap="none" spc="0" normalizeH="0" baseline="0" noProof="0" dirty="0">
                <a:ln>
                  <a:noFill/>
                </a:ln>
                <a:solidFill>
                  <a:srgbClr val="C9E6E0">
                    <a:lumMod val="25000"/>
                  </a:srgbClr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VẬN DỤNG</a:t>
            </a:r>
            <a:endParaRPr kumimoji="0" lang="vi-VN" sz="5400" b="1" i="0" u="none" strike="noStrike" kern="0" cap="none" spc="0" normalizeH="0" baseline="0" noProof="0" dirty="0">
              <a:ln>
                <a:noFill/>
              </a:ln>
              <a:solidFill>
                <a:srgbClr val="C9E6E0">
                  <a:lumMod val="25000"/>
                </a:srgbClr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01424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3" name="Google Shape;2173;p56"/>
          <p:cNvSpPr/>
          <p:nvPr/>
        </p:nvSpPr>
        <p:spPr>
          <a:xfrm>
            <a:off x="1168950" y="783149"/>
            <a:ext cx="884165" cy="1440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3BFE7F2-CFC6-48B2-A768-F0EEF2423228}"/>
              </a:ext>
            </a:extLst>
          </p:cNvPr>
          <p:cNvSpPr txBox="1"/>
          <p:nvPr/>
        </p:nvSpPr>
        <p:spPr>
          <a:xfrm>
            <a:off x="1168950" y="324093"/>
            <a:ext cx="107723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err="1">
                <a:solidFill>
                  <a:srgbClr val="0070C0"/>
                </a:solidFill>
              </a:rPr>
              <a:t>Bài</a:t>
            </a:r>
            <a:r>
              <a:rPr lang="en-US" sz="2200" b="1" dirty="0">
                <a:solidFill>
                  <a:srgbClr val="0070C0"/>
                </a:solidFill>
              </a:rPr>
              <a:t> 4</a:t>
            </a:r>
            <a:endParaRPr lang="vi-VN" sz="2200" b="1" dirty="0">
              <a:solidFill>
                <a:srgbClr val="0070C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A0368F7-DB7F-4EC0-ACE9-D1D23813EB11}"/>
              </a:ext>
            </a:extLst>
          </p:cNvPr>
          <p:cNvSpPr txBox="1"/>
          <p:nvPr/>
        </p:nvSpPr>
        <p:spPr>
          <a:xfrm>
            <a:off x="613610" y="927229"/>
            <a:ext cx="8241063" cy="4190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vi-VN" sz="2000" dirty="0"/>
              <a:t>Tổ I của lớp 7D có 5 học sinh nữ là: Ánh, Châu, Hương, Hoa, Ngân và 5 học sinh n</a:t>
            </a:r>
            <a:r>
              <a:rPr lang="en-US" sz="2000" dirty="0"/>
              <a:t>a</a:t>
            </a:r>
            <a:r>
              <a:rPr lang="vi-VN" sz="2000" dirty="0"/>
              <a:t>m là: Bình, Dũng, Hùng, Huy, Việt. Chọn ra ngẫu nhiên một học sinh trong Tổ I của lớp 7D.</a:t>
            </a:r>
          </a:p>
          <a:p>
            <a:pPr algn="just">
              <a:lnSpc>
                <a:spcPct val="150000"/>
              </a:lnSpc>
            </a:pPr>
            <a:r>
              <a:rPr lang="vi-VN" sz="2000" dirty="0"/>
              <a:t>a) Viết tập hợp P gồm các kết quả có thể xảy ra đối với học sinh được chọn ra.</a:t>
            </a:r>
          </a:p>
          <a:p>
            <a:pPr algn="just">
              <a:lnSpc>
                <a:spcPct val="150000"/>
              </a:lnSpc>
            </a:pPr>
            <a:r>
              <a:rPr lang="vi-VN" sz="2000" dirty="0"/>
              <a:t>b) Xét biến cố “Học sinh được chọn ra là học sinh nữ". Nêu những kết quả thuận lợi cho biến cố đó.</a:t>
            </a:r>
          </a:p>
          <a:p>
            <a:pPr algn="just">
              <a:lnSpc>
                <a:spcPct val="150000"/>
              </a:lnSpc>
            </a:pPr>
            <a:r>
              <a:rPr lang="vi-VN" sz="2000" dirty="0"/>
              <a:t>c) Xét biến cố </a:t>
            </a:r>
            <a:r>
              <a:rPr lang="en-US" sz="2000" dirty="0"/>
              <a:t>“</a:t>
            </a:r>
            <a:r>
              <a:rPr lang="vi-VN" sz="2000" dirty="0"/>
              <a:t>Học sinh được chọn ra là học sinh nam". N</a:t>
            </a:r>
            <a:r>
              <a:rPr lang="en-US" sz="2000" dirty="0"/>
              <a:t>ê</a:t>
            </a:r>
            <a:r>
              <a:rPr lang="vi-VN" sz="2000" dirty="0"/>
              <a:t>u những kết quả thuận lợi cho biến cố đó.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6E16CABE-5A60-4AAF-963A-7DC4F7B97CB9}"/>
                  </a:ext>
                </a:extLst>
              </p:cNvPr>
              <p:cNvSpPr txBox="1"/>
              <p:nvPr/>
            </p:nvSpPr>
            <p:spPr>
              <a:xfrm>
                <a:off x="457200" y="316403"/>
                <a:ext cx="8686800" cy="485203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30000"/>
                  </a:lnSpc>
                </a:pPr>
                <a:r>
                  <a:rPr lang="en-US" sz="2000" dirty="0"/>
                  <a:t>a) </a:t>
                </a:r>
                <a:r>
                  <a:rPr lang="en-US" sz="2000" dirty="0" err="1"/>
                  <a:t>Tập</a:t>
                </a:r>
                <a:r>
                  <a:rPr lang="en-US" sz="2000" dirty="0"/>
                  <a:t> </a:t>
                </a:r>
                <a:r>
                  <a:rPr lang="en-US" sz="2000" dirty="0" err="1"/>
                  <a:t>hợp</a:t>
                </a:r>
                <a:r>
                  <a:rPr lang="en-US" sz="2000" dirty="0"/>
                  <a:t> </a:t>
                </a:r>
                <a:r>
                  <a:rPr lang="en-US" sz="2000" i="1" dirty="0"/>
                  <a:t>P </a:t>
                </a:r>
                <a:r>
                  <a:rPr lang="en-US" sz="2000" dirty="0" err="1"/>
                  <a:t>gồm</a:t>
                </a:r>
                <a:r>
                  <a:rPr lang="en-US" sz="2000" dirty="0"/>
                  <a:t> </a:t>
                </a:r>
                <a:r>
                  <a:rPr lang="en-US" sz="2000" dirty="0" err="1"/>
                  <a:t>các</a:t>
                </a:r>
                <a:r>
                  <a:rPr lang="en-US" sz="2000" dirty="0"/>
                  <a:t> </a:t>
                </a:r>
                <a:r>
                  <a:rPr lang="en-US" sz="2000" dirty="0" err="1"/>
                  <a:t>kết</a:t>
                </a:r>
                <a:r>
                  <a:rPr lang="en-US" sz="2000" dirty="0"/>
                  <a:t> </a:t>
                </a:r>
                <a:r>
                  <a:rPr lang="en-US" sz="2000" dirty="0" err="1"/>
                  <a:t>quả</a:t>
                </a:r>
                <a:r>
                  <a:rPr lang="en-US" sz="2000" dirty="0"/>
                  <a:t> </a:t>
                </a:r>
                <a:r>
                  <a:rPr lang="en-US" sz="2000" dirty="0" err="1"/>
                  <a:t>có</a:t>
                </a:r>
                <a:r>
                  <a:rPr lang="en-US" sz="2000" dirty="0"/>
                  <a:t> </a:t>
                </a:r>
                <a:r>
                  <a:rPr lang="en-US" sz="2000" dirty="0" err="1"/>
                  <a:t>thể</a:t>
                </a:r>
                <a:r>
                  <a:rPr lang="en-US" sz="2000" dirty="0"/>
                  <a:t> </a:t>
                </a:r>
                <a:r>
                  <a:rPr lang="en-US" sz="2000" dirty="0" err="1"/>
                  <a:t>xảy</a:t>
                </a:r>
                <a:r>
                  <a:rPr lang="en-US" sz="2000" dirty="0"/>
                  <a:t> ra </a:t>
                </a:r>
                <a:r>
                  <a:rPr lang="en-US" sz="2000" dirty="0" err="1"/>
                  <a:t>đối</a:t>
                </a:r>
                <a:r>
                  <a:rPr lang="en-US" sz="2000" dirty="0"/>
                  <a:t> </a:t>
                </a:r>
                <a:r>
                  <a:rPr lang="en-US" sz="2000" dirty="0" err="1"/>
                  <a:t>với</a:t>
                </a:r>
                <a:r>
                  <a:rPr lang="en-US" sz="2000" dirty="0"/>
                  <a:t> </a:t>
                </a:r>
                <a:r>
                  <a:rPr lang="en-US" sz="2000" dirty="0" err="1"/>
                  <a:t>học</a:t>
                </a:r>
                <a:r>
                  <a:rPr lang="en-US" sz="2000" dirty="0"/>
                  <a:t> </a:t>
                </a:r>
                <a:r>
                  <a:rPr lang="en-US" sz="2000" dirty="0" err="1"/>
                  <a:t>sinh</a:t>
                </a:r>
                <a:r>
                  <a:rPr lang="en-US" sz="2000" dirty="0"/>
                  <a:t> </a:t>
                </a:r>
                <a:r>
                  <a:rPr lang="en-US" sz="2000" dirty="0" err="1"/>
                  <a:t>được</a:t>
                </a:r>
                <a:r>
                  <a:rPr lang="en-US" sz="2000" dirty="0"/>
                  <a:t> </a:t>
                </a:r>
                <a:r>
                  <a:rPr lang="en-US" sz="2000" dirty="0" err="1"/>
                  <a:t>chọn</a:t>
                </a:r>
                <a:r>
                  <a:rPr lang="en-US" sz="2000" dirty="0"/>
                  <a:t> ra </a:t>
                </a:r>
                <a:r>
                  <a:rPr lang="en-US" sz="2000" dirty="0" err="1"/>
                  <a:t>là</a:t>
                </a:r>
                <a:r>
                  <a:rPr lang="en-US" sz="2000" dirty="0"/>
                  <a:t>: </a:t>
                </a:r>
                <a:r>
                  <a:rPr lang="en-US" sz="2000" i="1" dirty="0"/>
                  <a:t>P</a:t>
                </a:r>
                <a:r>
                  <a:rPr lang="en-US" sz="2000" dirty="0"/>
                  <a:t> = {</a:t>
                </a:r>
                <a:r>
                  <a:rPr lang="en-US" sz="2000" dirty="0" err="1"/>
                  <a:t>Ánh</a:t>
                </a:r>
                <a:r>
                  <a:rPr lang="en-US" sz="2000" dirty="0"/>
                  <a:t>, </a:t>
                </a:r>
                <a:r>
                  <a:rPr lang="en-US" sz="2000" dirty="0" err="1"/>
                  <a:t>Châu</a:t>
                </a:r>
                <a:r>
                  <a:rPr lang="en-US" sz="2000" dirty="0"/>
                  <a:t>, </a:t>
                </a:r>
                <a:r>
                  <a:rPr lang="en-US" sz="2000" dirty="0" err="1"/>
                  <a:t>Hương</a:t>
                </a:r>
                <a:r>
                  <a:rPr lang="en-US" sz="2000" dirty="0"/>
                  <a:t>, </a:t>
                </a:r>
                <a:r>
                  <a:rPr lang="en-US" sz="2000" dirty="0" err="1"/>
                  <a:t>Hoa</a:t>
                </a:r>
                <a:r>
                  <a:rPr lang="en-US" sz="2000" dirty="0"/>
                  <a:t>, </a:t>
                </a:r>
                <a:r>
                  <a:rPr lang="en-US" sz="2000" dirty="0" err="1"/>
                  <a:t>Ngân</a:t>
                </a:r>
                <a:r>
                  <a:rPr lang="en-US" sz="2000" dirty="0"/>
                  <a:t>, </a:t>
                </a:r>
                <a:r>
                  <a:rPr lang="en-US" sz="2000" dirty="0" err="1"/>
                  <a:t>Bình</a:t>
                </a:r>
                <a:r>
                  <a:rPr lang="en-US" sz="2000" dirty="0"/>
                  <a:t>, </a:t>
                </a:r>
                <a:r>
                  <a:rPr lang="en-US" sz="2000" dirty="0" err="1"/>
                  <a:t>Dũng</a:t>
                </a:r>
                <a:r>
                  <a:rPr lang="en-US" sz="2000" dirty="0"/>
                  <a:t>, </a:t>
                </a:r>
                <a:r>
                  <a:rPr lang="en-US" sz="2000" dirty="0" err="1"/>
                  <a:t>Hùng</a:t>
                </a:r>
                <a:r>
                  <a:rPr lang="en-US" sz="2000" dirty="0"/>
                  <a:t>, </a:t>
                </a:r>
                <a:r>
                  <a:rPr lang="en-US" sz="2000" dirty="0" err="1"/>
                  <a:t>Huy</a:t>
                </a:r>
                <a:r>
                  <a:rPr lang="en-US" sz="2000" dirty="0"/>
                  <a:t>, </a:t>
                </a:r>
                <a:r>
                  <a:rPr lang="en-US" sz="2000" dirty="0" err="1"/>
                  <a:t>Việt</a:t>
                </a:r>
                <a:r>
                  <a:rPr lang="en-US" sz="2000" dirty="0"/>
                  <a:t>}</a:t>
                </a:r>
              </a:p>
              <a:p>
                <a:pPr>
                  <a:lnSpc>
                    <a:spcPct val="130000"/>
                  </a:lnSpc>
                </a:pPr>
                <a:r>
                  <a:rPr lang="en-US" sz="2000" dirty="0"/>
                  <a:t>b) </a:t>
                </a:r>
                <a:r>
                  <a:rPr lang="en-US" sz="2000" dirty="0" err="1"/>
                  <a:t>Trong</a:t>
                </a:r>
                <a:r>
                  <a:rPr lang="en-US" sz="2000" dirty="0"/>
                  <a:t> 10 </a:t>
                </a:r>
                <a:r>
                  <a:rPr lang="en-US" sz="2000" dirty="0" err="1"/>
                  <a:t>bạn</a:t>
                </a:r>
                <a:r>
                  <a:rPr lang="en-US" sz="2000" dirty="0"/>
                  <a:t> ở </a:t>
                </a:r>
                <a:r>
                  <a:rPr lang="en-US" sz="2000" dirty="0" err="1"/>
                  <a:t>Tổ</a:t>
                </a:r>
                <a:r>
                  <a:rPr lang="en-US" sz="2000" dirty="0"/>
                  <a:t> I </a:t>
                </a:r>
                <a:r>
                  <a:rPr lang="en-US" sz="2000" dirty="0" err="1"/>
                  <a:t>của</a:t>
                </a:r>
                <a:r>
                  <a:rPr lang="en-US" sz="2000" dirty="0"/>
                  <a:t> </a:t>
                </a:r>
                <a:r>
                  <a:rPr lang="en-US" sz="2000" dirty="0" err="1"/>
                  <a:t>lớp</a:t>
                </a:r>
                <a:r>
                  <a:rPr lang="en-US" sz="2000" dirty="0"/>
                  <a:t> 7D, </a:t>
                </a:r>
                <a:r>
                  <a:rPr lang="en-US" sz="2000" dirty="0" err="1"/>
                  <a:t>có</a:t>
                </a:r>
                <a:r>
                  <a:rPr lang="en-US" sz="2000" dirty="0"/>
                  <a:t> 5 </a:t>
                </a:r>
                <a:r>
                  <a:rPr lang="en-US" sz="2000" dirty="0" err="1"/>
                  <a:t>học</a:t>
                </a:r>
                <a:r>
                  <a:rPr lang="en-US" sz="2000" dirty="0"/>
                  <a:t> </a:t>
                </a:r>
                <a:r>
                  <a:rPr lang="en-US" sz="2000" dirty="0" err="1"/>
                  <a:t>sinh</a:t>
                </a:r>
                <a:r>
                  <a:rPr lang="en-US" sz="2000" dirty="0"/>
                  <a:t> </a:t>
                </a:r>
                <a:r>
                  <a:rPr lang="en-US" sz="2000" dirty="0" err="1"/>
                  <a:t>nữ</a:t>
                </a:r>
                <a:r>
                  <a:rPr lang="en-US" sz="2000" dirty="0"/>
                  <a:t> </a:t>
                </a:r>
                <a:r>
                  <a:rPr lang="en-US" sz="2000" dirty="0" err="1"/>
                  <a:t>là</a:t>
                </a:r>
                <a:r>
                  <a:rPr lang="en-US" sz="2000" dirty="0"/>
                  <a:t>: </a:t>
                </a:r>
              </a:p>
              <a:p>
                <a:pPr algn="ctr">
                  <a:lnSpc>
                    <a:spcPct val="130000"/>
                  </a:lnSpc>
                </a:pPr>
                <a:r>
                  <a:rPr lang="en-US" sz="2000" b="1" dirty="0" err="1"/>
                  <a:t>Ánh</a:t>
                </a:r>
                <a:r>
                  <a:rPr lang="en-US" sz="2000" dirty="0"/>
                  <a:t>, </a:t>
                </a:r>
                <a:r>
                  <a:rPr lang="en-US" sz="2000" b="1" dirty="0" err="1"/>
                  <a:t>Châu</a:t>
                </a:r>
                <a:r>
                  <a:rPr lang="en-US" sz="2000" dirty="0"/>
                  <a:t>, </a:t>
                </a:r>
                <a:r>
                  <a:rPr lang="en-US" sz="2000" b="1" dirty="0" err="1"/>
                  <a:t>Hương</a:t>
                </a:r>
                <a:r>
                  <a:rPr lang="en-US" sz="2000" dirty="0"/>
                  <a:t>, </a:t>
                </a:r>
                <a:r>
                  <a:rPr lang="en-US" sz="2000" b="1" dirty="0" err="1"/>
                  <a:t>Hoa</a:t>
                </a:r>
                <a:r>
                  <a:rPr lang="en-US" sz="2000" dirty="0"/>
                  <a:t>, </a:t>
                </a:r>
                <a:r>
                  <a:rPr lang="en-US" sz="2000" b="1" dirty="0" err="1"/>
                  <a:t>Ngân</a:t>
                </a:r>
                <a:r>
                  <a:rPr lang="en-US" sz="2000" b="1" dirty="0"/>
                  <a:t>.</a:t>
                </a:r>
              </a:p>
              <a:p>
                <a:pPr>
                  <a:lnSpc>
                    <a:spcPct val="130000"/>
                  </a:lnSpc>
                </a:pP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en-US" sz="2000" dirty="0"/>
                  <a:t> </a:t>
                </a:r>
                <a:r>
                  <a:rPr lang="en-US" sz="2000" dirty="0" err="1"/>
                  <a:t>Có</a:t>
                </a:r>
                <a:r>
                  <a:rPr lang="en-US" sz="2000" dirty="0"/>
                  <a:t> </a:t>
                </a:r>
                <a:r>
                  <a:rPr lang="en-US" sz="2000" dirty="0" err="1"/>
                  <a:t>năm</a:t>
                </a:r>
                <a:r>
                  <a:rPr lang="en-US" sz="2000" dirty="0"/>
                  <a:t> </a:t>
                </a:r>
                <a:r>
                  <a:rPr lang="en-US" sz="2000" dirty="0" err="1"/>
                  <a:t>kết</a:t>
                </a:r>
                <a:r>
                  <a:rPr lang="en-US" sz="2000" dirty="0"/>
                  <a:t> </a:t>
                </a:r>
                <a:r>
                  <a:rPr lang="en-US" sz="2000" dirty="0" err="1"/>
                  <a:t>quả</a:t>
                </a:r>
                <a:r>
                  <a:rPr lang="en-US" sz="2000" dirty="0"/>
                  <a:t> </a:t>
                </a:r>
                <a:r>
                  <a:rPr lang="en-US" sz="2000" dirty="0" err="1"/>
                  <a:t>thuận</a:t>
                </a:r>
                <a:r>
                  <a:rPr lang="en-US" sz="2000" dirty="0"/>
                  <a:t> </a:t>
                </a:r>
                <a:r>
                  <a:rPr lang="en-US" sz="2000" dirty="0" err="1"/>
                  <a:t>lợi</a:t>
                </a:r>
                <a:r>
                  <a:rPr lang="en-US" sz="2000" dirty="0"/>
                  <a:t> </a:t>
                </a:r>
                <a:r>
                  <a:rPr lang="en-US" sz="2000" dirty="0" err="1"/>
                  <a:t>cho</a:t>
                </a:r>
                <a:r>
                  <a:rPr lang="en-US" sz="2000" dirty="0"/>
                  <a:t> </a:t>
                </a:r>
                <a:r>
                  <a:rPr lang="en-US" sz="2000" dirty="0" err="1"/>
                  <a:t>biến</a:t>
                </a:r>
                <a:r>
                  <a:rPr lang="en-US" sz="2000" dirty="0"/>
                  <a:t> </a:t>
                </a:r>
                <a:r>
                  <a:rPr lang="en-US" sz="2000" dirty="0" err="1"/>
                  <a:t>cố</a:t>
                </a:r>
                <a:r>
                  <a:rPr lang="en-US" sz="2000" dirty="0"/>
                  <a:t> “</a:t>
                </a:r>
                <a:r>
                  <a:rPr lang="en-US" sz="2000" dirty="0" err="1"/>
                  <a:t>Học</a:t>
                </a:r>
                <a:r>
                  <a:rPr lang="en-US" sz="2000" dirty="0"/>
                  <a:t> </a:t>
                </a:r>
                <a:r>
                  <a:rPr lang="en-US" sz="2000" dirty="0" err="1"/>
                  <a:t>sinh</a:t>
                </a:r>
                <a:r>
                  <a:rPr lang="en-US" sz="2000" dirty="0"/>
                  <a:t> </a:t>
                </a:r>
                <a:r>
                  <a:rPr lang="en-US" sz="2000" dirty="0" err="1"/>
                  <a:t>được</a:t>
                </a:r>
                <a:r>
                  <a:rPr lang="en-US" sz="2000" dirty="0"/>
                  <a:t> </a:t>
                </a:r>
                <a:r>
                  <a:rPr lang="en-US" sz="2000" dirty="0" err="1"/>
                  <a:t>chọn</a:t>
                </a:r>
                <a:r>
                  <a:rPr lang="en-US" sz="2000" dirty="0"/>
                  <a:t> ra </a:t>
                </a:r>
                <a:r>
                  <a:rPr lang="en-US" sz="2000" dirty="0" err="1"/>
                  <a:t>là</a:t>
                </a:r>
                <a:r>
                  <a:rPr lang="en-US" sz="2000" dirty="0"/>
                  <a:t> </a:t>
                </a:r>
                <a:r>
                  <a:rPr lang="en-US" sz="2000" dirty="0" err="1"/>
                  <a:t>học</a:t>
                </a:r>
                <a:r>
                  <a:rPr lang="en-US" sz="2000" dirty="0"/>
                  <a:t> </a:t>
                </a:r>
                <a:r>
                  <a:rPr lang="en-US" sz="2000" dirty="0" err="1"/>
                  <a:t>sinh</a:t>
                </a:r>
                <a:r>
                  <a:rPr lang="en-US" sz="2000" dirty="0"/>
                  <a:t> </a:t>
                </a:r>
                <a:r>
                  <a:rPr lang="en-US" sz="2000" dirty="0" err="1"/>
                  <a:t>nữ</a:t>
                </a:r>
                <a:r>
                  <a:rPr lang="en-US" sz="2000" dirty="0"/>
                  <a:t>” </a:t>
                </a:r>
                <a:r>
                  <a:rPr lang="en-US" sz="2000" dirty="0" err="1"/>
                  <a:t>là</a:t>
                </a:r>
                <a:r>
                  <a:rPr lang="en-US" sz="2000" dirty="0"/>
                  <a:t>: </a:t>
                </a:r>
                <a:r>
                  <a:rPr lang="en-US" sz="2000" dirty="0" err="1"/>
                  <a:t>Ánh</a:t>
                </a:r>
                <a:r>
                  <a:rPr lang="en-US" sz="2000" dirty="0"/>
                  <a:t>, </a:t>
                </a:r>
                <a:r>
                  <a:rPr lang="en-US" sz="2000" dirty="0" err="1"/>
                  <a:t>Châu</a:t>
                </a:r>
                <a:r>
                  <a:rPr lang="en-US" sz="2000" dirty="0"/>
                  <a:t>, </a:t>
                </a:r>
                <a:r>
                  <a:rPr lang="en-US" sz="2000" dirty="0" err="1"/>
                  <a:t>Hương</a:t>
                </a:r>
                <a:r>
                  <a:rPr lang="en-US" sz="2000" dirty="0"/>
                  <a:t>, </a:t>
                </a:r>
                <a:r>
                  <a:rPr lang="en-US" sz="2000" dirty="0" err="1"/>
                  <a:t>Hoa</a:t>
                </a:r>
                <a:r>
                  <a:rPr lang="en-US" sz="2000" dirty="0"/>
                  <a:t>, </a:t>
                </a:r>
                <a:r>
                  <a:rPr lang="en-US" sz="2000" dirty="0" err="1"/>
                  <a:t>Ngân</a:t>
                </a:r>
                <a:r>
                  <a:rPr lang="en-US" sz="2000" dirty="0"/>
                  <a:t> (</a:t>
                </a:r>
                <a:r>
                  <a:rPr lang="en-US" sz="2000" dirty="0" err="1"/>
                  <a:t>lấy</a:t>
                </a:r>
                <a:r>
                  <a:rPr lang="en-US" sz="2000" dirty="0"/>
                  <a:t> ra </a:t>
                </a:r>
                <a:r>
                  <a:rPr lang="en-US" sz="2000" dirty="0" err="1"/>
                  <a:t>từ</a:t>
                </a:r>
                <a:r>
                  <a:rPr lang="en-US" sz="2000" dirty="0"/>
                  <a:t> </a:t>
                </a:r>
                <a:r>
                  <a:rPr lang="en-US" sz="2000" dirty="0" err="1"/>
                  <a:t>tập</a:t>
                </a:r>
                <a:r>
                  <a:rPr lang="en-US" sz="2000" dirty="0"/>
                  <a:t> </a:t>
                </a:r>
                <a:r>
                  <a:rPr lang="en-US" sz="2000" dirty="0" err="1"/>
                  <a:t>hợp</a:t>
                </a:r>
                <a:r>
                  <a:rPr lang="en-US" sz="2000" dirty="0"/>
                  <a:t> </a:t>
                </a:r>
                <a:r>
                  <a:rPr lang="en-US" sz="2000" i="1" dirty="0"/>
                  <a:t>P</a:t>
                </a:r>
                <a:r>
                  <a:rPr lang="en-US" sz="2000" dirty="0"/>
                  <a:t> = {</a:t>
                </a:r>
                <a:r>
                  <a:rPr lang="en-US" sz="2000" b="1" dirty="0" err="1"/>
                  <a:t>Ánh</a:t>
                </a:r>
                <a:r>
                  <a:rPr lang="en-US" sz="2000" dirty="0"/>
                  <a:t>, </a:t>
                </a:r>
                <a:r>
                  <a:rPr lang="en-US" sz="2000" b="1" dirty="0" err="1"/>
                  <a:t>Châu</a:t>
                </a:r>
                <a:r>
                  <a:rPr lang="en-US" sz="2000" dirty="0"/>
                  <a:t>, </a:t>
                </a:r>
                <a:r>
                  <a:rPr lang="en-US" sz="2000" b="1" dirty="0" err="1"/>
                  <a:t>Hương</a:t>
                </a:r>
                <a:r>
                  <a:rPr lang="en-US" sz="2000" dirty="0"/>
                  <a:t>, </a:t>
                </a:r>
                <a:r>
                  <a:rPr lang="en-US" sz="2000" b="1" dirty="0" err="1"/>
                  <a:t>Hoa</a:t>
                </a:r>
                <a:r>
                  <a:rPr lang="en-US" sz="2000" dirty="0"/>
                  <a:t>, </a:t>
                </a:r>
                <a:r>
                  <a:rPr lang="en-US" sz="2000" b="1" dirty="0" err="1"/>
                  <a:t>Ngân</a:t>
                </a:r>
                <a:r>
                  <a:rPr lang="en-US" sz="2000" dirty="0"/>
                  <a:t>, </a:t>
                </a:r>
                <a:r>
                  <a:rPr lang="en-US" sz="2000" b="1" dirty="0" err="1"/>
                  <a:t>Bình</a:t>
                </a:r>
                <a:r>
                  <a:rPr lang="en-US" sz="2000" dirty="0"/>
                  <a:t>, </a:t>
                </a:r>
                <a:r>
                  <a:rPr lang="en-US" sz="2000" b="1" dirty="0" err="1"/>
                  <a:t>Dũng</a:t>
                </a:r>
                <a:r>
                  <a:rPr lang="en-US" sz="2000" dirty="0"/>
                  <a:t>, </a:t>
                </a:r>
                <a:r>
                  <a:rPr lang="en-US" sz="2000" b="1" dirty="0" err="1"/>
                  <a:t>Hùng</a:t>
                </a:r>
                <a:r>
                  <a:rPr lang="en-US" sz="2000" dirty="0"/>
                  <a:t>, </a:t>
                </a:r>
                <a:r>
                  <a:rPr lang="en-US" sz="2000" b="1" dirty="0" err="1"/>
                  <a:t>Huy</a:t>
                </a:r>
                <a:r>
                  <a:rPr lang="en-US" sz="2000" dirty="0"/>
                  <a:t>, </a:t>
                </a:r>
                <a:r>
                  <a:rPr lang="en-US" sz="2000" b="1" dirty="0" err="1"/>
                  <a:t>Việt</a:t>
                </a:r>
                <a:r>
                  <a:rPr lang="en-US" sz="2000" dirty="0"/>
                  <a:t>}).</a:t>
                </a:r>
              </a:p>
              <a:p>
                <a:pPr>
                  <a:lnSpc>
                    <a:spcPct val="130000"/>
                  </a:lnSpc>
                </a:pPr>
                <a:r>
                  <a:rPr lang="en-US" sz="2000" dirty="0"/>
                  <a:t>c) </a:t>
                </a:r>
                <a:r>
                  <a:rPr lang="en-US" sz="2000" dirty="0" err="1"/>
                  <a:t>Trong</a:t>
                </a:r>
                <a:r>
                  <a:rPr lang="en-US" sz="2000" dirty="0"/>
                  <a:t> 10 </a:t>
                </a:r>
                <a:r>
                  <a:rPr lang="en-US" sz="2000" dirty="0" err="1"/>
                  <a:t>bạn</a:t>
                </a:r>
                <a:r>
                  <a:rPr lang="en-US" sz="2000" dirty="0"/>
                  <a:t> ở </a:t>
                </a:r>
                <a:r>
                  <a:rPr lang="en-US" sz="2000" dirty="0" err="1"/>
                  <a:t>Tổ</a:t>
                </a:r>
                <a:r>
                  <a:rPr lang="en-US" sz="2000" dirty="0"/>
                  <a:t> I </a:t>
                </a:r>
                <a:r>
                  <a:rPr lang="en-US" sz="2000" dirty="0" err="1"/>
                  <a:t>của</a:t>
                </a:r>
                <a:r>
                  <a:rPr lang="en-US" sz="2000" dirty="0"/>
                  <a:t> </a:t>
                </a:r>
                <a:r>
                  <a:rPr lang="en-US" sz="2000" dirty="0" err="1"/>
                  <a:t>lớp</a:t>
                </a:r>
                <a:r>
                  <a:rPr lang="en-US" sz="2000" dirty="0"/>
                  <a:t> 7D, </a:t>
                </a:r>
                <a:r>
                  <a:rPr lang="en-US" sz="2000" dirty="0" err="1"/>
                  <a:t>có</a:t>
                </a:r>
                <a:r>
                  <a:rPr lang="en-US" sz="2000" dirty="0"/>
                  <a:t> 5 </a:t>
                </a:r>
                <a:r>
                  <a:rPr lang="en-US" sz="2000" dirty="0" err="1"/>
                  <a:t>học</a:t>
                </a:r>
                <a:r>
                  <a:rPr lang="en-US" sz="2000" dirty="0"/>
                  <a:t> </a:t>
                </a:r>
                <a:r>
                  <a:rPr lang="en-US" sz="2000" dirty="0" err="1"/>
                  <a:t>sinh</a:t>
                </a:r>
                <a:r>
                  <a:rPr lang="en-US" sz="2000" dirty="0"/>
                  <a:t> </a:t>
                </a:r>
                <a:r>
                  <a:rPr lang="en-US" sz="2000" dirty="0" err="1"/>
                  <a:t>nam</a:t>
                </a:r>
                <a:r>
                  <a:rPr lang="en-US" sz="2000" dirty="0"/>
                  <a:t> </a:t>
                </a:r>
                <a:r>
                  <a:rPr lang="en-US" sz="2000" dirty="0" err="1"/>
                  <a:t>là</a:t>
                </a:r>
                <a:r>
                  <a:rPr lang="en-US" sz="2000" dirty="0"/>
                  <a:t>: </a:t>
                </a:r>
              </a:p>
              <a:p>
                <a:pPr algn="ctr">
                  <a:lnSpc>
                    <a:spcPct val="130000"/>
                  </a:lnSpc>
                </a:pPr>
                <a:r>
                  <a:rPr lang="en-US" sz="2000" b="1" dirty="0" err="1"/>
                  <a:t>Bình</a:t>
                </a:r>
                <a:r>
                  <a:rPr lang="en-US" sz="2000" dirty="0"/>
                  <a:t>, </a:t>
                </a:r>
                <a:r>
                  <a:rPr lang="en-US" sz="2000" b="1" dirty="0" err="1"/>
                  <a:t>Dũng</a:t>
                </a:r>
                <a:r>
                  <a:rPr lang="en-US" sz="2000" dirty="0"/>
                  <a:t>, </a:t>
                </a:r>
                <a:r>
                  <a:rPr lang="en-US" sz="2000" b="1" dirty="0" err="1"/>
                  <a:t>Hùng</a:t>
                </a:r>
                <a:r>
                  <a:rPr lang="en-US" sz="2000" dirty="0"/>
                  <a:t>, </a:t>
                </a:r>
                <a:r>
                  <a:rPr lang="en-US" sz="2000" b="1" dirty="0" err="1"/>
                  <a:t>Huy</a:t>
                </a:r>
                <a:r>
                  <a:rPr lang="en-US" sz="2000" dirty="0"/>
                  <a:t>, </a:t>
                </a:r>
                <a:r>
                  <a:rPr lang="en-US" sz="2000" b="1" dirty="0" err="1"/>
                  <a:t>Việt</a:t>
                </a:r>
                <a:r>
                  <a:rPr lang="en-US" sz="2000" dirty="0"/>
                  <a:t>.</a:t>
                </a:r>
              </a:p>
              <a:p>
                <a:pPr>
                  <a:lnSpc>
                    <a:spcPct val="130000"/>
                  </a:lnSpc>
                </a:pPr>
                <a:r>
                  <a:rPr lang="en-US" sz="2000" dirty="0" err="1"/>
                  <a:t>Vậy</a:t>
                </a:r>
                <a:r>
                  <a:rPr lang="en-US" sz="2000" dirty="0"/>
                  <a:t> </a:t>
                </a:r>
                <a:r>
                  <a:rPr lang="en-US" sz="2000" dirty="0" err="1"/>
                  <a:t>có</a:t>
                </a:r>
                <a:r>
                  <a:rPr lang="en-US" sz="2000" dirty="0"/>
                  <a:t> </a:t>
                </a:r>
                <a:r>
                  <a:rPr lang="en-US" sz="2000" dirty="0" err="1"/>
                  <a:t>năm</a:t>
                </a:r>
                <a:r>
                  <a:rPr lang="en-US" sz="2000" dirty="0"/>
                  <a:t> </a:t>
                </a:r>
                <a:r>
                  <a:rPr lang="en-US" sz="2000" dirty="0" err="1"/>
                  <a:t>kết</a:t>
                </a:r>
                <a:r>
                  <a:rPr lang="en-US" sz="2000" dirty="0"/>
                  <a:t> </a:t>
                </a:r>
                <a:r>
                  <a:rPr lang="en-US" sz="2000" dirty="0" err="1"/>
                  <a:t>quả</a:t>
                </a:r>
                <a:r>
                  <a:rPr lang="en-US" sz="2000" dirty="0"/>
                  <a:t> </a:t>
                </a:r>
                <a:r>
                  <a:rPr lang="en-US" sz="2000" dirty="0" err="1"/>
                  <a:t>thuận</a:t>
                </a:r>
                <a:r>
                  <a:rPr lang="en-US" sz="2000" dirty="0"/>
                  <a:t> </a:t>
                </a:r>
                <a:r>
                  <a:rPr lang="en-US" sz="2000" dirty="0" err="1"/>
                  <a:t>lợi</a:t>
                </a:r>
                <a:r>
                  <a:rPr lang="en-US" sz="2000" dirty="0"/>
                  <a:t> </a:t>
                </a:r>
                <a:r>
                  <a:rPr lang="en-US" sz="2000" dirty="0" err="1"/>
                  <a:t>cho</a:t>
                </a:r>
                <a:r>
                  <a:rPr lang="en-US" sz="2000" dirty="0"/>
                  <a:t> </a:t>
                </a:r>
                <a:r>
                  <a:rPr lang="en-US" sz="2000" dirty="0" err="1"/>
                  <a:t>biến</a:t>
                </a:r>
                <a:r>
                  <a:rPr lang="en-US" sz="2000" dirty="0"/>
                  <a:t> </a:t>
                </a:r>
                <a:r>
                  <a:rPr lang="en-US" sz="2000" dirty="0" err="1"/>
                  <a:t>cố</a:t>
                </a:r>
                <a:r>
                  <a:rPr lang="en-US" sz="2000" dirty="0"/>
                  <a:t> “</a:t>
                </a:r>
                <a:r>
                  <a:rPr lang="en-US" sz="2000" dirty="0" err="1"/>
                  <a:t>Học</a:t>
                </a:r>
                <a:r>
                  <a:rPr lang="en-US" sz="2000" dirty="0"/>
                  <a:t> </a:t>
                </a:r>
                <a:r>
                  <a:rPr lang="en-US" sz="2000" dirty="0" err="1"/>
                  <a:t>sinh</a:t>
                </a:r>
                <a:r>
                  <a:rPr lang="en-US" sz="2000" dirty="0"/>
                  <a:t> </a:t>
                </a:r>
                <a:r>
                  <a:rPr lang="en-US" sz="2000" dirty="0" err="1"/>
                  <a:t>được</a:t>
                </a:r>
                <a:r>
                  <a:rPr lang="en-US" sz="2000" dirty="0"/>
                  <a:t> </a:t>
                </a:r>
                <a:r>
                  <a:rPr lang="en-US" sz="2000" dirty="0" err="1"/>
                  <a:t>chọn</a:t>
                </a:r>
                <a:r>
                  <a:rPr lang="en-US" sz="2000" dirty="0"/>
                  <a:t> ra </a:t>
                </a:r>
                <a:r>
                  <a:rPr lang="en-US" sz="2000" dirty="0" err="1"/>
                  <a:t>là</a:t>
                </a:r>
                <a:r>
                  <a:rPr lang="en-US" sz="2000" dirty="0"/>
                  <a:t> </a:t>
                </a:r>
                <a:r>
                  <a:rPr lang="en-US" sz="2000" dirty="0" err="1"/>
                  <a:t>học</a:t>
                </a:r>
                <a:r>
                  <a:rPr lang="en-US" sz="2000" dirty="0"/>
                  <a:t> </a:t>
                </a:r>
                <a:r>
                  <a:rPr lang="en-US" sz="2000" dirty="0" err="1"/>
                  <a:t>sinh</a:t>
                </a:r>
                <a:r>
                  <a:rPr lang="en-US" sz="2000" dirty="0"/>
                  <a:t> </a:t>
                </a:r>
                <a:r>
                  <a:rPr lang="en-US" sz="2000" dirty="0" err="1"/>
                  <a:t>nam</a:t>
                </a:r>
                <a:r>
                  <a:rPr lang="en-US" sz="2000" dirty="0"/>
                  <a:t>” </a:t>
                </a:r>
                <a:r>
                  <a:rPr lang="en-US" sz="2000" dirty="0" err="1"/>
                  <a:t>là</a:t>
                </a:r>
                <a:r>
                  <a:rPr lang="en-US" sz="2000" dirty="0"/>
                  <a:t>: </a:t>
                </a:r>
                <a:r>
                  <a:rPr lang="en-US" sz="2000" dirty="0" err="1"/>
                  <a:t>Bình</a:t>
                </a:r>
                <a:r>
                  <a:rPr lang="en-US" sz="2000" dirty="0"/>
                  <a:t>, </a:t>
                </a:r>
                <a:r>
                  <a:rPr lang="en-US" sz="2000" dirty="0" err="1"/>
                  <a:t>Dũng</a:t>
                </a:r>
                <a:r>
                  <a:rPr lang="en-US" sz="2000" dirty="0"/>
                  <a:t>, </a:t>
                </a:r>
                <a:r>
                  <a:rPr lang="en-US" sz="2000" dirty="0" err="1"/>
                  <a:t>Hùng</a:t>
                </a:r>
                <a:r>
                  <a:rPr lang="en-US" sz="2000" dirty="0"/>
                  <a:t>, </a:t>
                </a:r>
                <a:r>
                  <a:rPr lang="en-US" sz="2000" dirty="0" err="1"/>
                  <a:t>Huy</a:t>
                </a:r>
                <a:r>
                  <a:rPr lang="en-US" sz="2000" dirty="0"/>
                  <a:t>, </a:t>
                </a:r>
                <a:r>
                  <a:rPr lang="en-US" sz="2000" dirty="0" err="1"/>
                  <a:t>Việt</a:t>
                </a:r>
                <a:r>
                  <a:rPr lang="en-US" sz="2000" dirty="0"/>
                  <a:t> (</a:t>
                </a:r>
                <a:r>
                  <a:rPr lang="en-US" sz="2000" dirty="0" err="1"/>
                  <a:t>lấy</a:t>
                </a:r>
                <a:r>
                  <a:rPr lang="en-US" sz="2000" dirty="0"/>
                  <a:t> ra </a:t>
                </a:r>
                <a:r>
                  <a:rPr lang="en-US" sz="2000" dirty="0" err="1"/>
                  <a:t>từ</a:t>
                </a:r>
                <a:r>
                  <a:rPr lang="en-US" sz="2000" dirty="0"/>
                  <a:t> </a:t>
                </a:r>
                <a:r>
                  <a:rPr lang="en-US" sz="2000" dirty="0" err="1"/>
                  <a:t>tập</a:t>
                </a:r>
                <a:r>
                  <a:rPr lang="en-US" sz="2000" dirty="0"/>
                  <a:t> </a:t>
                </a:r>
                <a:r>
                  <a:rPr lang="en-US" sz="2000" dirty="0" err="1"/>
                  <a:t>hợp</a:t>
                </a:r>
                <a:r>
                  <a:rPr lang="en-US" sz="2000" dirty="0"/>
                  <a:t> </a:t>
                </a:r>
                <a:r>
                  <a:rPr lang="en-US" sz="2000" i="1" dirty="0"/>
                  <a:t>P</a:t>
                </a:r>
                <a:r>
                  <a:rPr lang="en-US" sz="2000" dirty="0"/>
                  <a:t> = {</a:t>
                </a:r>
                <a:r>
                  <a:rPr lang="en-US" sz="2000" b="1" dirty="0" err="1"/>
                  <a:t>Ánh</a:t>
                </a:r>
                <a:r>
                  <a:rPr lang="en-US" sz="2000" b="1" dirty="0"/>
                  <a:t>, </a:t>
                </a:r>
                <a:r>
                  <a:rPr lang="en-US" sz="2000" b="1" dirty="0" err="1"/>
                  <a:t>Châu</a:t>
                </a:r>
                <a:r>
                  <a:rPr lang="en-US" sz="2000" b="1" dirty="0"/>
                  <a:t>, </a:t>
                </a:r>
                <a:r>
                  <a:rPr lang="en-US" sz="2000" b="1" dirty="0" err="1"/>
                  <a:t>Hương</a:t>
                </a:r>
                <a:r>
                  <a:rPr lang="en-US" sz="2000" b="1" dirty="0"/>
                  <a:t>, </a:t>
                </a:r>
                <a:r>
                  <a:rPr lang="en-US" sz="2000" b="1" dirty="0" err="1"/>
                  <a:t>Hoa</a:t>
                </a:r>
                <a:r>
                  <a:rPr lang="en-US" sz="2000" b="1" dirty="0"/>
                  <a:t>, </a:t>
                </a:r>
                <a:r>
                  <a:rPr lang="en-US" sz="2000" b="1" dirty="0" err="1"/>
                  <a:t>Ngân</a:t>
                </a:r>
                <a:r>
                  <a:rPr lang="en-US" sz="2000" b="1" dirty="0"/>
                  <a:t>, </a:t>
                </a:r>
                <a:r>
                  <a:rPr lang="en-US" sz="2000" b="1" dirty="0" err="1"/>
                  <a:t>Bình</a:t>
                </a:r>
                <a:r>
                  <a:rPr lang="en-US" sz="2000" b="1" dirty="0"/>
                  <a:t>, </a:t>
                </a:r>
                <a:r>
                  <a:rPr lang="en-US" sz="2000" b="1" dirty="0" err="1"/>
                  <a:t>Dũng</a:t>
                </a:r>
                <a:r>
                  <a:rPr lang="en-US" sz="2000" b="1" dirty="0"/>
                  <a:t>, </a:t>
                </a:r>
                <a:r>
                  <a:rPr lang="en-US" sz="2000" b="1" dirty="0" err="1"/>
                  <a:t>Hùng</a:t>
                </a:r>
                <a:r>
                  <a:rPr lang="en-US" sz="2000" b="1" dirty="0"/>
                  <a:t>, </a:t>
                </a:r>
                <a:r>
                  <a:rPr lang="en-US" sz="2000" b="1" dirty="0" err="1"/>
                  <a:t>Huy</a:t>
                </a:r>
                <a:r>
                  <a:rPr lang="en-US" sz="2000" b="1" dirty="0"/>
                  <a:t>, </a:t>
                </a:r>
                <a:r>
                  <a:rPr lang="en-US" sz="2000" b="1" dirty="0" err="1"/>
                  <a:t>Việt</a:t>
                </a:r>
                <a:r>
                  <a:rPr lang="en-US" sz="2000" dirty="0"/>
                  <a:t>}).</a:t>
                </a:r>
              </a:p>
            </p:txBody>
          </p:sp>
        </mc:Choice>
        <mc:Fallback xmlns="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6E16CABE-5A60-4AAF-963A-7DC4F7B97C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316403"/>
                <a:ext cx="8686800" cy="4852034"/>
              </a:xfrm>
              <a:prstGeom prst="rect">
                <a:avLst/>
              </a:prstGeom>
              <a:blipFill>
                <a:blip r:embed="rId3"/>
                <a:stretch>
                  <a:fillRect l="-702" r="-70" b="-13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TextBox 37">
            <a:extLst>
              <a:ext uri="{FF2B5EF4-FFF2-40B4-BE49-F238E27FC236}">
                <a16:creationId xmlns:a16="http://schemas.microsoft.com/office/drawing/2014/main" id="{849032E0-4629-4361-A876-AF7B0699B3C7}"/>
              </a:ext>
            </a:extLst>
          </p:cNvPr>
          <p:cNvSpPr txBox="1"/>
          <p:nvPr/>
        </p:nvSpPr>
        <p:spPr>
          <a:xfrm>
            <a:off x="3661034" y="-87048"/>
            <a:ext cx="1821932" cy="496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000" b="1" u="sng" dirty="0" err="1">
                <a:solidFill>
                  <a:srgbClr val="FF0000"/>
                </a:solidFill>
              </a:rPr>
              <a:t>Kết</a:t>
            </a:r>
            <a:r>
              <a:rPr lang="en-US" sz="2000" b="1" u="sng" dirty="0">
                <a:solidFill>
                  <a:srgbClr val="FF0000"/>
                </a:solidFill>
              </a:rPr>
              <a:t> </a:t>
            </a:r>
            <a:r>
              <a:rPr lang="en-US" sz="2000" b="1" u="sng" dirty="0" err="1">
                <a:solidFill>
                  <a:srgbClr val="FF0000"/>
                </a:solidFill>
              </a:rPr>
              <a:t>quả</a:t>
            </a:r>
            <a:r>
              <a:rPr lang="en-US" sz="2000" b="1" u="sng" dirty="0">
                <a:solidFill>
                  <a:srgbClr val="FF0000"/>
                </a:solidFill>
              </a:rPr>
              <a:t>: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build="allAtOnce"/>
      <p:bldP spid="3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6" name="Google Shape;2246;p58"/>
          <p:cNvSpPr/>
          <p:nvPr/>
        </p:nvSpPr>
        <p:spPr>
          <a:xfrm>
            <a:off x="-355777" y="-320885"/>
            <a:ext cx="2546516" cy="1159906"/>
          </a:xfrm>
          <a:custGeom>
            <a:avLst/>
            <a:gdLst/>
            <a:ahLst/>
            <a:cxnLst/>
            <a:rect l="l" t="t" r="r" b="b"/>
            <a:pathLst>
              <a:path w="39371" h="17933" extrusionOk="0">
                <a:moveTo>
                  <a:pt x="39240" y="1"/>
                </a:moveTo>
                <a:cubicBezTo>
                  <a:pt x="39217" y="1"/>
                  <a:pt x="39195" y="9"/>
                  <a:pt x="39177" y="30"/>
                </a:cubicBezTo>
                <a:cubicBezTo>
                  <a:pt x="37429" y="2287"/>
                  <a:pt x="35068" y="3966"/>
                  <a:pt x="32312" y="4707"/>
                </a:cubicBezTo>
                <a:cubicBezTo>
                  <a:pt x="31605" y="4893"/>
                  <a:pt x="30877" y="5019"/>
                  <a:pt x="30159" y="5078"/>
                </a:cubicBezTo>
                <a:cubicBezTo>
                  <a:pt x="29302" y="5147"/>
                  <a:pt x="28445" y="5147"/>
                  <a:pt x="27589" y="5240"/>
                </a:cubicBezTo>
                <a:cubicBezTo>
                  <a:pt x="26176" y="5390"/>
                  <a:pt x="24879" y="5853"/>
                  <a:pt x="23675" y="6629"/>
                </a:cubicBezTo>
                <a:cubicBezTo>
                  <a:pt x="21314" y="8157"/>
                  <a:pt x="19588" y="10473"/>
                  <a:pt x="17550" y="12383"/>
                </a:cubicBezTo>
                <a:cubicBezTo>
                  <a:pt x="15340" y="14456"/>
                  <a:pt x="12757" y="16238"/>
                  <a:pt x="9840" y="17153"/>
                </a:cubicBezTo>
                <a:cubicBezTo>
                  <a:pt x="8520" y="17570"/>
                  <a:pt x="7123" y="17794"/>
                  <a:pt x="5731" y="17794"/>
                </a:cubicBezTo>
                <a:cubicBezTo>
                  <a:pt x="4107" y="17794"/>
                  <a:pt x="2490" y="17489"/>
                  <a:pt x="1007" y="16828"/>
                </a:cubicBezTo>
                <a:cubicBezTo>
                  <a:pt x="671" y="16678"/>
                  <a:pt x="347" y="16504"/>
                  <a:pt x="34" y="16319"/>
                </a:cubicBezTo>
                <a:cubicBezTo>
                  <a:pt x="31" y="16318"/>
                  <a:pt x="28" y="16317"/>
                  <a:pt x="26" y="16317"/>
                </a:cubicBezTo>
                <a:cubicBezTo>
                  <a:pt x="8" y="16317"/>
                  <a:pt x="1" y="16344"/>
                  <a:pt x="11" y="16354"/>
                </a:cubicBezTo>
                <a:cubicBezTo>
                  <a:pt x="1769" y="17444"/>
                  <a:pt x="3795" y="17932"/>
                  <a:pt x="5833" y="17932"/>
                </a:cubicBezTo>
                <a:cubicBezTo>
                  <a:pt x="6761" y="17932"/>
                  <a:pt x="7692" y="17831"/>
                  <a:pt x="8602" y="17639"/>
                </a:cubicBezTo>
                <a:cubicBezTo>
                  <a:pt x="11577" y="17014"/>
                  <a:pt x="14275" y="15416"/>
                  <a:pt x="16578" y="13460"/>
                </a:cubicBezTo>
                <a:cubicBezTo>
                  <a:pt x="17701" y="12498"/>
                  <a:pt x="18731" y="11433"/>
                  <a:pt x="19762" y="10357"/>
                </a:cubicBezTo>
                <a:cubicBezTo>
                  <a:pt x="20735" y="9326"/>
                  <a:pt x="21718" y="8284"/>
                  <a:pt x="22842" y="7404"/>
                </a:cubicBezTo>
                <a:cubicBezTo>
                  <a:pt x="23941" y="6548"/>
                  <a:pt x="25180" y="5842"/>
                  <a:pt x="26558" y="5541"/>
                </a:cubicBezTo>
                <a:cubicBezTo>
                  <a:pt x="28202" y="5182"/>
                  <a:pt x="29915" y="5390"/>
                  <a:pt x="31571" y="5089"/>
                </a:cubicBezTo>
                <a:cubicBezTo>
                  <a:pt x="34327" y="4592"/>
                  <a:pt x="36954" y="3110"/>
                  <a:pt x="38737" y="944"/>
                </a:cubicBezTo>
                <a:cubicBezTo>
                  <a:pt x="38958" y="690"/>
                  <a:pt x="39143" y="412"/>
                  <a:pt x="39328" y="134"/>
                </a:cubicBezTo>
                <a:cubicBezTo>
                  <a:pt x="39371" y="74"/>
                  <a:pt x="39305" y="1"/>
                  <a:pt x="39240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7907120-7BED-42EF-8084-E10346C1CFF9}"/>
              </a:ext>
            </a:extLst>
          </p:cNvPr>
          <p:cNvSpPr txBox="1"/>
          <p:nvPr/>
        </p:nvSpPr>
        <p:spPr>
          <a:xfrm>
            <a:off x="1970644" y="1217908"/>
            <a:ext cx="6209923" cy="1457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sz="3600" b="1" dirty="0">
                <a:solidFill>
                  <a:srgbClr val="C00000"/>
                </a:solidFill>
              </a:rPr>
              <a:t>HẸN GẶP LẠI CÁC EM Ở TIẾT HỌC SAU!!</a:t>
            </a:r>
            <a:endParaRPr lang="vi-VN" sz="36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7" name="Google Shape;1787;p45"/>
          <p:cNvSpPr/>
          <p:nvPr/>
        </p:nvSpPr>
        <p:spPr>
          <a:xfrm>
            <a:off x="1886667" y="4041650"/>
            <a:ext cx="3211102" cy="1413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C8294E6-9D6C-4592-B36C-BC1C8DC272D2}"/>
              </a:ext>
            </a:extLst>
          </p:cNvPr>
          <p:cNvSpPr txBox="1"/>
          <p:nvPr/>
        </p:nvSpPr>
        <p:spPr>
          <a:xfrm>
            <a:off x="-446389" y="1171188"/>
            <a:ext cx="7821272" cy="40295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400" b="1" dirty="0">
                <a:solidFill>
                  <a:srgbClr val="C00000"/>
                </a:solidFill>
              </a:rPr>
              <a:t>BÀI 5</a:t>
            </a:r>
          </a:p>
          <a:p>
            <a:pPr algn="ctr">
              <a:lnSpc>
                <a:spcPct val="150000"/>
              </a:lnSpc>
            </a:pPr>
            <a:r>
              <a:rPr lang="en-US" sz="4400" b="1" dirty="0">
                <a:solidFill>
                  <a:srgbClr val="C00000"/>
                </a:solidFill>
              </a:rPr>
              <a:t>BIẾN CỐ TRONG MỘT SỐ TRÒ CHƠI </a:t>
            </a:r>
            <a:r>
              <a:rPr lang="en-US" sz="4400" b="1">
                <a:solidFill>
                  <a:srgbClr val="C00000"/>
                </a:solidFill>
              </a:rPr>
              <a:t>ĐƠN GIẢN(</a:t>
            </a:r>
            <a:r>
              <a:rPr lang="en-US" sz="4400" b="1" dirty="0">
                <a:solidFill>
                  <a:srgbClr val="C00000"/>
                </a:solidFill>
              </a:rPr>
              <a:t>2 </a:t>
            </a:r>
            <a:r>
              <a:rPr lang="en-US" sz="4400" b="1" dirty="0" err="1">
                <a:solidFill>
                  <a:srgbClr val="C00000"/>
                </a:solidFill>
              </a:rPr>
              <a:t>tiết</a:t>
            </a:r>
            <a:r>
              <a:rPr lang="en-US" sz="4400" b="1" dirty="0">
                <a:solidFill>
                  <a:srgbClr val="C00000"/>
                </a:solidFill>
              </a:rPr>
              <a:t>)</a:t>
            </a:r>
            <a:endParaRPr lang="vi-VN" sz="4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med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4" name="Google Shape;1824;p47"/>
          <p:cNvSpPr/>
          <p:nvPr/>
        </p:nvSpPr>
        <p:spPr>
          <a:xfrm>
            <a:off x="1041113" y="3798204"/>
            <a:ext cx="3666600" cy="12117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1832" name="Google Shape;1832;p47"/>
          <p:cNvGrpSpPr/>
          <p:nvPr/>
        </p:nvGrpSpPr>
        <p:grpSpPr>
          <a:xfrm rot="-1470734">
            <a:off x="8588125" y="3822905"/>
            <a:ext cx="696106" cy="1932873"/>
            <a:chOff x="3888625" y="3682675"/>
            <a:chExt cx="696085" cy="1932815"/>
          </a:xfrm>
        </p:grpSpPr>
        <p:sp>
          <p:nvSpPr>
            <p:cNvPr id="1833" name="Google Shape;1833;p47"/>
            <p:cNvSpPr/>
            <p:nvPr/>
          </p:nvSpPr>
          <p:spPr>
            <a:xfrm>
              <a:off x="3905237" y="4753310"/>
              <a:ext cx="570" cy="47"/>
            </a:xfrm>
            <a:custGeom>
              <a:avLst/>
              <a:gdLst/>
              <a:ahLst/>
              <a:cxnLst/>
              <a:rect l="l" t="t" r="r" b="b"/>
              <a:pathLst>
                <a:path w="12" h="1" extrusionOk="0">
                  <a:moveTo>
                    <a:pt x="11" y="1"/>
                  </a:moveTo>
                  <a:lnTo>
                    <a:pt x="1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34" name="Google Shape;1834;p47"/>
            <p:cNvSpPr/>
            <p:nvPr/>
          </p:nvSpPr>
          <p:spPr>
            <a:xfrm>
              <a:off x="4295340" y="5069986"/>
              <a:ext cx="570" cy="47"/>
            </a:xfrm>
            <a:custGeom>
              <a:avLst/>
              <a:gdLst/>
              <a:ahLst/>
              <a:cxnLst/>
              <a:rect l="l" t="t" r="r" b="b"/>
              <a:pathLst>
                <a:path w="12" h="1" extrusionOk="0">
                  <a:moveTo>
                    <a:pt x="1" y="1"/>
                  </a:moveTo>
                  <a:lnTo>
                    <a:pt x="11" y="1"/>
                  </a:lnTo>
                  <a:lnTo>
                    <a:pt x="11" y="1"/>
                  </a:ln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35" name="Google Shape;1835;p47"/>
            <p:cNvSpPr/>
            <p:nvPr/>
          </p:nvSpPr>
          <p:spPr>
            <a:xfrm>
              <a:off x="4381581" y="4491833"/>
              <a:ext cx="47" cy="570"/>
            </a:xfrm>
            <a:custGeom>
              <a:avLst/>
              <a:gdLst/>
              <a:ahLst/>
              <a:cxnLst/>
              <a:rect l="l" t="t" r="r" b="b"/>
              <a:pathLst>
                <a:path w="1" h="12" extrusionOk="0">
                  <a:moveTo>
                    <a:pt x="1" y="11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36" name="Google Shape;1836;p47"/>
            <p:cNvSpPr/>
            <p:nvPr/>
          </p:nvSpPr>
          <p:spPr>
            <a:xfrm>
              <a:off x="4395013" y="4474699"/>
              <a:ext cx="570" cy="47"/>
            </a:xfrm>
            <a:custGeom>
              <a:avLst/>
              <a:gdLst/>
              <a:ahLst/>
              <a:cxnLst/>
              <a:rect l="l" t="t" r="r" b="b"/>
              <a:pathLst>
                <a:path w="12" h="1" extrusionOk="0">
                  <a:moveTo>
                    <a:pt x="0" y="0"/>
                  </a:move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37" name="Google Shape;1837;p47"/>
            <p:cNvSpPr/>
            <p:nvPr/>
          </p:nvSpPr>
          <p:spPr>
            <a:xfrm>
              <a:off x="4397671" y="4471993"/>
              <a:ext cx="47" cy="47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38" name="Google Shape;1838;p47"/>
            <p:cNvSpPr/>
            <p:nvPr/>
          </p:nvSpPr>
          <p:spPr>
            <a:xfrm>
              <a:off x="4398715" y="4470380"/>
              <a:ext cx="47" cy="47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39" name="Google Shape;1839;p47"/>
            <p:cNvSpPr/>
            <p:nvPr/>
          </p:nvSpPr>
          <p:spPr>
            <a:xfrm>
              <a:off x="3888625" y="3682675"/>
              <a:ext cx="696085" cy="1932815"/>
            </a:xfrm>
            <a:custGeom>
              <a:avLst/>
              <a:gdLst/>
              <a:ahLst/>
              <a:cxnLst/>
              <a:rect l="l" t="t" r="r" b="b"/>
              <a:pathLst>
                <a:path w="14666" h="40723" extrusionOk="0">
                  <a:moveTo>
                    <a:pt x="6808" y="1852"/>
                  </a:moveTo>
                  <a:lnTo>
                    <a:pt x="6808" y="1852"/>
                  </a:lnTo>
                  <a:cubicBezTo>
                    <a:pt x="6807" y="1855"/>
                    <a:pt x="6807" y="1857"/>
                    <a:pt x="6806" y="1860"/>
                  </a:cubicBezTo>
                  <a:lnTo>
                    <a:pt x="6806" y="1860"/>
                  </a:lnTo>
                  <a:cubicBezTo>
                    <a:pt x="6807" y="1858"/>
                    <a:pt x="6808" y="1856"/>
                    <a:pt x="6808" y="1852"/>
                  </a:cubicBezTo>
                  <a:close/>
                  <a:moveTo>
                    <a:pt x="6051" y="294"/>
                  </a:moveTo>
                  <a:cubicBezTo>
                    <a:pt x="6074" y="294"/>
                    <a:pt x="6097" y="305"/>
                    <a:pt x="6108" y="305"/>
                  </a:cubicBezTo>
                  <a:cubicBezTo>
                    <a:pt x="6142" y="317"/>
                    <a:pt x="6176" y="317"/>
                    <a:pt x="6199" y="328"/>
                  </a:cubicBezTo>
                  <a:cubicBezTo>
                    <a:pt x="6221" y="340"/>
                    <a:pt x="6232" y="340"/>
                    <a:pt x="6244" y="350"/>
                  </a:cubicBezTo>
                  <a:cubicBezTo>
                    <a:pt x="6289" y="373"/>
                    <a:pt x="6334" y="396"/>
                    <a:pt x="6357" y="418"/>
                  </a:cubicBezTo>
                  <a:cubicBezTo>
                    <a:pt x="6379" y="430"/>
                    <a:pt x="6402" y="441"/>
                    <a:pt x="6424" y="463"/>
                  </a:cubicBezTo>
                  <a:lnTo>
                    <a:pt x="6435" y="475"/>
                  </a:lnTo>
                  <a:cubicBezTo>
                    <a:pt x="6458" y="498"/>
                    <a:pt x="6470" y="520"/>
                    <a:pt x="6492" y="543"/>
                  </a:cubicBezTo>
                  <a:cubicBezTo>
                    <a:pt x="6503" y="565"/>
                    <a:pt x="6503" y="576"/>
                    <a:pt x="6515" y="588"/>
                  </a:cubicBezTo>
                  <a:lnTo>
                    <a:pt x="6583" y="757"/>
                  </a:lnTo>
                  <a:cubicBezTo>
                    <a:pt x="6605" y="836"/>
                    <a:pt x="6628" y="915"/>
                    <a:pt x="6650" y="983"/>
                  </a:cubicBezTo>
                  <a:cubicBezTo>
                    <a:pt x="6661" y="1028"/>
                    <a:pt x="6661" y="1073"/>
                    <a:pt x="6661" y="1118"/>
                  </a:cubicBezTo>
                  <a:lnTo>
                    <a:pt x="6673" y="1130"/>
                  </a:lnTo>
                  <a:lnTo>
                    <a:pt x="6673" y="1231"/>
                  </a:lnTo>
                  <a:cubicBezTo>
                    <a:pt x="6661" y="1265"/>
                    <a:pt x="6661" y="1311"/>
                    <a:pt x="6650" y="1356"/>
                  </a:cubicBezTo>
                  <a:cubicBezTo>
                    <a:pt x="6639" y="1412"/>
                    <a:pt x="6616" y="1469"/>
                    <a:pt x="6605" y="1525"/>
                  </a:cubicBezTo>
                  <a:cubicBezTo>
                    <a:pt x="6605" y="1547"/>
                    <a:pt x="6593" y="1570"/>
                    <a:pt x="6583" y="1604"/>
                  </a:cubicBezTo>
                  <a:cubicBezTo>
                    <a:pt x="6583" y="1615"/>
                    <a:pt x="6583" y="1627"/>
                    <a:pt x="6571" y="1637"/>
                  </a:cubicBezTo>
                  <a:lnTo>
                    <a:pt x="6571" y="1660"/>
                  </a:lnTo>
                  <a:lnTo>
                    <a:pt x="6537" y="1762"/>
                  </a:lnTo>
                  <a:cubicBezTo>
                    <a:pt x="6515" y="1807"/>
                    <a:pt x="6503" y="1852"/>
                    <a:pt x="6492" y="1908"/>
                  </a:cubicBezTo>
                  <a:cubicBezTo>
                    <a:pt x="6458" y="1999"/>
                    <a:pt x="6424" y="2101"/>
                    <a:pt x="6402" y="2202"/>
                  </a:cubicBezTo>
                  <a:cubicBezTo>
                    <a:pt x="6379" y="2270"/>
                    <a:pt x="6368" y="2337"/>
                    <a:pt x="6357" y="2394"/>
                  </a:cubicBezTo>
                  <a:cubicBezTo>
                    <a:pt x="6345" y="2428"/>
                    <a:pt x="6334" y="2462"/>
                    <a:pt x="6334" y="2485"/>
                  </a:cubicBezTo>
                  <a:cubicBezTo>
                    <a:pt x="6322" y="2518"/>
                    <a:pt x="6312" y="2552"/>
                    <a:pt x="6312" y="2575"/>
                  </a:cubicBezTo>
                  <a:cubicBezTo>
                    <a:pt x="6289" y="2654"/>
                    <a:pt x="6266" y="2721"/>
                    <a:pt x="6255" y="2801"/>
                  </a:cubicBezTo>
                  <a:lnTo>
                    <a:pt x="6255" y="2812"/>
                  </a:lnTo>
                  <a:cubicBezTo>
                    <a:pt x="6244" y="2869"/>
                    <a:pt x="6221" y="2947"/>
                    <a:pt x="6221" y="3027"/>
                  </a:cubicBezTo>
                  <a:lnTo>
                    <a:pt x="6210" y="3037"/>
                  </a:lnTo>
                  <a:cubicBezTo>
                    <a:pt x="6199" y="3037"/>
                    <a:pt x="6187" y="3049"/>
                    <a:pt x="6187" y="3049"/>
                  </a:cubicBezTo>
                  <a:lnTo>
                    <a:pt x="6187" y="3060"/>
                  </a:lnTo>
                  <a:cubicBezTo>
                    <a:pt x="6119" y="2959"/>
                    <a:pt x="6074" y="2869"/>
                    <a:pt x="6029" y="2778"/>
                  </a:cubicBezTo>
                  <a:lnTo>
                    <a:pt x="6018" y="2766"/>
                  </a:lnTo>
                  <a:lnTo>
                    <a:pt x="6018" y="2756"/>
                  </a:lnTo>
                  <a:lnTo>
                    <a:pt x="5984" y="2688"/>
                  </a:lnTo>
                  <a:lnTo>
                    <a:pt x="5973" y="2688"/>
                  </a:lnTo>
                  <a:lnTo>
                    <a:pt x="5973" y="2676"/>
                  </a:lnTo>
                  <a:lnTo>
                    <a:pt x="5973" y="2665"/>
                  </a:lnTo>
                  <a:lnTo>
                    <a:pt x="5961" y="2654"/>
                  </a:lnTo>
                  <a:cubicBezTo>
                    <a:pt x="5905" y="2541"/>
                    <a:pt x="5848" y="2428"/>
                    <a:pt x="5792" y="2304"/>
                  </a:cubicBezTo>
                  <a:lnTo>
                    <a:pt x="5770" y="2247"/>
                  </a:lnTo>
                  <a:cubicBezTo>
                    <a:pt x="5713" y="2123"/>
                    <a:pt x="5668" y="1988"/>
                    <a:pt x="5622" y="1863"/>
                  </a:cubicBezTo>
                  <a:lnTo>
                    <a:pt x="5600" y="1830"/>
                  </a:lnTo>
                  <a:lnTo>
                    <a:pt x="5589" y="1796"/>
                  </a:lnTo>
                  <a:lnTo>
                    <a:pt x="5577" y="1750"/>
                  </a:lnTo>
                  <a:lnTo>
                    <a:pt x="5566" y="1728"/>
                  </a:lnTo>
                  <a:cubicBezTo>
                    <a:pt x="5566" y="1717"/>
                    <a:pt x="5555" y="1694"/>
                    <a:pt x="5555" y="1683"/>
                  </a:cubicBezTo>
                  <a:lnTo>
                    <a:pt x="5544" y="1637"/>
                  </a:lnTo>
                  <a:lnTo>
                    <a:pt x="5532" y="1581"/>
                  </a:lnTo>
                  <a:lnTo>
                    <a:pt x="5521" y="1559"/>
                  </a:lnTo>
                  <a:cubicBezTo>
                    <a:pt x="5521" y="1547"/>
                    <a:pt x="5521" y="1536"/>
                    <a:pt x="5510" y="1525"/>
                  </a:cubicBezTo>
                  <a:lnTo>
                    <a:pt x="5499" y="1446"/>
                  </a:lnTo>
                  <a:lnTo>
                    <a:pt x="5487" y="1367"/>
                  </a:lnTo>
                  <a:lnTo>
                    <a:pt x="5476" y="1288"/>
                  </a:lnTo>
                  <a:lnTo>
                    <a:pt x="5464" y="1220"/>
                  </a:lnTo>
                  <a:cubicBezTo>
                    <a:pt x="5464" y="1186"/>
                    <a:pt x="5454" y="1152"/>
                    <a:pt x="5454" y="1130"/>
                  </a:cubicBezTo>
                  <a:lnTo>
                    <a:pt x="5454" y="1085"/>
                  </a:lnTo>
                  <a:lnTo>
                    <a:pt x="5454" y="1073"/>
                  </a:lnTo>
                  <a:lnTo>
                    <a:pt x="5454" y="1040"/>
                  </a:lnTo>
                  <a:lnTo>
                    <a:pt x="5442" y="983"/>
                  </a:lnTo>
                  <a:lnTo>
                    <a:pt x="5442" y="882"/>
                  </a:lnTo>
                  <a:cubicBezTo>
                    <a:pt x="5442" y="859"/>
                    <a:pt x="5454" y="836"/>
                    <a:pt x="5454" y="814"/>
                  </a:cubicBezTo>
                  <a:cubicBezTo>
                    <a:pt x="5454" y="791"/>
                    <a:pt x="5464" y="769"/>
                    <a:pt x="5464" y="746"/>
                  </a:cubicBezTo>
                  <a:cubicBezTo>
                    <a:pt x="5476" y="723"/>
                    <a:pt x="5487" y="689"/>
                    <a:pt x="5510" y="667"/>
                  </a:cubicBezTo>
                  <a:cubicBezTo>
                    <a:pt x="5532" y="621"/>
                    <a:pt x="5555" y="576"/>
                    <a:pt x="5566" y="543"/>
                  </a:cubicBezTo>
                  <a:lnTo>
                    <a:pt x="5600" y="509"/>
                  </a:lnTo>
                  <a:lnTo>
                    <a:pt x="5657" y="453"/>
                  </a:lnTo>
                  <a:cubicBezTo>
                    <a:pt x="5690" y="418"/>
                    <a:pt x="5724" y="396"/>
                    <a:pt x="5747" y="373"/>
                  </a:cubicBezTo>
                  <a:cubicBezTo>
                    <a:pt x="5770" y="362"/>
                    <a:pt x="5792" y="350"/>
                    <a:pt x="5803" y="340"/>
                  </a:cubicBezTo>
                  <a:cubicBezTo>
                    <a:pt x="5815" y="340"/>
                    <a:pt x="5826" y="340"/>
                    <a:pt x="5837" y="328"/>
                  </a:cubicBezTo>
                  <a:cubicBezTo>
                    <a:pt x="5860" y="328"/>
                    <a:pt x="5883" y="317"/>
                    <a:pt x="5905" y="305"/>
                  </a:cubicBezTo>
                  <a:cubicBezTo>
                    <a:pt x="5950" y="305"/>
                    <a:pt x="5984" y="294"/>
                    <a:pt x="6006" y="294"/>
                  </a:cubicBezTo>
                  <a:close/>
                  <a:moveTo>
                    <a:pt x="4268" y="3568"/>
                  </a:moveTo>
                  <a:cubicBezTo>
                    <a:pt x="4279" y="3568"/>
                    <a:pt x="4302" y="3579"/>
                    <a:pt x="4313" y="3579"/>
                  </a:cubicBezTo>
                  <a:cubicBezTo>
                    <a:pt x="4325" y="3579"/>
                    <a:pt x="4335" y="3579"/>
                    <a:pt x="4347" y="3591"/>
                  </a:cubicBezTo>
                  <a:cubicBezTo>
                    <a:pt x="4358" y="3591"/>
                    <a:pt x="4370" y="3591"/>
                    <a:pt x="4381" y="3602"/>
                  </a:cubicBezTo>
                  <a:cubicBezTo>
                    <a:pt x="4392" y="3614"/>
                    <a:pt x="4415" y="3624"/>
                    <a:pt x="4437" y="3636"/>
                  </a:cubicBezTo>
                  <a:cubicBezTo>
                    <a:pt x="4448" y="3636"/>
                    <a:pt x="4460" y="3647"/>
                    <a:pt x="4471" y="3659"/>
                  </a:cubicBezTo>
                  <a:lnTo>
                    <a:pt x="4505" y="3692"/>
                  </a:lnTo>
                  <a:cubicBezTo>
                    <a:pt x="4516" y="3715"/>
                    <a:pt x="4528" y="3727"/>
                    <a:pt x="4539" y="3749"/>
                  </a:cubicBezTo>
                  <a:cubicBezTo>
                    <a:pt x="4561" y="3772"/>
                    <a:pt x="4573" y="3794"/>
                    <a:pt x="4584" y="3817"/>
                  </a:cubicBezTo>
                  <a:cubicBezTo>
                    <a:pt x="4606" y="3850"/>
                    <a:pt x="4618" y="3895"/>
                    <a:pt x="4629" y="3930"/>
                  </a:cubicBezTo>
                  <a:cubicBezTo>
                    <a:pt x="4652" y="3986"/>
                    <a:pt x="4663" y="4043"/>
                    <a:pt x="4674" y="4088"/>
                  </a:cubicBezTo>
                  <a:cubicBezTo>
                    <a:pt x="4686" y="4133"/>
                    <a:pt x="4697" y="4178"/>
                    <a:pt x="4697" y="4223"/>
                  </a:cubicBezTo>
                  <a:cubicBezTo>
                    <a:pt x="4697" y="4268"/>
                    <a:pt x="4708" y="4314"/>
                    <a:pt x="4708" y="4359"/>
                  </a:cubicBezTo>
                  <a:lnTo>
                    <a:pt x="4708" y="4460"/>
                  </a:lnTo>
                  <a:cubicBezTo>
                    <a:pt x="4719" y="4550"/>
                    <a:pt x="4719" y="4641"/>
                    <a:pt x="4731" y="4731"/>
                  </a:cubicBezTo>
                  <a:cubicBezTo>
                    <a:pt x="4742" y="4856"/>
                    <a:pt x="4764" y="4979"/>
                    <a:pt x="4787" y="5104"/>
                  </a:cubicBezTo>
                  <a:cubicBezTo>
                    <a:pt x="4810" y="5194"/>
                    <a:pt x="4832" y="5285"/>
                    <a:pt x="4866" y="5363"/>
                  </a:cubicBezTo>
                  <a:lnTo>
                    <a:pt x="4866" y="5375"/>
                  </a:lnTo>
                  <a:cubicBezTo>
                    <a:pt x="4821" y="5307"/>
                    <a:pt x="4764" y="5228"/>
                    <a:pt x="4719" y="5160"/>
                  </a:cubicBezTo>
                  <a:cubicBezTo>
                    <a:pt x="4674" y="5070"/>
                    <a:pt x="4618" y="4991"/>
                    <a:pt x="4561" y="4912"/>
                  </a:cubicBezTo>
                  <a:cubicBezTo>
                    <a:pt x="4505" y="4844"/>
                    <a:pt x="4448" y="4765"/>
                    <a:pt x="4392" y="4686"/>
                  </a:cubicBezTo>
                  <a:cubicBezTo>
                    <a:pt x="4325" y="4607"/>
                    <a:pt x="4268" y="4539"/>
                    <a:pt x="4212" y="4460"/>
                  </a:cubicBezTo>
                  <a:cubicBezTo>
                    <a:pt x="4155" y="4381"/>
                    <a:pt x="4110" y="4314"/>
                    <a:pt x="4054" y="4246"/>
                  </a:cubicBezTo>
                  <a:cubicBezTo>
                    <a:pt x="4042" y="4223"/>
                    <a:pt x="4019" y="4189"/>
                    <a:pt x="4008" y="4166"/>
                  </a:cubicBezTo>
                  <a:cubicBezTo>
                    <a:pt x="4008" y="4156"/>
                    <a:pt x="3997" y="4133"/>
                    <a:pt x="3986" y="4121"/>
                  </a:cubicBezTo>
                  <a:cubicBezTo>
                    <a:pt x="3986" y="4088"/>
                    <a:pt x="3974" y="4065"/>
                    <a:pt x="3963" y="4043"/>
                  </a:cubicBezTo>
                  <a:cubicBezTo>
                    <a:pt x="3963" y="3997"/>
                    <a:pt x="3952" y="3963"/>
                    <a:pt x="3952" y="3930"/>
                  </a:cubicBezTo>
                  <a:lnTo>
                    <a:pt x="3952" y="3862"/>
                  </a:lnTo>
                  <a:lnTo>
                    <a:pt x="3952" y="3828"/>
                  </a:lnTo>
                  <a:cubicBezTo>
                    <a:pt x="3963" y="3817"/>
                    <a:pt x="3963" y="3805"/>
                    <a:pt x="3963" y="3794"/>
                  </a:cubicBezTo>
                  <a:cubicBezTo>
                    <a:pt x="3974" y="3783"/>
                    <a:pt x="3974" y="3760"/>
                    <a:pt x="3986" y="3749"/>
                  </a:cubicBezTo>
                  <a:cubicBezTo>
                    <a:pt x="3986" y="3737"/>
                    <a:pt x="3997" y="3715"/>
                    <a:pt x="4008" y="3704"/>
                  </a:cubicBezTo>
                  <a:cubicBezTo>
                    <a:pt x="4019" y="3692"/>
                    <a:pt x="4019" y="3681"/>
                    <a:pt x="4031" y="3681"/>
                  </a:cubicBezTo>
                  <a:lnTo>
                    <a:pt x="4064" y="3647"/>
                  </a:lnTo>
                  <a:lnTo>
                    <a:pt x="4099" y="3614"/>
                  </a:lnTo>
                  <a:cubicBezTo>
                    <a:pt x="4110" y="3614"/>
                    <a:pt x="4121" y="3602"/>
                    <a:pt x="4132" y="3602"/>
                  </a:cubicBezTo>
                  <a:cubicBezTo>
                    <a:pt x="4144" y="3591"/>
                    <a:pt x="4155" y="3591"/>
                    <a:pt x="4155" y="3579"/>
                  </a:cubicBezTo>
                  <a:lnTo>
                    <a:pt x="4189" y="3579"/>
                  </a:lnTo>
                  <a:cubicBezTo>
                    <a:pt x="4200" y="3579"/>
                    <a:pt x="4212" y="3568"/>
                    <a:pt x="4223" y="3568"/>
                  </a:cubicBezTo>
                  <a:close/>
                  <a:moveTo>
                    <a:pt x="8513" y="5002"/>
                  </a:moveTo>
                  <a:lnTo>
                    <a:pt x="8513" y="5014"/>
                  </a:lnTo>
                  <a:cubicBezTo>
                    <a:pt x="8524" y="5014"/>
                    <a:pt x="8524" y="5024"/>
                    <a:pt x="8524" y="5024"/>
                  </a:cubicBezTo>
                  <a:lnTo>
                    <a:pt x="8535" y="5036"/>
                  </a:lnTo>
                  <a:cubicBezTo>
                    <a:pt x="8547" y="5047"/>
                    <a:pt x="8547" y="5059"/>
                    <a:pt x="8558" y="5070"/>
                  </a:cubicBezTo>
                  <a:cubicBezTo>
                    <a:pt x="8558" y="5081"/>
                    <a:pt x="8570" y="5092"/>
                    <a:pt x="8570" y="5115"/>
                  </a:cubicBezTo>
                  <a:cubicBezTo>
                    <a:pt x="8580" y="5126"/>
                    <a:pt x="8580" y="5137"/>
                    <a:pt x="8580" y="5149"/>
                  </a:cubicBezTo>
                  <a:cubicBezTo>
                    <a:pt x="8580" y="5160"/>
                    <a:pt x="8592" y="5182"/>
                    <a:pt x="8592" y="5194"/>
                  </a:cubicBezTo>
                  <a:lnTo>
                    <a:pt x="8592" y="5250"/>
                  </a:lnTo>
                  <a:cubicBezTo>
                    <a:pt x="8592" y="5273"/>
                    <a:pt x="8580" y="5295"/>
                    <a:pt x="8580" y="5307"/>
                  </a:cubicBezTo>
                  <a:cubicBezTo>
                    <a:pt x="8570" y="5352"/>
                    <a:pt x="8558" y="5386"/>
                    <a:pt x="8547" y="5431"/>
                  </a:cubicBezTo>
                  <a:cubicBezTo>
                    <a:pt x="8535" y="5476"/>
                    <a:pt x="8513" y="5510"/>
                    <a:pt x="8490" y="5555"/>
                  </a:cubicBezTo>
                  <a:cubicBezTo>
                    <a:pt x="8457" y="5623"/>
                    <a:pt x="8422" y="5679"/>
                    <a:pt x="8377" y="5736"/>
                  </a:cubicBezTo>
                  <a:lnTo>
                    <a:pt x="8332" y="5804"/>
                  </a:lnTo>
                  <a:lnTo>
                    <a:pt x="8287" y="5872"/>
                  </a:lnTo>
                  <a:cubicBezTo>
                    <a:pt x="8276" y="5872"/>
                    <a:pt x="8276" y="5860"/>
                    <a:pt x="8276" y="5860"/>
                  </a:cubicBezTo>
                  <a:cubicBezTo>
                    <a:pt x="8253" y="5837"/>
                    <a:pt x="8242" y="5815"/>
                    <a:pt x="8219" y="5792"/>
                  </a:cubicBezTo>
                  <a:lnTo>
                    <a:pt x="8208" y="5781"/>
                  </a:lnTo>
                  <a:cubicBezTo>
                    <a:pt x="8196" y="5770"/>
                    <a:pt x="8186" y="5759"/>
                    <a:pt x="8174" y="5736"/>
                  </a:cubicBezTo>
                  <a:cubicBezTo>
                    <a:pt x="8163" y="5724"/>
                    <a:pt x="8163" y="5714"/>
                    <a:pt x="8151" y="5702"/>
                  </a:cubicBezTo>
                  <a:cubicBezTo>
                    <a:pt x="8140" y="5691"/>
                    <a:pt x="8140" y="5668"/>
                    <a:pt x="8129" y="5657"/>
                  </a:cubicBezTo>
                  <a:cubicBezTo>
                    <a:pt x="8129" y="5646"/>
                    <a:pt x="8129" y="5623"/>
                    <a:pt x="8118" y="5611"/>
                  </a:cubicBezTo>
                  <a:lnTo>
                    <a:pt x="8118" y="5566"/>
                  </a:lnTo>
                  <a:lnTo>
                    <a:pt x="8118" y="5521"/>
                  </a:lnTo>
                  <a:lnTo>
                    <a:pt x="8118" y="5465"/>
                  </a:lnTo>
                  <a:cubicBezTo>
                    <a:pt x="8129" y="5443"/>
                    <a:pt x="8129" y="5431"/>
                    <a:pt x="8140" y="5408"/>
                  </a:cubicBezTo>
                  <a:cubicBezTo>
                    <a:pt x="8151" y="5386"/>
                    <a:pt x="8163" y="5363"/>
                    <a:pt x="8174" y="5330"/>
                  </a:cubicBezTo>
                  <a:cubicBezTo>
                    <a:pt x="8186" y="5295"/>
                    <a:pt x="8208" y="5273"/>
                    <a:pt x="8219" y="5239"/>
                  </a:cubicBezTo>
                  <a:cubicBezTo>
                    <a:pt x="8242" y="5217"/>
                    <a:pt x="8264" y="5194"/>
                    <a:pt x="8287" y="5160"/>
                  </a:cubicBezTo>
                  <a:cubicBezTo>
                    <a:pt x="8321" y="5126"/>
                    <a:pt x="8355" y="5092"/>
                    <a:pt x="8389" y="5070"/>
                  </a:cubicBezTo>
                  <a:lnTo>
                    <a:pt x="8400" y="5059"/>
                  </a:lnTo>
                  <a:cubicBezTo>
                    <a:pt x="8411" y="5036"/>
                    <a:pt x="8434" y="5024"/>
                    <a:pt x="8457" y="5014"/>
                  </a:cubicBezTo>
                  <a:cubicBezTo>
                    <a:pt x="8457" y="5002"/>
                    <a:pt x="8467" y="5002"/>
                    <a:pt x="8467" y="5002"/>
                  </a:cubicBezTo>
                  <a:close/>
                  <a:moveTo>
                    <a:pt x="9969" y="4799"/>
                  </a:moveTo>
                  <a:lnTo>
                    <a:pt x="9969" y="4810"/>
                  </a:lnTo>
                  <a:lnTo>
                    <a:pt x="9992" y="4821"/>
                  </a:lnTo>
                  <a:lnTo>
                    <a:pt x="10003" y="4833"/>
                  </a:lnTo>
                  <a:cubicBezTo>
                    <a:pt x="10015" y="4844"/>
                    <a:pt x="10015" y="4844"/>
                    <a:pt x="10015" y="4856"/>
                  </a:cubicBezTo>
                  <a:cubicBezTo>
                    <a:pt x="10025" y="4866"/>
                    <a:pt x="10037" y="4878"/>
                    <a:pt x="10037" y="4889"/>
                  </a:cubicBezTo>
                  <a:cubicBezTo>
                    <a:pt x="10048" y="4912"/>
                    <a:pt x="10060" y="4923"/>
                    <a:pt x="10060" y="4946"/>
                  </a:cubicBezTo>
                  <a:cubicBezTo>
                    <a:pt x="10071" y="4968"/>
                    <a:pt x="10082" y="5002"/>
                    <a:pt x="10093" y="5036"/>
                  </a:cubicBezTo>
                  <a:cubicBezTo>
                    <a:pt x="10105" y="5115"/>
                    <a:pt x="10116" y="5205"/>
                    <a:pt x="10116" y="5295"/>
                  </a:cubicBezTo>
                  <a:cubicBezTo>
                    <a:pt x="10127" y="5352"/>
                    <a:pt x="10127" y="5408"/>
                    <a:pt x="10127" y="5465"/>
                  </a:cubicBezTo>
                  <a:cubicBezTo>
                    <a:pt x="10116" y="5510"/>
                    <a:pt x="10105" y="5566"/>
                    <a:pt x="10105" y="5611"/>
                  </a:cubicBezTo>
                  <a:lnTo>
                    <a:pt x="10093" y="5634"/>
                  </a:lnTo>
                  <a:lnTo>
                    <a:pt x="10093" y="5646"/>
                  </a:lnTo>
                  <a:cubicBezTo>
                    <a:pt x="10082" y="5691"/>
                    <a:pt x="10071" y="5724"/>
                    <a:pt x="10060" y="5759"/>
                  </a:cubicBezTo>
                  <a:cubicBezTo>
                    <a:pt x="10048" y="5792"/>
                    <a:pt x="10037" y="5837"/>
                    <a:pt x="10025" y="5872"/>
                  </a:cubicBezTo>
                  <a:lnTo>
                    <a:pt x="10025" y="5882"/>
                  </a:lnTo>
                  <a:lnTo>
                    <a:pt x="10003" y="5962"/>
                  </a:lnTo>
                  <a:lnTo>
                    <a:pt x="9992" y="5962"/>
                  </a:lnTo>
                  <a:lnTo>
                    <a:pt x="9980" y="6007"/>
                  </a:lnTo>
                  <a:lnTo>
                    <a:pt x="9913" y="6176"/>
                  </a:lnTo>
                  <a:lnTo>
                    <a:pt x="9879" y="6278"/>
                  </a:lnTo>
                  <a:lnTo>
                    <a:pt x="9857" y="6334"/>
                  </a:lnTo>
                  <a:lnTo>
                    <a:pt x="9857" y="6311"/>
                  </a:lnTo>
                  <a:lnTo>
                    <a:pt x="9857" y="6301"/>
                  </a:lnTo>
                  <a:cubicBezTo>
                    <a:pt x="9834" y="6143"/>
                    <a:pt x="9822" y="5973"/>
                    <a:pt x="9800" y="5815"/>
                  </a:cubicBezTo>
                  <a:cubicBezTo>
                    <a:pt x="9789" y="5792"/>
                    <a:pt x="9789" y="5759"/>
                    <a:pt x="9777" y="5724"/>
                  </a:cubicBezTo>
                  <a:cubicBezTo>
                    <a:pt x="9766" y="5679"/>
                    <a:pt x="9766" y="5646"/>
                    <a:pt x="9754" y="5601"/>
                  </a:cubicBezTo>
                  <a:cubicBezTo>
                    <a:pt x="9744" y="5510"/>
                    <a:pt x="9732" y="5431"/>
                    <a:pt x="9732" y="5363"/>
                  </a:cubicBezTo>
                  <a:cubicBezTo>
                    <a:pt x="9732" y="5295"/>
                    <a:pt x="9721" y="5250"/>
                    <a:pt x="9732" y="5194"/>
                  </a:cubicBezTo>
                  <a:cubicBezTo>
                    <a:pt x="9732" y="5149"/>
                    <a:pt x="9732" y="5115"/>
                    <a:pt x="9744" y="5081"/>
                  </a:cubicBezTo>
                  <a:cubicBezTo>
                    <a:pt x="9744" y="5059"/>
                    <a:pt x="9754" y="5024"/>
                    <a:pt x="9766" y="5002"/>
                  </a:cubicBezTo>
                  <a:cubicBezTo>
                    <a:pt x="9777" y="4979"/>
                    <a:pt x="9777" y="4957"/>
                    <a:pt x="9789" y="4934"/>
                  </a:cubicBezTo>
                  <a:cubicBezTo>
                    <a:pt x="9800" y="4923"/>
                    <a:pt x="9811" y="4901"/>
                    <a:pt x="9822" y="4889"/>
                  </a:cubicBezTo>
                  <a:cubicBezTo>
                    <a:pt x="9834" y="4878"/>
                    <a:pt x="9845" y="4866"/>
                    <a:pt x="9845" y="4844"/>
                  </a:cubicBezTo>
                  <a:cubicBezTo>
                    <a:pt x="9857" y="4844"/>
                    <a:pt x="9867" y="4833"/>
                    <a:pt x="9879" y="4821"/>
                  </a:cubicBezTo>
                  <a:lnTo>
                    <a:pt x="9890" y="4810"/>
                  </a:lnTo>
                  <a:cubicBezTo>
                    <a:pt x="9902" y="4810"/>
                    <a:pt x="9902" y="4799"/>
                    <a:pt x="9902" y="4799"/>
                  </a:cubicBezTo>
                  <a:close/>
                  <a:moveTo>
                    <a:pt x="13266" y="4675"/>
                  </a:moveTo>
                  <a:cubicBezTo>
                    <a:pt x="13289" y="4675"/>
                    <a:pt x="13322" y="4686"/>
                    <a:pt x="13345" y="4686"/>
                  </a:cubicBezTo>
                  <a:cubicBezTo>
                    <a:pt x="13356" y="4686"/>
                    <a:pt x="13379" y="4697"/>
                    <a:pt x="13390" y="4697"/>
                  </a:cubicBezTo>
                  <a:cubicBezTo>
                    <a:pt x="13412" y="4708"/>
                    <a:pt x="13424" y="4708"/>
                    <a:pt x="13435" y="4720"/>
                  </a:cubicBezTo>
                  <a:cubicBezTo>
                    <a:pt x="13458" y="4731"/>
                    <a:pt x="13469" y="4731"/>
                    <a:pt x="13480" y="4743"/>
                  </a:cubicBezTo>
                  <a:cubicBezTo>
                    <a:pt x="13492" y="4753"/>
                    <a:pt x="13514" y="4765"/>
                    <a:pt x="13525" y="4776"/>
                  </a:cubicBezTo>
                  <a:lnTo>
                    <a:pt x="13570" y="4821"/>
                  </a:lnTo>
                  <a:cubicBezTo>
                    <a:pt x="13593" y="4844"/>
                    <a:pt x="13605" y="4856"/>
                    <a:pt x="13616" y="4878"/>
                  </a:cubicBezTo>
                  <a:cubicBezTo>
                    <a:pt x="13627" y="4901"/>
                    <a:pt x="13650" y="4923"/>
                    <a:pt x="13661" y="4957"/>
                  </a:cubicBezTo>
                  <a:cubicBezTo>
                    <a:pt x="13672" y="4979"/>
                    <a:pt x="13683" y="5014"/>
                    <a:pt x="13695" y="5047"/>
                  </a:cubicBezTo>
                  <a:cubicBezTo>
                    <a:pt x="13706" y="5092"/>
                    <a:pt x="13718" y="5126"/>
                    <a:pt x="13728" y="5172"/>
                  </a:cubicBezTo>
                  <a:cubicBezTo>
                    <a:pt x="13740" y="5205"/>
                    <a:pt x="13740" y="5239"/>
                    <a:pt x="13740" y="5273"/>
                  </a:cubicBezTo>
                  <a:lnTo>
                    <a:pt x="13740" y="5397"/>
                  </a:lnTo>
                  <a:cubicBezTo>
                    <a:pt x="13740" y="5420"/>
                    <a:pt x="13740" y="5443"/>
                    <a:pt x="13728" y="5476"/>
                  </a:cubicBezTo>
                  <a:cubicBezTo>
                    <a:pt x="13728" y="5510"/>
                    <a:pt x="13718" y="5544"/>
                    <a:pt x="13706" y="5589"/>
                  </a:cubicBezTo>
                  <a:cubicBezTo>
                    <a:pt x="13683" y="5623"/>
                    <a:pt x="13672" y="5646"/>
                    <a:pt x="13661" y="5679"/>
                  </a:cubicBezTo>
                  <a:cubicBezTo>
                    <a:pt x="13638" y="5714"/>
                    <a:pt x="13627" y="5747"/>
                    <a:pt x="13605" y="5781"/>
                  </a:cubicBezTo>
                  <a:cubicBezTo>
                    <a:pt x="13582" y="5815"/>
                    <a:pt x="13560" y="5849"/>
                    <a:pt x="13525" y="5872"/>
                  </a:cubicBezTo>
                  <a:cubicBezTo>
                    <a:pt x="13503" y="5905"/>
                    <a:pt x="13469" y="5939"/>
                    <a:pt x="13435" y="5962"/>
                  </a:cubicBezTo>
                  <a:cubicBezTo>
                    <a:pt x="13402" y="5995"/>
                    <a:pt x="13367" y="6030"/>
                    <a:pt x="13322" y="6052"/>
                  </a:cubicBezTo>
                  <a:cubicBezTo>
                    <a:pt x="13277" y="6075"/>
                    <a:pt x="13232" y="6108"/>
                    <a:pt x="13198" y="6131"/>
                  </a:cubicBezTo>
                  <a:cubicBezTo>
                    <a:pt x="13153" y="6143"/>
                    <a:pt x="13108" y="6165"/>
                    <a:pt x="13063" y="6188"/>
                  </a:cubicBezTo>
                  <a:cubicBezTo>
                    <a:pt x="13018" y="6210"/>
                    <a:pt x="12973" y="6221"/>
                    <a:pt x="12927" y="6244"/>
                  </a:cubicBezTo>
                  <a:cubicBezTo>
                    <a:pt x="12837" y="6266"/>
                    <a:pt x="12769" y="6289"/>
                    <a:pt x="12702" y="6301"/>
                  </a:cubicBezTo>
                  <a:cubicBezTo>
                    <a:pt x="12645" y="6311"/>
                    <a:pt x="12589" y="6323"/>
                    <a:pt x="12532" y="6323"/>
                  </a:cubicBezTo>
                  <a:lnTo>
                    <a:pt x="12453" y="6334"/>
                  </a:lnTo>
                  <a:cubicBezTo>
                    <a:pt x="12385" y="6346"/>
                    <a:pt x="12318" y="6357"/>
                    <a:pt x="12261" y="6368"/>
                  </a:cubicBezTo>
                  <a:lnTo>
                    <a:pt x="12160" y="6379"/>
                  </a:lnTo>
                  <a:cubicBezTo>
                    <a:pt x="12092" y="6391"/>
                    <a:pt x="12002" y="6402"/>
                    <a:pt x="11911" y="6414"/>
                  </a:cubicBezTo>
                  <a:lnTo>
                    <a:pt x="11877" y="6424"/>
                  </a:lnTo>
                  <a:cubicBezTo>
                    <a:pt x="11844" y="6424"/>
                    <a:pt x="11809" y="6436"/>
                    <a:pt x="11776" y="6436"/>
                  </a:cubicBezTo>
                  <a:cubicBezTo>
                    <a:pt x="11719" y="6447"/>
                    <a:pt x="11674" y="6459"/>
                    <a:pt x="11618" y="6470"/>
                  </a:cubicBezTo>
                  <a:lnTo>
                    <a:pt x="11595" y="6470"/>
                  </a:lnTo>
                  <a:cubicBezTo>
                    <a:pt x="11583" y="6470"/>
                    <a:pt x="11583" y="6470"/>
                    <a:pt x="11573" y="6481"/>
                  </a:cubicBezTo>
                  <a:cubicBezTo>
                    <a:pt x="11629" y="6379"/>
                    <a:pt x="11674" y="6278"/>
                    <a:pt x="11731" y="6176"/>
                  </a:cubicBezTo>
                  <a:lnTo>
                    <a:pt x="11809" y="6007"/>
                  </a:lnTo>
                  <a:cubicBezTo>
                    <a:pt x="11922" y="5804"/>
                    <a:pt x="12047" y="5566"/>
                    <a:pt x="12193" y="5363"/>
                  </a:cubicBezTo>
                  <a:cubicBezTo>
                    <a:pt x="12250" y="5262"/>
                    <a:pt x="12318" y="5194"/>
                    <a:pt x="12374" y="5115"/>
                  </a:cubicBezTo>
                  <a:cubicBezTo>
                    <a:pt x="12419" y="5059"/>
                    <a:pt x="12476" y="5014"/>
                    <a:pt x="12521" y="4979"/>
                  </a:cubicBezTo>
                  <a:cubicBezTo>
                    <a:pt x="12554" y="4934"/>
                    <a:pt x="12599" y="4901"/>
                    <a:pt x="12645" y="4878"/>
                  </a:cubicBezTo>
                  <a:cubicBezTo>
                    <a:pt x="12690" y="4844"/>
                    <a:pt x="12735" y="4810"/>
                    <a:pt x="12792" y="4788"/>
                  </a:cubicBezTo>
                  <a:cubicBezTo>
                    <a:pt x="12848" y="4765"/>
                    <a:pt x="12893" y="4743"/>
                    <a:pt x="12938" y="4731"/>
                  </a:cubicBezTo>
                  <a:cubicBezTo>
                    <a:pt x="12983" y="4708"/>
                    <a:pt x="13040" y="4697"/>
                    <a:pt x="13085" y="4686"/>
                  </a:cubicBezTo>
                  <a:cubicBezTo>
                    <a:pt x="13108" y="4686"/>
                    <a:pt x="13141" y="4675"/>
                    <a:pt x="13164" y="4675"/>
                  </a:cubicBezTo>
                  <a:close/>
                  <a:moveTo>
                    <a:pt x="12137" y="8795"/>
                  </a:moveTo>
                  <a:cubicBezTo>
                    <a:pt x="12160" y="8795"/>
                    <a:pt x="12170" y="8807"/>
                    <a:pt x="12193" y="8807"/>
                  </a:cubicBezTo>
                  <a:cubicBezTo>
                    <a:pt x="12216" y="8807"/>
                    <a:pt x="12238" y="8807"/>
                    <a:pt x="12273" y="8818"/>
                  </a:cubicBezTo>
                  <a:cubicBezTo>
                    <a:pt x="12295" y="8818"/>
                    <a:pt x="12318" y="8830"/>
                    <a:pt x="12351" y="8840"/>
                  </a:cubicBezTo>
                  <a:cubicBezTo>
                    <a:pt x="12374" y="8840"/>
                    <a:pt x="12396" y="8852"/>
                    <a:pt x="12419" y="8863"/>
                  </a:cubicBezTo>
                  <a:cubicBezTo>
                    <a:pt x="12441" y="8875"/>
                    <a:pt x="12453" y="8886"/>
                    <a:pt x="12476" y="8897"/>
                  </a:cubicBezTo>
                  <a:cubicBezTo>
                    <a:pt x="12498" y="8908"/>
                    <a:pt x="12509" y="8931"/>
                    <a:pt x="12532" y="8942"/>
                  </a:cubicBezTo>
                  <a:lnTo>
                    <a:pt x="12577" y="8988"/>
                  </a:lnTo>
                  <a:cubicBezTo>
                    <a:pt x="12589" y="8998"/>
                    <a:pt x="12599" y="9021"/>
                    <a:pt x="12611" y="9033"/>
                  </a:cubicBezTo>
                  <a:cubicBezTo>
                    <a:pt x="12634" y="9066"/>
                    <a:pt x="12645" y="9089"/>
                    <a:pt x="12667" y="9123"/>
                  </a:cubicBezTo>
                  <a:cubicBezTo>
                    <a:pt x="12679" y="9156"/>
                    <a:pt x="12702" y="9202"/>
                    <a:pt x="12712" y="9236"/>
                  </a:cubicBezTo>
                  <a:cubicBezTo>
                    <a:pt x="12724" y="9269"/>
                    <a:pt x="12735" y="9304"/>
                    <a:pt x="12735" y="9326"/>
                  </a:cubicBezTo>
                  <a:cubicBezTo>
                    <a:pt x="12747" y="9349"/>
                    <a:pt x="12747" y="9360"/>
                    <a:pt x="12747" y="9382"/>
                  </a:cubicBezTo>
                  <a:lnTo>
                    <a:pt x="12747" y="9439"/>
                  </a:lnTo>
                  <a:cubicBezTo>
                    <a:pt x="12747" y="9462"/>
                    <a:pt x="12735" y="9495"/>
                    <a:pt x="12735" y="9518"/>
                  </a:cubicBezTo>
                  <a:cubicBezTo>
                    <a:pt x="12724" y="9552"/>
                    <a:pt x="12724" y="9575"/>
                    <a:pt x="12712" y="9608"/>
                  </a:cubicBezTo>
                  <a:cubicBezTo>
                    <a:pt x="12702" y="9631"/>
                    <a:pt x="12690" y="9653"/>
                    <a:pt x="12679" y="9688"/>
                  </a:cubicBezTo>
                  <a:cubicBezTo>
                    <a:pt x="12667" y="9698"/>
                    <a:pt x="12656" y="9721"/>
                    <a:pt x="12645" y="9744"/>
                  </a:cubicBezTo>
                  <a:cubicBezTo>
                    <a:pt x="12634" y="9755"/>
                    <a:pt x="12634" y="9766"/>
                    <a:pt x="12622" y="9778"/>
                  </a:cubicBezTo>
                  <a:lnTo>
                    <a:pt x="12589" y="9811"/>
                  </a:lnTo>
                  <a:cubicBezTo>
                    <a:pt x="12577" y="9811"/>
                    <a:pt x="12566" y="9823"/>
                    <a:pt x="12554" y="9834"/>
                  </a:cubicBezTo>
                  <a:cubicBezTo>
                    <a:pt x="12544" y="9846"/>
                    <a:pt x="12521" y="9846"/>
                    <a:pt x="12509" y="9856"/>
                  </a:cubicBezTo>
                  <a:cubicBezTo>
                    <a:pt x="12487" y="9868"/>
                    <a:pt x="12464" y="9879"/>
                    <a:pt x="12441" y="9879"/>
                  </a:cubicBezTo>
                  <a:cubicBezTo>
                    <a:pt x="12408" y="9902"/>
                    <a:pt x="12363" y="9913"/>
                    <a:pt x="12318" y="9913"/>
                  </a:cubicBezTo>
                  <a:cubicBezTo>
                    <a:pt x="12283" y="9924"/>
                    <a:pt x="12238" y="9936"/>
                    <a:pt x="12193" y="9936"/>
                  </a:cubicBezTo>
                  <a:lnTo>
                    <a:pt x="12069" y="9936"/>
                  </a:lnTo>
                  <a:cubicBezTo>
                    <a:pt x="11990" y="9924"/>
                    <a:pt x="11922" y="9924"/>
                    <a:pt x="11854" y="9902"/>
                  </a:cubicBezTo>
                  <a:cubicBezTo>
                    <a:pt x="11764" y="9891"/>
                    <a:pt x="11674" y="9868"/>
                    <a:pt x="11583" y="9834"/>
                  </a:cubicBezTo>
                  <a:lnTo>
                    <a:pt x="11550" y="9823"/>
                  </a:lnTo>
                  <a:cubicBezTo>
                    <a:pt x="11516" y="9823"/>
                    <a:pt x="11493" y="9811"/>
                    <a:pt x="11471" y="9800"/>
                  </a:cubicBezTo>
                  <a:lnTo>
                    <a:pt x="11425" y="9789"/>
                  </a:lnTo>
                  <a:cubicBezTo>
                    <a:pt x="11392" y="9778"/>
                    <a:pt x="11369" y="9778"/>
                    <a:pt x="11347" y="9766"/>
                  </a:cubicBezTo>
                  <a:lnTo>
                    <a:pt x="11324" y="9755"/>
                  </a:lnTo>
                  <a:cubicBezTo>
                    <a:pt x="11302" y="9755"/>
                    <a:pt x="11279" y="9744"/>
                    <a:pt x="11256" y="9733"/>
                  </a:cubicBezTo>
                  <a:cubicBezTo>
                    <a:pt x="11200" y="9721"/>
                    <a:pt x="11154" y="9698"/>
                    <a:pt x="11098" y="9676"/>
                  </a:cubicBezTo>
                  <a:lnTo>
                    <a:pt x="11087" y="9676"/>
                  </a:lnTo>
                  <a:lnTo>
                    <a:pt x="11053" y="9665"/>
                  </a:lnTo>
                  <a:lnTo>
                    <a:pt x="11042" y="9665"/>
                  </a:lnTo>
                  <a:lnTo>
                    <a:pt x="11042" y="9653"/>
                  </a:lnTo>
                  <a:cubicBezTo>
                    <a:pt x="11019" y="9653"/>
                    <a:pt x="11008" y="9642"/>
                    <a:pt x="10996" y="9642"/>
                  </a:cubicBezTo>
                  <a:lnTo>
                    <a:pt x="10986" y="9642"/>
                  </a:lnTo>
                  <a:lnTo>
                    <a:pt x="10951" y="9631"/>
                  </a:lnTo>
                  <a:lnTo>
                    <a:pt x="10940" y="9620"/>
                  </a:lnTo>
                  <a:lnTo>
                    <a:pt x="10918" y="9620"/>
                  </a:lnTo>
                  <a:cubicBezTo>
                    <a:pt x="10850" y="9585"/>
                    <a:pt x="10771" y="9563"/>
                    <a:pt x="10715" y="9529"/>
                  </a:cubicBezTo>
                  <a:lnTo>
                    <a:pt x="10647" y="9495"/>
                  </a:lnTo>
                  <a:cubicBezTo>
                    <a:pt x="10613" y="9484"/>
                    <a:pt x="10590" y="9473"/>
                    <a:pt x="10567" y="9462"/>
                  </a:cubicBezTo>
                  <a:lnTo>
                    <a:pt x="10602" y="9462"/>
                  </a:lnTo>
                  <a:cubicBezTo>
                    <a:pt x="10658" y="9462"/>
                    <a:pt x="10703" y="9450"/>
                    <a:pt x="10760" y="9450"/>
                  </a:cubicBezTo>
                  <a:cubicBezTo>
                    <a:pt x="10805" y="9450"/>
                    <a:pt x="10873" y="9439"/>
                    <a:pt x="10929" y="9417"/>
                  </a:cubicBezTo>
                  <a:cubicBezTo>
                    <a:pt x="10974" y="9394"/>
                    <a:pt x="11031" y="9360"/>
                    <a:pt x="11076" y="9326"/>
                  </a:cubicBezTo>
                  <a:cubicBezTo>
                    <a:pt x="11109" y="9292"/>
                    <a:pt x="11144" y="9269"/>
                    <a:pt x="11177" y="9247"/>
                  </a:cubicBezTo>
                  <a:cubicBezTo>
                    <a:pt x="11200" y="9224"/>
                    <a:pt x="11222" y="9213"/>
                    <a:pt x="11245" y="9191"/>
                  </a:cubicBezTo>
                  <a:cubicBezTo>
                    <a:pt x="11312" y="9134"/>
                    <a:pt x="11392" y="9089"/>
                    <a:pt x="11460" y="9044"/>
                  </a:cubicBezTo>
                  <a:cubicBezTo>
                    <a:pt x="11527" y="8998"/>
                    <a:pt x="11595" y="8953"/>
                    <a:pt x="11651" y="8931"/>
                  </a:cubicBezTo>
                  <a:cubicBezTo>
                    <a:pt x="11708" y="8897"/>
                    <a:pt x="11764" y="8875"/>
                    <a:pt x="11821" y="8863"/>
                  </a:cubicBezTo>
                  <a:cubicBezTo>
                    <a:pt x="11866" y="8840"/>
                    <a:pt x="11911" y="8830"/>
                    <a:pt x="11956" y="8818"/>
                  </a:cubicBezTo>
                  <a:cubicBezTo>
                    <a:pt x="12002" y="8807"/>
                    <a:pt x="12047" y="8807"/>
                    <a:pt x="12092" y="8807"/>
                  </a:cubicBezTo>
                  <a:cubicBezTo>
                    <a:pt x="12103" y="8807"/>
                    <a:pt x="12125" y="8795"/>
                    <a:pt x="12137" y="8795"/>
                  </a:cubicBezTo>
                  <a:close/>
                  <a:moveTo>
                    <a:pt x="2913" y="11619"/>
                  </a:moveTo>
                  <a:cubicBezTo>
                    <a:pt x="2914" y="11629"/>
                    <a:pt x="2925" y="11629"/>
                    <a:pt x="2925" y="11629"/>
                  </a:cubicBezTo>
                  <a:cubicBezTo>
                    <a:pt x="2921" y="11626"/>
                    <a:pt x="2917" y="11623"/>
                    <a:pt x="2913" y="11619"/>
                  </a:cubicBezTo>
                  <a:close/>
                  <a:moveTo>
                    <a:pt x="5499" y="10410"/>
                  </a:moveTo>
                  <a:cubicBezTo>
                    <a:pt x="5510" y="10410"/>
                    <a:pt x="5521" y="10410"/>
                    <a:pt x="5532" y="10421"/>
                  </a:cubicBezTo>
                  <a:lnTo>
                    <a:pt x="5544" y="10421"/>
                  </a:lnTo>
                  <a:lnTo>
                    <a:pt x="5555" y="10433"/>
                  </a:lnTo>
                  <a:lnTo>
                    <a:pt x="5566" y="10433"/>
                  </a:lnTo>
                  <a:cubicBezTo>
                    <a:pt x="5566" y="10444"/>
                    <a:pt x="5577" y="10444"/>
                    <a:pt x="5577" y="10455"/>
                  </a:cubicBezTo>
                  <a:cubicBezTo>
                    <a:pt x="5589" y="10455"/>
                    <a:pt x="5589" y="10466"/>
                    <a:pt x="5600" y="10478"/>
                  </a:cubicBezTo>
                  <a:cubicBezTo>
                    <a:pt x="5600" y="10478"/>
                    <a:pt x="5600" y="10489"/>
                    <a:pt x="5612" y="10500"/>
                  </a:cubicBezTo>
                  <a:cubicBezTo>
                    <a:pt x="5622" y="10511"/>
                    <a:pt x="5622" y="10534"/>
                    <a:pt x="5634" y="10546"/>
                  </a:cubicBezTo>
                  <a:cubicBezTo>
                    <a:pt x="5645" y="10579"/>
                    <a:pt x="5645" y="10613"/>
                    <a:pt x="5657" y="10647"/>
                  </a:cubicBezTo>
                  <a:cubicBezTo>
                    <a:pt x="5668" y="10704"/>
                    <a:pt x="5679" y="10760"/>
                    <a:pt x="5679" y="10817"/>
                  </a:cubicBezTo>
                  <a:lnTo>
                    <a:pt x="5679" y="10827"/>
                  </a:lnTo>
                  <a:lnTo>
                    <a:pt x="5679" y="10850"/>
                  </a:lnTo>
                  <a:cubicBezTo>
                    <a:pt x="5690" y="10907"/>
                    <a:pt x="5690" y="10952"/>
                    <a:pt x="5690" y="10997"/>
                  </a:cubicBezTo>
                  <a:cubicBezTo>
                    <a:pt x="5690" y="11053"/>
                    <a:pt x="5679" y="11121"/>
                    <a:pt x="5679" y="11178"/>
                  </a:cubicBezTo>
                  <a:cubicBezTo>
                    <a:pt x="5679" y="11246"/>
                    <a:pt x="5668" y="11313"/>
                    <a:pt x="5657" y="11358"/>
                  </a:cubicBezTo>
                  <a:cubicBezTo>
                    <a:pt x="5657" y="11404"/>
                    <a:pt x="5645" y="11460"/>
                    <a:pt x="5634" y="11505"/>
                  </a:cubicBezTo>
                  <a:lnTo>
                    <a:pt x="5634" y="11539"/>
                  </a:lnTo>
                  <a:lnTo>
                    <a:pt x="5622" y="11584"/>
                  </a:lnTo>
                  <a:cubicBezTo>
                    <a:pt x="5622" y="11607"/>
                    <a:pt x="5612" y="11629"/>
                    <a:pt x="5612" y="11652"/>
                  </a:cubicBezTo>
                  <a:cubicBezTo>
                    <a:pt x="5589" y="11742"/>
                    <a:pt x="5555" y="11843"/>
                    <a:pt x="5532" y="11934"/>
                  </a:cubicBezTo>
                  <a:cubicBezTo>
                    <a:pt x="5510" y="12013"/>
                    <a:pt x="5487" y="12081"/>
                    <a:pt x="5464" y="12160"/>
                  </a:cubicBezTo>
                  <a:cubicBezTo>
                    <a:pt x="5454" y="12092"/>
                    <a:pt x="5431" y="12024"/>
                    <a:pt x="5408" y="11956"/>
                  </a:cubicBezTo>
                  <a:cubicBezTo>
                    <a:pt x="5408" y="11923"/>
                    <a:pt x="5397" y="11889"/>
                    <a:pt x="5386" y="11855"/>
                  </a:cubicBezTo>
                  <a:cubicBezTo>
                    <a:pt x="5363" y="11765"/>
                    <a:pt x="5341" y="11663"/>
                    <a:pt x="5318" y="11572"/>
                  </a:cubicBezTo>
                  <a:cubicBezTo>
                    <a:pt x="5284" y="11449"/>
                    <a:pt x="5261" y="11347"/>
                    <a:pt x="5228" y="11256"/>
                  </a:cubicBezTo>
                  <a:cubicBezTo>
                    <a:pt x="5205" y="11166"/>
                    <a:pt x="5171" y="11076"/>
                    <a:pt x="5137" y="10985"/>
                  </a:cubicBezTo>
                  <a:cubicBezTo>
                    <a:pt x="5115" y="10918"/>
                    <a:pt x="5092" y="10862"/>
                    <a:pt x="5081" y="10817"/>
                  </a:cubicBezTo>
                  <a:cubicBezTo>
                    <a:pt x="5081" y="10782"/>
                    <a:pt x="5070" y="10760"/>
                    <a:pt x="5070" y="10737"/>
                  </a:cubicBezTo>
                  <a:lnTo>
                    <a:pt x="5070" y="10681"/>
                  </a:lnTo>
                  <a:cubicBezTo>
                    <a:pt x="5070" y="10669"/>
                    <a:pt x="5070" y="10658"/>
                    <a:pt x="5081" y="10658"/>
                  </a:cubicBezTo>
                  <a:lnTo>
                    <a:pt x="5081" y="10624"/>
                  </a:lnTo>
                  <a:cubicBezTo>
                    <a:pt x="5092" y="10613"/>
                    <a:pt x="5092" y="10613"/>
                    <a:pt x="5092" y="10602"/>
                  </a:cubicBezTo>
                  <a:cubicBezTo>
                    <a:pt x="5103" y="10591"/>
                    <a:pt x="5103" y="10579"/>
                    <a:pt x="5115" y="10568"/>
                  </a:cubicBezTo>
                  <a:cubicBezTo>
                    <a:pt x="5126" y="10556"/>
                    <a:pt x="5126" y="10546"/>
                    <a:pt x="5137" y="10534"/>
                  </a:cubicBezTo>
                  <a:cubicBezTo>
                    <a:pt x="5148" y="10534"/>
                    <a:pt x="5148" y="10523"/>
                    <a:pt x="5160" y="10511"/>
                  </a:cubicBezTo>
                  <a:cubicBezTo>
                    <a:pt x="5171" y="10500"/>
                    <a:pt x="5183" y="10489"/>
                    <a:pt x="5205" y="10478"/>
                  </a:cubicBezTo>
                  <a:cubicBezTo>
                    <a:pt x="5216" y="10478"/>
                    <a:pt x="5228" y="10466"/>
                    <a:pt x="5250" y="10455"/>
                  </a:cubicBezTo>
                  <a:cubicBezTo>
                    <a:pt x="5261" y="10444"/>
                    <a:pt x="5284" y="10444"/>
                    <a:pt x="5295" y="10433"/>
                  </a:cubicBezTo>
                  <a:cubicBezTo>
                    <a:pt x="5318" y="10433"/>
                    <a:pt x="5341" y="10421"/>
                    <a:pt x="5363" y="10421"/>
                  </a:cubicBezTo>
                  <a:cubicBezTo>
                    <a:pt x="5386" y="10410"/>
                    <a:pt x="5408" y="10410"/>
                    <a:pt x="5431" y="10410"/>
                  </a:cubicBezTo>
                  <a:close/>
                  <a:moveTo>
                    <a:pt x="3116" y="10444"/>
                  </a:moveTo>
                  <a:cubicBezTo>
                    <a:pt x="3139" y="10444"/>
                    <a:pt x="3173" y="10455"/>
                    <a:pt x="3196" y="10455"/>
                  </a:cubicBezTo>
                  <a:cubicBezTo>
                    <a:pt x="3218" y="10466"/>
                    <a:pt x="3241" y="10466"/>
                    <a:pt x="3263" y="10478"/>
                  </a:cubicBezTo>
                  <a:cubicBezTo>
                    <a:pt x="3286" y="10489"/>
                    <a:pt x="3308" y="10489"/>
                    <a:pt x="3331" y="10500"/>
                  </a:cubicBezTo>
                  <a:cubicBezTo>
                    <a:pt x="3342" y="10511"/>
                    <a:pt x="3354" y="10523"/>
                    <a:pt x="3364" y="10523"/>
                  </a:cubicBezTo>
                  <a:lnTo>
                    <a:pt x="3399" y="10556"/>
                  </a:lnTo>
                  <a:cubicBezTo>
                    <a:pt x="3421" y="10568"/>
                    <a:pt x="3432" y="10579"/>
                    <a:pt x="3444" y="10591"/>
                  </a:cubicBezTo>
                  <a:cubicBezTo>
                    <a:pt x="3455" y="10613"/>
                    <a:pt x="3467" y="10624"/>
                    <a:pt x="3477" y="10647"/>
                  </a:cubicBezTo>
                  <a:cubicBezTo>
                    <a:pt x="3500" y="10669"/>
                    <a:pt x="3523" y="10704"/>
                    <a:pt x="3534" y="10737"/>
                  </a:cubicBezTo>
                  <a:cubicBezTo>
                    <a:pt x="3557" y="10782"/>
                    <a:pt x="3568" y="10817"/>
                    <a:pt x="3590" y="10862"/>
                  </a:cubicBezTo>
                  <a:cubicBezTo>
                    <a:pt x="3613" y="10929"/>
                    <a:pt x="3625" y="10997"/>
                    <a:pt x="3647" y="11065"/>
                  </a:cubicBezTo>
                  <a:lnTo>
                    <a:pt x="3647" y="11076"/>
                  </a:lnTo>
                  <a:cubicBezTo>
                    <a:pt x="3670" y="11166"/>
                    <a:pt x="3681" y="11268"/>
                    <a:pt x="3703" y="11369"/>
                  </a:cubicBezTo>
                  <a:lnTo>
                    <a:pt x="3715" y="11449"/>
                  </a:lnTo>
                  <a:lnTo>
                    <a:pt x="3816" y="11991"/>
                  </a:lnTo>
                  <a:cubicBezTo>
                    <a:pt x="3850" y="12092"/>
                    <a:pt x="3873" y="12194"/>
                    <a:pt x="3906" y="12307"/>
                  </a:cubicBezTo>
                  <a:cubicBezTo>
                    <a:pt x="3918" y="12352"/>
                    <a:pt x="3929" y="12408"/>
                    <a:pt x="3952" y="12476"/>
                  </a:cubicBezTo>
                  <a:lnTo>
                    <a:pt x="3896" y="12397"/>
                  </a:lnTo>
                  <a:cubicBezTo>
                    <a:pt x="3816" y="12307"/>
                    <a:pt x="3748" y="12216"/>
                    <a:pt x="3681" y="12126"/>
                  </a:cubicBezTo>
                  <a:cubicBezTo>
                    <a:pt x="3613" y="12058"/>
                    <a:pt x="3545" y="11979"/>
                    <a:pt x="3467" y="11878"/>
                  </a:cubicBezTo>
                  <a:cubicBezTo>
                    <a:pt x="3319" y="11720"/>
                    <a:pt x="3161" y="11572"/>
                    <a:pt x="3015" y="11437"/>
                  </a:cubicBezTo>
                  <a:cubicBezTo>
                    <a:pt x="2879" y="11302"/>
                    <a:pt x="2710" y="11155"/>
                    <a:pt x="2552" y="10997"/>
                  </a:cubicBezTo>
                  <a:cubicBezTo>
                    <a:pt x="2518" y="10952"/>
                    <a:pt x="2484" y="10918"/>
                    <a:pt x="2461" y="10873"/>
                  </a:cubicBezTo>
                  <a:cubicBezTo>
                    <a:pt x="2450" y="10862"/>
                    <a:pt x="2439" y="10850"/>
                    <a:pt x="2439" y="10839"/>
                  </a:cubicBezTo>
                  <a:cubicBezTo>
                    <a:pt x="2428" y="10827"/>
                    <a:pt x="2428" y="10817"/>
                    <a:pt x="2428" y="10805"/>
                  </a:cubicBezTo>
                  <a:cubicBezTo>
                    <a:pt x="2428" y="10794"/>
                    <a:pt x="2416" y="10794"/>
                    <a:pt x="2416" y="10782"/>
                  </a:cubicBezTo>
                  <a:lnTo>
                    <a:pt x="2416" y="10760"/>
                  </a:lnTo>
                  <a:lnTo>
                    <a:pt x="2416" y="10749"/>
                  </a:lnTo>
                  <a:lnTo>
                    <a:pt x="2416" y="10726"/>
                  </a:lnTo>
                  <a:cubicBezTo>
                    <a:pt x="2416" y="10726"/>
                    <a:pt x="2428" y="10714"/>
                    <a:pt x="2428" y="10704"/>
                  </a:cubicBezTo>
                  <a:cubicBezTo>
                    <a:pt x="2428" y="10692"/>
                    <a:pt x="2428" y="10692"/>
                    <a:pt x="2439" y="10681"/>
                  </a:cubicBezTo>
                  <a:cubicBezTo>
                    <a:pt x="2439" y="10669"/>
                    <a:pt x="2450" y="10658"/>
                    <a:pt x="2450" y="10658"/>
                  </a:cubicBezTo>
                  <a:cubicBezTo>
                    <a:pt x="2461" y="10647"/>
                    <a:pt x="2473" y="10636"/>
                    <a:pt x="2484" y="10636"/>
                  </a:cubicBezTo>
                  <a:lnTo>
                    <a:pt x="2518" y="10602"/>
                  </a:lnTo>
                  <a:cubicBezTo>
                    <a:pt x="2552" y="10579"/>
                    <a:pt x="2574" y="10568"/>
                    <a:pt x="2597" y="10556"/>
                  </a:cubicBezTo>
                  <a:cubicBezTo>
                    <a:pt x="2642" y="10534"/>
                    <a:pt x="2676" y="10523"/>
                    <a:pt x="2721" y="10500"/>
                  </a:cubicBezTo>
                  <a:lnTo>
                    <a:pt x="2857" y="10466"/>
                  </a:lnTo>
                  <a:cubicBezTo>
                    <a:pt x="2902" y="10455"/>
                    <a:pt x="2958" y="10455"/>
                    <a:pt x="3003" y="10444"/>
                  </a:cubicBezTo>
                  <a:close/>
                  <a:moveTo>
                    <a:pt x="9642" y="14892"/>
                  </a:moveTo>
                  <a:cubicBezTo>
                    <a:pt x="9640" y="14896"/>
                    <a:pt x="9639" y="14899"/>
                    <a:pt x="9637" y="14903"/>
                  </a:cubicBezTo>
                  <a:lnTo>
                    <a:pt x="9637" y="14903"/>
                  </a:lnTo>
                  <a:cubicBezTo>
                    <a:pt x="9642" y="14903"/>
                    <a:pt x="9642" y="14900"/>
                    <a:pt x="9642" y="14892"/>
                  </a:cubicBezTo>
                  <a:close/>
                  <a:moveTo>
                    <a:pt x="9438" y="13492"/>
                  </a:moveTo>
                  <a:cubicBezTo>
                    <a:pt x="9461" y="13492"/>
                    <a:pt x="9473" y="13503"/>
                    <a:pt x="9495" y="13503"/>
                  </a:cubicBezTo>
                  <a:cubicBezTo>
                    <a:pt x="9506" y="13503"/>
                    <a:pt x="9518" y="13503"/>
                    <a:pt x="9518" y="13514"/>
                  </a:cubicBezTo>
                  <a:cubicBezTo>
                    <a:pt x="9529" y="13514"/>
                    <a:pt x="9540" y="13514"/>
                    <a:pt x="9551" y="13526"/>
                  </a:cubicBezTo>
                  <a:cubicBezTo>
                    <a:pt x="9563" y="13526"/>
                    <a:pt x="9574" y="13537"/>
                    <a:pt x="9574" y="13537"/>
                  </a:cubicBezTo>
                  <a:cubicBezTo>
                    <a:pt x="9586" y="13549"/>
                    <a:pt x="9596" y="13549"/>
                    <a:pt x="9608" y="13559"/>
                  </a:cubicBezTo>
                  <a:lnTo>
                    <a:pt x="9631" y="13582"/>
                  </a:lnTo>
                  <a:lnTo>
                    <a:pt x="9664" y="13616"/>
                  </a:lnTo>
                  <a:cubicBezTo>
                    <a:pt x="9664" y="13627"/>
                    <a:pt x="9676" y="13650"/>
                    <a:pt x="9687" y="13662"/>
                  </a:cubicBezTo>
                  <a:cubicBezTo>
                    <a:pt x="9687" y="13672"/>
                    <a:pt x="9698" y="13684"/>
                    <a:pt x="9698" y="13707"/>
                  </a:cubicBezTo>
                  <a:cubicBezTo>
                    <a:pt x="9709" y="13718"/>
                    <a:pt x="9709" y="13740"/>
                    <a:pt x="9721" y="13763"/>
                  </a:cubicBezTo>
                  <a:cubicBezTo>
                    <a:pt x="9721" y="13785"/>
                    <a:pt x="9721" y="13808"/>
                    <a:pt x="9732" y="13830"/>
                  </a:cubicBezTo>
                  <a:lnTo>
                    <a:pt x="9732" y="13921"/>
                  </a:lnTo>
                  <a:cubicBezTo>
                    <a:pt x="9721" y="13978"/>
                    <a:pt x="9721" y="14023"/>
                    <a:pt x="9709" y="14068"/>
                  </a:cubicBezTo>
                  <a:lnTo>
                    <a:pt x="9709" y="14091"/>
                  </a:lnTo>
                  <a:cubicBezTo>
                    <a:pt x="9698" y="14101"/>
                    <a:pt x="9698" y="14124"/>
                    <a:pt x="9687" y="14147"/>
                  </a:cubicBezTo>
                  <a:lnTo>
                    <a:pt x="9676" y="14181"/>
                  </a:lnTo>
                  <a:lnTo>
                    <a:pt x="9664" y="14214"/>
                  </a:lnTo>
                  <a:cubicBezTo>
                    <a:pt x="9642" y="14282"/>
                    <a:pt x="9619" y="14339"/>
                    <a:pt x="9596" y="14407"/>
                  </a:cubicBezTo>
                  <a:cubicBezTo>
                    <a:pt x="9586" y="14440"/>
                    <a:pt x="9563" y="14474"/>
                    <a:pt x="9551" y="14520"/>
                  </a:cubicBezTo>
                  <a:cubicBezTo>
                    <a:pt x="9518" y="14610"/>
                    <a:pt x="9473" y="14723"/>
                    <a:pt x="9438" y="14836"/>
                  </a:cubicBezTo>
                  <a:cubicBezTo>
                    <a:pt x="9416" y="14903"/>
                    <a:pt x="9382" y="14982"/>
                    <a:pt x="9360" y="15061"/>
                  </a:cubicBezTo>
                  <a:cubicBezTo>
                    <a:pt x="9348" y="15050"/>
                    <a:pt x="9348" y="15027"/>
                    <a:pt x="9348" y="15016"/>
                  </a:cubicBezTo>
                  <a:cubicBezTo>
                    <a:pt x="9337" y="15005"/>
                    <a:pt x="9337" y="14994"/>
                    <a:pt x="9337" y="14982"/>
                  </a:cubicBezTo>
                  <a:cubicBezTo>
                    <a:pt x="9325" y="14959"/>
                    <a:pt x="9325" y="14926"/>
                    <a:pt x="9315" y="14903"/>
                  </a:cubicBezTo>
                  <a:lnTo>
                    <a:pt x="9303" y="14881"/>
                  </a:lnTo>
                  <a:cubicBezTo>
                    <a:pt x="9303" y="14847"/>
                    <a:pt x="9292" y="14824"/>
                    <a:pt x="9280" y="14801"/>
                  </a:cubicBezTo>
                  <a:lnTo>
                    <a:pt x="9269" y="14768"/>
                  </a:lnTo>
                  <a:cubicBezTo>
                    <a:pt x="9258" y="14745"/>
                    <a:pt x="9258" y="14711"/>
                    <a:pt x="9247" y="14688"/>
                  </a:cubicBezTo>
                  <a:lnTo>
                    <a:pt x="9235" y="14678"/>
                  </a:lnTo>
                  <a:cubicBezTo>
                    <a:pt x="9224" y="14643"/>
                    <a:pt x="9213" y="14621"/>
                    <a:pt x="9202" y="14587"/>
                  </a:cubicBezTo>
                  <a:cubicBezTo>
                    <a:pt x="9134" y="14452"/>
                    <a:pt x="9077" y="14316"/>
                    <a:pt x="9032" y="14181"/>
                  </a:cubicBezTo>
                  <a:lnTo>
                    <a:pt x="9021" y="14158"/>
                  </a:lnTo>
                  <a:cubicBezTo>
                    <a:pt x="9021" y="14147"/>
                    <a:pt x="9009" y="14124"/>
                    <a:pt x="9009" y="14113"/>
                  </a:cubicBezTo>
                  <a:lnTo>
                    <a:pt x="8999" y="14079"/>
                  </a:lnTo>
                  <a:lnTo>
                    <a:pt x="8999" y="14045"/>
                  </a:lnTo>
                  <a:lnTo>
                    <a:pt x="8987" y="14034"/>
                  </a:lnTo>
                  <a:cubicBezTo>
                    <a:pt x="8987" y="14011"/>
                    <a:pt x="8976" y="13978"/>
                    <a:pt x="8976" y="13943"/>
                  </a:cubicBezTo>
                  <a:lnTo>
                    <a:pt x="8976" y="13887"/>
                  </a:lnTo>
                  <a:cubicBezTo>
                    <a:pt x="8976" y="13876"/>
                    <a:pt x="8976" y="13853"/>
                    <a:pt x="8987" y="13842"/>
                  </a:cubicBezTo>
                  <a:lnTo>
                    <a:pt x="8987" y="13808"/>
                  </a:lnTo>
                  <a:cubicBezTo>
                    <a:pt x="8999" y="13797"/>
                    <a:pt x="8999" y="13785"/>
                    <a:pt x="9009" y="13774"/>
                  </a:cubicBezTo>
                  <a:cubicBezTo>
                    <a:pt x="9009" y="13763"/>
                    <a:pt x="9021" y="13740"/>
                    <a:pt x="9032" y="13729"/>
                  </a:cubicBezTo>
                  <a:cubicBezTo>
                    <a:pt x="9044" y="13707"/>
                    <a:pt x="9066" y="13684"/>
                    <a:pt x="9077" y="13672"/>
                  </a:cubicBezTo>
                  <a:lnTo>
                    <a:pt x="9145" y="13605"/>
                  </a:lnTo>
                  <a:cubicBezTo>
                    <a:pt x="9167" y="13594"/>
                    <a:pt x="9179" y="13571"/>
                    <a:pt x="9202" y="13559"/>
                  </a:cubicBezTo>
                  <a:cubicBezTo>
                    <a:pt x="9213" y="13549"/>
                    <a:pt x="9235" y="13537"/>
                    <a:pt x="9247" y="13526"/>
                  </a:cubicBezTo>
                  <a:cubicBezTo>
                    <a:pt x="9269" y="13526"/>
                    <a:pt x="9280" y="13514"/>
                    <a:pt x="9292" y="13514"/>
                  </a:cubicBezTo>
                  <a:cubicBezTo>
                    <a:pt x="9303" y="13514"/>
                    <a:pt x="9315" y="13503"/>
                    <a:pt x="9337" y="13503"/>
                  </a:cubicBezTo>
                  <a:cubicBezTo>
                    <a:pt x="9348" y="13503"/>
                    <a:pt x="9371" y="13492"/>
                    <a:pt x="9382" y="13492"/>
                  </a:cubicBezTo>
                  <a:close/>
                  <a:moveTo>
                    <a:pt x="12656" y="13830"/>
                  </a:moveTo>
                  <a:lnTo>
                    <a:pt x="12656" y="13842"/>
                  </a:lnTo>
                  <a:lnTo>
                    <a:pt x="12679" y="13842"/>
                  </a:lnTo>
                  <a:lnTo>
                    <a:pt x="12690" y="13853"/>
                  </a:lnTo>
                  <a:cubicBezTo>
                    <a:pt x="12690" y="13853"/>
                    <a:pt x="12690" y="13865"/>
                    <a:pt x="12702" y="13865"/>
                  </a:cubicBezTo>
                  <a:cubicBezTo>
                    <a:pt x="12702" y="13865"/>
                    <a:pt x="12702" y="13876"/>
                    <a:pt x="12712" y="13887"/>
                  </a:cubicBezTo>
                  <a:cubicBezTo>
                    <a:pt x="12712" y="13887"/>
                    <a:pt x="12724" y="13898"/>
                    <a:pt x="12724" y="13910"/>
                  </a:cubicBezTo>
                  <a:cubicBezTo>
                    <a:pt x="12724" y="13921"/>
                    <a:pt x="12735" y="13921"/>
                    <a:pt x="12735" y="13933"/>
                  </a:cubicBezTo>
                  <a:lnTo>
                    <a:pt x="12735" y="13943"/>
                  </a:lnTo>
                  <a:cubicBezTo>
                    <a:pt x="12735" y="13943"/>
                    <a:pt x="12747" y="13943"/>
                    <a:pt x="12747" y="13955"/>
                  </a:cubicBezTo>
                  <a:cubicBezTo>
                    <a:pt x="12747" y="13966"/>
                    <a:pt x="12758" y="13988"/>
                    <a:pt x="12758" y="14011"/>
                  </a:cubicBezTo>
                  <a:cubicBezTo>
                    <a:pt x="12769" y="14034"/>
                    <a:pt x="12769" y="14068"/>
                    <a:pt x="12769" y="14101"/>
                  </a:cubicBezTo>
                  <a:lnTo>
                    <a:pt x="12769" y="14237"/>
                  </a:lnTo>
                  <a:cubicBezTo>
                    <a:pt x="12769" y="14271"/>
                    <a:pt x="12758" y="14316"/>
                    <a:pt x="12758" y="14350"/>
                  </a:cubicBezTo>
                  <a:lnTo>
                    <a:pt x="12758" y="14372"/>
                  </a:lnTo>
                  <a:cubicBezTo>
                    <a:pt x="12747" y="14395"/>
                    <a:pt x="12747" y="14418"/>
                    <a:pt x="12747" y="14440"/>
                  </a:cubicBezTo>
                  <a:lnTo>
                    <a:pt x="12735" y="14463"/>
                  </a:lnTo>
                  <a:lnTo>
                    <a:pt x="12735" y="14497"/>
                  </a:lnTo>
                  <a:cubicBezTo>
                    <a:pt x="12712" y="14542"/>
                    <a:pt x="12702" y="14598"/>
                    <a:pt x="12690" y="14655"/>
                  </a:cubicBezTo>
                  <a:cubicBezTo>
                    <a:pt x="12679" y="14655"/>
                    <a:pt x="12679" y="14666"/>
                    <a:pt x="12679" y="14666"/>
                  </a:cubicBezTo>
                  <a:cubicBezTo>
                    <a:pt x="12667" y="14688"/>
                    <a:pt x="12667" y="14711"/>
                    <a:pt x="12656" y="14734"/>
                  </a:cubicBezTo>
                  <a:cubicBezTo>
                    <a:pt x="12634" y="14779"/>
                    <a:pt x="12622" y="14824"/>
                    <a:pt x="12599" y="14869"/>
                  </a:cubicBezTo>
                  <a:cubicBezTo>
                    <a:pt x="12589" y="14903"/>
                    <a:pt x="12566" y="14949"/>
                    <a:pt x="12554" y="14982"/>
                  </a:cubicBezTo>
                  <a:lnTo>
                    <a:pt x="12544" y="14994"/>
                  </a:lnTo>
                  <a:cubicBezTo>
                    <a:pt x="12521" y="15027"/>
                    <a:pt x="12509" y="15061"/>
                    <a:pt x="12487" y="15107"/>
                  </a:cubicBezTo>
                  <a:cubicBezTo>
                    <a:pt x="12464" y="15140"/>
                    <a:pt x="12441" y="15174"/>
                    <a:pt x="12431" y="15208"/>
                  </a:cubicBezTo>
                  <a:cubicBezTo>
                    <a:pt x="12396" y="15242"/>
                    <a:pt x="12374" y="15276"/>
                    <a:pt x="12340" y="15310"/>
                  </a:cubicBezTo>
                  <a:lnTo>
                    <a:pt x="12238" y="15411"/>
                  </a:lnTo>
                  <a:cubicBezTo>
                    <a:pt x="12205" y="15445"/>
                    <a:pt x="12170" y="15468"/>
                    <a:pt x="12125" y="15501"/>
                  </a:cubicBezTo>
                  <a:lnTo>
                    <a:pt x="12103" y="15513"/>
                  </a:lnTo>
                  <a:cubicBezTo>
                    <a:pt x="12080" y="15536"/>
                    <a:pt x="12047" y="15558"/>
                    <a:pt x="12012" y="15581"/>
                  </a:cubicBezTo>
                  <a:lnTo>
                    <a:pt x="12002" y="15592"/>
                  </a:lnTo>
                  <a:lnTo>
                    <a:pt x="11956" y="15626"/>
                  </a:lnTo>
                  <a:lnTo>
                    <a:pt x="11866" y="15682"/>
                  </a:lnTo>
                  <a:lnTo>
                    <a:pt x="11809" y="15727"/>
                  </a:lnTo>
                  <a:cubicBezTo>
                    <a:pt x="11753" y="15761"/>
                    <a:pt x="11685" y="15807"/>
                    <a:pt x="11640" y="15840"/>
                  </a:cubicBezTo>
                  <a:lnTo>
                    <a:pt x="11618" y="15863"/>
                  </a:lnTo>
                  <a:cubicBezTo>
                    <a:pt x="11606" y="15874"/>
                    <a:pt x="11583" y="15885"/>
                    <a:pt x="11573" y="15897"/>
                  </a:cubicBezTo>
                  <a:lnTo>
                    <a:pt x="11505" y="15942"/>
                  </a:lnTo>
                  <a:lnTo>
                    <a:pt x="11403" y="16043"/>
                  </a:lnTo>
                  <a:cubicBezTo>
                    <a:pt x="11392" y="16066"/>
                    <a:pt x="11369" y="16078"/>
                    <a:pt x="11358" y="16088"/>
                  </a:cubicBezTo>
                  <a:cubicBezTo>
                    <a:pt x="11347" y="16111"/>
                    <a:pt x="11324" y="16134"/>
                    <a:pt x="11302" y="16145"/>
                  </a:cubicBezTo>
                  <a:lnTo>
                    <a:pt x="11290" y="16156"/>
                  </a:lnTo>
                  <a:lnTo>
                    <a:pt x="11290" y="16156"/>
                  </a:lnTo>
                  <a:lnTo>
                    <a:pt x="11312" y="16123"/>
                  </a:lnTo>
                  <a:cubicBezTo>
                    <a:pt x="11358" y="16043"/>
                    <a:pt x="11392" y="15953"/>
                    <a:pt x="11425" y="15852"/>
                  </a:cubicBezTo>
                  <a:cubicBezTo>
                    <a:pt x="11437" y="15807"/>
                    <a:pt x="11448" y="15750"/>
                    <a:pt x="11460" y="15705"/>
                  </a:cubicBezTo>
                  <a:lnTo>
                    <a:pt x="11493" y="15569"/>
                  </a:lnTo>
                  <a:cubicBezTo>
                    <a:pt x="11493" y="15558"/>
                    <a:pt x="11505" y="15536"/>
                    <a:pt x="11505" y="15524"/>
                  </a:cubicBezTo>
                  <a:lnTo>
                    <a:pt x="11538" y="15423"/>
                  </a:lnTo>
                  <a:lnTo>
                    <a:pt x="11561" y="15355"/>
                  </a:lnTo>
                  <a:lnTo>
                    <a:pt x="11583" y="15287"/>
                  </a:lnTo>
                  <a:lnTo>
                    <a:pt x="11606" y="15230"/>
                  </a:lnTo>
                  <a:lnTo>
                    <a:pt x="11618" y="15185"/>
                  </a:lnTo>
                  <a:lnTo>
                    <a:pt x="11685" y="15050"/>
                  </a:lnTo>
                  <a:cubicBezTo>
                    <a:pt x="11719" y="14982"/>
                    <a:pt x="11753" y="14914"/>
                    <a:pt x="11787" y="14858"/>
                  </a:cubicBezTo>
                  <a:cubicBezTo>
                    <a:pt x="11854" y="14768"/>
                    <a:pt x="11934" y="14666"/>
                    <a:pt x="12002" y="14587"/>
                  </a:cubicBezTo>
                  <a:lnTo>
                    <a:pt x="12012" y="14576"/>
                  </a:lnTo>
                  <a:cubicBezTo>
                    <a:pt x="12069" y="14497"/>
                    <a:pt x="12125" y="14418"/>
                    <a:pt x="12193" y="14350"/>
                  </a:cubicBezTo>
                  <a:lnTo>
                    <a:pt x="12295" y="14214"/>
                  </a:lnTo>
                  <a:cubicBezTo>
                    <a:pt x="12374" y="14113"/>
                    <a:pt x="12453" y="14000"/>
                    <a:pt x="12544" y="13910"/>
                  </a:cubicBezTo>
                  <a:cubicBezTo>
                    <a:pt x="12554" y="13887"/>
                    <a:pt x="12566" y="13876"/>
                    <a:pt x="12589" y="13865"/>
                  </a:cubicBezTo>
                  <a:cubicBezTo>
                    <a:pt x="12589" y="13853"/>
                    <a:pt x="12599" y="13853"/>
                    <a:pt x="12599" y="13842"/>
                  </a:cubicBezTo>
                  <a:lnTo>
                    <a:pt x="12622" y="13842"/>
                  </a:lnTo>
                  <a:cubicBezTo>
                    <a:pt x="12622" y="13830"/>
                    <a:pt x="12622" y="13830"/>
                    <a:pt x="12634" y="13830"/>
                  </a:cubicBezTo>
                  <a:close/>
                  <a:moveTo>
                    <a:pt x="1231" y="16755"/>
                  </a:moveTo>
                  <a:cubicBezTo>
                    <a:pt x="1242" y="16766"/>
                    <a:pt x="1254" y="16766"/>
                    <a:pt x="1265" y="16766"/>
                  </a:cubicBezTo>
                  <a:cubicBezTo>
                    <a:pt x="1276" y="16778"/>
                    <a:pt x="1287" y="16778"/>
                    <a:pt x="1299" y="16788"/>
                  </a:cubicBezTo>
                  <a:cubicBezTo>
                    <a:pt x="1310" y="16788"/>
                    <a:pt x="1321" y="16800"/>
                    <a:pt x="1332" y="16800"/>
                  </a:cubicBezTo>
                  <a:cubicBezTo>
                    <a:pt x="1344" y="16811"/>
                    <a:pt x="1367" y="16823"/>
                    <a:pt x="1377" y="16834"/>
                  </a:cubicBezTo>
                  <a:lnTo>
                    <a:pt x="1412" y="16868"/>
                  </a:lnTo>
                  <a:cubicBezTo>
                    <a:pt x="1423" y="16890"/>
                    <a:pt x="1434" y="16901"/>
                    <a:pt x="1457" y="16924"/>
                  </a:cubicBezTo>
                  <a:lnTo>
                    <a:pt x="1490" y="16992"/>
                  </a:lnTo>
                  <a:cubicBezTo>
                    <a:pt x="1513" y="17048"/>
                    <a:pt x="1547" y="17104"/>
                    <a:pt x="1570" y="17161"/>
                  </a:cubicBezTo>
                  <a:lnTo>
                    <a:pt x="1581" y="17207"/>
                  </a:lnTo>
                  <a:cubicBezTo>
                    <a:pt x="1603" y="17263"/>
                    <a:pt x="1615" y="17319"/>
                    <a:pt x="1626" y="17365"/>
                  </a:cubicBezTo>
                  <a:cubicBezTo>
                    <a:pt x="1638" y="17387"/>
                    <a:pt x="1638" y="17398"/>
                    <a:pt x="1638" y="17410"/>
                  </a:cubicBezTo>
                  <a:cubicBezTo>
                    <a:pt x="1648" y="17432"/>
                    <a:pt x="1648" y="17455"/>
                    <a:pt x="1660" y="17477"/>
                  </a:cubicBezTo>
                  <a:cubicBezTo>
                    <a:pt x="1660" y="17511"/>
                    <a:pt x="1671" y="17545"/>
                    <a:pt x="1683" y="17579"/>
                  </a:cubicBezTo>
                  <a:cubicBezTo>
                    <a:pt x="1694" y="17681"/>
                    <a:pt x="1716" y="17804"/>
                    <a:pt x="1728" y="17917"/>
                  </a:cubicBezTo>
                  <a:cubicBezTo>
                    <a:pt x="1739" y="18030"/>
                    <a:pt x="1751" y="18132"/>
                    <a:pt x="1773" y="18245"/>
                  </a:cubicBezTo>
                  <a:lnTo>
                    <a:pt x="1773" y="18313"/>
                  </a:lnTo>
                  <a:cubicBezTo>
                    <a:pt x="1784" y="18403"/>
                    <a:pt x="1796" y="18494"/>
                    <a:pt x="1818" y="18584"/>
                  </a:cubicBezTo>
                  <a:cubicBezTo>
                    <a:pt x="1829" y="18662"/>
                    <a:pt x="1841" y="18730"/>
                    <a:pt x="1863" y="18810"/>
                  </a:cubicBezTo>
                  <a:lnTo>
                    <a:pt x="1874" y="18855"/>
                  </a:lnTo>
                  <a:lnTo>
                    <a:pt x="1863" y="18855"/>
                  </a:lnTo>
                  <a:lnTo>
                    <a:pt x="1852" y="18843"/>
                  </a:lnTo>
                  <a:lnTo>
                    <a:pt x="1829" y="18821"/>
                  </a:lnTo>
                  <a:lnTo>
                    <a:pt x="1818" y="18810"/>
                  </a:lnTo>
                  <a:cubicBezTo>
                    <a:pt x="1784" y="18787"/>
                    <a:pt x="1751" y="18753"/>
                    <a:pt x="1728" y="18719"/>
                  </a:cubicBezTo>
                  <a:lnTo>
                    <a:pt x="1728" y="18730"/>
                  </a:lnTo>
                  <a:lnTo>
                    <a:pt x="1660" y="18640"/>
                  </a:lnTo>
                  <a:lnTo>
                    <a:pt x="1660" y="18652"/>
                  </a:lnTo>
                  <a:cubicBezTo>
                    <a:pt x="1660" y="18640"/>
                    <a:pt x="1648" y="18640"/>
                    <a:pt x="1648" y="18629"/>
                  </a:cubicBezTo>
                  <a:cubicBezTo>
                    <a:pt x="1626" y="18606"/>
                    <a:pt x="1603" y="18572"/>
                    <a:pt x="1581" y="18550"/>
                  </a:cubicBezTo>
                  <a:lnTo>
                    <a:pt x="1558" y="18516"/>
                  </a:lnTo>
                  <a:cubicBezTo>
                    <a:pt x="1547" y="18494"/>
                    <a:pt x="1525" y="18471"/>
                    <a:pt x="1513" y="18448"/>
                  </a:cubicBezTo>
                  <a:cubicBezTo>
                    <a:pt x="1457" y="18392"/>
                    <a:pt x="1412" y="18324"/>
                    <a:pt x="1367" y="18256"/>
                  </a:cubicBezTo>
                  <a:lnTo>
                    <a:pt x="1367" y="18245"/>
                  </a:lnTo>
                  <a:lnTo>
                    <a:pt x="1344" y="18223"/>
                  </a:lnTo>
                  <a:cubicBezTo>
                    <a:pt x="1287" y="18143"/>
                    <a:pt x="1231" y="18053"/>
                    <a:pt x="1174" y="17974"/>
                  </a:cubicBezTo>
                  <a:cubicBezTo>
                    <a:pt x="1141" y="17929"/>
                    <a:pt x="1118" y="17895"/>
                    <a:pt x="1084" y="17861"/>
                  </a:cubicBezTo>
                  <a:lnTo>
                    <a:pt x="1061" y="17839"/>
                  </a:lnTo>
                  <a:cubicBezTo>
                    <a:pt x="1016" y="17782"/>
                    <a:pt x="983" y="17737"/>
                    <a:pt x="948" y="17681"/>
                  </a:cubicBezTo>
                  <a:cubicBezTo>
                    <a:pt x="938" y="17669"/>
                    <a:pt x="926" y="17646"/>
                    <a:pt x="915" y="17636"/>
                  </a:cubicBezTo>
                  <a:lnTo>
                    <a:pt x="881" y="17568"/>
                  </a:lnTo>
                  <a:cubicBezTo>
                    <a:pt x="870" y="17533"/>
                    <a:pt x="870" y="17500"/>
                    <a:pt x="858" y="17466"/>
                  </a:cubicBezTo>
                  <a:cubicBezTo>
                    <a:pt x="847" y="17421"/>
                    <a:pt x="847" y="17387"/>
                    <a:pt x="847" y="17353"/>
                  </a:cubicBezTo>
                  <a:cubicBezTo>
                    <a:pt x="836" y="17319"/>
                    <a:pt x="836" y="17274"/>
                    <a:pt x="847" y="17229"/>
                  </a:cubicBezTo>
                  <a:cubicBezTo>
                    <a:pt x="847" y="17195"/>
                    <a:pt x="847" y="17150"/>
                    <a:pt x="858" y="17104"/>
                  </a:cubicBezTo>
                  <a:cubicBezTo>
                    <a:pt x="870" y="17071"/>
                    <a:pt x="881" y="17037"/>
                    <a:pt x="892" y="16992"/>
                  </a:cubicBezTo>
                  <a:cubicBezTo>
                    <a:pt x="903" y="16969"/>
                    <a:pt x="915" y="16936"/>
                    <a:pt x="926" y="16913"/>
                  </a:cubicBezTo>
                  <a:cubicBezTo>
                    <a:pt x="938" y="16890"/>
                    <a:pt x="948" y="16868"/>
                    <a:pt x="960" y="16856"/>
                  </a:cubicBezTo>
                  <a:cubicBezTo>
                    <a:pt x="960" y="16845"/>
                    <a:pt x="971" y="16834"/>
                    <a:pt x="971" y="16834"/>
                  </a:cubicBezTo>
                  <a:lnTo>
                    <a:pt x="994" y="16811"/>
                  </a:lnTo>
                  <a:cubicBezTo>
                    <a:pt x="1005" y="16811"/>
                    <a:pt x="1005" y="16800"/>
                    <a:pt x="1016" y="16788"/>
                  </a:cubicBezTo>
                  <a:cubicBezTo>
                    <a:pt x="1028" y="16788"/>
                    <a:pt x="1039" y="16788"/>
                    <a:pt x="1039" y="16778"/>
                  </a:cubicBezTo>
                  <a:cubicBezTo>
                    <a:pt x="1051" y="16778"/>
                    <a:pt x="1061" y="16766"/>
                    <a:pt x="1073" y="16766"/>
                  </a:cubicBezTo>
                  <a:cubicBezTo>
                    <a:pt x="1084" y="16766"/>
                    <a:pt x="1096" y="16766"/>
                    <a:pt x="1107" y="16755"/>
                  </a:cubicBezTo>
                  <a:close/>
                  <a:moveTo>
                    <a:pt x="14101" y="18685"/>
                  </a:moveTo>
                  <a:cubicBezTo>
                    <a:pt x="14147" y="18697"/>
                    <a:pt x="14192" y="18697"/>
                    <a:pt x="14225" y="18708"/>
                  </a:cubicBezTo>
                  <a:cubicBezTo>
                    <a:pt x="14260" y="18708"/>
                    <a:pt x="14293" y="18719"/>
                    <a:pt x="14327" y="18730"/>
                  </a:cubicBezTo>
                  <a:cubicBezTo>
                    <a:pt x="14350" y="18742"/>
                    <a:pt x="14372" y="18753"/>
                    <a:pt x="14383" y="18753"/>
                  </a:cubicBezTo>
                  <a:cubicBezTo>
                    <a:pt x="14395" y="18765"/>
                    <a:pt x="14406" y="18765"/>
                    <a:pt x="14406" y="18775"/>
                  </a:cubicBezTo>
                  <a:cubicBezTo>
                    <a:pt x="14418" y="18775"/>
                    <a:pt x="14428" y="18787"/>
                    <a:pt x="14428" y="18787"/>
                  </a:cubicBezTo>
                  <a:lnTo>
                    <a:pt x="14440" y="18798"/>
                  </a:lnTo>
                  <a:lnTo>
                    <a:pt x="14451" y="18810"/>
                  </a:lnTo>
                  <a:lnTo>
                    <a:pt x="14451" y="18821"/>
                  </a:lnTo>
                  <a:cubicBezTo>
                    <a:pt x="14463" y="18832"/>
                    <a:pt x="14463" y="18832"/>
                    <a:pt x="14463" y="18843"/>
                  </a:cubicBezTo>
                  <a:lnTo>
                    <a:pt x="14463" y="18855"/>
                  </a:lnTo>
                  <a:lnTo>
                    <a:pt x="14474" y="18866"/>
                  </a:lnTo>
                  <a:lnTo>
                    <a:pt x="14474" y="18911"/>
                  </a:lnTo>
                  <a:lnTo>
                    <a:pt x="14463" y="18911"/>
                  </a:lnTo>
                  <a:lnTo>
                    <a:pt x="14463" y="18933"/>
                  </a:lnTo>
                  <a:cubicBezTo>
                    <a:pt x="14463" y="18945"/>
                    <a:pt x="14451" y="18968"/>
                    <a:pt x="14451" y="18979"/>
                  </a:cubicBezTo>
                  <a:cubicBezTo>
                    <a:pt x="14440" y="18990"/>
                    <a:pt x="14440" y="19013"/>
                    <a:pt x="14428" y="19024"/>
                  </a:cubicBezTo>
                  <a:cubicBezTo>
                    <a:pt x="14428" y="19035"/>
                    <a:pt x="14418" y="19035"/>
                    <a:pt x="14418" y="19046"/>
                  </a:cubicBezTo>
                  <a:lnTo>
                    <a:pt x="14395" y="19069"/>
                  </a:lnTo>
                  <a:cubicBezTo>
                    <a:pt x="14383" y="19081"/>
                    <a:pt x="14372" y="19091"/>
                    <a:pt x="14361" y="19114"/>
                  </a:cubicBezTo>
                  <a:cubicBezTo>
                    <a:pt x="14350" y="19114"/>
                    <a:pt x="14350" y="19126"/>
                    <a:pt x="14338" y="19126"/>
                  </a:cubicBezTo>
                  <a:cubicBezTo>
                    <a:pt x="14316" y="19137"/>
                    <a:pt x="14305" y="19148"/>
                    <a:pt x="14293" y="19159"/>
                  </a:cubicBezTo>
                  <a:cubicBezTo>
                    <a:pt x="14270" y="19159"/>
                    <a:pt x="14248" y="19171"/>
                    <a:pt x="14225" y="19182"/>
                  </a:cubicBezTo>
                  <a:cubicBezTo>
                    <a:pt x="14214" y="19182"/>
                    <a:pt x="14192" y="19194"/>
                    <a:pt x="14169" y="19194"/>
                  </a:cubicBezTo>
                  <a:cubicBezTo>
                    <a:pt x="14124" y="19204"/>
                    <a:pt x="14079" y="19204"/>
                    <a:pt x="14034" y="19216"/>
                  </a:cubicBezTo>
                  <a:lnTo>
                    <a:pt x="13898" y="19216"/>
                  </a:lnTo>
                  <a:cubicBezTo>
                    <a:pt x="13853" y="19204"/>
                    <a:pt x="13819" y="19204"/>
                    <a:pt x="13774" y="19194"/>
                  </a:cubicBezTo>
                  <a:cubicBezTo>
                    <a:pt x="13728" y="19194"/>
                    <a:pt x="13695" y="19182"/>
                    <a:pt x="13650" y="19171"/>
                  </a:cubicBezTo>
                  <a:lnTo>
                    <a:pt x="13638" y="19171"/>
                  </a:lnTo>
                  <a:cubicBezTo>
                    <a:pt x="13582" y="19159"/>
                    <a:pt x="13525" y="19148"/>
                    <a:pt x="13469" y="19148"/>
                  </a:cubicBezTo>
                  <a:lnTo>
                    <a:pt x="13345" y="19126"/>
                  </a:lnTo>
                  <a:lnTo>
                    <a:pt x="13334" y="19114"/>
                  </a:lnTo>
                  <a:lnTo>
                    <a:pt x="13299" y="19114"/>
                  </a:lnTo>
                  <a:cubicBezTo>
                    <a:pt x="13266" y="19103"/>
                    <a:pt x="13221" y="19091"/>
                    <a:pt x="13187" y="19069"/>
                  </a:cubicBezTo>
                  <a:cubicBezTo>
                    <a:pt x="13153" y="19058"/>
                    <a:pt x="13131" y="19058"/>
                    <a:pt x="13096" y="19046"/>
                  </a:cubicBezTo>
                  <a:lnTo>
                    <a:pt x="13029" y="19013"/>
                  </a:lnTo>
                  <a:lnTo>
                    <a:pt x="13040" y="19001"/>
                  </a:lnTo>
                  <a:lnTo>
                    <a:pt x="13085" y="18968"/>
                  </a:lnTo>
                  <a:cubicBezTo>
                    <a:pt x="13164" y="18923"/>
                    <a:pt x="13243" y="18877"/>
                    <a:pt x="13334" y="18832"/>
                  </a:cubicBezTo>
                  <a:cubicBezTo>
                    <a:pt x="13402" y="18798"/>
                    <a:pt x="13458" y="18765"/>
                    <a:pt x="13525" y="18742"/>
                  </a:cubicBezTo>
                  <a:lnTo>
                    <a:pt x="13661" y="18708"/>
                  </a:lnTo>
                  <a:cubicBezTo>
                    <a:pt x="13718" y="18697"/>
                    <a:pt x="13763" y="18697"/>
                    <a:pt x="13819" y="18685"/>
                  </a:cubicBezTo>
                  <a:close/>
                  <a:moveTo>
                    <a:pt x="8445" y="19442"/>
                  </a:moveTo>
                  <a:lnTo>
                    <a:pt x="8434" y="19453"/>
                  </a:lnTo>
                  <a:cubicBezTo>
                    <a:pt x="8434" y="19453"/>
                    <a:pt x="8445" y="19453"/>
                    <a:pt x="8445" y="19442"/>
                  </a:cubicBezTo>
                  <a:close/>
                  <a:moveTo>
                    <a:pt x="4471" y="17963"/>
                  </a:moveTo>
                  <a:cubicBezTo>
                    <a:pt x="4493" y="17974"/>
                    <a:pt x="4505" y="17974"/>
                    <a:pt x="4528" y="17985"/>
                  </a:cubicBezTo>
                  <a:cubicBezTo>
                    <a:pt x="4539" y="17985"/>
                    <a:pt x="4550" y="17985"/>
                    <a:pt x="4561" y="17997"/>
                  </a:cubicBezTo>
                  <a:cubicBezTo>
                    <a:pt x="4573" y="17997"/>
                    <a:pt x="4573" y="18008"/>
                    <a:pt x="4584" y="18008"/>
                  </a:cubicBezTo>
                  <a:cubicBezTo>
                    <a:pt x="4584" y="18008"/>
                    <a:pt x="4596" y="18019"/>
                    <a:pt x="4606" y="18019"/>
                  </a:cubicBezTo>
                  <a:cubicBezTo>
                    <a:pt x="4606" y="18030"/>
                    <a:pt x="4618" y="18042"/>
                    <a:pt x="4629" y="18053"/>
                  </a:cubicBezTo>
                  <a:cubicBezTo>
                    <a:pt x="4652" y="18075"/>
                    <a:pt x="4663" y="18087"/>
                    <a:pt x="4674" y="18110"/>
                  </a:cubicBezTo>
                  <a:cubicBezTo>
                    <a:pt x="4686" y="18132"/>
                    <a:pt x="4708" y="18166"/>
                    <a:pt x="4719" y="18188"/>
                  </a:cubicBezTo>
                  <a:cubicBezTo>
                    <a:pt x="4742" y="18223"/>
                    <a:pt x="4754" y="18256"/>
                    <a:pt x="4764" y="18290"/>
                  </a:cubicBezTo>
                  <a:cubicBezTo>
                    <a:pt x="4764" y="18301"/>
                    <a:pt x="4776" y="18313"/>
                    <a:pt x="4776" y="18324"/>
                  </a:cubicBezTo>
                  <a:cubicBezTo>
                    <a:pt x="4776" y="18336"/>
                    <a:pt x="4787" y="18346"/>
                    <a:pt x="4787" y="18369"/>
                  </a:cubicBezTo>
                  <a:cubicBezTo>
                    <a:pt x="4787" y="18392"/>
                    <a:pt x="4799" y="18403"/>
                    <a:pt x="4799" y="18426"/>
                  </a:cubicBezTo>
                  <a:lnTo>
                    <a:pt x="4810" y="18448"/>
                  </a:lnTo>
                  <a:cubicBezTo>
                    <a:pt x="4810" y="18494"/>
                    <a:pt x="4821" y="18527"/>
                    <a:pt x="4821" y="18572"/>
                  </a:cubicBezTo>
                  <a:lnTo>
                    <a:pt x="4821" y="18708"/>
                  </a:lnTo>
                  <a:cubicBezTo>
                    <a:pt x="4821" y="18765"/>
                    <a:pt x="4810" y="18810"/>
                    <a:pt x="4799" y="18855"/>
                  </a:cubicBezTo>
                  <a:cubicBezTo>
                    <a:pt x="4787" y="18911"/>
                    <a:pt x="4776" y="18956"/>
                    <a:pt x="4764" y="19001"/>
                  </a:cubicBezTo>
                  <a:lnTo>
                    <a:pt x="4731" y="19081"/>
                  </a:lnTo>
                  <a:lnTo>
                    <a:pt x="4731" y="19091"/>
                  </a:lnTo>
                  <a:cubicBezTo>
                    <a:pt x="4697" y="19194"/>
                    <a:pt x="4663" y="19272"/>
                    <a:pt x="4629" y="19352"/>
                  </a:cubicBezTo>
                  <a:cubicBezTo>
                    <a:pt x="4596" y="19430"/>
                    <a:pt x="4550" y="19510"/>
                    <a:pt x="4516" y="19600"/>
                  </a:cubicBezTo>
                  <a:cubicBezTo>
                    <a:pt x="4505" y="19633"/>
                    <a:pt x="4483" y="19668"/>
                    <a:pt x="4471" y="19701"/>
                  </a:cubicBezTo>
                  <a:cubicBezTo>
                    <a:pt x="4426" y="19791"/>
                    <a:pt x="4381" y="19904"/>
                    <a:pt x="4335" y="20006"/>
                  </a:cubicBezTo>
                  <a:cubicBezTo>
                    <a:pt x="4335" y="19950"/>
                    <a:pt x="4335" y="19894"/>
                    <a:pt x="4325" y="19837"/>
                  </a:cubicBezTo>
                  <a:lnTo>
                    <a:pt x="4290" y="19633"/>
                  </a:lnTo>
                  <a:lnTo>
                    <a:pt x="4290" y="19510"/>
                  </a:lnTo>
                  <a:cubicBezTo>
                    <a:pt x="4279" y="19475"/>
                    <a:pt x="4279" y="19430"/>
                    <a:pt x="4268" y="19397"/>
                  </a:cubicBezTo>
                  <a:lnTo>
                    <a:pt x="4268" y="19385"/>
                  </a:lnTo>
                  <a:cubicBezTo>
                    <a:pt x="4257" y="19340"/>
                    <a:pt x="4257" y="19295"/>
                    <a:pt x="4245" y="19261"/>
                  </a:cubicBezTo>
                  <a:cubicBezTo>
                    <a:pt x="4234" y="19216"/>
                    <a:pt x="4223" y="19171"/>
                    <a:pt x="4223" y="19126"/>
                  </a:cubicBezTo>
                  <a:cubicBezTo>
                    <a:pt x="4200" y="19035"/>
                    <a:pt x="4189" y="18945"/>
                    <a:pt x="4177" y="18855"/>
                  </a:cubicBezTo>
                  <a:cubicBezTo>
                    <a:pt x="4167" y="18787"/>
                    <a:pt x="4167" y="18730"/>
                    <a:pt x="4167" y="18674"/>
                  </a:cubicBezTo>
                  <a:lnTo>
                    <a:pt x="4155" y="18606"/>
                  </a:lnTo>
                  <a:lnTo>
                    <a:pt x="4155" y="18561"/>
                  </a:lnTo>
                  <a:lnTo>
                    <a:pt x="4155" y="18448"/>
                  </a:lnTo>
                  <a:lnTo>
                    <a:pt x="4155" y="18324"/>
                  </a:lnTo>
                  <a:lnTo>
                    <a:pt x="4155" y="18290"/>
                  </a:lnTo>
                  <a:cubicBezTo>
                    <a:pt x="4167" y="18211"/>
                    <a:pt x="4177" y="18143"/>
                    <a:pt x="4189" y="18087"/>
                  </a:cubicBezTo>
                  <a:cubicBezTo>
                    <a:pt x="4189" y="18075"/>
                    <a:pt x="4189" y="18053"/>
                    <a:pt x="4200" y="18042"/>
                  </a:cubicBezTo>
                  <a:lnTo>
                    <a:pt x="4200" y="18030"/>
                  </a:lnTo>
                  <a:lnTo>
                    <a:pt x="4212" y="18019"/>
                  </a:lnTo>
                  <a:lnTo>
                    <a:pt x="4234" y="17997"/>
                  </a:lnTo>
                  <a:cubicBezTo>
                    <a:pt x="4245" y="17997"/>
                    <a:pt x="4245" y="17997"/>
                    <a:pt x="4257" y="17985"/>
                  </a:cubicBezTo>
                  <a:cubicBezTo>
                    <a:pt x="4268" y="17985"/>
                    <a:pt x="4279" y="17974"/>
                    <a:pt x="4290" y="17974"/>
                  </a:cubicBezTo>
                  <a:cubicBezTo>
                    <a:pt x="4302" y="17974"/>
                    <a:pt x="4313" y="17963"/>
                    <a:pt x="4325" y="17963"/>
                  </a:cubicBezTo>
                  <a:close/>
                  <a:moveTo>
                    <a:pt x="3974" y="22953"/>
                  </a:moveTo>
                  <a:lnTo>
                    <a:pt x="3974" y="22953"/>
                  </a:lnTo>
                  <a:cubicBezTo>
                    <a:pt x="3974" y="22955"/>
                    <a:pt x="3973" y="22957"/>
                    <a:pt x="3973" y="22959"/>
                  </a:cubicBezTo>
                  <a:lnTo>
                    <a:pt x="3973" y="22959"/>
                  </a:lnTo>
                  <a:cubicBezTo>
                    <a:pt x="3974" y="22956"/>
                    <a:pt x="3974" y="22953"/>
                    <a:pt x="3974" y="22953"/>
                  </a:cubicBezTo>
                  <a:close/>
                  <a:moveTo>
                    <a:pt x="768" y="21417"/>
                  </a:moveTo>
                  <a:cubicBezTo>
                    <a:pt x="790" y="21429"/>
                    <a:pt x="813" y="21429"/>
                    <a:pt x="836" y="21429"/>
                  </a:cubicBezTo>
                  <a:cubicBezTo>
                    <a:pt x="858" y="21440"/>
                    <a:pt x="881" y="21440"/>
                    <a:pt x="915" y="21451"/>
                  </a:cubicBezTo>
                  <a:cubicBezTo>
                    <a:pt x="948" y="21462"/>
                    <a:pt x="994" y="21485"/>
                    <a:pt x="1039" y="21507"/>
                  </a:cubicBezTo>
                  <a:cubicBezTo>
                    <a:pt x="1084" y="21530"/>
                    <a:pt x="1141" y="21564"/>
                    <a:pt x="1174" y="21587"/>
                  </a:cubicBezTo>
                  <a:lnTo>
                    <a:pt x="1209" y="21610"/>
                  </a:lnTo>
                  <a:cubicBezTo>
                    <a:pt x="1287" y="21655"/>
                    <a:pt x="1367" y="21711"/>
                    <a:pt x="1434" y="21778"/>
                  </a:cubicBezTo>
                  <a:cubicBezTo>
                    <a:pt x="1468" y="21801"/>
                    <a:pt x="1490" y="21824"/>
                    <a:pt x="1513" y="21858"/>
                  </a:cubicBezTo>
                  <a:cubicBezTo>
                    <a:pt x="1536" y="21869"/>
                    <a:pt x="1547" y="21903"/>
                    <a:pt x="1570" y="21926"/>
                  </a:cubicBezTo>
                  <a:cubicBezTo>
                    <a:pt x="1592" y="21959"/>
                    <a:pt x="1603" y="21993"/>
                    <a:pt x="1626" y="22027"/>
                  </a:cubicBezTo>
                  <a:cubicBezTo>
                    <a:pt x="1660" y="22095"/>
                    <a:pt x="1683" y="22162"/>
                    <a:pt x="1716" y="22230"/>
                  </a:cubicBezTo>
                  <a:lnTo>
                    <a:pt x="1728" y="22275"/>
                  </a:lnTo>
                  <a:lnTo>
                    <a:pt x="1739" y="22320"/>
                  </a:lnTo>
                  <a:cubicBezTo>
                    <a:pt x="1751" y="22355"/>
                    <a:pt x="1761" y="22400"/>
                    <a:pt x="1784" y="22433"/>
                  </a:cubicBezTo>
                  <a:lnTo>
                    <a:pt x="1818" y="22569"/>
                  </a:lnTo>
                  <a:lnTo>
                    <a:pt x="1829" y="22569"/>
                  </a:lnTo>
                  <a:lnTo>
                    <a:pt x="1829" y="22580"/>
                  </a:lnTo>
                  <a:lnTo>
                    <a:pt x="1829" y="22591"/>
                  </a:lnTo>
                  <a:lnTo>
                    <a:pt x="1829" y="22603"/>
                  </a:lnTo>
                  <a:lnTo>
                    <a:pt x="1841" y="22603"/>
                  </a:lnTo>
                  <a:cubicBezTo>
                    <a:pt x="1841" y="22626"/>
                    <a:pt x="1852" y="22648"/>
                    <a:pt x="1863" y="22671"/>
                  </a:cubicBezTo>
                  <a:cubicBezTo>
                    <a:pt x="1886" y="22749"/>
                    <a:pt x="1919" y="22806"/>
                    <a:pt x="1954" y="22862"/>
                  </a:cubicBezTo>
                  <a:cubicBezTo>
                    <a:pt x="1976" y="22897"/>
                    <a:pt x="1999" y="22942"/>
                    <a:pt x="2021" y="22975"/>
                  </a:cubicBezTo>
                  <a:cubicBezTo>
                    <a:pt x="2044" y="23009"/>
                    <a:pt x="2067" y="23043"/>
                    <a:pt x="2077" y="23077"/>
                  </a:cubicBezTo>
                  <a:cubicBezTo>
                    <a:pt x="2032" y="23043"/>
                    <a:pt x="1987" y="23009"/>
                    <a:pt x="1942" y="22987"/>
                  </a:cubicBezTo>
                  <a:cubicBezTo>
                    <a:pt x="1897" y="22964"/>
                    <a:pt x="1852" y="22942"/>
                    <a:pt x="1796" y="22930"/>
                  </a:cubicBezTo>
                  <a:cubicBezTo>
                    <a:pt x="1716" y="22897"/>
                    <a:pt x="1638" y="22874"/>
                    <a:pt x="1570" y="22851"/>
                  </a:cubicBezTo>
                  <a:lnTo>
                    <a:pt x="1558" y="22851"/>
                  </a:lnTo>
                  <a:cubicBezTo>
                    <a:pt x="1480" y="22829"/>
                    <a:pt x="1412" y="22795"/>
                    <a:pt x="1332" y="22772"/>
                  </a:cubicBezTo>
                  <a:lnTo>
                    <a:pt x="1321" y="22772"/>
                  </a:lnTo>
                  <a:cubicBezTo>
                    <a:pt x="1310" y="22761"/>
                    <a:pt x="1287" y="22761"/>
                    <a:pt x="1276" y="22761"/>
                  </a:cubicBezTo>
                  <a:lnTo>
                    <a:pt x="1219" y="22739"/>
                  </a:lnTo>
                  <a:cubicBezTo>
                    <a:pt x="1209" y="22727"/>
                    <a:pt x="1197" y="22727"/>
                    <a:pt x="1186" y="22727"/>
                  </a:cubicBezTo>
                  <a:cubicBezTo>
                    <a:pt x="1118" y="22693"/>
                    <a:pt x="1039" y="22671"/>
                    <a:pt x="971" y="22636"/>
                  </a:cubicBezTo>
                  <a:cubicBezTo>
                    <a:pt x="915" y="22614"/>
                    <a:pt x="847" y="22591"/>
                    <a:pt x="790" y="22569"/>
                  </a:cubicBezTo>
                  <a:lnTo>
                    <a:pt x="768" y="22558"/>
                  </a:lnTo>
                  <a:cubicBezTo>
                    <a:pt x="700" y="22535"/>
                    <a:pt x="644" y="22501"/>
                    <a:pt x="576" y="22478"/>
                  </a:cubicBezTo>
                  <a:cubicBezTo>
                    <a:pt x="542" y="22468"/>
                    <a:pt x="497" y="22456"/>
                    <a:pt x="463" y="22433"/>
                  </a:cubicBezTo>
                  <a:cubicBezTo>
                    <a:pt x="429" y="22422"/>
                    <a:pt x="396" y="22411"/>
                    <a:pt x="361" y="22388"/>
                  </a:cubicBezTo>
                  <a:lnTo>
                    <a:pt x="351" y="22388"/>
                  </a:lnTo>
                  <a:cubicBezTo>
                    <a:pt x="316" y="22366"/>
                    <a:pt x="283" y="22355"/>
                    <a:pt x="249" y="22332"/>
                  </a:cubicBezTo>
                  <a:lnTo>
                    <a:pt x="249" y="22320"/>
                  </a:lnTo>
                  <a:cubicBezTo>
                    <a:pt x="238" y="22320"/>
                    <a:pt x="238" y="22320"/>
                    <a:pt x="238" y="22310"/>
                  </a:cubicBezTo>
                  <a:cubicBezTo>
                    <a:pt x="226" y="22310"/>
                    <a:pt x="215" y="22298"/>
                    <a:pt x="215" y="22287"/>
                  </a:cubicBezTo>
                  <a:cubicBezTo>
                    <a:pt x="203" y="22275"/>
                    <a:pt x="193" y="22264"/>
                    <a:pt x="193" y="22242"/>
                  </a:cubicBezTo>
                  <a:cubicBezTo>
                    <a:pt x="181" y="22230"/>
                    <a:pt x="181" y="22219"/>
                    <a:pt x="170" y="22207"/>
                  </a:cubicBezTo>
                  <a:cubicBezTo>
                    <a:pt x="158" y="22185"/>
                    <a:pt x="158" y="22162"/>
                    <a:pt x="147" y="22140"/>
                  </a:cubicBezTo>
                  <a:lnTo>
                    <a:pt x="147" y="22084"/>
                  </a:lnTo>
                  <a:lnTo>
                    <a:pt x="147" y="22016"/>
                  </a:lnTo>
                  <a:cubicBezTo>
                    <a:pt x="147" y="21993"/>
                    <a:pt x="147" y="21971"/>
                    <a:pt x="158" y="21948"/>
                  </a:cubicBezTo>
                  <a:cubicBezTo>
                    <a:pt x="158" y="21914"/>
                    <a:pt x="170" y="21881"/>
                    <a:pt x="181" y="21858"/>
                  </a:cubicBezTo>
                  <a:cubicBezTo>
                    <a:pt x="193" y="21824"/>
                    <a:pt x="203" y="21801"/>
                    <a:pt x="215" y="21768"/>
                  </a:cubicBezTo>
                  <a:lnTo>
                    <a:pt x="249" y="21700"/>
                  </a:lnTo>
                  <a:lnTo>
                    <a:pt x="305" y="21643"/>
                  </a:lnTo>
                  <a:cubicBezTo>
                    <a:pt x="328" y="21620"/>
                    <a:pt x="339" y="21598"/>
                    <a:pt x="361" y="21575"/>
                  </a:cubicBezTo>
                  <a:cubicBezTo>
                    <a:pt x="384" y="21553"/>
                    <a:pt x="407" y="21542"/>
                    <a:pt x="441" y="21519"/>
                  </a:cubicBezTo>
                  <a:lnTo>
                    <a:pt x="509" y="21485"/>
                  </a:lnTo>
                  <a:lnTo>
                    <a:pt x="576" y="21451"/>
                  </a:lnTo>
                  <a:cubicBezTo>
                    <a:pt x="599" y="21440"/>
                    <a:pt x="622" y="21440"/>
                    <a:pt x="655" y="21429"/>
                  </a:cubicBezTo>
                  <a:cubicBezTo>
                    <a:pt x="667" y="21429"/>
                    <a:pt x="689" y="21429"/>
                    <a:pt x="712" y="21417"/>
                  </a:cubicBezTo>
                  <a:close/>
                  <a:moveTo>
                    <a:pt x="4265" y="24097"/>
                  </a:moveTo>
                  <a:lnTo>
                    <a:pt x="4265" y="24097"/>
                  </a:lnTo>
                  <a:cubicBezTo>
                    <a:pt x="4266" y="24099"/>
                    <a:pt x="4267" y="24102"/>
                    <a:pt x="4268" y="24104"/>
                  </a:cubicBezTo>
                  <a:cubicBezTo>
                    <a:pt x="4268" y="24104"/>
                    <a:pt x="4268" y="24100"/>
                    <a:pt x="4265" y="24097"/>
                  </a:cubicBezTo>
                  <a:close/>
                  <a:moveTo>
                    <a:pt x="8038" y="23494"/>
                  </a:moveTo>
                  <a:cubicBezTo>
                    <a:pt x="8050" y="23506"/>
                    <a:pt x="8061" y="23506"/>
                    <a:pt x="8073" y="23506"/>
                  </a:cubicBezTo>
                  <a:cubicBezTo>
                    <a:pt x="8084" y="23517"/>
                    <a:pt x="8095" y="23517"/>
                    <a:pt x="8106" y="23529"/>
                  </a:cubicBezTo>
                  <a:cubicBezTo>
                    <a:pt x="8118" y="23529"/>
                    <a:pt x="8129" y="23540"/>
                    <a:pt x="8140" y="23540"/>
                  </a:cubicBezTo>
                  <a:lnTo>
                    <a:pt x="8174" y="23574"/>
                  </a:lnTo>
                  <a:cubicBezTo>
                    <a:pt x="8196" y="23585"/>
                    <a:pt x="8208" y="23597"/>
                    <a:pt x="8219" y="23619"/>
                  </a:cubicBezTo>
                  <a:cubicBezTo>
                    <a:pt x="8242" y="23630"/>
                    <a:pt x="8253" y="23653"/>
                    <a:pt x="8264" y="23664"/>
                  </a:cubicBezTo>
                  <a:cubicBezTo>
                    <a:pt x="8276" y="23687"/>
                    <a:pt x="8287" y="23709"/>
                    <a:pt x="8299" y="23720"/>
                  </a:cubicBezTo>
                  <a:cubicBezTo>
                    <a:pt x="8309" y="23743"/>
                    <a:pt x="8309" y="23765"/>
                    <a:pt x="8321" y="23788"/>
                  </a:cubicBezTo>
                  <a:cubicBezTo>
                    <a:pt x="8332" y="23822"/>
                    <a:pt x="8344" y="23868"/>
                    <a:pt x="8355" y="23901"/>
                  </a:cubicBezTo>
                  <a:cubicBezTo>
                    <a:pt x="8366" y="23969"/>
                    <a:pt x="8366" y="24026"/>
                    <a:pt x="8377" y="24093"/>
                  </a:cubicBezTo>
                  <a:lnTo>
                    <a:pt x="8377" y="24285"/>
                  </a:lnTo>
                  <a:lnTo>
                    <a:pt x="8377" y="24330"/>
                  </a:lnTo>
                  <a:lnTo>
                    <a:pt x="8377" y="24398"/>
                  </a:lnTo>
                  <a:lnTo>
                    <a:pt x="8366" y="24420"/>
                  </a:lnTo>
                  <a:cubicBezTo>
                    <a:pt x="8366" y="24465"/>
                    <a:pt x="8366" y="24522"/>
                    <a:pt x="8355" y="24578"/>
                  </a:cubicBezTo>
                  <a:cubicBezTo>
                    <a:pt x="8344" y="24646"/>
                    <a:pt x="8332" y="24714"/>
                    <a:pt x="8321" y="24804"/>
                  </a:cubicBezTo>
                  <a:cubicBezTo>
                    <a:pt x="8309" y="24884"/>
                    <a:pt x="8299" y="24951"/>
                    <a:pt x="8276" y="25019"/>
                  </a:cubicBezTo>
                  <a:cubicBezTo>
                    <a:pt x="8264" y="25075"/>
                    <a:pt x="8253" y="25132"/>
                    <a:pt x="8253" y="25177"/>
                  </a:cubicBezTo>
                  <a:lnTo>
                    <a:pt x="8219" y="25346"/>
                  </a:lnTo>
                  <a:lnTo>
                    <a:pt x="8219" y="25323"/>
                  </a:lnTo>
                  <a:lnTo>
                    <a:pt x="8208" y="25301"/>
                  </a:lnTo>
                  <a:lnTo>
                    <a:pt x="8208" y="25278"/>
                  </a:lnTo>
                  <a:lnTo>
                    <a:pt x="8208" y="25267"/>
                  </a:lnTo>
                  <a:lnTo>
                    <a:pt x="8140" y="24962"/>
                  </a:lnTo>
                  <a:cubicBezTo>
                    <a:pt x="8118" y="24827"/>
                    <a:pt x="8095" y="24680"/>
                    <a:pt x="8061" y="24545"/>
                  </a:cubicBezTo>
                  <a:cubicBezTo>
                    <a:pt x="8038" y="24420"/>
                    <a:pt x="8005" y="24297"/>
                    <a:pt x="7971" y="24194"/>
                  </a:cubicBezTo>
                  <a:cubicBezTo>
                    <a:pt x="7971" y="24172"/>
                    <a:pt x="7960" y="24138"/>
                    <a:pt x="7948" y="24116"/>
                  </a:cubicBezTo>
                  <a:cubicBezTo>
                    <a:pt x="7948" y="24093"/>
                    <a:pt x="7937" y="24059"/>
                    <a:pt x="7926" y="24026"/>
                  </a:cubicBezTo>
                  <a:cubicBezTo>
                    <a:pt x="7915" y="23969"/>
                    <a:pt x="7903" y="23924"/>
                    <a:pt x="7892" y="23868"/>
                  </a:cubicBezTo>
                  <a:lnTo>
                    <a:pt x="7880" y="23856"/>
                  </a:lnTo>
                  <a:cubicBezTo>
                    <a:pt x="7880" y="23811"/>
                    <a:pt x="7870" y="23765"/>
                    <a:pt x="7870" y="23720"/>
                  </a:cubicBezTo>
                  <a:lnTo>
                    <a:pt x="7870" y="23630"/>
                  </a:lnTo>
                  <a:cubicBezTo>
                    <a:pt x="7870" y="23597"/>
                    <a:pt x="7870" y="23574"/>
                    <a:pt x="7880" y="23551"/>
                  </a:cubicBezTo>
                  <a:lnTo>
                    <a:pt x="7880" y="23529"/>
                  </a:lnTo>
                  <a:lnTo>
                    <a:pt x="7892" y="23517"/>
                  </a:lnTo>
                  <a:lnTo>
                    <a:pt x="7892" y="23506"/>
                  </a:lnTo>
                  <a:lnTo>
                    <a:pt x="7915" y="23506"/>
                  </a:lnTo>
                  <a:cubicBezTo>
                    <a:pt x="7937" y="23494"/>
                    <a:pt x="7948" y="23494"/>
                    <a:pt x="7960" y="23494"/>
                  </a:cubicBezTo>
                  <a:close/>
                  <a:moveTo>
                    <a:pt x="12747" y="23336"/>
                  </a:moveTo>
                  <a:cubicBezTo>
                    <a:pt x="12758" y="23348"/>
                    <a:pt x="12769" y="23348"/>
                    <a:pt x="12780" y="23359"/>
                  </a:cubicBezTo>
                  <a:cubicBezTo>
                    <a:pt x="12803" y="23359"/>
                    <a:pt x="12814" y="23371"/>
                    <a:pt x="12825" y="23371"/>
                  </a:cubicBezTo>
                  <a:cubicBezTo>
                    <a:pt x="12837" y="23371"/>
                    <a:pt x="12837" y="23382"/>
                    <a:pt x="12848" y="23382"/>
                  </a:cubicBezTo>
                  <a:lnTo>
                    <a:pt x="12882" y="23416"/>
                  </a:lnTo>
                  <a:lnTo>
                    <a:pt x="12916" y="23449"/>
                  </a:lnTo>
                  <a:cubicBezTo>
                    <a:pt x="12927" y="23461"/>
                    <a:pt x="12938" y="23472"/>
                    <a:pt x="12950" y="23494"/>
                  </a:cubicBezTo>
                  <a:cubicBezTo>
                    <a:pt x="12973" y="23517"/>
                    <a:pt x="12983" y="23540"/>
                    <a:pt x="12995" y="23562"/>
                  </a:cubicBezTo>
                  <a:cubicBezTo>
                    <a:pt x="13006" y="23597"/>
                    <a:pt x="13029" y="23630"/>
                    <a:pt x="13040" y="23664"/>
                  </a:cubicBezTo>
                  <a:lnTo>
                    <a:pt x="13074" y="23800"/>
                  </a:lnTo>
                  <a:cubicBezTo>
                    <a:pt x="13085" y="23845"/>
                    <a:pt x="13085" y="23901"/>
                    <a:pt x="13096" y="23946"/>
                  </a:cubicBezTo>
                  <a:lnTo>
                    <a:pt x="13096" y="24116"/>
                  </a:lnTo>
                  <a:cubicBezTo>
                    <a:pt x="13085" y="24172"/>
                    <a:pt x="13085" y="24229"/>
                    <a:pt x="13074" y="24285"/>
                  </a:cubicBezTo>
                  <a:cubicBezTo>
                    <a:pt x="13051" y="24342"/>
                    <a:pt x="13040" y="24409"/>
                    <a:pt x="13018" y="24465"/>
                  </a:cubicBezTo>
                  <a:cubicBezTo>
                    <a:pt x="12995" y="24533"/>
                    <a:pt x="12973" y="24590"/>
                    <a:pt x="12938" y="24658"/>
                  </a:cubicBezTo>
                  <a:cubicBezTo>
                    <a:pt x="12905" y="24736"/>
                    <a:pt x="12860" y="24804"/>
                    <a:pt x="12803" y="24884"/>
                  </a:cubicBezTo>
                  <a:cubicBezTo>
                    <a:pt x="12747" y="24974"/>
                    <a:pt x="12690" y="25042"/>
                    <a:pt x="12634" y="25120"/>
                  </a:cubicBezTo>
                  <a:cubicBezTo>
                    <a:pt x="12566" y="25177"/>
                    <a:pt x="12521" y="25233"/>
                    <a:pt x="12464" y="25278"/>
                  </a:cubicBezTo>
                  <a:lnTo>
                    <a:pt x="12453" y="25290"/>
                  </a:lnTo>
                  <a:lnTo>
                    <a:pt x="12363" y="25369"/>
                  </a:lnTo>
                  <a:cubicBezTo>
                    <a:pt x="12329" y="25391"/>
                    <a:pt x="12306" y="25425"/>
                    <a:pt x="12273" y="25448"/>
                  </a:cubicBezTo>
                  <a:cubicBezTo>
                    <a:pt x="12250" y="25459"/>
                    <a:pt x="12238" y="25471"/>
                    <a:pt x="12216" y="25481"/>
                  </a:cubicBezTo>
                  <a:cubicBezTo>
                    <a:pt x="12193" y="25504"/>
                    <a:pt x="12160" y="25527"/>
                    <a:pt x="12125" y="25549"/>
                  </a:cubicBezTo>
                  <a:lnTo>
                    <a:pt x="12080" y="25584"/>
                  </a:lnTo>
                  <a:lnTo>
                    <a:pt x="12058" y="25594"/>
                  </a:lnTo>
                  <a:cubicBezTo>
                    <a:pt x="11979" y="25651"/>
                    <a:pt x="11889" y="25707"/>
                    <a:pt x="11809" y="25752"/>
                  </a:cubicBezTo>
                  <a:cubicBezTo>
                    <a:pt x="11708" y="25809"/>
                    <a:pt x="11618" y="25855"/>
                    <a:pt x="11527" y="25900"/>
                  </a:cubicBezTo>
                  <a:cubicBezTo>
                    <a:pt x="11460" y="25933"/>
                    <a:pt x="11403" y="25967"/>
                    <a:pt x="11335" y="25990"/>
                  </a:cubicBezTo>
                  <a:cubicBezTo>
                    <a:pt x="11132" y="26091"/>
                    <a:pt x="10918" y="26193"/>
                    <a:pt x="10715" y="26306"/>
                  </a:cubicBezTo>
                  <a:cubicBezTo>
                    <a:pt x="10669" y="26329"/>
                    <a:pt x="10635" y="26362"/>
                    <a:pt x="10590" y="26385"/>
                  </a:cubicBezTo>
                  <a:cubicBezTo>
                    <a:pt x="10635" y="26261"/>
                    <a:pt x="10647" y="26125"/>
                    <a:pt x="10669" y="26001"/>
                  </a:cubicBezTo>
                  <a:cubicBezTo>
                    <a:pt x="10680" y="25933"/>
                    <a:pt x="10692" y="25855"/>
                    <a:pt x="10692" y="25775"/>
                  </a:cubicBezTo>
                  <a:lnTo>
                    <a:pt x="10703" y="25707"/>
                  </a:lnTo>
                  <a:cubicBezTo>
                    <a:pt x="10715" y="25651"/>
                    <a:pt x="10715" y="25594"/>
                    <a:pt x="10725" y="25549"/>
                  </a:cubicBezTo>
                  <a:lnTo>
                    <a:pt x="10748" y="25448"/>
                  </a:lnTo>
                  <a:cubicBezTo>
                    <a:pt x="10748" y="25391"/>
                    <a:pt x="10760" y="25346"/>
                    <a:pt x="10771" y="25290"/>
                  </a:cubicBezTo>
                  <a:lnTo>
                    <a:pt x="10793" y="25200"/>
                  </a:lnTo>
                  <a:lnTo>
                    <a:pt x="10805" y="25109"/>
                  </a:lnTo>
                  <a:cubicBezTo>
                    <a:pt x="10827" y="25007"/>
                    <a:pt x="10861" y="24917"/>
                    <a:pt x="10895" y="24816"/>
                  </a:cubicBezTo>
                  <a:cubicBezTo>
                    <a:pt x="10929" y="24714"/>
                    <a:pt x="10974" y="24601"/>
                    <a:pt x="11019" y="24500"/>
                  </a:cubicBezTo>
                  <a:cubicBezTo>
                    <a:pt x="11064" y="24409"/>
                    <a:pt x="11121" y="24330"/>
                    <a:pt x="11177" y="24240"/>
                  </a:cubicBezTo>
                  <a:cubicBezTo>
                    <a:pt x="11222" y="24172"/>
                    <a:pt x="11279" y="24104"/>
                    <a:pt x="11335" y="24036"/>
                  </a:cubicBezTo>
                  <a:cubicBezTo>
                    <a:pt x="11392" y="23969"/>
                    <a:pt x="11460" y="23913"/>
                    <a:pt x="11527" y="23845"/>
                  </a:cubicBezTo>
                  <a:cubicBezTo>
                    <a:pt x="11583" y="23800"/>
                    <a:pt x="11651" y="23743"/>
                    <a:pt x="11731" y="23698"/>
                  </a:cubicBezTo>
                  <a:cubicBezTo>
                    <a:pt x="11821" y="23630"/>
                    <a:pt x="11922" y="23585"/>
                    <a:pt x="12024" y="23529"/>
                  </a:cubicBezTo>
                  <a:lnTo>
                    <a:pt x="12092" y="23494"/>
                  </a:lnTo>
                  <a:cubicBezTo>
                    <a:pt x="12114" y="23484"/>
                    <a:pt x="12148" y="23472"/>
                    <a:pt x="12182" y="23449"/>
                  </a:cubicBezTo>
                  <a:cubicBezTo>
                    <a:pt x="12205" y="23438"/>
                    <a:pt x="12250" y="23427"/>
                    <a:pt x="12273" y="23416"/>
                  </a:cubicBezTo>
                  <a:cubicBezTo>
                    <a:pt x="12295" y="23404"/>
                    <a:pt x="12306" y="23404"/>
                    <a:pt x="12329" y="23393"/>
                  </a:cubicBezTo>
                  <a:cubicBezTo>
                    <a:pt x="12385" y="23382"/>
                    <a:pt x="12441" y="23359"/>
                    <a:pt x="12498" y="23348"/>
                  </a:cubicBezTo>
                  <a:cubicBezTo>
                    <a:pt x="12532" y="23336"/>
                    <a:pt x="12566" y="23336"/>
                    <a:pt x="12599" y="23336"/>
                  </a:cubicBezTo>
                  <a:close/>
                  <a:moveTo>
                    <a:pt x="5447" y="27188"/>
                  </a:moveTo>
                  <a:lnTo>
                    <a:pt x="5454" y="27198"/>
                  </a:lnTo>
                  <a:cubicBezTo>
                    <a:pt x="5454" y="27198"/>
                    <a:pt x="5454" y="27190"/>
                    <a:pt x="5447" y="27188"/>
                  </a:cubicBezTo>
                  <a:close/>
                  <a:moveTo>
                    <a:pt x="12566" y="27514"/>
                  </a:moveTo>
                  <a:cubicBezTo>
                    <a:pt x="12599" y="27514"/>
                    <a:pt x="12634" y="27514"/>
                    <a:pt x="12656" y="27525"/>
                  </a:cubicBezTo>
                  <a:cubicBezTo>
                    <a:pt x="12690" y="27525"/>
                    <a:pt x="12712" y="27536"/>
                    <a:pt x="12735" y="27548"/>
                  </a:cubicBezTo>
                  <a:cubicBezTo>
                    <a:pt x="12769" y="27559"/>
                    <a:pt x="12792" y="27571"/>
                    <a:pt x="12814" y="27581"/>
                  </a:cubicBezTo>
                  <a:lnTo>
                    <a:pt x="12882" y="27616"/>
                  </a:lnTo>
                  <a:cubicBezTo>
                    <a:pt x="12893" y="27627"/>
                    <a:pt x="12916" y="27638"/>
                    <a:pt x="12938" y="27661"/>
                  </a:cubicBezTo>
                  <a:lnTo>
                    <a:pt x="12983" y="27706"/>
                  </a:lnTo>
                  <a:cubicBezTo>
                    <a:pt x="13006" y="27729"/>
                    <a:pt x="13018" y="27739"/>
                    <a:pt x="13029" y="27762"/>
                  </a:cubicBezTo>
                  <a:lnTo>
                    <a:pt x="13029" y="27774"/>
                  </a:lnTo>
                  <a:cubicBezTo>
                    <a:pt x="13040" y="27785"/>
                    <a:pt x="13040" y="27785"/>
                    <a:pt x="13040" y="27796"/>
                  </a:cubicBezTo>
                  <a:lnTo>
                    <a:pt x="13040" y="27807"/>
                  </a:lnTo>
                  <a:lnTo>
                    <a:pt x="13040" y="27819"/>
                  </a:lnTo>
                  <a:lnTo>
                    <a:pt x="13040" y="27830"/>
                  </a:lnTo>
                  <a:lnTo>
                    <a:pt x="13040" y="27852"/>
                  </a:lnTo>
                  <a:cubicBezTo>
                    <a:pt x="13029" y="27864"/>
                    <a:pt x="13029" y="27887"/>
                    <a:pt x="13018" y="27898"/>
                  </a:cubicBezTo>
                  <a:cubicBezTo>
                    <a:pt x="13018" y="27909"/>
                    <a:pt x="13006" y="27920"/>
                    <a:pt x="12995" y="27932"/>
                  </a:cubicBezTo>
                  <a:cubicBezTo>
                    <a:pt x="12983" y="27954"/>
                    <a:pt x="12973" y="27965"/>
                    <a:pt x="12961" y="27988"/>
                  </a:cubicBezTo>
                  <a:cubicBezTo>
                    <a:pt x="12938" y="28000"/>
                    <a:pt x="12916" y="28022"/>
                    <a:pt x="12905" y="28045"/>
                  </a:cubicBezTo>
                  <a:cubicBezTo>
                    <a:pt x="12870" y="28067"/>
                    <a:pt x="12848" y="28090"/>
                    <a:pt x="12814" y="28112"/>
                  </a:cubicBezTo>
                  <a:cubicBezTo>
                    <a:pt x="12769" y="28146"/>
                    <a:pt x="12724" y="28168"/>
                    <a:pt x="12667" y="28203"/>
                  </a:cubicBezTo>
                  <a:cubicBezTo>
                    <a:pt x="12645" y="28214"/>
                    <a:pt x="12611" y="28225"/>
                    <a:pt x="12589" y="28225"/>
                  </a:cubicBezTo>
                  <a:cubicBezTo>
                    <a:pt x="12566" y="28236"/>
                    <a:pt x="12544" y="28248"/>
                    <a:pt x="12509" y="28259"/>
                  </a:cubicBezTo>
                  <a:lnTo>
                    <a:pt x="12476" y="28259"/>
                  </a:lnTo>
                  <a:cubicBezTo>
                    <a:pt x="12431" y="28271"/>
                    <a:pt x="12396" y="28271"/>
                    <a:pt x="12363" y="28281"/>
                  </a:cubicBezTo>
                  <a:cubicBezTo>
                    <a:pt x="12318" y="28281"/>
                    <a:pt x="12283" y="28293"/>
                    <a:pt x="12238" y="28293"/>
                  </a:cubicBezTo>
                  <a:lnTo>
                    <a:pt x="12205" y="28293"/>
                  </a:lnTo>
                  <a:cubicBezTo>
                    <a:pt x="12137" y="28304"/>
                    <a:pt x="12069" y="28304"/>
                    <a:pt x="12012" y="28304"/>
                  </a:cubicBezTo>
                  <a:lnTo>
                    <a:pt x="11934" y="28304"/>
                  </a:lnTo>
                  <a:cubicBezTo>
                    <a:pt x="11900" y="28304"/>
                    <a:pt x="11877" y="28293"/>
                    <a:pt x="11844" y="28293"/>
                  </a:cubicBezTo>
                  <a:cubicBezTo>
                    <a:pt x="11798" y="28281"/>
                    <a:pt x="11764" y="28271"/>
                    <a:pt x="11731" y="28259"/>
                  </a:cubicBezTo>
                  <a:cubicBezTo>
                    <a:pt x="11674" y="28236"/>
                    <a:pt x="11629" y="28214"/>
                    <a:pt x="11573" y="28191"/>
                  </a:cubicBezTo>
                  <a:cubicBezTo>
                    <a:pt x="11550" y="28180"/>
                    <a:pt x="11516" y="28168"/>
                    <a:pt x="11493" y="28146"/>
                  </a:cubicBezTo>
                  <a:cubicBezTo>
                    <a:pt x="11425" y="28123"/>
                    <a:pt x="11369" y="28101"/>
                    <a:pt x="11312" y="28090"/>
                  </a:cubicBezTo>
                  <a:lnTo>
                    <a:pt x="11312" y="28078"/>
                  </a:lnTo>
                  <a:lnTo>
                    <a:pt x="11335" y="28067"/>
                  </a:lnTo>
                  <a:cubicBezTo>
                    <a:pt x="11369" y="28033"/>
                    <a:pt x="11392" y="28000"/>
                    <a:pt x="11425" y="27977"/>
                  </a:cubicBezTo>
                  <a:cubicBezTo>
                    <a:pt x="11448" y="27943"/>
                    <a:pt x="11482" y="27920"/>
                    <a:pt x="11505" y="27898"/>
                  </a:cubicBezTo>
                  <a:lnTo>
                    <a:pt x="11640" y="27796"/>
                  </a:lnTo>
                  <a:cubicBezTo>
                    <a:pt x="11685" y="27762"/>
                    <a:pt x="11741" y="27729"/>
                    <a:pt x="11798" y="27706"/>
                  </a:cubicBezTo>
                  <a:cubicBezTo>
                    <a:pt x="11854" y="27672"/>
                    <a:pt x="11911" y="27649"/>
                    <a:pt x="11979" y="27616"/>
                  </a:cubicBezTo>
                  <a:lnTo>
                    <a:pt x="12148" y="27548"/>
                  </a:lnTo>
                  <a:cubicBezTo>
                    <a:pt x="12170" y="27536"/>
                    <a:pt x="12205" y="27536"/>
                    <a:pt x="12227" y="27525"/>
                  </a:cubicBezTo>
                  <a:cubicBezTo>
                    <a:pt x="12261" y="27525"/>
                    <a:pt x="12295" y="27514"/>
                    <a:pt x="12340" y="27514"/>
                  </a:cubicBezTo>
                  <a:close/>
                  <a:moveTo>
                    <a:pt x="5363" y="29964"/>
                  </a:moveTo>
                  <a:lnTo>
                    <a:pt x="5363" y="29964"/>
                  </a:lnTo>
                  <a:cubicBezTo>
                    <a:pt x="5363" y="29967"/>
                    <a:pt x="5362" y="29971"/>
                    <a:pt x="5361" y="29974"/>
                  </a:cubicBezTo>
                  <a:lnTo>
                    <a:pt x="5361" y="29974"/>
                  </a:lnTo>
                  <a:cubicBezTo>
                    <a:pt x="5363" y="29973"/>
                    <a:pt x="5363" y="29971"/>
                    <a:pt x="5363" y="29964"/>
                  </a:cubicBezTo>
                  <a:close/>
                  <a:moveTo>
                    <a:pt x="4979" y="28349"/>
                  </a:moveTo>
                  <a:cubicBezTo>
                    <a:pt x="4990" y="28361"/>
                    <a:pt x="5002" y="28361"/>
                    <a:pt x="5013" y="28361"/>
                  </a:cubicBezTo>
                  <a:cubicBezTo>
                    <a:pt x="5025" y="28372"/>
                    <a:pt x="5035" y="28372"/>
                    <a:pt x="5047" y="28383"/>
                  </a:cubicBezTo>
                  <a:cubicBezTo>
                    <a:pt x="5058" y="28383"/>
                    <a:pt x="5070" y="28394"/>
                    <a:pt x="5081" y="28394"/>
                  </a:cubicBezTo>
                  <a:lnTo>
                    <a:pt x="5103" y="28417"/>
                  </a:lnTo>
                  <a:cubicBezTo>
                    <a:pt x="5115" y="28417"/>
                    <a:pt x="5115" y="28429"/>
                    <a:pt x="5126" y="28429"/>
                  </a:cubicBezTo>
                  <a:cubicBezTo>
                    <a:pt x="5126" y="28439"/>
                    <a:pt x="5137" y="28451"/>
                    <a:pt x="5148" y="28462"/>
                  </a:cubicBezTo>
                  <a:cubicBezTo>
                    <a:pt x="5148" y="28474"/>
                    <a:pt x="5160" y="28485"/>
                    <a:pt x="5160" y="28496"/>
                  </a:cubicBezTo>
                  <a:cubicBezTo>
                    <a:pt x="5171" y="28507"/>
                    <a:pt x="5183" y="28530"/>
                    <a:pt x="5193" y="28564"/>
                  </a:cubicBezTo>
                  <a:cubicBezTo>
                    <a:pt x="5205" y="28597"/>
                    <a:pt x="5216" y="28643"/>
                    <a:pt x="5228" y="28688"/>
                  </a:cubicBezTo>
                  <a:cubicBezTo>
                    <a:pt x="5239" y="28756"/>
                    <a:pt x="5250" y="28823"/>
                    <a:pt x="5250" y="28891"/>
                  </a:cubicBezTo>
                  <a:lnTo>
                    <a:pt x="5250" y="28959"/>
                  </a:lnTo>
                  <a:lnTo>
                    <a:pt x="5250" y="28970"/>
                  </a:lnTo>
                  <a:lnTo>
                    <a:pt x="5261" y="28993"/>
                  </a:lnTo>
                  <a:lnTo>
                    <a:pt x="5261" y="29038"/>
                  </a:lnTo>
                  <a:lnTo>
                    <a:pt x="5250" y="29083"/>
                  </a:lnTo>
                  <a:lnTo>
                    <a:pt x="5250" y="29196"/>
                  </a:lnTo>
                  <a:lnTo>
                    <a:pt x="5250" y="29252"/>
                  </a:lnTo>
                  <a:lnTo>
                    <a:pt x="5239" y="29320"/>
                  </a:lnTo>
                  <a:cubicBezTo>
                    <a:pt x="5239" y="29410"/>
                    <a:pt x="5228" y="29501"/>
                    <a:pt x="5216" y="29580"/>
                  </a:cubicBezTo>
                  <a:cubicBezTo>
                    <a:pt x="5205" y="29659"/>
                    <a:pt x="5193" y="29726"/>
                    <a:pt x="5183" y="29794"/>
                  </a:cubicBezTo>
                  <a:lnTo>
                    <a:pt x="5171" y="29839"/>
                  </a:lnTo>
                  <a:cubicBezTo>
                    <a:pt x="5160" y="29919"/>
                    <a:pt x="5137" y="29987"/>
                    <a:pt x="5126" y="30054"/>
                  </a:cubicBezTo>
                  <a:cubicBezTo>
                    <a:pt x="5103" y="30122"/>
                    <a:pt x="5092" y="30178"/>
                    <a:pt x="5070" y="30246"/>
                  </a:cubicBezTo>
                  <a:cubicBezTo>
                    <a:pt x="5070" y="30223"/>
                    <a:pt x="5058" y="30212"/>
                    <a:pt x="5058" y="30201"/>
                  </a:cubicBezTo>
                  <a:cubicBezTo>
                    <a:pt x="5035" y="30145"/>
                    <a:pt x="5002" y="30088"/>
                    <a:pt x="4979" y="30032"/>
                  </a:cubicBezTo>
                  <a:lnTo>
                    <a:pt x="4968" y="30009"/>
                  </a:lnTo>
                  <a:cubicBezTo>
                    <a:pt x="4934" y="29952"/>
                    <a:pt x="4900" y="29896"/>
                    <a:pt x="4866" y="29851"/>
                  </a:cubicBezTo>
                  <a:lnTo>
                    <a:pt x="4844" y="29794"/>
                  </a:lnTo>
                  <a:lnTo>
                    <a:pt x="4776" y="29693"/>
                  </a:lnTo>
                  <a:cubicBezTo>
                    <a:pt x="4754" y="29659"/>
                    <a:pt x="4742" y="29625"/>
                    <a:pt x="4719" y="29591"/>
                  </a:cubicBezTo>
                  <a:cubicBezTo>
                    <a:pt x="4697" y="29558"/>
                    <a:pt x="4686" y="29535"/>
                    <a:pt x="4663" y="29501"/>
                  </a:cubicBezTo>
                  <a:lnTo>
                    <a:pt x="4618" y="29410"/>
                  </a:lnTo>
                  <a:lnTo>
                    <a:pt x="4606" y="29388"/>
                  </a:lnTo>
                  <a:lnTo>
                    <a:pt x="4584" y="29332"/>
                  </a:lnTo>
                  <a:lnTo>
                    <a:pt x="4539" y="29241"/>
                  </a:lnTo>
                  <a:cubicBezTo>
                    <a:pt x="4539" y="29230"/>
                    <a:pt x="4528" y="29207"/>
                    <a:pt x="4528" y="29196"/>
                  </a:cubicBezTo>
                  <a:lnTo>
                    <a:pt x="4516" y="29174"/>
                  </a:lnTo>
                  <a:lnTo>
                    <a:pt x="4516" y="29162"/>
                  </a:lnTo>
                  <a:cubicBezTo>
                    <a:pt x="4505" y="29139"/>
                    <a:pt x="4493" y="29129"/>
                    <a:pt x="4493" y="29106"/>
                  </a:cubicBezTo>
                  <a:cubicBezTo>
                    <a:pt x="4471" y="29038"/>
                    <a:pt x="4448" y="28981"/>
                    <a:pt x="4437" y="28925"/>
                  </a:cubicBezTo>
                  <a:cubicBezTo>
                    <a:pt x="4437" y="28903"/>
                    <a:pt x="4437" y="28880"/>
                    <a:pt x="4426" y="28846"/>
                  </a:cubicBezTo>
                  <a:lnTo>
                    <a:pt x="4426" y="28801"/>
                  </a:lnTo>
                  <a:cubicBezTo>
                    <a:pt x="4437" y="28778"/>
                    <a:pt x="4437" y="28756"/>
                    <a:pt x="4437" y="28733"/>
                  </a:cubicBezTo>
                  <a:cubicBezTo>
                    <a:pt x="4448" y="28710"/>
                    <a:pt x="4448" y="28700"/>
                    <a:pt x="4460" y="28677"/>
                  </a:cubicBezTo>
                  <a:cubicBezTo>
                    <a:pt x="4460" y="28654"/>
                    <a:pt x="4471" y="28643"/>
                    <a:pt x="4483" y="28620"/>
                  </a:cubicBezTo>
                  <a:cubicBezTo>
                    <a:pt x="4493" y="28597"/>
                    <a:pt x="4505" y="28587"/>
                    <a:pt x="4516" y="28564"/>
                  </a:cubicBezTo>
                  <a:cubicBezTo>
                    <a:pt x="4528" y="28541"/>
                    <a:pt x="4539" y="28519"/>
                    <a:pt x="4561" y="28507"/>
                  </a:cubicBezTo>
                  <a:cubicBezTo>
                    <a:pt x="4573" y="28485"/>
                    <a:pt x="4596" y="28474"/>
                    <a:pt x="4606" y="28451"/>
                  </a:cubicBezTo>
                  <a:cubicBezTo>
                    <a:pt x="4618" y="28439"/>
                    <a:pt x="4641" y="28429"/>
                    <a:pt x="4652" y="28417"/>
                  </a:cubicBezTo>
                  <a:cubicBezTo>
                    <a:pt x="4674" y="28406"/>
                    <a:pt x="4697" y="28394"/>
                    <a:pt x="4708" y="28383"/>
                  </a:cubicBezTo>
                  <a:cubicBezTo>
                    <a:pt x="4719" y="28383"/>
                    <a:pt x="4742" y="28372"/>
                    <a:pt x="4754" y="28372"/>
                  </a:cubicBezTo>
                  <a:cubicBezTo>
                    <a:pt x="4776" y="28361"/>
                    <a:pt x="4787" y="28361"/>
                    <a:pt x="4810" y="28349"/>
                  </a:cubicBezTo>
                  <a:close/>
                  <a:moveTo>
                    <a:pt x="1874" y="28891"/>
                  </a:moveTo>
                  <a:cubicBezTo>
                    <a:pt x="1909" y="28891"/>
                    <a:pt x="1931" y="28891"/>
                    <a:pt x="1954" y="28903"/>
                  </a:cubicBezTo>
                  <a:cubicBezTo>
                    <a:pt x="1976" y="28903"/>
                    <a:pt x="1987" y="28914"/>
                    <a:pt x="2010" y="28914"/>
                  </a:cubicBezTo>
                  <a:lnTo>
                    <a:pt x="2077" y="28948"/>
                  </a:lnTo>
                  <a:cubicBezTo>
                    <a:pt x="2089" y="28948"/>
                    <a:pt x="2112" y="28959"/>
                    <a:pt x="2123" y="28970"/>
                  </a:cubicBezTo>
                  <a:cubicBezTo>
                    <a:pt x="2157" y="28993"/>
                    <a:pt x="2180" y="29016"/>
                    <a:pt x="2213" y="29038"/>
                  </a:cubicBezTo>
                  <a:lnTo>
                    <a:pt x="2371" y="29196"/>
                  </a:lnTo>
                  <a:cubicBezTo>
                    <a:pt x="2439" y="29287"/>
                    <a:pt x="2496" y="29354"/>
                    <a:pt x="2541" y="29422"/>
                  </a:cubicBezTo>
                  <a:cubicBezTo>
                    <a:pt x="2563" y="29455"/>
                    <a:pt x="2586" y="29490"/>
                    <a:pt x="2597" y="29512"/>
                  </a:cubicBezTo>
                  <a:cubicBezTo>
                    <a:pt x="2619" y="29546"/>
                    <a:pt x="2631" y="29580"/>
                    <a:pt x="2654" y="29614"/>
                  </a:cubicBezTo>
                  <a:lnTo>
                    <a:pt x="2665" y="29636"/>
                  </a:lnTo>
                  <a:cubicBezTo>
                    <a:pt x="2699" y="29704"/>
                    <a:pt x="2732" y="29783"/>
                    <a:pt x="2767" y="29862"/>
                  </a:cubicBezTo>
                  <a:cubicBezTo>
                    <a:pt x="2800" y="29941"/>
                    <a:pt x="2834" y="30020"/>
                    <a:pt x="2868" y="30122"/>
                  </a:cubicBezTo>
                  <a:lnTo>
                    <a:pt x="2879" y="30133"/>
                  </a:lnTo>
                  <a:lnTo>
                    <a:pt x="2879" y="30145"/>
                  </a:lnTo>
                  <a:lnTo>
                    <a:pt x="2879" y="30155"/>
                  </a:lnTo>
                  <a:lnTo>
                    <a:pt x="2890" y="30167"/>
                  </a:lnTo>
                  <a:cubicBezTo>
                    <a:pt x="2902" y="30212"/>
                    <a:pt x="2925" y="30268"/>
                    <a:pt x="2935" y="30314"/>
                  </a:cubicBezTo>
                  <a:cubicBezTo>
                    <a:pt x="2970" y="30416"/>
                    <a:pt x="2992" y="30528"/>
                    <a:pt x="3015" y="30619"/>
                  </a:cubicBezTo>
                  <a:cubicBezTo>
                    <a:pt x="3026" y="30709"/>
                    <a:pt x="3048" y="30799"/>
                    <a:pt x="3071" y="30878"/>
                  </a:cubicBezTo>
                  <a:cubicBezTo>
                    <a:pt x="3105" y="30980"/>
                    <a:pt x="3128" y="31070"/>
                    <a:pt x="3150" y="31149"/>
                  </a:cubicBezTo>
                  <a:cubicBezTo>
                    <a:pt x="3196" y="31251"/>
                    <a:pt x="3229" y="31352"/>
                    <a:pt x="3274" y="31442"/>
                  </a:cubicBezTo>
                  <a:cubicBezTo>
                    <a:pt x="3286" y="31454"/>
                    <a:pt x="3286" y="31454"/>
                    <a:pt x="3286" y="31465"/>
                  </a:cubicBezTo>
                  <a:cubicBezTo>
                    <a:pt x="3308" y="31488"/>
                    <a:pt x="3319" y="31522"/>
                    <a:pt x="3331" y="31545"/>
                  </a:cubicBezTo>
                  <a:lnTo>
                    <a:pt x="3229" y="31477"/>
                  </a:lnTo>
                  <a:cubicBezTo>
                    <a:pt x="3173" y="31442"/>
                    <a:pt x="3128" y="31409"/>
                    <a:pt x="3094" y="31375"/>
                  </a:cubicBezTo>
                  <a:cubicBezTo>
                    <a:pt x="3060" y="31341"/>
                    <a:pt x="3026" y="31319"/>
                    <a:pt x="3003" y="31284"/>
                  </a:cubicBezTo>
                  <a:cubicBezTo>
                    <a:pt x="2935" y="31206"/>
                    <a:pt x="2868" y="31116"/>
                    <a:pt x="2800" y="31003"/>
                  </a:cubicBezTo>
                  <a:lnTo>
                    <a:pt x="2777" y="30980"/>
                  </a:lnTo>
                  <a:cubicBezTo>
                    <a:pt x="2744" y="30935"/>
                    <a:pt x="2721" y="30901"/>
                    <a:pt x="2699" y="30855"/>
                  </a:cubicBezTo>
                  <a:cubicBezTo>
                    <a:pt x="2676" y="30833"/>
                    <a:pt x="2654" y="30799"/>
                    <a:pt x="2642" y="30765"/>
                  </a:cubicBezTo>
                  <a:cubicBezTo>
                    <a:pt x="2586" y="30687"/>
                    <a:pt x="2529" y="30607"/>
                    <a:pt x="2473" y="30539"/>
                  </a:cubicBezTo>
                  <a:cubicBezTo>
                    <a:pt x="2461" y="30539"/>
                    <a:pt x="2461" y="30528"/>
                    <a:pt x="2450" y="30528"/>
                  </a:cubicBezTo>
                  <a:cubicBezTo>
                    <a:pt x="2326" y="30381"/>
                    <a:pt x="2168" y="30258"/>
                    <a:pt x="1976" y="30133"/>
                  </a:cubicBezTo>
                  <a:cubicBezTo>
                    <a:pt x="1909" y="30099"/>
                    <a:pt x="1841" y="30054"/>
                    <a:pt x="1773" y="30009"/>
                  </a:cubicBezTo>
                  <a:cubicBezTo>
                    <a:pt x="1683" y="29964"/>
                    <a:pt x="1581" y="29907"/>
                    <a:pt x="1490" y="29839"/>
                  </a:cubicBezTo>
                  <a:cubicBezTo>
                    <a:pt x="1445" y="29806"/>
                    <a:pt x="1400" y="29772"/>
                    <a:pt x="1367" y="29749"/>
                  </a:cubicBezTo>
                  <a:lnTo>
                    <a:pt x="1299" y="29681"/>
                  </a:lnTo>
                  <a:cubicBezTo>
                    <a:pt x="1254" y="29625"/>
                    <a:pt x="1219" y="29580"/>
                    <a:pt x="1186" y="29535"/>
                  </a:cubicBezTo>
                  <a:cubicBezTo>
                    <a:pt x="1163" y="29501"/>
                    <a:pt x="1152" y="29478"/>
                    <a:pt x="1141" y="29455"/>
                  </a:cubicBezTo>
                  <a:cubicBezTo>
                    <a:pt x="1129" y="29445"/>
                    <a:pt x="1129" y="29433"/>
                    <a:pt x="1118" y="29422"/>
                  </a:cubicBezTo>
                  <a:lnTo>
                    <a:pt x="1118" y="29388"/>
                  </a:lnTo>
                  <a:lnTo>
                    <a:pt x="1118" y="29297"/>
                  </a:lnTo>
                  <a:lnTo>
                    <a:pt x="1118" y="29275"/>
                  </a:lnTo>
                  <a:cubicBezTo>
                    <a:pt x="1129" y="29252"/>
                    <a:pt x="1129" y="29241"/>
                    <a:pt x="1141" y="29230"/>
                  </a:cubicBezTo>
                  <a:lnTo>
                    <a:pt x="1174" y="29162"/>
                  </a:lnTo>
                  <a:cubicBezTo>
                    <a:pt x="1186" y="29162"/>
                    <a:pt x="1186" y="29151"/>
                    <a:pt x="1197" y="29139"/>
                  </a:cubicBezTo>
                  <a:cubicBezTo>
                    <a:pt x="1209" y="29139"/>
                    <a:pt x="1209" y="29129"/>
                    <a:pt x="1219" y="29117"/>
                  </a:cubicBezTo>
                  <a:cubicBezTo>
                    <a:pt x="1242" y="29094"/>
                    <a:pt x="1276" y="29083"/>
                    <a:pt x="1310" y="29061"/>
                  </a:cubicBezTo>
                  <a:lnTo>
                    <a:pt x="1412" y="28993"/>
                  </a:lnTo>
                  <a:cubicBezTo>
                    <a:pt x="1445" y="28970"/>
                    <a:pt x="1490" y="28959"/>
                    <a:pt x="1525" y="28948"/>
                  </a:cubicBezTo>
                  <a:cubicBezTo>
                    <a:pt x="1570" y="28925"/>
                    <a:pt x="1615" y="28914"/>
                    <a:pt x="1648" y="28914"/>
                  </a:cubicBezTo>
                  <a:cubicBezTo>
                    <a:pt x="1705" y="28903"/>
                    <a:pt x="1761" y="28891"/>
                    <a:pt x="1806" y="28891"/>
                  </a:cubicBezTo>
                  <a:close/>
                  <a:moveTo>
                    <a:pt x="1084" y="33080"/>
                  </a:moveTo>
                  <a:cubicBezTo>
                    <a:pt x="1107" y="33080"/>
                    <a:pt x="1141" y="33080"/>
                    <a:pt x="1174" y="33091"/>
                  </a:cubicBezTo>
                  <a:cubicBezTo>
                    <a:pt x="1219" y="33103"/>
                    <a:pt x="1254" y="33113"/>
                    <a:pt x="1299" y="33125"/>
                  </a:cubicBezTo>
                  <a:lnTo>
                    <a:pt x="1321" y="33136"/>
                  </a:lnTo>
                  <a:cubicBezTo>
                    <a:pt x="1332" y="33136"/>
                    <a:pt x="1344" y="33136"/>
                    <a:pt x="1344" y="33148"/>
                  </a:cubicBezTo>
                  <a:lnTo>
                    <a:pt x="1389" y="33159"/>
                  </a:lnTo>
                  <a:cubicBezTo>
                    <a:pt x="1400" y="33159"/>
                    <a:pt x="1412" y="33159"/>
                    <a:pt x="1423" y="33170"/>
                  </a:cubicBezTo>
                  <a:cubicBezTo>
                    <a:pt x="1445" y="33181"/>
                    <a:pt x="1480" y="33193"/>
                    <a:pt x="1513" y="33204"/>
                  </a:cubicBezTo>
                  <a:lnTo>
                    <a:pt x="1558" y="33215"/>
                  </a:lnTo>
                  <a:cubicBezTo>
                    <a:pt x="1626" y="33249"/>
                    <a:pt x="1705" y="33283"/>
                    <a:pt x="1773" y="33317"/>
                  </a:cubicBezTo>
                  <a:lnTo>
                    <a:pt x="1829" y="33339"/>
                  </a:lnTo>
                  <a:cubicBezTo>
                    <a:pt x="1886" y="33362"/>
                    <a:pt x="1942" y="33384"/>
                    <a:pt x="1987" y="33407"/>
                  </a:cubicBezTo>
                  <a:lnTo>
                    <a:pt x="2089" y="33452"/>
                  </a:lnTo>
                  <a:cubicBezTo>
                    <a:pt x="2270" y="33532"/>
                    <a:pt x="2439" y="33599"/>
                    <a:pt x="2609" y="33667"/>
                  </a:cubicBezTo>
                  <a:lnTo>
                    <a:pt x="2619" y="33667"/>
                  </a:lnTo>
                  <a:cubicBezTo>
                    <a:pt x="2609" y="33667"/>
                    <a:pt x="2597" y="33678"/>
                    <a:pt x="2586" y="33678"/>
                  </a:cubicBezTo>
                  <a:lnTo>
                    <a:pt x="2563" y="33678"/>
                  </a:lnTo>
                  <a:cubicBezTo>
                    <a:pt x="2518" y="33690"/>
                    <a:pt x="2484" y="33700"/>
                    <a:pt x="2450" y="33700"/>
                  </a:cubicBezTo>
                  <a:cubicBezTo>
                    <a:pt x="2405" y="33712"/>
                    <a:pt x="2371" y="33735"/>
                    <a:pt x="2326" y="33746"/>
                  </a:cubicBezTo>
                  <a:lnTo>
                    <a:pt x="2292" y="33757"/>
                  </a:lnTo>
                  <a:cubicBezTo>
                    <a:pt x="2258" y="33768"/>
                    <a:pt x="2213" y="33780"/>
                    <a:pt x="2168" y="33803"/>
                  </a:cubicBezTo>
                  <a:lnTo>
                    <a:pt x="2067" y="33836"/>
                  </a:lnTo>
                  <a:lnTo>
                    <a:pt x="2021" y="33859"/>
                  </a:lnTo>
                  <a:cubicBezTo>
                    <a:pt x="1976" y="33870"/>
                    <a:pt x="1931" y="33893"/>
                    <a:pt x="1874" y="33904"/>
                  </a:cubicBezTo>
                  <a:cubicBezTo>
                    <a:pt x="1863" y="33904"/>
                    <a:pt x="1852" y="33904"/>
                    <a:pt x="1841" y="33915"/>
                  </a:cubicBezTo>
                  <a:cubicBezTo>
                    <a:pt x="1818" y="33915"/>
                    <a:pt x="1796" y="33926"/>
                    <a:pt x="1773" y="33926"/>
                  </a:cubicBezTo>
                  <a:lnTo>
                    <a:pt x="1728" y="33938"/>
                  </a:lnTo>
                  <a:lnTo>
                    <a:pt x="1671" y="33949"/>
                  </a:lnTo>
                  <a:cubicBezTo>
                    <a:pt x="1626" y="33961"/>
                    <a:pt x="1581" y="33961"/>
                    <a:pt x="1536" y="33971"/>
                  </a:cubicBezTo>
                  <a:lnTo>
                    <a:pt x="1389" y="33971"/>
                  </a:lnTo>
                  <a:cubicBezTo>
                    <a:pt x="1355" y="33961"/>
                    <a:pt x="1310" y="33961"/>
                    <a:pt x="1265" y="33949"/>
                  </a:cubicBezTo>
                  <a:lnTo>
                    <a:pt x="1129" y="33915"/>
                  </a:lnTo>
                  <a:cubicBezTo>
                    <a:pt x="1084" y="33893"/>
                    <a:pt x="1051" y="33881"/>
                    <a:pt x="1005" y="33859"/>
                  </a:cubicBezTo>
                  <a:cubicBezTo>
                    <a:pt x="983" y="33848"/>
                    <a:pt x="948" y="33836"/>
                    <a:pt x="926" y="33813"/>
                  </a:cubicBezTo>
                  <a:cubicBezTo>
                    <a:pt x="903" y="33791"/>
                    <a:pt x="881" y="33780"/>
                    <a:pt x="858" y="33757"/>
                  </a:cubicBezTo>
                  <a:cubicBezTo>
                    <a:pt x="836" y="33746"/>
                    <a:pt x="825" y="33735"/>
                    <a:pt x="813" y="33712"/>
                  </a:cubicBezTo>
                  <a:cubicBezTo>
                    <a:pt x="802" y="33700"/>
                    <a:pt x="780" y="33678"/>
                    <a:pt x="768" y="33655"/>
                  </a:cubicBezTo>
                  <a:cubicBezTo>
                    <a:pt x="757" y="33644"/>
                    <a:pt x="745" y="33622"/>
                    <a:pt x="745" y="33610"/>
                  </a:cubicBezTo>
                  <a:cubicBezTo>
                    <a:pt x="734" y="33588"/>
                    <a:pt x="723" y="33577"/>
                    <a:pt x="723" y="33554"/>
                  </a:cubicBezTo>
                  <a:cubicBezTo>
                    <a:pt x="712" y="33542"/>
                    <a:pt x="712" y="33520"/>
                    <a:pt x="700" y="33509"/>
                  </a:cubicBezTo>
                  <a:lnTo>
                    <a:pt x="700" y="33464"/>
                  </a:lnTo>
                  <a:lnTo>
                    <a:pt x="700" y="33419"/>
                  </a:lnTo>
                  <a:lnTo>
                    <a:pt x="700" y="33396"/>
                  </a:lnTo>
                  <a:cubicBezTo>
                    <a:pt x="700" y="33384"/>
                    <a:pt x="712" y="33362"/>
                    <a:pt x="712" y="33351"/>
                  </a:cubicBezTo>
                  <a:lnTo>
                    <a:pt x="745" y="33283"/>
                  </a:lnTo>
                  <a:cubicBezTo>
                    <a:pt x="757" y="33261"/>
                    <a:pt x="768" y="33238"/>
                    <a:pt x="780" y="33226"/>
                  </a:cubicBezTo>
                  <a:cubicBezTo>
                    <a:pt x="790" y="33204"/>
                    <a:pt x="802" y="33193"/>
                    <a:pt x="813" y="33181"/>
                  </a:cubicBezTo>
                  <a:lnTo>
                    <a:pt x="847" y="33148"/>
                  </a:lnTo>
                  <a:lnTo>
                    <a:pt x="870" y="33125"/>
                  </a:lnTo>
                  <a:cubicBezTo>
                    <a:pt x="881" y="33113"/>
                    <a:pt x="892" y="33113"/>
                    <a:pt x="903" y="33103"/>
                  </a:cubicBezTo>
                  <a:cubicBezTo>
                    <a:pt x="915" y="33103"/>
                    <a:pt x="926" y="33103"/>
                    <a:pt x="938" y="33091"/>
                  </a:cubicBezTo>
                  <a:cubicBezTo>
                    <a:pt x="948" y="33091"/>
                    <a:pt x="960" y="33091"/>
                    <a:pt x="971" y="33080"/>
                  </a:cubicBezTo>
                  <a:close/>
                  <a:moveTo>
                    <a:pt x="11031" y="33396"/>
                  </a:moveTo>
                  <a:lnTo>
                    <a:pt x="11031" y="33407"/>
                  </a:lnTo>
                  <a:lnTo>
                    <a:pt x="11042" y="33407"/>
                  </a:lnTo>
                  <a:cubicBezTo>
                    <a:pt x="11053" y="33419"/>
                    <a:pt x="11053" y="33419"/>
                    <a:pt x="11064" y="33419"/>
                  </a:cubicBezTo>
                  <a:lnTo>
                    <a:pt x="11064" y="33429"/>
                  </a:lnTo>
                  <a:lnTo>
                    <a:pt x="11076" y="33441"/>
                  </a:lnTo>
                  <a:lnTo>
                    <a:pt x="11087" y="33452"/>
                  </a:lnTo>
                  <a:lnTo>
                    <a:pt x="11087" y="33464"/>
                  </a:lnTo>
                  <a:cubicBezTo>
                    <a:pt x="11087" y="33475"/>
                    <a:pt x="11098" y="33475"/>
                    <a:pt x="11098" y="33486"/>
                  </a:cubicBezTo>
                  <a:lnTo>
                    <a:pt x="11098" y="33520"/>
                  </a:lnTo>
                  <a:lnTo>
                    <a:pt x="11098" y="33554"/>
                  </a:lnTo>
                  <a:cubicBezTo>
                    <a:pt x="11098" y="33577"/>
                    <a:pt x="11098" y="33588"/>
                    <a:pt x="11087" y="33610"/>
                  </a:cubicBezTo>
                  <a:cubicBezTo>
                    <a:pt x="11087" y="33644"/>
                    <a:pt x="11076" y="33678"/>
                    <a:pt x="11064" y="33723"/>
                  </a:cubicBezTo>
                  <a:cubicBezTo>
                    <a:pt x="11042" y="33768"/>
                    <a:pt x="11019" y="33825"/>
                    <a:pt x="10996" y="33881"/>
                  </a:cubicBezTo>
                  <a:lnTo>
                    <a:pt x="10974" y="33904"/>
                  </a:lnTo>
                  <a:cubicBezTo>
                    <a:pt x="10951" y="33949"/>
                    <a:pt x="10918" y="34006"/>
                    <a:pt x="10895" y="34051"/>
                  </a:cubicBezTo>
                  <a:cubicBezTo>
                    <a:pt x="10861" y="34096"/>
                    <a:pt x="10850" y="34119"/>
                    <a:pt x="10827" y="34141"/>
                  </a:cubicBezTo>
                  <a:lnTo>
                    <a:pt x="10793" y="34175"/>
                  </a:lnTo>
                  <a:cubicBezTo>
                    <a:pt x="10782" y="34186"/>
                    <a:pt x="10760" y="34197"/>
                    <a:pt x="10748" y="34209"/>
                  </a:cubicBezTo>
                  <a:cubicBezTo>
                    <a:pt x="10737" y="34220"/>
                    <a:pt x="10715" y="34232"/>
                    <a:pt x="10703" y="34232"/>
                  </a:cubicBezTo>
                  <a:cubicBezTo>
                    <a:pt x="10669" y="34254"/>
                    <a:pt x="10647" y="34265"/>
                    <a:pt x="10602" y="34277"/>
                  </a:cubicBezTo>
                  <a:cubicBezTo>
                    <a:pt x="10557" y="34288"/>
                    <a:pt x="10489" y="34310"/>
                    <a:pt x="10421" y="34322"/>
                  </a:cubicBezTo>
                  <a:cubicBezTo>
                    <a:pt x="10376" y="34333"/>
                    <a:pt x="10342" y="34333"/>
                    <a:pt x="10308" y="34344"/>
                  </a:cubicBezTo>
                  <a:cubicBezTo>
                    <a:pt x="10263" y="34344"/>
                    <a:pt x="10229" y="34355"/>
                    <a:pt x="10183" y="34367"/>
                  </a:cubicBezTo>
                  <a:cubicBezTo>
                    <a:pt x="10161" y="34367"/>
                    <a:pt x="10138" y="34367"/>
                    <a:pt x="10116" y="34378"/>
                  </a:cubicBezTo>
                  <a:cubicBezTo>
                    <a:pt x="9992" y="34400"/>
                    <a:pt x="9890" y="34435"/>
                    <a:pt x="9789" y="34480"/>
                  </a:cubicBezTo>
                  <a:cubicBezTo>
                    <a:pt x="9732" y="34502"/>
                    <a:pt x="9687" y="34513"/>
                    <a:pt x="9642" y="34536"/>
                  </a:cubicBezTo>
                  <a:lnTo>
                    <a:pt x="9619" y="34548"/>
                  </a:lnTo>
                  <a:lnTo>
                    <a:pt x="9619" y="34548"/>
                  </a:lnTo>
                  <a:lnTo>
                    <a:pt x="9631" y="34502"/>
                  </a:lnTo>
                  <a:lnTo>
                    <a:pt x="9642" y="34491"/>
                  </a:lnTo>
                  <a:cubicBezTo>
                    <a:pt x="9653" y="34446"/>
                    <a:pt x="9676" y="34400"/>
                    <a:pt x="9687" y="34344"/>
                  </a:cubicBezTo>
                  <a:lnTo>
                    <a:pt x="9698" y="34344"/>
                  </a:lnTo>
                  <a:cubicBezTo>
                    <a:pt x="9721" y="34254"/>
                    <a:pt x="9754" y="34164"/>
                    <a:pt x="9800" y="34073"/>
                  </a:cubicBezTo>
                  <a:cubicBezTo>
                    <a:pt x="9822" y="34028"/>
                    <a:pt x="9845" y="33994"/>
                    <a:pt x="9867" y="33961"/>
                  </a:cubicBezTo>
                  <a:cubicBezTo>
                    <a:pt x="9902" y="33915"/>
                    <a:pt x="9924" y="33881"/>
                    <a:pt x="9958" y="33836"/>
                  </a:cubicBezTo>
                  <a:lnTo>
                    <a:pt x="10060" y="33735"/>
                  </a:lnTo>
                  <a:lnTo>
                    <a:pt x="10195" y="33633"/>
                  </a:lnTo>
                  <a:lnTo>
                    <a:pt x="10195" y="33644"/>
                  </a:lnTo>
                  <a:cubicBezTo>
                    <a:pt x="10195" y="33633"/>
                    <a:pt x="10206" y="33633"/>
                    <a:pt x="10206" y="33633"/>
                  </a:cubicBezTo>
                  <a:cubicBezTo>
                    <a:pt x="10240" y="33610"/>
                    <a:pt x="10274" y="33588"/>
                    <a:pt x="10319" y="33565"/>
                  </a:cubicBezTo>
                  <a:cubicBezTo>
                    <a:pt x="10364" y="33542"/>
                    <a:pt x="10409" y="33520"/>
                    <a:pt x="10454" y="33509"/>
                  </a:cubicBezTo>
                  <a:cubicBezTo>
                    <a:pt x="10489" y="33497"/>
                    <a:pt x="10534" y="33475"/>
                    <a:pt x="10590" y="33464"/>
                  </a:cubicBezTo>
                  <a:cubicBezTo>
                    <a:pt x="10635" y="33452"/>
                    <a:pt x="10680" y="33441"/>
                    <a:pt x="10737" y="33429"/>
                  </a:cubicBezTo>
                  <a:cubicBezTo>
                    <a:pt x="10805" y="33419"/>
                    <a:pt x="10873" y="33396"/>
                    <a:pt x="10940" y="33396"/>
                  </a:cubicBezTo>
                  <a:close/>
                  <a:moveTo>
                    <a:pt x="9244" y="34717"/>
                  </a:moveTo>
                  <a:cubicBezTo>
                    <a:pt x="9235" y="34717"/>
                    <a:pt x="9235" y="34717"/>
                    <a:pt x="9235" y="34728"/>
                  </a:cubicBezTo>
                  <a:cubicBezTo>
                    <a:pt x="9238" y="34724"/>
                    <a:pt x="9241" y="34720"/>
                    <a:pt x="9244" y="34717"/>
                  </a:cubicBezTo>
                  <a:close/>
                  <a:moveTo>
                    <a:pt x="6051" y="1"/>
                  </a:moveTo>
                  <a:cubicBezTo>
                    <a:pt x="6006" y="1"/>
                    <a:pt x="5961" y="1"/>
                    <a:pt x="5916" y="12"/>
                  </a:cubicBezTo>
                  <a:cubicBezTo>
                    <a:pt x="5860" y="12"/>
                    <a:pt x="5803" y="34"/>
                    <a:pt x="5758" y="46"/>
                  </a:cubicBezTo>
                  <a:cubicBezTo>
                    <a:pt x="5622" y="79"/>
                    <a:pt x="5521" y="170"/>
                    <a:pt x="5419" y="260"/>
                  </a:cubicBezTo>
                  <a:cubicBezTo>
                    <a:pt x="5374" y="294"/>
                    <a:pt x="5329" y="350"/>
                    <a:pt x="5306" y="396"/>
                  </a:cubicBezTo>
                  <a:cubicBezTo>
                    <a:pt x="5284" y="430"/>
                    <a:pt x="5273" y="453"/>
                    <a:pt x="5250" y="486"/>
                  </a:cubicBezTo>
                  <a:cubicBezTo>
                    <a:pt x="5183" y="611"/>
                    <a:pt x="5137" y="757"/>
                    <a:pt x="5137" y="904"/>
                  </a:cubicBezTo>
                  <a:cubicBezTo>
                    <a:pt x="5137" y="972"/>
                    <a:pt x="5148" y="1050"/>
                    <a:pt x="5160" y="1118"/>
                  </a:cubicBezTo>
                  <a:cubicBezTo>
                    <a:pt x="5160" y="1175"/>
                    <a:pt x="5171" y="1220"/>
                    <a:pt x="5183" y="1265"/>
                  </a:cubicBezTo>
                  <a:cubicBezTo>
                    <a:pt x="5193" y="1321"/>
                    <a:pt x="5193" y="1378"/>
                    <a:pt x="5216" y="1434"/>
                  </a:cubicBezTo>
                  <a:cubicBezTo>
                    <a:pt x="5228" y="1491"/>
                    <a:pt x="5239" y="1536"/>
                    <a:pt x="5250" y="1592"/>
                  </a:cubicBezTo>
                  <a:lnTo>
                    <a:pt x="5284" y="1694"/>
                  </a:lnTo>
                  <a:cubicBezTo>
                    <a:pt x="5295" y="1717"/>
                    <a:pt x="5295" y="1740"/>
                    <a:pt x="5306" y="1762"/>
                  </a:cubicBezTo>
                  <a:cubicBezTo>
                    <a:pt x="5329" y="1818"/>
                    <a:pt x="5351" y="1863"/>
                    <a:pt x="5374" y="1920"/>
                  </a:cubicBezTo>
                  <a:cubicBezTo>
                    <a:pt x="5386" y="1965"/>
                    <a:pt x="5419" y="2010"/>
                    <a:pt x="5431" y="2056"/>
                  </a:cubicBezTo>
                  <a:cubicBezTo>
                    <a:pt x="5454" y="2112"/>
                    <a:pt x="5487" y="2157"/>
                    <a:pt x="5510" y="2202"/>
                  </a:cubicBezTo>
                  <a:cubicBezTo>
                    <a:pt x="5510" y="2214"/>
                    <a:pt x="5521" y="2225"/>
                    <a:pt x="5521" y="2236"/>
                  </a:cubicBezTo>
                  <a:cubicBezTo>
                    <a:pt x="5634" y="2417"/>
                    <a:pt x="5735" y="2608"/>
                    <a:pt x="5848" y="2789"/>
                  </a:cubicBezTo>
                  <a:cubicBezTo>
                    <a:pt x="5905" y="2879"/>
                    <a:pt x="5961" y="2970"/>
                    <a:pt x="6029" y="3060"/>
                  </a:cubicBezTo>
                  <a:cubicBezTo>
                    <a:pt x="6086" y="3139"/>
                    <a:pt x="6142" y="3218"/>
                    <a:pt x="6199" y="3286"/>
                  </a:cubicBezTo>
                  <a:cubicBezTo>
                    <a:pt x="6199" y="3308"/>
                    <a:pt x="6210" y="3331"/>
                    <a:pt x="6210" y="3354"/>
                  </a:cubicBezTo>
                  <a:cubicBezTo>
                    <a:pt x="6221" y="3388"/>
                    <a:pt x="6221" y="3433"/>
                    <a:pt x="6221" y="3466"/>
                  </a:cubicBezTo>
                  <a:cubicBezTo>
                    <a:pt x="6232" y="3546"/>
                    <a:pt x="6255" y="3624"/>
                    <a:pt x="6277" y="3704"/>
                  </a:cubicBezTo>
                  <a:cubicBezTo>
                    <a:pt x="6277" y="3715"/>
                    <a:pt x="6289" y="3737"/>
                    <a:pt x="6300" y="3749"/>
                  </a:cubicBezTo>
                  <a:cubicBezTo>
                    <a:pt x="6312" y="3772"/>
                    <a:pt x="6312" y="3794"/>
                    <a:pt x="6322" y="3817"/>
                  </a:cubicBezTo>
                  <a:cubicBezTo>
                    <a:pt x="6368" y="4053"/>
                    <a:pt x="6413" y="4291"/>
                    <a:pt x="6435" y="4528"/>
                  </a:cubicBezTo>
                  <a:cubicBezTo>
                    <a:pt x="6470" y="4753"/>
                    <a:pt x="6492" y="4979"/>
                    <a:pt x="6515" y="5205"/>
                  </a:cubicBezTo>
                  <a:cubicBezTo>
                    <a:pt x="6571" y="5679"/>
                    <a:pt x="6605" y="6153"/>
                    <a:pt x="6639" y="6628"/>
                  </a:cubicBezTo>
                  <a:lnTo>
                    <a:pt x="6639" y="6617"/>
                  </a:lnTo>
                  <a:cubicBezTo>
                    <a:pt x="6661" y="7113"/>
                    <a:pt x="6695" y="7621"/>
                    <a:pt x="6729" y="8118"/>
                  </a:cubicBezTo>
                  <a:cubicBezTo>
                    <a:pt x="6718" y="8095"/>
                    <a:pt x="6695" y="8062"/>
                    <a:pt x="6684" y="8039"/>
                  </a:cubicBezTo>
                  <a:cubicBezTo>
                    <a:pt x="6628" y="7960"/>
                    <a:pt x="6583" y="7881"/>
                    <a:pt x="6537" y="7802"/>
                  </a:cubicBezTo>
                  <a:cubicBezTo>
                    <a:pt x="6424" y="7633"/>
                    <a:pt x="6322" y="7463"/>
                    <a:pt x="6210" y="7294"/>
                  </a:cubicBezTo>
                  <a:cubicBezTo>
                    <a:pt x="6006" y="6978"/>
                    <a:pt x="5770" y="6673"/>
                    <a:pt x="5555" y="6368"/>
                  </a:cubicBezTo>
                  <a:cubicBezTo>
                    <a:pt x="5499" y="6278"/>
                    <a:pt x="5442" y="6199"/>
                    <a:pt x="5374" y="6120"/>
                  </a:cubicBezTo>
                  <a:cubicBezTo>
                    <a:pt x="5386" y="6097"/>
                    <a:pt x="5386" y="6075"/>
                    <a:pt x="5374" y="6052"/>
                  </a:cubicBezTo>
                  <a:cubicBezTo>
                    <a:pt x="5351" y="6018"/>
                    <a:pt x="5329" y="5984"/>
                    <a:pt x="5318" y="5962"/>
                  </a:cubicBezTo>
                  <a:cubicBezTo>
                    <a:pt x="5273" y="5860"/>
                    <a:pt x="5239" y="5770"/>
                    <a:pt x="5205" y="5668"/>
                  </a:cubicBezTo>
                  <a:cubicBezTo>
                    <a:pt x="5171" y="5578"/>
                    <a:pt x="5137" y="5499"/>
                    <a:pt x="5115" y="5408"/>
                  </a:cubicBezTo>
                  <a:cubicBezTo>
                    <a:pt x="5092" y="5318"/>
                    <a:pt x="5070" y="5239"/>
                    <a:pt x="5047" y="5149"/>
                  </a:cubicBezTo>
                  <a:cubicBezTo>
                    <a:pt x="5047" y="5104"/>
                    <a:pt x="5035" y="5059"/>
                    <a:pt x="5025" y="5014"/>
                  </a:cubicBezTo>
                  <a:cubicBezTo>
                    <a:pt x="5013" y="4968"/>
                    <a:pt x="5013" y="4912"/>
                    <a:pt x="5002" y="4866"/>
                  </a:cubicBezTo>
                  <a:cubicBezTo>
                    <a:pt x="4990" y="4765"/>
                    <a:pt x="4979" y="4663"/>
                    <a:pt x="4968" y="4550"/>
                  </a:cubicBezTo>
                  <a:lnTo>
                    <a:pt x="4934" y="4279"/>
                  </a:lnTo>
                  <a:cubicBezTo>
                    <a:pt x="4922" y="4234"/>
                    <a:pt x="4922" y="4189"/>
                    <a:pt x="4912" y="4144"/>
                  </a:cubicBezTo>
                  <a:cubicBezTo>
                    <a:pt x="4900" y="4088"/>
                    <a:pt x="4889" y="4043"/>
                    <a:pt x="4866" y="3997"/>
                  </a:cubicBezTo>
                  <a:cubicBezTo>
                    <a:pt x="4844" y="3941"/>
                    <a:pt x="4821" y="3873"/>
                    <a:pt x="4787" y="3817"/>
                  </a:cubicBezTo>
                  <a:cubicBezTo>
                    <a:pt x="4764" y="3760"/>
                    <a:pt x="4731" y="3704"/>
                    <a:pt x="4697" y="3659"/>
                  </a:cubicBezTo>
                  <a:cubicBezTo>
                    <a:pt x="4663" y="3614"/>
                    <a:pt x="4618" y="3568"/>
                    <a:pt x="4573" y="3534"/>
                  </a:cubicBezTo>
                  <a:cubicBezTo>
                    <a:pt x="4483" y="3466"/>
                    <a:pt x="4370" y="3421"/>
                    <a:pt x="4257" y="3421"/>
                  </a:cubicBezTo>
                  <a:cubicBezTo>
                    <a:pt x="4189" y="3433"/>
                    <a:pt x="4132" y="3444"/>
                    <a:pt x="4076" y="3466"/>
                  </a:cubicBezTo>
                  <a:cubicBezTo>
                    <a:pt x="4031" y="3489"/>
                    <a:pt x="3986" y="3523"/>
                    <a:pt x="3952" y="3568"/>
                  </a:cubicBezTo>
                  <a:cubicBezTo>
                    <a:pt x="3906" y="3602"/>
                    <a:pt x="3884" y="3647"/>
                    <a:pt x="3861" y="3692"/>
                  </a:cubicBezTo>
                  <a:cubicBezTo>
                    <a:pt x="3839" y="3737"/>
                    <a:pt x="3816" y="3794"/>
                    <a:pt x="3816" y="3850"/>
                  </a:cubicBezTo>
                  <a:cubicBezTo>
                    <a:pt x="3805" y="3907"/>
                    <a:pt x="3805" y="3975"/>
                    <a:pt x="3816" y="4031"/>
                  </a:cubicBezTo>
                  <a:cubicBezTo>
                    <a:pt x="3828" y="4088"/>
                    <a:pt x="3839" y="4144"/>
                    <a:pt x="3861" y="4201"/>
                  </a:cubicBezTo>
                  <a:cubicBezTo>
                    <a:pt x="3896" y="4268"/>
                    <a:pt x="3929" y="4324"/>
                    <a:pt x="3963" y="4392"/>
                  </a:cubicBezTo>
                  <a:cubicBezTo>
                    <a:pt x="3997" y="4437"/>
                    <a:pt x="4031" y="4483"/>
                    <a:pt x="4054" y="4528"/>
                  </a:cubicBezTo>
                  <a:cubicBezTo>
                    <a:pt x="4110" y="4607"/>
                    <a:pt x="4167" y="4675"/>
                    <a:pt x="4223" y="4753"/>
                  </a:cubicBezTo>
                  <a:cubicBezTo>
                    <a:pt x="4279" y="4821"/>
                    <a:pt x="4335" y="4901"/>
                    <a:pt x="4392" y="4979"/>
                  </a:cubicBezTo>
                  <a:cubicBezTo>
                    <a:pt x="4426" y="5024"/>
                    <a:pt x="4448" y="5059"/>
                    <a:pt x="4483" y="5104"/>
                  </a:cubicBezTo>
                  <a:lnTo>
                    <a:pt x="4550" y="5205"/>
                  </a:lnTo>
                  <a:cubicBezTo>
                    <a:pt x="4652" y="5363"/>
                    <a:pt x="4742" y="5533"/>
                    <a:pt x="4855" y="5679"/>
                  </a:cubicBezTo>
                  <a:cubicBezTo>
                    <a:pt x="4968" y="5849"/>
                    <a:pt x="5092" y="6007"/>
                    <a:pt x="5205" y="6165"/>
                  </a:cubicBezTo>
                  <a:cubicBezTo>
                    <a:pt x="5306" y="6323"/>
                    <a:pt x="5419" y="6481"/>
                    <a:pt x="5532" y="6628"/>
                  </a:cubicBezTo>
                  <a:cubicBezTo>
                    <a:pt x="5645" y="6786"/>
                    <a:pt x="5770" y="6944"/>
                    <a:pt x="5893" y="7102"/>
                  </a:cubicBezTo>
                  <a:cubicBezTo>
                    <a:pt x="6006" y="7249"/>
                    <a:pt x="6108" y="7407"/>
                    <a:pt x="6210" y="7553"/>
                  </a:cubicBezTo>
                  <a:cubicBezTo>
                    <a:pt x="6322" y="7723"/>
                    <a:pt x="6435" y="7869"/>
                    <a:pt x="6548" y="8027"/>
                  </a:cubicBezTo>
                  <a:cubicBezTo>
                    <a:pt x="6583" y="8095"/>
                    <a:pt x="6628" y="8152"/>
                    <a:pt x="6661" y="8208"/>
                  </a:cubicBezTo>
                  <a:cubicBezTo>
                    <a:pt x="6684" y="8242"/>
                    <a:pt x="6695" y="8265"/>
                    <a:pt x="6718" y="8298"/>
                  </a:cubicBezTo>
                  <a:cubicBezTo>
                    <a:pt x="6729" y="8310"/>
                    <a:pt x="6741" y="8333"/>
                    <a:pt x="6741" y="8344"/>
                  </a:cubicBezTo>
                  <a:cubicBezTo>
                    <a:pt x="6774" y="8886"/>
                    <a:pt x="6808" y="9427"/>
                    <a:pt x="6842" y="9981"/>
                  </a:cubicBezTo>
                  <a:cubicBezTo>
                    <a:pt x="6887" y="10827"/>
                    <a:pt x="6932" y="11685"/>
                    <a:pt x="6966" y="12533"/>
                  </a:cubicBezTo>
                  <a:cubicBezTo>
                    <a:pt x="6977" y="12747"/>
                    <a:pt x="6977" y="12950"/>
                    <a:pt x="6977" y="13165"/>
                  </a:cubicBezTo>
                  <a:lnTo>
                    <a:pt x="6977" y="13774"/>
                  </a:lnTo>
                  <a:cubicBezTo>
                    <a:pt x="6966" y="14158"/>
                    <a:pt x="6955" y="14542"/>
                    <a:pt x="6932" y="14914"/>
                  </a:cubicBezTo>
                  <a:lnTo>
                    <a:pt x="6932" y="14903"/>
                  </a:lnTo>
                  <a:cubicBezTo>
                    <a:pt x="6921" y="15072"/>
                    <a:pt x="6909" y="15253"/>
                    <a:pt x="6899" y="15434"/>
                  </a:cubicBezTo>
                  <a:cubicBezTo>
                    <a:pt x="6899" y="15456"/>
                    <a:pt x="6887" y="15468"/>
                    <a:pt x="6887" y="15490"/>
                  </a:cubicBezTo>
                  <a:cubicBezTo>
                    <a:pt x="6853" y="15897"/>
                    <a:pt x="6831" y="16292"/>
                    <a:pt x="6786" y="16698"/>
                  </a:cubicBezTo>
                  <a:lnTo>
                    <a:pt x="6751" y="17003"/>
                  </a:lnTo>
                  <a:cubicBezTo>
                    <a:pt x="6729" y="16936"/>
                    <a:pt x="6706" y="16879"/>
                    <a:pt x="6684" y="16823"/>
                  </a:cubicBezTo>
                  <a:cubicBezTo>
                    <a:pt x="6684" y="16800"/>
                    <a:pt x="6673" y="16788"/>
                    <a:pt x="6673" y="16766"/>
                  </a:cubicBezTo>
                  <a:cubicBezTo>
                    <a:pt x="6661" y="16721"/>
                    <a:pt x="6650" y="16675"/>
                    <a:pt x="6639" y="16642"/>
                  </a:cubicBezTo>
                  <a:cubicBezTo>
                    <a:pt x="6628" y="16597"/>
                    <a:pt x="6616" y="16563"/>
                    <a:pt x="6605" y="16529"/>
                  </a:cubicBezTo>
                  <a:cubicBezTo>
                    <a:pt x="6593" y="16517"/>
                    <a:pt x="6593" y="16495"/>
                    <a:pt x="6593" y="16484"/>
                  </a:cubicBezTo>
                  <a:cubicBezTo>
                    <a:pt x="6571" y="16439"/>
                    <a:pt x="6560" y="16394"/>
                    <a:pt x="6548" y="16349"/>
                  </a:cubicBezTo>
                  <a:cubicBezTo>
                    <a:pt x="6526" y="16314"/>
                    <a:pt x="6526" y="16269"/>
                    <a:pt x="6503" y="16236"/>
                  </a:cubicBezTo>
                  <a:cubicBezTo>
                    <a:pt x="6492" y="16190"/>
                    <a:pt x="6470" y="16156"/>
                    <a:pt x="6447" y="16111"/>
                  </a:cubicBezTo>
                  <a:cubicBezTo>
                    <a:pt x="6435" y="16066"/>
                    <a:pt x="6424" y="16032"/>
                    <a:pt x="6402" y="15998"/>
                  </a:cubicBezTo>
                  <a:lnTo>
                    <a:pt x="6334" y="15863"/>
                  </a:lnTo>
                  <a:cubicBezTo>
                    <a:pt x="6312" y="15817"/>
                    <a:pt x="6300" y="15784"/>
                    <a:pt x="6277" y="15739"/>
                  </a:cubicBezTo>
                  <a:cubicBezTo>
                    <a:pt x="6244" y="15694"/>
                    <a:pt x="6210" y="15637"/>
                    <a:pt x="6176" y="15592"/>
                  </a:cubicBezTo>
                  <a:cubicBezTo>
                    <a:pt x="6119" y="15445"/>
                    <a:pt x="6051" y="15310"/>
                    <a:pt x="5961" y="15174"/>
                  </a:cubicBezTo>
                  <a:cubicBezTo>
                    <a:pt x="5905" y="15095"/>
                    <a:pt x="5837" y="15005"/>
                    <a:pt x="5780" y="14926"/>
                  </a:cubicBezTo>
                  <a:cubicBezTo>
                    <a:pt x="5735" y="14881"/>
                    <a:pt x="5702" y="14824"/>
                    <a:pt x="5668" y="14779"/>
                  </a:cubicBezTo>
                  <a:cubicBezTo>
                    <a:pt x="5645" y="14734"/>
                    <a:pt x="5634" y="14700"/>
                    <a:pt x="5622" y="14655"/>
                  </a:cubicBezTo>
                  <a:lnTo>
                    <a:pt x="5622" y="14666"/>
                  </a:lnTo>
                  <a:cubicBezTo>
                    <a:pt x="5600" y="14576"/>
                    <a:pt x="5566" y="14485"/>
                    <a:pt x="5544" y="14407"/>
                  </a:cubicBezTo>
                  <a:cubicBezTo>
                    <a:pt x="5521" y="14316"/>
                    <a:pt x="5499" y="14226"/>
                    <a:pt x="5476" y="14147"/>
                  </a:cubicBezTo>
                  <a:cubicBezTo>
                    <a:pt x="5476" y="14101"/>
                    <a:pt x="5464" y="14056"/>
                    <a:pt x="5454" y="14011"/>
                  </a:cubicBezTo>
                  <a:cubicBezTo>
                    <a:pt x="5442" y="13978"/>
                    <a:pt x="5442" y="13943"/>
                    <a:pt x="5442" y="13910"/>
                  </a:cubicBezTo>
                  <a:cubicBezTo>
                    <a:pt x="5431" y="13876"/>
                    <a:pt x="5431" y="13842"/>
                    <a:pt x="5419" y="13808"/>
                  </a:cubicBezTo>
                  <a:lnTo>
                    <a:pt x="5419" y="13684"/>
                  </a:lnTo>
                  <a:lnTo>
                    <a:pt x="5419" y="13526"/>
                  </a:lnTo>
                  <a:lnTo>
                    <a:pt x="5419" y="13401"/>
                  </a:lnTo>
                  <a:cubicBezTo>
                    <a:pt x="5419" y="13311"/>
                    <a:pt x="5431" y="13221"/>
                    <a:pt x="5431" y="13120"/>
                  </a:cubicBezTo>
                  <a:cubicBezTo>
                    <a:pt x="5442" y="13063"/>
                    <a:pt x="5442" y="13007"/>
                    <a:pt x="5442" y="12962"/>
                  </a:cubicBezTo>
                  <a:lnTo>
                    <a:pt x="5442" y="12950"/>
                  </a:lnTo>
                  <a:cubicBezTo>
                    <a:pt x="5442" y="12950"/>
                    <a:pt x="5442" y="12939"/>
                    <a:pt x="5454" y="12939"/>
                  </a:cubicBezTo>
                  <a:lnTo>
                    <a:pt x="5454" y="12916"/>
                  </a:lnTo>
                  <a:lnTo>
                    <a:pt x="5454" y="12894"/>
                  </a:lnTo>
                  <a:lnTo>
                    <a:pt x="5454" y="12871"/>
                  </a:lnTo>
                  <a:cubicBezTo>
                    <a:pt x="5454" y="12860"/>
                    <a:pt x="5454" y="12860"/>
                    <a:pt x="5464" y="12849"/>
                  </a:cubicBezTo>
                  <a:cubicBezTo>
                    <a:pt x="5476" y="12781"/>
                    <a:pt x="5499" y="12701"/>
                    <a:pt x="5521" y="12623"/>
                  </a:cubicBezTo>
                  <a:lnTo>
                    <a:pt x="5521" y="12634"/>
                  </a:lnTo>
                  <a:cubicBezTo>
                    <a:pt x="5521" y="12634"/>
                    <a:pt x="5521" y="12623"/>
                    <a:pt x="5532" y="12611"/>
                  </a:cubicBezTo>
                  <a:lnTo>
                    <a:pt x="5532" y="12600"/>
                  </a:lnTo>
                  <a:lnTo>
                    <a:pt x="5532" y="12589"/>
                  </a:lnTo>
                  <a:cubicBezTo>
                    <a:pt x="5544" y="12578"/>
                    <a:pt x="5544" y="12578"/>
                    <a:pt x="5544" y="12566"/>
                  </a:cubicBezTo>
                  <a:lnTo>
                    <a:pt x="5544" y="12578"/>
                  </a:lnTo>
                  <a:cubicBezTo>
                    <a:pt x="5544" y="12566"/>
                    <a:pt x="5544" y="12555"/>
                    <a:pt x="5555" y="12543"/>
                  </a:cubicBezTo>
                  <a:cubicBezTo>
                    <a:pt x="5612" y="12375"/>
                    <a:pt x="5679" y="12205"/>
                    <a:pt x="5747" y="12036"/>
                  </a:cubicBezTo>
                  <a:cubicBezTo>
                    <a:pt x="5770" y="11991"/>
                    <a:pt x="5792" y="11946"/>
                    <a:pt x="5815" y="11889"/>
                  </a:cubicBezTo>
                  <a:cubicBezTo>
                    <a:pt x="5826" y="11843"/>
                    <a:pt x="5848" y="11787"/>
                    <a:pt x="5860" y="11731"/>
                  </a:cubicBezTo>
                  <a:cubicBezTo>
                    <a:pt x="5871" y="11685"/>
                    <a:pt x="5883" y="11652"/>
                    <a:pt x="5893" y="11607"/>
                  </a:cubicBezTo>
                  <a:cubicBezTo>
                    <a:pt x="5905" y="11550"/>
                    <a:pt x="5916" y="11505"/>
                    <a:pt x="5928" y="11449"/>
                  </a:cubicBezTo>
                  <a:cubicBezTo>
                    <a:pt x="5939" y="11404"/>
                    <a:pt x="5939" y="11347"/>
                    <a:pt x="5950" y="11302"/>
                  </a:cubicBezTo>
                  <a:cubicBezTo>
                    <a:pt x="5950" y="11246"/>
                    <a:pt x="5961" y="11189"/>
                    <a:pt x="5961" y="11121"/>
                  </a:cubicBezTo>
                  <a:lnTo>
                    <a:pt x="5961" y="10963"/>
                  </a:lnTo>
                  <a:lnTo>
                    <a:pt x="5961" y="10817"/>
                  </a:lnTo>
                  <a:cubicBezTo>
                    <a:pt x="5950" y="10760"/>
                    <a:pt x="5939" y="10692"/>
                    <a:pt x="5928" y="10636"/>
                  </a:cubicBezTo>
                  <a:cubicBezTo>
                    <a:pt x="5905" y="10511"/>
                    <a:pt x="5860" y="10376"/>
                    <a:pt x="5758" y="10285"/>
                  </a:cubicBezTo>
                  <a:cubicBezTo>
                    <a:pt x="5689" y="10216"/>
                    <a:pt x="5594" y="10187"/>
                    <a:pt x="5502" y="10187"/>
                  </a:cubicBezTo>
                  <a:cubicBezTo>
                    <a:pt x="5474" y="10187"/>
                    <a:pt x="5446" y="10190"/>
                    <a:pt x="5419" y="10195"/>
                  </a:cubicBezTo>
                  <a:cubicBezTo>
                    <a:pt x="5284" y="10218"/>
                    <a:pt x="5160" y="10275"/>
                    <a:pt x="5058" y="10365"/>
                  </a:cubicBezTo>
                  <a:cubicBezTo>
                    <a:pt x="4968" y="10444"/>
                    <a:pt x="4900" y="10556"/>
                    <a:pt x="4900" y="10681"/>
                  </a:cubicBezTo>
                  <a:cubicBezTo>
                    <a:pt x="4900" y="10794"/>
                    <a:pt x="4922" y="10895"/>
                    <a:pt x="4968" y="10997"/>
                  </a:cubicBezTo>
                  <a:cubicBezTo>
                    <a:pt x="4990" y="11042"/>
                    <a:pt x="5002" y="11087"/>
                    <a:pt x="5025" y="11133"/>
                  </a:cubicBezTo>
                  <a:cubicBezTo>
                    <a:pt x="5047" y="11178"/>
                    <a:pt x="5058" y="11223"/>
                    <a:pt x="5081" y="11279"/>
                  </a:cubicBezTo>
                  <a:lnTo>
                    <a:pt x="5115" y="11381"/>
                  </a:lnTo>
                  <a:cubicBezTo>
                    <a:pt x="5126" y="11414"/>
                    <a:pt x="5137" y="11460"/>
                    <a:pt x="5148" y="11494"/>
                  </a:cubicBezTo>
                  <a:cubicBezTo>
                    <a:pt x="5171" y="11562"/>
                    <a:pt x="5183" y="11629"/>
                    <a:pt x="5193" y="11697"/>
                  </a:cubicBezTo>
                  <a:cubicBezTo>
                    <a:pt x="5216" y="11765"/>
                    <a:pt x="5239" y="11833"/>
                    <a:pt x="5261" y="11911"/>
                  </a:cubicBezTo>
                  <a:cubicBezTo>
                    <a:pt x="5284" y="11991"/>
                    <a:pt x="5306" y="12081"/>
                    <a:pt x="5329" y="12160"/>
                  </a:cubicBezTo>
                  <a:cubicBezTo>
                    <a:pt x="5329" y="12182"/>
                    <a:pt x="5329" y="12216"/>
                    <a:pt x="5341" y="12239"/>
                  </a:cubicBezTo>
                  <a:cubicBezTo>
                    <a:pt x="5341" y="12307"/>
                    <a:pt x="5341" y="12375"/>
                    <a:pt x="5329" y="12431"/>
                  </a:cubicBezTo>
                  <a:lnTo>
                    <a:pt x="5329" y="12600"/>
                  </a:lnTo>
                  <a:lnTo>
                    <a:pt x="5329" y="12701"/>
                  </a:lnTo>
                  <a:cubicBezTo>
                    <a:pt x="5318" y="12736"/>
                    <a:pt x="5318" y="12781"/>
                    <a:pt x="5306" y="12826"/>
                  </a:cubicBezTo>
                  <a:cubicBezTo>
                    <a:pt x="5306" y="12837"/>
                    <a:pt x="5306" y="12849"/>
                    <a:pt x="5318" y="12871"/>
                  </a:cubicBezTo>
                  <a:cubicBezTo>
                    <a:pt x="5318" y="12894"/>
                    <a:pt x="5306" y="12916"/>
                    <a:pt x="5306" y="12950"/>
                  </a:cubicBezTo>
                  <a:lnTo>
                    <a:pt x="5306" y="12972"/>
                  </a:lnTo>
                  <a:lnTo>
                    <a:pt x="5306" y="13029"/>
                  </a:lnTo>
                  <a:lnTo>
                    <a:pt x="5306" y="13063"/>
                  </a:lnTo>
                  <a:cubicBezTo>
                    <a:pt x="5306" y="13074"/>
                    <a:pt x="5306" y="13074"/>
                    <a:pt x="5295" y="13085"/>
                  </a:cubicBezTo>
                  <a:lnTo>
                    <a:pt x="5295" y="13097"/>
                  </a:lnTo>
                  <a:cubicBezTo>
                    <a:pt x="5295" y="13210"/>
                    <a:pt x="5284" y="13334"/>
                    <a:pt x="5284" y="13447"/>
                  </a:cubicBezTo>
                  <a:lnTo>
                    <a:pt x="5284" y="13605"/>
                  </a:lnTo>
                  <a:lnTo>
                    <a:pt x="5284" y="13684"/>
                  </a:lnTo>
                  <a:cubicBezTo>
                    <a:pt x="5284" y="13707"/>
                    <a:pt x="5295" y="13740"/>
                    <a:pt x="5295" y="13763"/>
                  </a:cubicBezTo>
                  <a:cubicBezTo>
                    <a:pt x="5295" y="13785"/>
                    <a:pt x="5295" y="13820"/>
                    <a:pt x="5306" y="13842"/>
                  </a:cubicBezTo>
                  <a:cubicBezTo>
                    <a:pt x="5306" y="13865"/>
                    <a:pt x="5306" y="13887"/>
                    <a:pt x="5318" y="13910"/>
                  </a:cubicBezTo>
                  <a:cubicBezTo>
                    <a:pt x="5318" y="13955"/>
                    <a:pt x="5329" y="14000"/>
                    <a:pt x="5341" y="14056"/>
                  </a:cubicBezTo>
                  <a:lnTo>
                    <a:pt x="5374" y="14192"/>
                  </a:lnTo>
                  <a:cubicBezTo>
                    <a:pt x="5386" y="14249"/>
                    <a:pt x="5397" y="14305"/>
                    <a:pt x="5419" y="14362"/>
                  </a:cubicBezTo>
                  <a:cubicBezTo>
                    <a:pt x="5431" y="14407"/>
                    <a:pt x="5454" y="14463"/>
                    <a:pt x="5476" y="14520"/>
                  </a:cubicBezTo>
                  <a:lnTo>
                    <a:pt x="5476" y="14530"/>
                  </a:lnTo>
                  <a:cubicBezTo>
                    <a:pt x="5454" y="14497"/>
                    <a:pt x="5431" y="14474"/>
                    <a:pt x="5408" y="14452"/>
                  </a:cubicBezTo>
                  <a:cubicBezTo>
                    <a:pt x="5351" y="14362"/>
                    <a:pt x="5284" y="14271"/>
                    <a:pt x="5216" y="14192"/>
                  </a:cubicBezTo>
                  <a:cubicBezTo>
                    <a:pt x="5092" y="14023"/>
                    <a:pt x="4968" y="13853"/>
                    <a:pt x="4855" y="13684"/>
                  </a:cubicBezTo>
                  <a:lnTo>
                    <a:pt x="4844" y="13672"/>
                  </a:lnTo>
                  <a:cubicBezTo>
                    <a:pt x="4799" y="13605"/>
                    <a:pt x="4754" y="13537"/>
                    <a:pt x="4708" y="13458"/>
                  </a:cubicBezTo>
                  <a:cubicBezTo>
                    <a:pt x="4663" y="13379"/>
                    <a:pt x="4618" y="13300"/>
                    <a:pt x="4573" y="13210"/>
                  </a:cubicBezTo>
                  <a:cubicBezTo>
                    <a:pt x="4516" y="13085"/>
                    <a:pt x="4460" y="12950"/>
                    <a:pt x="4403" y="12826"/>
                  </a:cubicBezTo>
                  <a:cubicBezTo>
                    <a:pt x="4358" y="12701"/>
                    <a:pt x="4302" y="12566"/>
                    <a:pt x="4268" y="12442"/>
                  </a:cubicBezTo>
                  <a:cubicBezTo>
                    <a:pt x="4167" y="12171"/>
                    <a:pt x="4087" y="11900"/>
                    <a:pt x="4031" y="11618"/>
                  </a:cubicBezTo>
                  <a:lnTo>
                    <a:pt x="3963" y="11313"/>
                  </a:lnTo>
                  <a:cubicBezTo>
                    <a:pt x="3952" y="11256"/>
                    <a:pt x="3941" y="11200"/>
                    <a:pt x="3929" y="11155"/>
                  </a:cubicBezTo>
                  <a:cubicBezTo>
                    <a:pt x="3918" y="11098"/>
                    <a:pt x="3906" y="11042"/>
                    <a:pt x="3896" y="10997"/>
                  </a:cubicBezTo>
                  <a:cubicBezTo>
                    <a:pt x="3861" y="10918"/>
                    <a:pt x="3839" y="10839"/>
                    <a:pt x="3816" y="10760"/>
                  </a:cubicBezTo>
                  <a:cubicBezTo>
                    <a:pt x="3783" y="10692"/>
                    <a:pt x="3748" y="10624"/>
                    <a:pt x="3715" y="10568"/>
                  </a:cubicBezTo>
                  <a:cubicBezTo>
                    <a:pt x="3670" y="10511"/>
                    <a:pt x="3635" y="10455"/>
                    <a:pt x="3579" y="10410"/>
                  </a:cubicBezTo>
                  <a:cubicBezTo>
                    <a:pt x="3534" y="10365"/>
                    <a:pt x="3477" y="10320"/>
                    <a:pt x="3421" y="10297"/>
                  </a:cubicBezTo>
                  <a:cubicBezTo>
                    <a:pt x="3354" y="10263"/>
                    <a:pt x="3297" y="10240"/>
                    <a:pt x="3229" y="10229"/>
                  </a:cubicBezTo>
                  <a:cubicBezTo>
                    <a:pt x="3163" y="10214"/>
                    <a:pt x="3097" y="10208"/>
                    <a:pt x="3031" y="10208"/>
                  </a:cubicBezTo>
                  <a:cubicBezTo>
                    <a:pt x="2950" y="10208"/>
                    <a:pt x="2870" y="10217"/>
                    <a:pt x="2789" y="10229"/>
                  </a:cubicBezTo>
                  <a:cubicBezTo>
                    <a:pt x="2642" y="10263"/>
                    <a:pt x="2496" y="10320"/>
                    <a:pt x="2371" y="10398"/>
                  </a:cubicBezTo>
                  <a:cubicBezTo>
                    <a:pt x="2315" y="10444"/>
                    <a:pt x="2258" y="10489"/>
                    <a:pt x="2225" y="10556"/>
                  </a:cubicBezTo>
                  <a:cubicBezTo>
                    <a:pt x="2190" y="10613"/>
                    <a:pt x="2168" y="10669"/>
                    <a:pt x="2168" y="10737"/>
                  </a:cubicBezTo>
                  <a:cubicBezTo>
                    <a:pt x="2168" y="10805"/>
                    <a:pt x="2180" y="10873"/>
                    <a:pt x="2213" y="10940"/>
                  </a:cubicBezTo>
                  <a:cubicBezTo>
                    <a:pt x="2247" y="10997"/>
                    <a:pt x="2281" y="11053"/>
                    <a:pt x="2326" y="11098"/>
                  </a:cubicBezTo>
                  <a:cubicBezTo>
                    <a:pt x="2371" y="11133"/>
                    <a:pt x="2405" y="11178"/>
                    <a:pt x="2450" y="11211"/>
                  </a:cubicBezTo>
                  <a:cubicBezTo>
                    <a:pt x="2593" y="11355"/>
                    <a:pt x="2758" y="11487"/>
                    <a:pt x="2913" y="11619"/>
                  </a:cubicBezTo>
                  <a:lnTo>
                    <a:pt x="2913" y="11619"/>
                  </a:lnTo>
                  <a:cubicBezTo>
                    <a:pt x="2913" y="11619"/>
                    <a:pt x="2913" y="11618"/>
                    <a:pt x="2913" y="11618"/>
                  </a:cubicBezTo>
                  <a:lnTo>
                    <a:pt x="2913" y="11618"/>
                  </a:lnTo>
                  <a:cubicBezTo>
                    <a:pt x="2958" y="11663"/>
                    <a:pt x="3003" y="11697"/>
                    <a:pt x="3048" y="11731"/>
                  </a:cubicBezTo>
                  <a:cubicBezTo>
                    <a:pt x="3128" y="11810"/>
                    <a:pt x="3206" y="11889"/>
                    <a:pt x="3297" y="11968"/>
                  </a:cubicBezTo>
                  <a:cubicBezTo>
                    <a:pt x="3364" y="12047"/>
                    <a:pt x="3444" y="12126"/>
                    <a:pt x="3512" y="12205"/>
                  </a:cubicBezTo>
                  <a:cubicBezTo>
                    <a:pt x="3613" y="12329"/>
                    <a:pt x="3715" y="12442"/>
                    <a:pt x="3816" y="12566"/>
                  </a:cubicBezTo>
                  <a:cubicBezTo>
                    <a:pt x="3873" y="12634"/>
                    <a:pt x="3918" y="12691"/>
                    <a:pt x="3974" y="12758"/>
                  </a:cubicBezTo>
                  <a:cubicBezTo>
                    <a:pt x="3997" y="12792"/>
                    <a:pt x="4019" y="12826"/>
                    <a:pt x="4042" y="12849"/>
                  </a:cubicBezTo>
                  <a:cubicBezTo>
                    <a:pt x="4064" y="12894"/>
                    <a:pt x="4099" y="12927"/>
                    <a:pt x="4121" y="12962"/>
                  </a:cubicBezTo>
                  <a:lnTo>
                    <a:pt x="4189" y="13063"/>
                  </a:lnTo>
                  <a:cubicBezTo>
                    <a:pt x="4212" y="13108"/>
                    <a:pt x="4234" y="13153"/>
                    <a:pt x="4245" y="13198"/>
                  </a:cubicBezTo>
                  <a:cubicBezTo>
                    <a:pt x="4302" y="13289"/>
                    <a:pt x="4358" y="13379"/>
                    <a:pt x="4403" y="13481"/>
                  </a:cubicBezTo>
                  <a:cubicBezTo>
                    <a:pt x="4460" y="13571"/>
                    <a:pt x="4516" y="13650"/>
                    <a:pt x="4573" y="13740"/>
                  </a:cubicBezTo>
                  <a:cubicBezTo>
                    <a:pt x="4708" y="13933"/>
                    <a:pt x="4855" y="14124"/>
                    <a:pt x="4990" y="14316"/>
                  </a:cubicBezTo>
                  <a:cubicBezTo>
                    <a:pt x="5126" y="14474"/>
                    <a:pt x="5250" y="14643"/>
                    <a:pt x="5386" y="14801"/>
                  </a:cubicBezTo>
                  <a:cubicBezTo>
                    <a:pt x="5454" y="14881"/>
                    <a:pt x="5521" y="14971"/>
                    <a:pt x="5589" y="15050"/>
                  </a:cubicBezTo>
                  <a:cubicBezTo>
                    <a:pt x="5657" y="15129"/>
                    <a:pt x="5724" y="15208"/>
                    <a:pt x="5780" y="15298"/>
                  </a:cubicBezTo>
                  <a:cubicBezTo>
                    <a:pt x="5826" y="15355"/>
                    <a:pt x="5871" y="15423"/>
                    <a:pt x="5905" y="15501"/>
                  </a:cubicBezTo>
                  <a:cubicBezTo>
                    <a:pt x="5928" y="15546"/>
                    <a:pt x="5961" y="15603"/>
                    <a:pt x="5984" y="15649"/>
                  </a:cubicBezTo>
                  <a:cubicBezTo>
                    <a:pt x="6063" y="15840"/>
                    <a:pt x="6142" y="16032"/>
                    <a:pt x="6210" y="16236"/>
                  </a:cubicBezTo>
                  <a:lnTo>
                    <a:pt x="6413" y="16811"/>
                  </a:lnTo>
                  <a:cubicBezTo>
                    <a:pt x="6435" y="16868"/>
                    <a:pt x="6458" y="16924"/>
                    <a:pt x="6470" y="16981"/>
                  </a:cubicBezTo>
                  <a:cubicBezTo>
                    <a:pt x="6492" y="17037"/>
                    <a:pt x="6503" y="17094"/>
                    <a:pt x="6526" y="17150"/>
                  </a:cubicBezTo>
                  <a:cubicBezTo>
                    <a:pt x="6526" y="17172"/>
                    <a:pt x="6526" y="17195"/>
                    <a:pt x="6537" y="17207"/>
                  </a:cubicBezTo>
                  <a:cubicBezTo>
                    <a:pt x="6526" y="17207"/>
                    <a:pt x="6526" y="17195"/>
                    <a:pt x="6526" y="17195"/>
                  </a:cubicBezTo>
                  <a:lnTo>
                    <a:pt x="6526" y="17195"/>
                  </a:lnTo>
                  <a:cubicBezTo>
                    <a:pt x="6526" y="17207"/>
                    <a:pt x="6526" y="17207"/>
                    <a:pt x="6537" y="17217"/>
                  </a:cubicBezTo>
                  <a:cubicBezTo>
                    <a:pt x="6548" y="17263"/>
                    <a:pt x="6560" y="17319"/>
                    <a:pt x="6571" y="17375"/>
                  </a:cubicBezTo>
                  <a:cubicBezTo>
                    <a:pt x="6583" y="17421"/>
                    <a:pt x="6616" y="17455"/>
                    <a:pt x="6661" y="17466"/>
                  </a:cubicBezTo>
                  <a:lnTo>
                    <a:pt x="6661" y="17692"/>
                  </a:lnTo>
                  <a:cubicBezTo>
                    <a:pt x="6661" y="17782"/>
                    <a:pt x="6650" y="17861"/>
                    <a:pt x="6639" y="17940"/>
                  </a:cubicBezTo>
                  <a:cubicBezTo>
                    <a:pt x="6537" y="18753"/>
                    <a:pt x="6413" y="19566"/>
                    <a:pt x="6312" y="20390"/>
                  </a:cubicBezTo>
                  <a:cubicBezTo>
                    <a:pt x="6255" y="20797"/>
                    <a:pt x="6199" y="21203"/>
                    <a:pt x="6154" y="21620"/>
                  </a:cubicBezTo>
                  <a:cubicBezTo>
                    <a:pt x="6131" y="21801"/>
                    <a:pt x="6108" y="21993"/>
                    <a:pt x="6086" y="22185"/>
                  </a:cubicBezTo>
                  <a:cubicBezTo>
                    <a:pt x="6063" y="22377"/>
                    <a:pt x="6029" y="22558"/>
                    <a:pt x="6018" y="22749"/>
                  </a:cubicBezTo>
                  <a:cubicBezTo>
                    <a:pt x="5973" y="23145"/>
                    <a:pt x="5961" y="23551"/>
                    <a:pt x="5950" y="23946"/>
                  </a:cubicBezTo>
                  <a:cubicBezTo>
                    <a:pt x="5939" y="24342"/>
                    <a:pt x="5928" y="24736"/>
                    <a:pt x="5928" y="25132"/>
                  </a:cubicBezTo>
                  <a:lnTo>
                    <a:pt x="5928" y="26317"/>
                  </a:lnTo>
                  <a:cubicBezTo>
                    <a:pt x="5928" y="26723"/>
                    <a:pt x="5905" y="27130"/>
                    <a:pt x="5883" y="27536"/>
                  </a:cubicBezTo>
                  <a:cubicBezTo>
                    <a:pt x="5883" y="27627"/>
                    <a:pt x="5871" y="27706"/>
                    <a:pt x="5871" y="27796"/>
                  </a:cubicBezTo>
                  <a:cubicBezTo>
                    <a:pt x="5848" y="27774"/>
                    <a:pt x="5826" y="27739"/>
                    <a:pt x="5803" y="27717"/>
                  </a:cubicBezTo>
                  <a:cubicBezTo>
                    <a:pt x="5758" y="27638"/>
                    <a:pt x="5702" y="27559"/>
                    <a:pt x="5645" y="27491"/>
                  </a:cubicBezTo>
                  <a:cubicBezTo>
                    <a:pt x="5634" y="27468"/>
                    <a:pt x="5612" y="27435"/>
                    <a:pt x="5600" y="27412"/>
                  </a:cubicBezTo>
                  <a:cubicBezTo>
                    <a:pt x="5566" y="27367"/>
                    <a:pt x="5532" y="27310"/>
                    <a:pt x="5499" y="27265"/>
                  </a:cubicBezTo>
                  <a:cubicBezTo>
                    <a:pt x="5487" y="27243"/>
                    <a:pt x="5464" y="27220"/>
                    <a:pt x="5442" y="27187"/>
                  </a:cubicBezTo>
                  <a:cubicBezTo>
                    <a:pt x="5444" y="27187"/>
                    <a:pt x="5445" y="27187"/>
                    <a:pt x="5447" y="27188"/>
                  </a:cubicBezTo>
                  <a:lnTo>
                    <a:pt x="5447" y="27188"/>
                  </a:lnTo>
                  <a:lnTo>
                    <a:pt x="5386" y="27096"/>
                  </a:lnTo>
                  <a:cubicBezTo>
                    <a:pt x="5363" y="27062"/>
                    <a:pt x="5351" y="27017"/>
                    <a:pt x="5329" y="26983"/>
                  </a:cubicBezTo>
                  <a:cubicBezTo>
                    <a:pt x="5284" y="26916"/>
                    <a:pt x="5250" y="26848"/>
                    <a:pt x="5216" y="26769"/>
                  </a:cubicBezTo>
                  <a:cubicBezTo>
                    <a:pt x="5183" y="26713"/>
                    <a:pt x="5148" y="26645"/>
                    <a:pt x="5115" y="26577"/>
                  </a:cubicBezTo>
                  <a:cubicBezTo>
                    <a:pt x="5092" y="26532"/>
                    <a:pt x="5070" y="26498"/>
                    <a:pt x="5047" y="26464"/>
                  </a:cubicBezTo>
                  <a:cubicBezTo>
                    <a:pt x="5025" y="26430"/>
                    <a:pt x="5013" y="26396"/>
                    <a:pt x="5002" y="26362"/>
                  </a:cubicBezTo>
                  <a:cubicBezTo>
                    <a:pt x="4990" y="26340"/>
                    <a:pt x="4968" y="26317"/>
                    <a:pt x="4957" y="26284"/>
                  </a:cubicBezTo>
                  <a:cubicBezTo>
                    <a:pt x="4945" y="26261"/>
                    <a:pt x="4934" y="26227"/>
                    <a:pt x="4922" y="26193"/>
                  </a:cubicBezTo>
                  <a:cubicBezTo>
                    <a:pt x="4900" y="26103"/>
                    <a:pt x="4866" y="26001"/>
                    <a:pt x="4832" y="25911"/>
                  </a:cubicBezTo>
                  <a:cubicBezTo>
                    <a:pt x="4799" y="25809"/>
                    <a:pt x="4764" y="25719"/>
                    <a:pt x="4731" y="25617"/>
                  </a:cubicBezTo>
                  <a:cubicBezTo>
                    <a:pt x="4674" y="25425"/>
                    <a:pt x="4618" y="25222"/>
                    <a:pt x="4561" y="25030"/>
                  </a:cubicBezTo>
                  <a:cubicBezTo>
                    <a:pt x="4528" y="24940"/>
                    <a:pt x="4505" y="24849"/>
                    <a:pt x="4471" y="24759"/>
                  </a:cubicBezTo>
                  <a:cubicBezTo>
                    <a:pt x="4448" y="24658"/>
                    <a:pt x="4426" y="24556"/>
                    <a:pt x="4392" y="24465"/>
                  </a:cubicBezTo>
                  <a:lnTo>
                    <a:pt x="4257" y="24093"/>
                  </a:lnTo>
                  <a:cubicBezTo>
                    <a:pt x="4261" y="24093"/>
                    <a:pt x="4264" y="24095"/>
                    <a:pt x="4265" y="24097"/>
                  </a:cubicBezTo>
                  <a:lnTo>
                    <a:pt x="4265" y="24097"/>
                  </a:lnTo>
                  <a:cubicBezTo>
                    <a:pt x="4255" y="24067"/>
                    <a:pt x="4244" y="24046"/>
                    <a:pt x="4234" y="24014"/>
                  </a:cubicBezTo>
                  <a:lnTo>
                    <a:pt x="4234" y="24026"/>
                  </a:lnTo>
                  <a:lnTo>
                    <a:pt x="4200" y="23924"/>
                  </a:lnTo>
                  <a:cubicBezTo>
                    <a:pt x="4200" y="23901"/>
                    <a:pt x="4189" y="23878"/>
                    <a:pt x="4177" y="23856"/>
                  </a:cubicBezTo>
                  <a:cubicBezTo>
                    <a:pt x="4155" y="23765"/>
                    <a:pt x="4121" y="23687"/>
                    <a:pt x="4087" y="23607"/>
                  </a:cubicBezTo>
                  <a:cubicBezTo>
                    <a:pt x="4054" y="23540"/>
                    <a:pt x="4019" y="23461"/>
                    <a:pt x="3997" y="23382"/>
                  </a:cubicBezTo>
                  <a:cubicBezTo>
                    <a:pt x="3974" y="23326"/>
                    <a:pt x="3952" y="23280"/>
                    <a:pt x="3929" y="23224"/>
                  </a:cubicBezTo>
                  <a:cubicBezTo>
                    <a:pt x="3940" y="23135"/>
                    <a:pt x="3951" y="23047"/>
                    <a:pt x="3973" y="22959"/>
                  </a:cubicBezTo>
                  <a:lnTo>
                    <a:pt x="3973" y="22959"/>
                  </a:lnTo>
                  <a:cubicBezTo>
                    <a:pt x="3971" y="22962"/>
                    <a:pt x="3968" y="22964"/>
                    <a:pt x="3963" y="22964"/>
                  </a:cubicBezTo>
                  <a:cubicBezTo>
                    <a:pt x="3974" y="22953"/>
                    <a:pt x="3974" y="22930"/>
                    <a:pt x="3974" y="22919"/>
                  </a:cubicBezTo>
                  <a:lnTo>
                    <a:pt x="3974" y="22930"/>
                  </a:lnTo>
                  <a:cubicBezTo>
                    <a:pt x="3997" y="22851"/>
                    <a:pt x="4008" y="22772"/>
                    <a:pt x="4031" y="22693"/>
                  </a:cubicBezTo>
                  <a:cubicBezTo>
                    <a:pt x="4042" y="22614"/>
                    <a:pt x="4054" y="22535"/>
                    <a:pt x="4076" y="22456"/>
                  </a:cubicBezTo>
                  <a:cubicBezTo>
                    <a:pt x="4087" y="22388"/>
                    <a:pt x="4087" y="22310"/>
                    <a:pt x="4099" y="22242"/>
                  </a:cubicBezTo>
                  <a:cubicBezTo>
                    <a:pt x="4110" y="22207"/>
                    <a:pt x="4110" y="22174"/>
                    <a:pt x="4121" y="22140"/>
                  </a:cubicBezTo>
                  <a:cubicBezTo>
                    <a:pt x="4132" y="22106"/>
                    <a:pt x="4132" y="22072"/>
                    <a:pt x="4144" y="22039"/>
                  </a:cubicBezTo>
                  <a:cubicBezTo>
                    <a:pt x="4144" y="21959"/>
                    <a:pt x="4155" y="21881"/>
                    <a:pt x="4155" y="21801"/>
                  </a:cubicBezTo>
                  <a:lnTo>
                    <a:pt x="4155" y="21790"/>
                  </a:lnTo>
                  <a:cubicBezTo>
                    <a:pt x="4167" y="21745"/>
                    <a:pt x="4177" y="21688"/>
                    <a:pt x="4189" y="21632"/>
                  </a:cubicBezTo>
                  <a:cubicBezTo>
                    <a:pt x="4212" y="21553"/>
                    <a:pt x="4234" y="21462"/>
                    <a:pt x="4245" y="21372"/>
                  </a:cubicBezTo>
                  <a:cubicBezTo>
                    <a:pt x="4257" y="21327"/>
                    <a:pt x="4257" y="21293"/>
                    <a:pt x="4268" y="21248"/>
                  </a:cubicBezTo>
                  <a:lnTo>
                    <a:pt x="4268" y="21226"/>
                  </a:lnTo>
                  <a:cubicBezTo>
                    <a:pt x="4302" y="21056"/>
                    <a:pt x="4325" y="20898"/>
                    <a:pt x="4347" y="20740"/>
                  </a:cubicBezTo>
                  <a:cubicBezTo>
                    <a:pt x="4358" y="20706"/>
                    <a:pt x="4370" y="20661"/>
                    <a:pt x="4370" y="20627"/>
                  </a:cubicBezTo>
                  <a:lnTo>
                    <a:pt x="4403" y="20526"/>
                  </a:lnTo>
                  <a:cubicBezTo>
                    <a:pt x="4426" y="20458"/>
                    <a:pt x="4448" y="20390"/>
                    <a:pt x="4471" y="20333"/>
                  </a:cubicBezTo>
                  <a:cubicBezTo>
                    <a:pt x="4471" y="20311"/>
                    <a:pt x="4483" y="20300"/>
                    <a:pt x="4483" y="20277"/>
                  </a:cubicBezTo>
                  <a:cubicBezTo>
                    <a:pt x="4539" y="20108"/>
                    <a:pt x="4618" y="19950"/>
                    <a:pt x="4674" y="19781"/>
                  </a:cubicBezTo>
                  <a:cubicBezTo>
                    <a:pt x="4742" y="19611"/>
                    <a:pt x="4799" y="19453"/>
                    <a:pt x="4866" y="19284"/>
                  </a:cubicBezTo>
                  <a:cubicBezTo>
                    <a:pt x="4900" y="19194"/>
                    <a:pt x="4922" y="19103"/>
                    <a:pt x="4945" y="19013"/>
                  </a:cubicBezTo>
                  <a:cubicBezTo>
                    <a:pt x="5013" y="18810"/>
                    <a:pt x="5013" y="18584"/>
                    <a:pt x="4968" y="18369"/>
                  </a:cubicBezTo>
                  <a:lnTo>
                    <a:pt x="4934" y="18233"/>
                  </a:lnTo>
                  <a:cubicBezTo>
                    <a:pt x="4900" y="18121"/>
                    <a:pt x="4855" y="18008"/>
                    <a:pt x="4787" y="17917"/>
                  </a:cubicBezTo>
                  <a:cubicBezTo>
                    <a:pt x="4742" y="17861"/>
                    <a:pt x="4697" y="17816"/>
                    <a:pt x="4652" y="17794"/>
                  </a:cubicBezTo>
                  <a:cubicBezTo>
                    <a:pt x="4596" y="17759"/>
                    <a:pt x="4550" y="17737"/>
                    <a:pt x="4493" y="17726"/>
                  </a:cubicBezTo>
                  <a:cubicBezTo>
                    <a:pt x="4439" y="17711"/>
                    <a:pt x="4383" y="17702"/>
                    <a:pt x="4327" y="17702"/>
                  </a:cubicBezTo>
                  <a:cubicBezTo>
                    <a:pt x="4256" y="17702"/>
                    <a:pt x="4185" y="17716"/>
                    <a:pt x="4121" y="17748"/>
                  </a:cubicBezTo>
                  <a:cubicBezTo>
                    <a:pt x="4054" y="17782"/>
                    <a:pt x="4008" y="17827"/>
                    <a:pt x="3974" y="17884"/>
                  </a:cubicBezTo>
                  <a:cubicBezTo>
                    <a:pt x="3952" y="17907"/>
                    <a:pt x="3941" y="17929"/>
                    <a:pt x="3929" y="17963"/>
                  </a:cubicBezTo>
                  <a:cubicBezTo>
                    <a:pt x="3929" y="17985"/>
                    <a:pt x="3918" y="18019"/>
                    <a:pt x="3918" y="18042"/>
                  </a:cubicBezTo>
                  <a:lnTo>
                    <a:pt x="3918" y="18211"/>
                  </a:lnTo>
                  <a:cubicBezTo>
                    <a:pt x="3918" y="18256"/>
                    <a:pt x="3918" y="18313"/>
                    <a:pt x="3929" y="18358"/>
                  </a:cubicBezTo>
                  <a:cubicBezTo>
                    <a:pt x="3929" y="18414"/>
                    <a:pt x="3941" y="18459"/>
                    <a:pt x="3941" y="18504"/>
                  </a:cubicBezTo>
                  <a:cubicBezTo>
                    <a:pt x="3952" y="18584"/>
                    <a:pt x="3974" y="18662"/>
                    <a:pt x="3986" y="18742"/>
                  </a:cubicBezTo>
                  <a:cubicBezTo>
                    <a:pt x="3997" y="18832"/>
                    <a:pt x="4019" y="18933"/>
                    <a:pt x="4031" y="19024"/>
                  </a:cubicBezTo>
                  <a:cubicBezTo>
                    <a:pt x="4031" y="19024"/>
                    <a:pt x="4042" y="19024"/>
                    <a:pt x="4042" y="19035"/>
                  </a:cubicBezTo>
                  <a:lnTo>
                    <a:pt x="4042" y="19046"/>
                  </a:lnTo>
                  <a:lnTo>
                    <a:pt x="4042" y="19058"/>
                  </a:lnTo>
                  <a:cubicBezTo>
                    <a:pt x="4042" y="19069"/>
                    <a:pt x="4054" y="19081"/>
                    <a:pt x="4054" y="19103"/>
                  </a:cubicBezTo>
                  <a:lnTo>
                    <a:pt x="4054" y="19114"/>
                  </a:lnTo>
                  <a:cubicBezTo>
                    <a:pt x="4054" y="19126"/>
                    <a:pt x="4054" y="19137"/>
                    <a:pt x="4064" y="19137"/>
                  </a:cubicBezTo>
                  <a:lnTo>
                    <a:pt x="4054" y="19137"/>
                  </a:lnTo>
                  <a:cubicBezTo>
                    <a:pt x="4076" y="19239"/>
                    <a:pt x="4110" y="19352"/>
                    <a:pt x="4132" y="19453"/>
                  </a:cubicBezTo>
                  <a:lnTo>
                    <a:pt x="4132" y="19487"/>
                  </a:lnTo>
                  <a:lnTo>
                    <a:pt x="4132" y="19498"/>
                  </a:lnTo>
                  <a:cubicBezTo>
                    <a:pt x="4132" y="19520"/>
                    <a:pt x="4132" y="19543"/>
                    <a:pt x="4144" y="19566"/>
                  </a:cubicBezTo>
                  <a:cubicBezTo>
                    <a:pt x="4132" y="19600"/>
                    <a:pt x="4132" y="19633"/>
                    <a:pt x="4132" y="19656"/>
                  </a:cubicBezTo>
                  <a:cubicBezTo>
                    <a:pt x="4132" y="19735"/>
                    <a:pt x="4132" y="19803"/>
                    <a:pt x="4121" y="19882"/>
                  </a:cubicBezTo>
                  <a:lnTo>
                    <a:pt x="4121" y="19871"/>
                  </a:lnTo>
                  <a:cubicBezTo>
                    <a:pt x="4121" y="19984"/>
                    <a:pt x="4110" y="20108"/>
                    <a:pt x="4099" y="20220"/>
                  </a:cubicBezTo>
                  <a:cubicBezTo>
                    <a:pt x="4099" y="20277"/>
                    <a:pt x="4087" y="20333"/>
                    <a:pt x="4076" y="20390"/>
                  </a:cubicBezTo>
                  <a:cubicBezTo>
                    <a:pt x="4076" y="20424"/>
                    <a:pt x="4076" y="20446"/>
                    <a:pt x="4064" y="20481"/>
                  </a:cubicBezTo>
                  <a:cubicBezTo>
                    <a:pt x="4064" y="20514"/>
                    <a:pt x="4054" y="20559"/>
                    <a:pt x="4076" y="20593"/>
                  </a:cubicBezTo>
                  <a:cubicBezTo>
                    <a:pt x="4087" y="20616"/>
                    <a:pt x="4099" y="20627"/>
                    <a:pt x="4121" y="20627"/>
                  </a:cubicBezTo>
                  <a:cubicBezTo>
                    <a:pt x="4121" y="20639"/>
                    <a:pt x="4110" y="20649"/>
                    <a:pt x="4110" y="20661"/>
                  </a:cubicBezTo>
                  <a:cubicBezTo>
                    <a:pt x="4099" y="20785"/>
                    <a:pt x="4076" y="20910"/>
                    <a:pt x="4064" y="21033"/>
                  </a:cubicBezTo>
                  <a:cubicBezTo>
                    <a:pt x="4042" y="21169"/>
                    <a:pt x="4031" y="21293"/>
                    <a:pt x="4008" y="21429"/>
                  </a:cubicBezTo>
                  <a:cubicBezTo>
                    <a:pt x="3986" y="21575"/>
                    <a:pt x="3963" y="21722"/>
                    <a:pt x="3941" y="21881"/>
                  </a:cubicBezTo>
                  <a:cubicBezTo>
                    <a:pt x="3929" y="21914"/>
                    <a:pt x="3918" y="21959"/>
                    <a:pt x="3906" y="22004"/>
                  </a:cubicBezTo>
                  <a:cubicBezTo>
                    <a:pt x="3884" y="22084"/>
                    <a:pt x="3873" y="22151"/>
                    <a:pt x="3873" y="22230"/>
                  </a:cubicBezTo>
                  <a:cubicBezTo>
                    <a:pt x="3861" y="22298"/>
                    <a:pt x="3850" y="22366"/>
                    <a:pt x="3850" y="22445"/>
                  </a:cubicBezTo>
                  <a:cubicBezTo>
                    <a:pt x="3828" y="22569"/>
                    <a:pt x="3805" y="22693"/>
                    <a:pt x="3783" y="22829"/>
                  </a:cubicBezTo>
                  <a:cubicBezTo>
                    <a:pt x="3760" y="22761"/>
                    <a:pt x="3737" y="22693"/>
                    <a:pt x="3703" y="22626"/>
                  </a:cubicBezTo>
                  <a:cubicBezTo>
                    <a:pt x="3670" y="22524"/>
                    <a:pt x="3635" y="22433"/>
                    <a:pt x="3602" y="22343"/>
                  </a:cubicBezTo>
                  <a:cubicBezTo>
                    <a:pt x="3568" y="22253"/>
                    <a:pt x="3534" y="22151"/>
                    <a:pt x="3489" y="22061"/>
                  </a:cubicBezTo>
                  <a:cubicBezTo>
                    <a:pt x="3455" y="21971"/>
                    <a:pt x="3421" y="21881"/>
                    <a:pt x="3387" y="21801"/>
                  </a:cubicBezTo>
                  <a:cubicBezTo>
                    <a:pt x="3376" y="21790"/>
                    <a:pt x="3376" y="21768"/>
                    <a:pt x="3364" y="21756"/>
                  </a:cubicBezTo>
                  <a:cubicBezTo>
                    <a:pt x="3376" y="21756"/>
                    <a:pt x="3376" y="21768"/>
                    <a:pt x="3376" y="21768"/>
                  </a:cubicBezTo>
                  <a:lnTo>
                    <a:pt x="3376" y="21768"/>
                  </a:lnTo>
                  <a:cubicBezTo>
                    <a:pt x="3376" y="21756"/>
                    <a:pt x="3364" y="21745"/>
                    <a:pt x="3364" y="21733"/>
                  </a:cubicBezTo>
                  <a:cubicBezTo>
                    <a:pt x="3364" y="21722"/>
                    <a:pt x="3364" y="21722"/>
                    <a:pt x="3354" y="21722"/>
                  </a:cubicBezTo>
                  <a:lnTo>
                    <a:pt x="3354" y="21711"/>
                  </a:lnTo>
                  <a:cubicBezTo>
                    <a:pt x="3319" y="21610"/>
                    <a:pt x="3286" y="21497"/>
                    <a:pt x="3241" y="21395"/>
                  </a:cubicBezTo>
                  <a:cubicBezTo>
                    <a:pt x="3206" y="21339"/>
                    <a:pt x="3184" y="21282"/>
                    <a:pt x="3150" y="21226"/>
                  </a:cubicBezTo>
                  <a:cubicBezTo>
                    <a:pt x="3139" y="21158"/>
                    <a:pt x="3128" y="21101"/>
                    <a:pt x="3116" y="21033"/>
                  </a:cubicBezTo>
                  <a:cubicBezTo>
                    <a:pt x="3094" y="20977"/>
                    <a:pt x="3071" y="20920"/>
                    <a:pt x="3038" y="20853"/>
                  </a:cubicBezTo>
                  <a:cubicBezTo>
                    <a:pt x="3015" y="20808"/>
                    <a:pt x="2992" y="20752"/>
                    <a:pt x="2958" y="20706"/>
                  </a:cubicBezTo>
                  <a:cubicBezTo>
                    <a:pt x="2958" y="20695"/>
                    <a:pt x="2947" y="20684"/>
                    <a:pt x="2947" y="20672"/>
                  </a:cubicBezTo>
                  <a:cubicBezTo>
                    <a:pt x="2935" y="20649"/>
                    <a:pt x="2925" y="20639"/>
                    <a:pt x="2913" y="20627"/>
                  </a:cubicBezTo>
                  <a:cubicBezTo>
                    <a:pt x="2902" y="20616"/>
                    <a:pt x="2890" y="20593"/>
                    <a:pt x="2879" y="20582"/>
                  </a:cubicBezTo>
                  <a:cubicBezTo>
                    <a:pt x="2868" y="20559"/>
                    <a:pt x="2845" y="20537"/>
                    <a:pt x="2834" y="20514"/>
                  </a:cubicBezTo>
                  <a:cubicBezTo>
                    <a:pt x="2812" y="20491"/>
                    <a:pt x="2789" y="20458"/>
                    <a:pt x="2755" y="20424"/>
                  </a:cubicBezTo>
                  <a:cubicBezTo>
                    <a:pt x="2744" y="20401"/>
                    <a:pt x="2721" y="20379"/>
                    <a:pt x="2710" y="20356"/>
                  </a:cubicBezTo>
                  <a:lnTo>
                    <a:pt x="2699" y="20345"/>
                  </a:lnTo>
                  <a:cubicBezTo>
                    <a:pt x="2654" y="20243"/>
                    <a:pt x="2597" y="20153"/>
                    <a:pt x="2563" y="20052"/>
                  </a:cubicBezTo>
                  <a:cubicBezTo>
                    <a:pt x="2541" y="19995"/>
                    <a:pt x="2506" y="19950"/>
                    <a:pt x="2484" y="19894"/>
                  </a:cubicBezTo>
                  <a:cubicBezTo>
                    <a:pt x="2461" y="19837"/>
                    <a:pt x="2428" y="19781"/>
                    <a:pt x="2405" y="19724"/>
                  </a:cubicBezTo>
                  <a:cubicBezTo>
                    <a:pt x="2326" y="19566"/>
                    <a:pt x="2258" y="19408"/>
                    <a:pt x="2168" y="19250"/>
                  </a:cubicBezTo>
                  <a:cubicBezTo>
                    <a:pt x="2123" y="19171"/>
                    <a:pt x="2077" y="19103"/>
                    <a:pt x="2032" y="19035"/>
                  </a:cubicBezTo>
                  <a:cubicBezTo>
                    <a:pt x="2032" y="18990"/>
                    <a:pt x="2021" y="18933"/>
                    <a:pt x="2021" y="18888"/>
                  </a:cubicBezTo>
                  <a:cubicBezTo>
                    <a:pt x="1999" y="18775"/>
                    <a:pt x="1976" y="18662"/>
                    <a:pt x="1965" y="18539"/>
                  </a:cubicBezTo>
                  <a:cubicBezTo>
                    <a:pt x="1931" y="18313"/>
                    <a:pt x="1909" y="18075"/>
                    <a:pt x="1874" y="17839"/>
                  </a:cubicBezTo>
                  <a:cubicBezTo>
                    <a:pt x="1863" y="17782"/>
                    <a:pt x="1852" y="17726"/>
                    <a:pt x="1841" y="17658"/>
                  </a:cubicBezTo>
                  <a:cubicBezTo>
                    <a:pt x="1829" y="17590"/>
                    <a:pt x="1806" y="17523"/>
                    <a:pt x="1796" y="17455"/>
                  </a:cubicBezTo>
                  <a:cubicBezTo>
                    <a:pt x="1784" y="17387"/>
                    <a:pt x="1761" y="17330"/>
                    <a:pt x="1739" y="17274"/>
                  </a:cubicBezTo>
                  <a:cubicBezTo>
                    <a:pt x="1716" y="17195"/>
                    <a:pt x="1694" y="17127"/>
                    <a:pt x="1660" y="17059"/>
                  </a:cubicBezTo>
                  <a:cubicBezTo>
                    <a:pt x="1603" y="16913"/>
                    <a:pt x="1536" y="16766"/>
                    <a:pt x="1400" y="16687"/>
                  </a:cubicBezTo>
                  <a:cubicBezTo>
                    <a:pt x="1332" y="16642"/>
                    <a:pt x="1254" y="16619"/>
                    <a:pt x="1174" y="16608"/>
                  </a:cubicBezTo>
                  <a:cubicBezTo>
                    <a:pt x="1107" y="16608"/>
                    <a:pt x="1039" y="16619"/>
                    <a:pt x="983" y="16642"/>
                  </a:cubicBezTo>
                  <a:cubicBezTo>
                    <a:pt x="926" y="16675"/>
                    <a:pt x="870" y="16710"/>
                    <a:pt x="836" y="16766"/>
                  </a:cubicBezTo>
                  <a:cubicBezTo>
                    <a:pt x="790" y="16823"/>
                    <a:pt x="757" y="16890"/>
                    <a:pt x="723" y="16958"/>
                  </a:cubicBezTo>
                  <a:cubicBezTo>
                    <a:pt x="678" y="17104"/>
                    <a:pt x="655" y="17274"/>
                    <a:pt x="667" y="17432"/>
                  </a:cubicBezTo>
                  <a:cubicBezTo>
                    <a:pt x="678" y="17511"/>
                    <a:pt x="689" y="17590"/>
                    <a:pt x="723" y="17669"/>
                  </a:cubicBezTo>
                  <a:cubicBezTo>
                    <a:pt x="757" y="17737"/>
                    <a:pt x="790" y="17804"/>
                    <a:pt x="836" y="17861"/>
                  </a:cubicBezTo>
                  <a:cubicBezTo>
                    <a:pt x="881" y="17917"/>
                    <a:pt x="938" y="17974"/>
                    <a:pt x="983" y="18042"/>
                  </a:cubicBezTo>
                  <a:cubicBezTo>
                    <a:pt x="1061" y="18143"/>
                    <a:pt x="1141" y="18245"/>
                    <a:pt x="1209" y="18346"/>
                  </a:cubicBezTo>
                  <a:cubicBezTo>
                    <a:pt x="1287" y="18459"/>
                    <a:pt x="1367" y="18550"/>
                    <a:pt x="1457" y="18652"/>
                  </a:cubicBezTo>
                  <a:cubicBezTo>
                    <a:pt x="1536" y="18753"/>
                    <a:pt x="1626" y="18843"/>
                    <a:pt x="1705" y="18933"/>
                  </a:cubicBezTo>
                  <a:cubicBezTo>
                    <a:pt x="1716" y="18945"/>
                    <a:pt x="1716" y="18956"/>
                    <a:pt x="1728" y="18968"/>
                  </a:cubicBezTo>
                  <a:lnTo>
                    <a:pt x="1739" y="18979"/>
                  </a:lnTo>
                  <a:cubicBezTo>
                    <a:pt x="1739" y="18990"/>
                    <a:pt x="1739" y="19001"/>
                    <a:pt x="1751" y="19013"/>
                  </a:cubicBezTo>
                  <a:cubicBezTo>
                    <a:pt x="1751" y="19024"/>
                    <a:pt x="1761" y="19046"/>
                    <a:pt x="1773" y="19058"/>
                  </a:cubicBezTo>
                  <a:cubicBezTo>
                    <a:pt x="1784" y="19069"/>
                    <a:pt x="1796" y="19091"/>
                    <a:pt x="1806" y="19114"/>
                  </a:cubicBezTo>
                  <a:cubicBezTo>
                    <a:pt x="1841" y="19148"/>
                    <a:pt x="1863" y="19194"/>
                    <a:pt x="1886" y="19227"/>
                  </a:cubicBezTo>
                  <a:cubicBezTo>
                    <a:pt x="1919" y="19272"/>
                    <a:pt x="1954" y="19317"/>
                    <a:pt x="1976" y="19374"/>
                  </a:cubicBezTo>
                  <a:cubicBezTo>
                    <a:pt x="2010" y="19408"/>
                    <a:pt x="2032" y="19453"/>
                    <a:pt x="2055" y="19498"/>
                  </a:cubicBezTo>
                  <a:cubicBezTo>
                    <a:pt x="2089" y="19588"/>
                    <a:pt x="2134" y="19668"/>
                    <a:pt x="2168" y="19746"/>
                  </a:cubicBezTo>
                  <a:cubicBezTo>
                    <a:pt x="2213" y="19837"/>
                    <a:pt x="2258" y="19927"/>
                    <a:pt x="2303" y="20006"/>
                  </a:cubicBezTo>
                  <a:cubicBezTo>
                    <a:pt x="2360" y="20108"/>
                    <a:pt x="2405" y="20220"/>
                    <a:pt x="2461" y="20323"/>
                  </a:cubicBezTo>
                  <a:cubicBezTo>
                    <a:pt x="2496" y="20390"/>
                    <a:pt x="2541" y="20469"/>
                    <a:pt x="2574" y="20537"/>
                  </a:cubicBezTo>
                  <a:lnTo>
                    <a:pt x="2586" y="20548"/>
                  </a:lnTo>
                  <a:cubicBezTo>
                    <a:pt x="2597" y="20571"/>
                    <a:pt x="2609" y="20593"/>
                    <a:pt x="2619" y="20627"/>
                  </a:cubicBezTo>
                  <a:cubicBezTo>
                    <a:pt x="2642" y="20649"/>
                    <a:pt x="2654" y="20672"/>
                    <a:pt x="2676" y="20695"/>
                  </a:cubicBezTo>
                  <a:cubicBezTo>
                    <a:pt x="2687" y="20729"/>
                    <a:pt x="2710" y="20752"/>
                    <a:pt x="2721" y="20774"/>
                  </a:cubicBezTo>
                  <a:cubicBezTo>
                    <a:pt x="2755" y="20819"/>
                    <a:pt x="2777" y="20864"/>
                    <a:pt x="2812" y="20910"/>
                  </a:cubicBezTo>
                  <a:cubicBezTo>
                    <a:pt x="2823" y="20943"/>
                    <a:pt x="2834" y="20977"/>
                    <a:pt x="2857" y="21022"/>
                  </a:cubicBezTo>
                  <a:lnTo>
                    <a:pt x="2845" y="21022"/>
                  </a:lnTo>
                  <a:lnTo>
                    <a:pt x="2879" y="21090"/>
                  </a:lnTo>
                  <a:cubicBezTo>
                    <a:pt x="2890" y="21124"/>
                    <a:pt x="2913" y="21146"/>
                    <a:pt x="2925" y="21181"/>
                  </a:cubicBezTo>
                  <a:cubicBezTo>
                    <a:pt x="2958" y="21259"/>
                    <a:pt x="2992" y="21349"/>
                    <a:pt x="3026" y="21440"/>
                  </a:cubicBezTo>
                  <a:cubicBezTo>
                    <a:pt x="3048" y="21507"/>
                    <a:pt x="3071" y="21587"/>
                    <a:pt x="3094" y="21655"/>
                  </a:cubicBezTo>
                  <a:cubicBezTo>
                    <a:pt x="3116" y="21745"/>
                    <a:pt x="3139" y="21824"/>
                    <a:pt x="3161" y="21914"/>
                  </a:cubicBezTo>
                  <a:cubicBezTo>
                    <a:pt x="3218" y="22072"/>
                    <a:pt x="3286" y="22242"/>
                    <a:pt x="3342" y="22400"/>
                  </a:cubicBezTo>
                  <a:cubicBezTo>
                    <a:pt x="3421" y="22580"/>
                    <a:pt x="3500" y="22761"/>
                    <a:pt x="3568" y="22942"/>
                  </a:cubicBezTo>
                  <a:cubicBezTo>
                    <a:pt x="3613" y="23043"/>
                    <a:pt x="3658" y="23133"/>
                    <a:pt x="3692" y="23235"/>
                  </a:cubicBezTo>
                  <a:cubicBezTo>
                    <a:pt x="3703" y="23258"/>
                    <a:pt x="3715" y="23291"/>
                    <a:pt x="3726" y="23326"/>
                  </a:cubicBezTo>
                  <a:cubicBezTo>
                    <a:pt x="3737" y="23336"/>
                    <a:pt x="3737" y="23359"/>
                    <a:pt x="3737" y="23371"/>
                  </a:cubicBezTo>
                  <a:cubicBezTo>
                    <a:pt x="3748" y="23393"/>
                    <a:pt x="3760" y="23404"/>
                    <a:pt x="3771" y="23416"/>
                  </a:cubicBezTo>
                  <a:cubicBezTo>
                    <a:pt x="3783" y="23449"/>
                    <a:pt x="3793" y="23472"/>
                    <a:pt x="3805" y="23506"/>
                  </a:cubicBezTo>
                  <a:cubicBezTo>
                    <a:pt x="3839" y="23597"/>
                    <a:pt x="3884" y="23687"/>
                    <a:pt x="3929" y="23777"/>
                  </a:cubicBezTo>
                  <a:cubicBezTo>
                    <a:pt x="3952" y="23856"/>
                    <a:pt x="3986" y="23924"/>
                    <a:pt x="4019" y="24003"/>
                  </a:cubicBezTo>
                  <a:cubicBezTo>
                    <a:pt x="4064" y="24184"/>
                    <a:pt x="4121" y="24364"/>
                    <a:pt x="4167" y="24545"/>
                  </a:cubicBezTo>
                  <a:cubicBezTo>
                    <a:pt x="4189" y="24613"/>
                    <a:pt x="4200" y="24680"/>
                    <a:pt x="4223" y="24759"/>
                  </a:cubicBezTo>
                  <a:lnTo>
                    <a:pt x="4290" y="24962"/>
                  </a:lnTo>
                  <a:cubicBezTo>
                    <a:pt x="4325" y="25075"/>
                    <a:pt x="4358" y="25200"/>
                    <a:pt x="4403" y="25313"/>
                  </a:cubicBezTo>
                  <a:cubicBezTo>
                    <a:pt x="4403" y="25335"/>
                    <a:pt x="4415" y="25369"/>
                    <a:pt x="4426" y="25391"/>
                  </a:cubicBezTo>
                  <a:cubicBezTo>
                    <a:pt x="4403" y="25358"/>
                    <a:pt x="4370" y="25313"/>
                    <a:pt x="4347" y="25278"/>
                  </a:cubicBezTo>
                  <a:cubicBezTo>
                    <a:pt x="4325" y="25256"/>
                    <a:pt x="4313" y="25233"/>
                    <a:pt x="4302" y="25222"/>
                  </a:cubicBezTo>
                  <a:cubicBezTo>
                    <a:pt x="4290" y="25200"/>
                    <a:pt x="4268" y="25188"/>
                    <a:pt x="4257" y="25177"/>
                  </a:cubicBezTo>
                  <a:cubicBezTo>
                    <a:pt x="4234" y="25143"/>
                    <a:pt x="4212" y="25109"/>
                    <a:pt x="4189" y="25087"/>
                  </a:cubicBezTo>
                  <a:cubicBezTo>
                    <a:pt x="4177" y="25075"/>
                    <a:pt x="4167" y="25064"/>
                    <a:pt x="4155" y="25042"/>
                  </a:cubicBezTo>
                  <a:lnTo>
                    <a:pt x="4019" y="24906"/>
                  </a:lnTo>
                  <a:cubicBezTo>
                    <a:pt x="3963" y="24849"/>
                    <a:pt x="3906" y="24804"/>
                    <a:pt x="3850" y="24748"/>
                  </a:cubicBezTo>
                  <a:cubicBezTo>
                    <a:pt x="3793" y="24691"/>
                    <a:pt x="3737" y="24635"/>
                    <a:pt x="3681" y="24590"/>
                  </a:cubicBezTo>
                  <a:lnTo>
                    <a:pt x="3354" y="24262"/>
                  </a:lnTo>
                  <a:lnTo>
                    <a:pt x="3274" y="24184"/>
                  </a:lnTo>
                  <a:cubicBezTo>
                    <a:pt x="3241" y="24149"/>
                    <a:pt x="3206" y="24116"/>
                    <a:pt x="3173" y="24093"/>
                  </a:cubicBezTo>
                  <a:lnTo>
                    <a:pt x="3105" y="24026"/>
                  </a:lnTo>
                  <a:cubicBezTo>
                    <a:pt x="3060" y="23991"/>
                    <a:pt x="3026" y="23958"/>
                    <a:pt x="2992" y="23924"/>
                  </a:cubicBezTo>
                  <a:cubicBezTo>
                    <a:pt x="2925" y="23868"/>
                    <a:pt x="2868" y="23822"/>
                    <a:pt x="2800" y="23765"/>
                  </a:cubicBezTo>
                  <a:lnTo>
                    <a:pt x="2631" y="23630"/>
                  </a:lnTo>
                  <a:lnTo>
                    <a:pt x="2642" y="23630"/>
                  </a:lnTo>
                  <a:cubicBezTo>
                    <a:pt x="2597" y="23585"/>
                    <a:pt x="2552" y="23551"/>
                    <a:pt x="2518" y="23506"/>
                  </a:cubicBezTo>
                  <a:cubicBezTo>
                    <a:pt x="2461" y="23449"/>
                    <a:pt x="2416" y="23404"/>
                    <a:pt x="2371" y="23348"/>
                  </a:cubicBezTo>
                  <a:cubicBezTo>
                    <a:pt x="2360" y="23336"/>
                    <a:pt x="2348" y="23314"/>
                    <a:pt x="2326" y="23303"/>
                  </a:cubicBezTo>
                  <a:cubicBezTo>
                    <a:pt x="2326" y="23291"/>
                    <a:pt x="2326" y="23280"/>
                    <a:pt x="2315" y="23269"/>
                  </a:cubicBezTo>
                  <a:cubicBezTo>
                    <a:pt x="2315" y="23258"/>
                    <a:pt x="2303" y="23246"/>
                    <a:pt x="2303" y="23224"/>
                  </a:cubicBezTo>
                  <a:cubicBezTo>
                    <a:pt x="2303" y="23224"/>
                    <a:pt x="2303" y="23213"/>
                    <a:pt x="2292" y="23213"/>
                  </a:cubicBezTo>
                  <a:cubicBezTo>
                    <a:pt x="2270" y="23122"/>
                    <a:pt x="2236" y="23020"/>
                    <a:pt x="2190" y="22942"/>
                  </a:cubicBezTo>
                  <a:cubicBezTo>
                    <a:pt x="2145" y="22862"/>
                    <a:pt x="2089" y="22795"/>
                    <a:pt x="2055" y="22704"/>
                  </a:cubicBezTo>
                  <a:cubicBezTo>
                    <a:pt x="2032" y="22671"/>
                    <a:pt x="2021" y="22626"/>
                    <a:pt x="1999" y="22580"/>
                  </a:cubicBezTo>
                  <a:lnTo>
                    <a:pt x="1999" y="22569"/>
                  </a:lnTo>
                  <a:cubicBezTo>
                    <a:pt x="1942" y="22411"/>
                    <a:pt x="1897" y="22253"/>
                    <a:pt x="1841" y="22106"/>
                  </a:cubicBezTo>
                  <a:cubicBezTo>
                    <a:pt x="1818" y="22027"/>
                    <a:pt x="1784" y="21948"/>
                    <a:pt x="1739" y="21881"/>
                  </a:cubicBezTo>
                  <a:cubicBezTo>
                    <a:pt x="1683" y="21790"/>
                    <a:pt x="1615" y="21700"/>
                    <a:pt x="1536" y="21632"/>
                  </a:cubicBezTo>
                  <a:cubicBezTo>
                    <a:pt x="1502" y="21610"/>
                    <a:pt x="1480" y="21587"/>
                    <a:pt x="1445" y="21564"/>
                  </a:cubicBezTo>
                  <a:cubicBezTo>
                    <a:pt x="1412" y="21542"/>
                    <a:pt x="1367" y="21507"/>
                    <a:pt x="1332" y="21485"/>
                  </a:cubicBezTo>
                  <a:cubicBezTo>
                    <a:pt x="1276" y="21451"/>
                    <a:pt x="1209" y="21406"/>
                    <a:pt x="1152" y="21372"/>
                  </a:cubicBezTo>
                  <a:cubicBezTo>
                    <a:pt x="1051" y="21327"/>
                    <a:pt x="948" y="21282"/>
                    <a:pt x="836" y="21259"/>
                  </a:cubicBezTo>
                  <a:cubicBezTo>
                    <a:pt x="811" y="21256"/>
                    <a:pt x="785" y="21255"/>
                    <a:pt x="760" y="21255"/>
                  </a:cubicBezTo>
                  <a:cubicBezTo>
                    <a:pt x="684" y="21255"/>
                    <a:pt x="607" y="21268"/>
                    <a:pt x="531" y="21293"/>
                  </a:cubicBezTo>
                  <a:cubicBezTo>
                    <a:pt x="328" y="21361"/>
                    <a:pt x="170" y="21519"/>
                    <a:pt x="80" y="21711"/>
                  </a:cubicBezTo>
                  <a:cubicBezTo>
                    <a:pt x="34" y="21801"/>
                    <a:pt x="12" y="21903"/>
                    <a:pt x="0" y="22004"/>
                  </a:cubicBezTo>
                  <a:cubicBezTo>
                    <a:pt x="0" y="22117"/>
                    <a:pt x="23" y="22219"/>
                    <a:pt x="68" y="22320"/>
                  </a:cubicBezTo>
                  <a:cubicBezTo>
                    <a:pt x="90" y="22355"/>
                    <a:pt x="113" y="22400"/>
                    <a:pt x="158" y="22433"/>
                  </a:cubicBezTo>
                  <a:cubicBezTo>
                    <a:pt x="181" y="22456"/>
                    <a:pt x="215" y="22478"/>
                    <a:pt x="249" y="22490"/>
                  </a:cubicBezTo>
                  <a:cubicBezTo>
                    <a:pt x="283" y="22513"/>
                    <a:pt x="316" y="22535"/>
                    <a:pt x="361" y="22558"/>
                  </a:cubicBezTo>
                  <a:cubicBezTo>
                    <a:pt x="396" y="22569"/>
                    <a:pt x="441" y="22591"/>
                    <a:pt x="474" y="22603"/>
                  </a:cubicBezTo>
                  <a:cubicBezTo>
                    <a:pt x="519" y="22626"/>
                    <a:pt x="565" y="22648"/>
                    <a:pt x="610" y="22659"/>
                  </a:cubicBezTo>
                  <a:cubicBezTo>
                    <a:pt x="689" y="22693"/>
                    <a:pt x="768" y="22727"/>
                    <a:pt x="836" y="22761"/>
                  </a:cubicBezTo>
                  <a:cubicBezTo>
                    <a:pt x="983" y="22829"/>
                    <a:pt x="1129" y="22885"/>
                    <a:pt x="1287" y="22942"/>
                  </a:cubicBezTo>
                  <a:cubicBezTo>
                    <a:pt x="1434" y="22987"/>
                    <a:pt x="1581" y="23032"/>
                    <a:pt x="1728" y="23088"/>
                  </a:cubicBezTo>
                  <a:cubicBezTo>
                    <a:pt x="1773" y="23100"/>
                    <a:pt x="1818" y="23122"/>
                    <a:pt x="1863" y="23145"/>
                  </a:cubicBezTo>
                  <a:cubicBezTo>
                    <a:pt x="1897" y="23156"/>
                    <a:pt x="1931" y="23178"/>
                    <a:pt x="1965" y="23201"/>
                  </a:cubicBezTo>
                  <a:cubicBezTo>
                    <a:pt x="2010" y="23235"/>
                    <a:pt x="2044" y="23269"/>
                    <a:pt x="2089" y="23291"/>
                  </a:cubicBezTo>
                  <a:cubicBezTo>
                    <a:pt x="2123" y="23336"/>
                    <a:pt x="2157" y="23371"/>
                    <a:pt x="2190" y="23404"/>
                  </a:cubicBezTo>
                  <a:lnTo>
                    <a:pt x="2247" y="23461"/>
                  </a:lnTo>
                  <a:cubicBezTo>
                    <a:pt x="2270" y="23494"/>
                    <a:pt x="2281" y="23529"/>
                    <a:pt x="2303" y="23551"/>
                  </a:cubicBezTo>
                  <a:cubicBezTo>
                    <a:pt x="2315" y="23574"/>
                    <a:pt x="2338" y="23585"/>
                    <a:pt x="2360" y="23585"/>
                  </a:cubicBezTo>
                  <a:lnTo>
                    <a:pt x="2450" y="23675"/>
                  </a:lnTo>
                  <a:cubicBezTo>
                    <a:pt x="2484" y="23709"/>
                    <a:pt x="2506" y="23732"/>
                    <a:pt x="2541" y="23755"/>
                  </a:cubicBezTo>
                  <a:cubicBezTo>
                    <a:pt x="2574" y="23788"/>
                    <a:pt x="2619" y="23822"/>
                    <a:pt x="2654" y="23856"/>
                  </a:cubicBezTo>
                  <a:cubicBezTo>
                    <a:pt x="2710" y="23913"/>
                    <a:pt x="2777" y="23958"/>
                    <a:pt x="2834" y="24003"/>
                  </a:cubicBezTo>
                  <a:cubicBezTo>
                    <a:pt x="2890" y="24048"/>
                    <a:pt x="2947" y="24104"/>
                    <a:pt x="3003" y="24149"/>
                  </a:cubicBezTo>
                  <a:cubicBezTo>
                    <a:pt x="3060" y="24194"/>
                    <a:pt x="3116" y="24251"/>
                    <a:pt x="3173" y="24297"/>
                  </a:cubicBezTo>
                  <a:cubicBezTo>
                    <a:pt x="3229" y="24364"/>
                    <a:pt x="3286" y="24420"/>
                    <a:pt x="3342" y="24477"/>
                  </a:cubicBezTo>
                  <a:lnTo>
                    <a:pt x="3512" y="24646"/>
                  </a:lnTo>
                  <a:cubicBezTo>
                    <a:pt x="3579" y="24703"/>
                    <a:pt x="3635" y="24759"/>
                    <a:pt x="3692" y="24816"/>
                  </a:cubicBezTo>
                  <a:cubicBezTo>
                    <a:pt x="3760" y="24872"/>
                    <a:pt x="3828" y="24929"/>
                    <a:pt x="3884" y="24985"/>
                  </a:cubicBezTo>
                  <a:lnTo>
                    <a:pt x="3963" y="25064"/>
                  </a:lnTo>
                  <a:cubicBezTo>
                    <a:pt x="3997" y="25098"/>
                    <a:pt x="4019" y="25120"/>
                    <a:pt x="4042" y="25155"/>
                  </a:cubicBezTo>
                  <a:cubicBezTo>
                    <a:pt x="4087" y="25200"/>
                    <a:pt x="4144" y="25256"/>
                    <a:pt x="4189" y="25313"/>
                  </a:cubicBezTo>
                  <a:cubicBezTo>
                    <a:pt x="4200" y="25335"/>
                    <a:pt x="4223" y="25358"/>
                    <a:pt x="4245" y="25391"/>
                  </a:cubicBezTo>
                  <a:cubicBezTo>
                    <a:pt x="4268" y="25414"/>
                    <a:pt x="4290" y="25448"/>
                    <a:pt x="4313" y="25481"/>
                  </a:cubicBezTo>
                  <a:cubicBezTo>
                    <a:pt x="4325" y="25504"/>
                    <a:pt x="4347" y="25527"/>
                    <a:pt x="4358" y="25549"/>
                  </a:cubicBezTo>
                  <a:cubicBezTo>
                    <a:pt x="4381" y="25584"/>
                    <a:pt x="4415" y="25617"/>
                    <a:pt x="4437" y="25651"/>
                  </a:cubicBezTo>
                  <a:cubicBezTo>
                    <a:pt x="4471" y="25707"/>
                    <a:pt x="4505" y="25764"/>
                    <a:pt x="4550" y="25820"/>
                  </a:cubicBezTo>
                  <a:lnTo>
                    <a:pt x="4550" y="25809"/>
                  </a:lnTo>
                  <a:cubicBezTo>
                    <a:pt x="4561" y="25843"/>
                    <a:pt x="4584" y="25877"/>
                    <a:pt x="4606" y="25900"/>
                  </a:cubicBezTo>
                  <a:lnTo>
                    <a:pt x="4674" y="26069"/>
                  </a:lnTo>
                  <a:cubicBezTo>
                    <a:pt x="4697" y="26125"/>
                    <a:pt x="4731" y="26193"/>
                    <a:pt x="4754" y="26261"/>
                  </a:cubicBezTo>
                  <a:cubicBezTo>
                    <a:pt x="4787" y="26317"/>
                    <a:pt x="4810" y="26374"/>
                    <a:pt x="4832" y="26442"/>
                  </a:cubicBezTo>
                  <a:cubicBezTo>
                    <a:pt x="4889" y="26554"/>
                    <a:pt x="4934" y="26667"/>
                    <a:pt x="4990" y="26791"/>
                  </a:cubicBezTo>
                  <a:cubicBezTo>
                    <a:pt x="5092" y="27029"/>
                    <a:pt x="5216" y="27254"/>
                    <a:pt x="5341" y="27480"/>
                  </a:cubicBezTo>
                  <a:cubicBezTo>
                    <a:pt x="5374" y="27536"/>
                    <a:pt x="5408" y="27604"/>
                    <a:pt x="5442" y="27661"/>
                  </a:cubicBezTo>
                  <a:cubicBezTo>
                    <a:pt x="5464" y="27694"/>
                    <a:pt x="5476" y="27729"/>
                    <a:pt x="5499" y="27751"/>
                  </a:cubicBezTo>
                  <a:cubicBezTo>
                    <a:pt x="5510" y="27785"/>
                    <a:pt x="5521" y="27807"/>
                    <a:pt x="5544" y="27830"/>
                  </a:cubicBezTo>
                  <a:lnTo>
                    <a:pt x="5645" y="28000"/>
                  </a:lnTo>
                  <a:cubicBezTo>
                    <a:pt x="5690" y="28056"/>
                    <a:pt x="5724" y="28101"/>
                    <a:pt x="5758" y="28158"/>
                  </a:cubicBezTo>
                  <a:lnTo>
                    <a:pt x="5860" y="28293"/>
                  </a:lnTo>
                  <a:cubicBezTo>
                    <a:pt x="5848" y="28429"/>
                    <a:pt x="5848" y="28564"/>
                    <a:pt x="5860" y="28688"/>
                  </a:cubicBezTo>
                  <a:lnTo>
                    <a:pt x="5893" y="28993"/>
                  </a:lnTo>
                  <a:cubicBezTo>
                    <a:pt x="5916" y="29083"/>
                    <a:pt x="5928" y="29185"/>
                    <a:pt x="5950" y="29275"/>
                  </a:cubicBezTo>
                  <a:cubicBezTo>
                    <a:pt x="5995" y="29478"/>
                    <a:pt x="6029" y="29681"/>
                    <a:pt x="6074" y="29885"/>
                  </a:cubicBezTo>
                  <a:cubicBezTo>
                    <a:pt x="6142" y="30201"/>
                    <a:pt x="6199" y="30528"/>
                    <a:pt x="6255" y="30845"/>
                  </a:cubicBezTo>
                  <a:cubicBezTo>
                    <a:pt x="6277" y="31025"/>
                    <a:pt x="6300" y="31206"/>
                    <a:pt x="6334" y="31386"/>
                  </a:cubicBezTo>
                  <a:cubicBezTo>
                    <a:pt x="6345" y="31545"/>
                    <a:pt x="6357" y="31703"/>
                    <a:pt x="6379" y="31861"/>
                  </a:cubicBezTo>
                  <a:cubicBezTo>
                    <a:pt x="6379" y="32019"/>
                    <a:pt x="6390" y="32188"/>
                    <a:pt x="6402" y="32346"/>
                  </a:cubicBezTo>
                  <a:cubicBezTo>
                    <a:pt x="6402" y="32538"/>
                    <a:pt x="6413" y="32741"/>
                    <a:pt x="6413" y="32933"/>
                  </a:cubicBezTo>
                  <a:lnTo>
                    <a:pt x="6413" y="33904"/>
                  </a:lnTo>
                  <a:cubicBezTo>
                    <a:pt x="6413" y="34254"/>
                    <a:pt x="6413" y="34593"/>
                    <a:pt x="6424" y="34931"/>
                  </a:cubicBezTo>
                  <a:lnTo>
                    <a:pt x="6424" y="35100"/>
                  </a:lnTo>
                  <a:cubicBezTo>
                    <a:pt x="6368" y="34965"/>
                    <a:pt x="6312" y="34829"/>
                    <a:pt x="6244" y="34694"/>
                  </a:cubicBezTo>
                  <a:cubicBezTo>
                    <a:pt x="6221" y="34626"/>
                    <a:pt x="6176" y="34548"/>
                    <a:pt x="6142" y="34468"/>
                  </a:cubicBezTo>
                  <a:cubicBezTo>
                    <a:pt x="6108" y="34390"/>
                    <a:pt x="6063" y="34299"/>
                    <a:pt x="6018" y="34209"/>
                  </a:cubicBezTo>
                  <a:lnTo>
                    <a:pt x="5883" y="33971"/>
                  </a:lnTo>
                  <a:cubicBezTo>
                    <a:pt x="5871" y="33961"/>
                    <a:pt x="5860" y="33938"/>
                    <a:pt x="5848" y="33915"/>
                  </a:cubicBezTo>
                  <a:cubicBezTo>
                    <a:pt x="5837" y="33904"/>
                    <a:pt x="5826" y="33893"/>
                    <a:pt x="5815" y="33870"/>
                  </a:cubicBezTo>
                  <a:cubicBezTo>
                    <a:pt x="5780" y="33836"/>
                    <a:pt x="5747" y="33791"/>
                    <a:pt x="5713" y="33757"/>
                  </a:cubicBezTo>
                  <a:cubicBezTo>
                    <a:pt x="5634" y="33667"/>
                    <a:pt x="5555" y="33588"/>
                    <a:pt x="5476" y="33509"/>
                  </a:cubicBezTo>
                  <a:lnTo>
                    <a:pt x="5442" y="33441"/>
                  </a:lnTo>
                  <a:cubicBezTo>
                    <a:pt x="5431" y="33419"/>
                    <a:pt x="5419" y="33384"/>
                    <a:pt x="5408" y="33362"/>
                  </a:cubicBezTo>
                  <a:cubicBezTo>
                    <a:pt x="5386" y="33317"/>
                    <a:pt x="5363" y="33271"/>
                    <a:pt x="5351" y="33226"/>
                  </a:cubicBezTo>
                  <a:cubicBezTo>
                    <a:pt x="5341" y="33193"/>
                    <a:pt x="5318" y="33170"/>
                    <a:pt x="5318" y="33136"/>
                  </a:cubicBezTo>
                  <a:lnTo>
                    <a:pt x="5318" y="33148"/>
                  </a:lnTo>
                  <a:cubicBezTo>
                    <a:pt x="5295" y="33091"/>
                    <a:pt x="5284" y="33046"/>
                    <a:pt x="5261" y="32990"/>
                  </a:cubicBezTo>
                  <a:cubicBezTo>
                    <a:pt x="5250" y="32944"/>
                    <a:pt x="5239" y="32899"/>
                    <a:pt x="5216" y="32854"/>
                  </a:cubicBezTo>
                  <a:cubicBezTo>
                    <a:pt x="5193" y="32764"/>
                    <a:pt x="5171" y="32662"/>
                    <a:pt x="5137" y="32571"/>
                  </a:cubicBezTo>
                  <a:cubicBezTo>
                    <a:pt x="5126" y="32526"/>
                    <a:pt x="5126" y="32493"/>
                    <a:pt x="5115" y="32448"/>
                  </a:cubicBezTo>
                  <a:cubicBezTo>
                    <a:pt x="5103" y="32403"/>
                    <a:pt x="5092" y="32368"/>
                    <a:pt x="5092" y="32323"/>
                  </a:cubicBezTo>
                  <a:cubicBezTo>
                    <a:pt x="5081" y="32245"/>
                    <a:pt x="5058" y="32177"/>
                    <a:pt x="5047" y="32097"/>
                  </a:cubicBezTo>
                  <a:lnTo>
                    <a:pt x="5047" y="31984"/>
                  </a:lnTo>
                  <a:cubicBezTo>
                    <a:pt x="5035" y="31951"/>
                    <a:pt x="5035" y="31917"/>
                    <a:pt x="5035" y="31883"/>
                  </a:cubicBezTo>
                  <a:cubicBezTo>
                    <a:pt x="5025" y="31816"/>
                    <a:pt x="5025" y="31748"/>
                    <a:pt x="5025" y="31680"/>
                  </a:cubicBezTo>
                  <a:cubicBezTo>
                    <a:pt x="5013" y="31612"/>
                    <a:pt x="5013" y="31545"/>
                    <a:pt x="5013" y="31477"/>
                  </a:cubicBezTo>
                  <a:lnTo>
                    <a:pt x="5013" y="31284"/>
                  </a:lnTo>
                  <a:cubicBezTo>
                    <a:pt x="5013" y="31228"/>
                    <a:pt x="5025" y="31172"/>
                    <a:pt x="5025" y="31116"/>
                  </a:cubicBezTo>
                  <a:cubicBezTo>
                    <a:pt x="5025" y="31070"/>
                    <a:pt x="5035" y="31025"/>
                    <a:pt x="5035" y="30980"/>
                  </a:cubicBezTo>
                  <a:cubicBezTo>
                    <a:pt x="5035" y="30957"/>
                    <a:pt x="5035" y="30935"/>
                    <a:pt x="5047" y="30923"/>
                  </a:cubicBezTo>
                  <a:cubicBezTo>
                    <a:pt x="5070" y="30912"/>
                    <a:pt x="5092" y="30890"/>
                    <a:pt x="5103" y="30855"/>
                  </a:cubicBezTo>
                  <a:cubicBezTo>
                    <a:pt x="5148" y="30709"/>
                    <a:pt x="5193" y="30551"/>
                    <a:pt x="5239" y="30404"/>
                  </a:cubicBezTo>
                  <a:cubicBezTo>
                    <a:pt x="5284" y="30268"/>
                    <a:pt x="5329" y="30133"/>
                    <a:pt x="5351" y="29997"/>
                  </a:cubicBezTo>
                  <a:cubicBezTo>
                    <a:pt x="5351" y="29990"/>
                    <a:pt x="5357" y="29982"/>
                    <a:pt x="5361" y="29974"/>
                  </a:cubicBezTo>
                  <a:lnTo>
                    <a:pt x="5361" y="29974"/>
                  </a:lnTo>
                  <a:cubicBezTo>
                    <a:pt x="5359" y="29975"/>
                    <a:pt x="5356" y="29975"/>
                    <a:pt x="5351" y="29975"/>
                  </a:cubicBezTo>
                  <a:cubicBezTo>
                    <a:pt x="5363" y="29952"/>
                    <a:pt x="5363" y="29930"/>
                    <a:pt x="5374" y="29907"/>
                  </a:cubicBezTo>
                  <a:lnTo>
                    <a:pt x="5374" y="29885"/>
                  </a:lnTo>
                  <a:cubicBezTo>
                    <a:pt x="5386" y="29862"/>
                    <a:pt x="5386" y="29851"/>
                    <a:pt x="5386" y="29829"/>
                  </a:cubicBezTo>
                  <a:cubicBezTo>
                    <a:pt x="5397" y="29749"/>
                    <a:pt x="5408" y="29659"/>
                    <a:pt x="5419" y="29568"/>
                  </a:cubicBezTo>
                  <a:cubicBezTo>
                    <a:pt x="5431" y="29490"/>
                    <a:pt x="5442" y="29410"/>
                    <a:pt x="5442" y="29332"/>
                  </a:cubicBezTo>
                  <a:cubicBezTo>
                    <a:pt x="5442" y="29287"/>
                    <a:pt x="5442" y="29241"/>
                    <a:pt x="5454" y="29196"/>
                  </a:cubicBezTo>
                  <a:lnTo>
                    <a:pt x="5454" y="29061"/>
                  </a:lnTo>
                  <a:cubicBezTo>
                    <a:pt x="5454" y="29026"/>
                    <a:pt x="5442" y="28981"/>
                    <a:pt x="5442" y="28948"/>
                  </a:cubicBezTo>
                  <a:cubicBezTo>
                    <a:pt x="5442" y="28868"/>
                    <a:pt x="5431" y="28790"/>
                    <a:pt x="5419" y="28710"/>
                  </a:cubicBezTo>
                  <a:cubicBezTo>
                    <a:pt x="5397" y="28609"/>
                    <a:pt x="5374" y="28496"/>
                    <a:pt x="5318" y="28394"/>
                  </a:cubicBezTo>
                  <a:cubicBezTo>
                    <a:pt x="5273" y="28304"/>
                    <a:pt x="5193" y="28236"/>
                    <a:pt x="5092" y="28191"/>
                  </a:cubicBezTo>
                  <a:cubicBezTo>
                    <a:pt x="5016" y="28166"/>
                    <a:pt x="4934" y="28153"/>
                    <a:pt x="4850" y="28153"/>
                  </a:cubicBezTo>
                  <a:cubicBezTo>
                    <a:pt x="4821" y="28153"/>
                    <a:pt x="4793" y="28155"/>
                    <a:pt x="4764" y="28158"/>
                  </a:cubicBezTo>
                  <a:cubicBezTo>
                    <a:pt x="4652" y="28180"/>
                    <a:pt x="4561" y="28236"/>
                    <a:pt x="4471" y="28304"/>
                  </a:cubicBezTo>
                  <a:cubicBezTo>
                    <a:pt x="4392" y="28372"/>
                    <a:pt x="4325" y="28462"/>
                    <a:pt x="4279" y="28564"/>
                  </a:cubicBezTo>
                  <a:cubicBezTo>
                    <a:pt x="4223" y="28677"/>
                    <a:pt x="4212" y="28801"/>
                    <a:pt x="4223" y="28925"/>
                  </a:cubicBezTo>
                  <a:cubicBezTo>
                    <a:pt x="4223" y="28981"/>
                    <a:pt x="4245" y="29038"/>
                    <a:pt x="4257" y="29094"/>
                  </a:cubicBezTo>
                  <a:lnTo>
                    <a:pt x="4290" y="29196"/>
                  </a:lnTo>
                  <a:cubicBezTo>
                    <a:pt x="4302" y="29230"/>
                    <a:pt x="4313" y="29252"/>
                    <a:pt x="4313" y="29287"/>
                  </a:cubicBezTo>
                  <a:cubicBezTo>
                    <a:pt x="4325" y="29297"/>
                    <a:pt x="4325" y="29309"/>
                    <a:pt x="4335" y="29332"/>
                  </a:cubicBezTo>
                  <a:cubicBezTo>
                    <a:pt x="4358" y="29365"/>
                    <a:pt x="4370" y="29410"/>
                    <a:pt x="4392" y="29455"/>
                  </a:cubicBezTo>
                  <a:cubicBezTo>
                    <a:pt x="4403" y="29490"/>
                    <a:pt x="4426" y="29523"/>
                    <a:pt x="4448" y="29558"/>
                  </a:cubicBezTo>
                  <a:cubicBezTo>
                    <a:pt x="4460" y="29591"/>
                    <a:pt x="4483" y="29625"/>
                    <a:pt x="4493" y="29659"/>
                  </a:cubicBezTo>
                  <a:cubicBezTo>
                    <a:pt x="4528" y="29704"/>
                    <a:pt x="4550" y="29738"/>
                    <a:pt x="4573" y="29783"/>
                  </a:cubicBezTo>
                  <a:cubicBezTo>
                    <a:pt x="4596" y="29817"/>
                    <a:pt x="4618" y="29862"/>
                    <a:pt x="4641" y="29896"/>
                  </a:cubicBezTo>
                  <a:lnTo>
                    <a:pt x="4708" y="29997"/>
                  </a:lnTo>
                  <a:cubicBezTo>
                    <a:pt x="4742" y="30065"/>
                    <a:pt x="4787" y="30133"/>
                    <a:pt x="4821" y="30201"/>
                  </a:cubicBezTo>
                  <a:cubicBezTo>
                    <a:pt x="4821" y="30212"/>
                    <a:pt x="4821" y="30212"/>
                    <a:pt x="4832" y="30212"/>
                  </a:cubicBezTo>
                  <a:lnTo>
                    <a:pt x="4821" y="30212"/>
                  </a:lnTo>
                  <a:cubicBezTo>
                    <a:pt x="4844" y="30246"/>
                    <a:pt x="4855" y="30280"/>
                    <a:pt x="4866" y="30314"/>
                  </a:cubicBezTo>
                  <a:cubicBezTo>
                    <a:pt x="4877" y="30325"/>
                    <a:pt x="4877" y="30348"/>
                    <a:pt x="4889" y="30359"/>
                  </a:cubicBezTo>
                  <a:lnTo>
                    <a:pt x="4889" y="30404"/>
                  </a:lnTo>
                  <a:lnTo>
                    <a:pt x="4889" y="30483"/>
                  </a:lnTo>
                  <a:lnTo>
                    <a:pt x="4855" y="30788"/>
                  </a:lnTo>
                  <a:cubicBezTo>
                    <a:pt x="4844" y="30890"/>
                    <a:pt x="4844" y="31003"/>
                    <a:pt x="4832" y="31104"/>
                  </a:cubicBezTo>
                  <a:lnTo>
                    <a:pt x="4832" y="31194"/>
                  </a:lnTo>
                  <a:lnTo>
                    <a:pt x="4832" y="31274"/>
                  </a:lnTo>
                  <a:lnTo>
                    <a:pt x="4832" y="31386"/>
                  </a:lnTo>
                  <a:cubicBezTo>
                    <a:pt x="4844" y="31409"/>
                    <a:pt x="4844" y="31442"/>
                    <a:pt x="4844" y="31465"/>
                  </a:cubicBezTo>
                  <a:lnTo>
                    <a:pt x="4844" y="31477"/>
                  </a:lnTo>
                  <a:lnTo>
                    <a:pt x="4844" y="31488"/>
                  </a:lnTo>
                  <a:cubicBezTo>
                    <a:pt x="4844" y="31545"/>
                    <a:pt x="4855" y="31612"/>
                    <a:pt x="4855" y="31668"/>
                  </a:cubicBezTo>
                  <a:cubicBezTo>
                    <a:pt x="4855" y="31736"/>
                    <a:pt x="4866" y="31793"/>
                    <a:pt x="4877" y="31861"/>
                  </a:cubicBezTo>
                  <a:cubicBezTo>
                    <a:pt x="4877" y="31906"/>
                    <a:pt x="4889" y="31962"/>
                    <a:pt x="4889" y="32007"/>
                  </a:cubicBezTo>
                  <a:cubicBezTo>
                    <a:pt x="4900" y="32064"/>
                    <a:pt x="4912" y="32109"/>
                    <a:pt x="4922" y="32154"/>
                  </a:cubicBezTo>
                  <a:cubicBezTo>
                    <a:pt x="4934" y="32222"/>
                    <a:pt x="4945" y="32278"/>
                    <a:pt x="4957" y="32335"/>
                  </a:cubicBezTo>
                  <a:lnTo>
                    <a:pt x="4957" y="32346"/>
                  </a:lnTo>
                  <a:cubicBezTo>
                    <a:pt x="4968" y="32380"/>
                    <a:pt x="4979" y="32413"/>
                    <a:pt x="4979" y="32448"/>
                  </a:cubicBezTo>
                  <a:cubicBezTo>
                    <a:pt x="5002" y="32493"/>
                    <a:pt x="5013" y="32549"/>
                    <a:pt x="5025" y="32594"/>
                  </a:cubicBezTo>
                  <a:cubicBezTo>
                    <a:pt x="5025" y="32617"/>
                    <a:pt x="5035" y="32651"/>
                    <a:pt x="5047" y="32674"/>
                  </a:cubicBezTo>
                  <a:cubicBezTo>
                    <a:pt x="5070" y="32730"/>
                    <a:pt x="5081" y="32786"/>
                    <a:pt x="5103" y="32842"/>
                  </a:cubicBezTo>
                  <a:cubicBezTo>
                    <a:pt x="5126" y="32922"/>
                    <a:pt x="5148" y="32990"/>
                    <a:pt x="5183" y="33068"/>
                  </a:cubicBezTo>
                  <a:cubicBezTo>
                    <a:pt x="5193" y="33103"/>
                    <a:pt x="5205" y="33136"/>
                    <a:pt x="5216" y="33181"/>
                  </a:cubicBezTo>
                  <a:cubicBezTo>
                    <a:pt x="5228" y="33193"/>
                    <a:pt x="5228" y="33204"/>
                    <a:pt x="5239" y="33215"/>
                  </a:cubicBezTo>
                  <a:lnTo>
                    <a:pt x="5273" y="33283"/>
                  </a:lnTo>
                  <a:cubicBezTo>
                    <a:pt x="5273" y="33294"/>
                    <a:pt x="5273" y="33294"/>
                    <a:pt x="5284" y="33306"/>
                  </a:cubicBezTo>
                  <a:cubicBezTo>
                    <a:pt x="5250" y="33283"/>
                    <a:pt x="5216" y="33249"/>
                    <a:pt x="5193" y="33226"/>
                  </a:cubicBezTo>
                  <a:cubicBezTo>
                    <a:pt x="5148" y="33159"/>
                    <a:pt x="5103" y="33103"/>
                    <a:pt x="5058" y="33046"/>
                  </a:cubicBezTo>
                  <a:cubicBezTo>
                    <a:pt x="4990" y="32967"/>
                    <a:pt x="4934" y="32877"/>
                    <a:pt x="4866" y="32809"/>
                  </a:cubicBezTo>
                  <a:cubicBezTo>
                    <a:pt x="4832" y="32764"/>
                    <a:pt x="4799" y="32730"/>
                    <a:pt x="4764" y="32696"/>
                  </a:cubicBezTo>
                  <a:cubicBezTo>
                    <a:pt x="4731" y="32651"/>
                    <a:pt x="4686" y="32617"/>
                    <a:pt x="4652" y="32571"/>
                  </a:cubicBezTo>
                  <a:lnTo>
                    <a:pt x="4652" y="32561"/>
                  </a:lnTo>
                  <a:cubicBezTo>
                    <a:pt x="4629" y="32538"/>
                    <a:pt x="4618" y="32515"/>
                    <a:pt x="4606" y="32504"/>
                  </a:cubicBezTo>
                  <a:cubicBezTo>
                    <a:pt x="4596" y="32481"/>
                    <a:pt x="4584" y="32459"/>
                    <a:pt x="4573" y="32448"/>
                  </a:cubicBezTo>
                  <a:cubicBezTo>
                    <a:pt x="4573" y="32448"/>
                    <a:pt x="4561" y="32448"/>
                    <a:pt x="4561" y="32436"/>
                  </a:cubicBezTo>
                  <a:cubicBezTo>
                    <a:pt x="4558" y="32433"/>
                    <a:pt x="4555" y="32429"/>
                    <a:pt x="4553" y="32425"/>
                  </a:cubicBezTo>
                  <a:lnTo>
                    <a:pt x="4553" y="32425"/>
                  </a:lnTo>
                  <a:cubicBezTo>
                    <a:pt x="4561" y="32427"/>
                    <a:pt x="4561" y="32436"/>
                    <a:pt x="4561" y="32436"/>
                  </a:cubicBezTo>
                  <a:cubicBezTo>
                    <a:pt x="4561" y="32426"/>
                    <a:pt x="4561" y="32425"/>
                    <a:pt x="4553" y="32425"/>
                  </a:cubicBezTo>
                  <a:lnTo>
                    <a:pt x="4553" y="32425"/>
                  </a:lnTo>
                  <a:cubicBezTo>
                    <a:pt x="4553" y="32425"/>
                    <a:pt x="4553" y="32425"/>
                    <a:pt x="4553" y="32425"/>
                  </a:cubicBezTo>
                  <a:lnTo>
                    <a:pt x="4553" y="32425"/>
                  </a:lnTo>
                  <a:cubicBezTo>
                    <a:pt x="4553" y="32425"/>
                    <a:pt x="4552" y="32425"/>
                    <a:pt x="4550" y="32425"/>
                  </a:cubicBezTo>
                  <a:cubicBezTo>
                    <a:pt x="4551" y="32425"/>
                    <a:pt x="4552" y="32425"/>
                    <a:pt x="4553" y="32425"/>
                  </a:cubicBezTo>
                  <a:lnTo>
                    <a:pt x="4553" y="32425"/>
                  </a:lnTo>
                  <a:cubicBezTo>
                    <a:pt x="4549" y="32418"/>
                    <a:pt x="4547" y="32410"/>
                    <a:pt x="4539" y="32403"/>
                  </a:cubicBezTo>
                  <a:lnTo>
                    <a:pt x="4539" y="32403"/>
                  </a:lnTo>
                  <a:lnTo>
                    <a:pt x="4550" y="32413"/>
                  </a:lnTo>
                  <a:cubicBezTo>
                    <a:pt x="4539" y="32403"/>
                    <a:pt x="4539" y="32391"/>
                    <a:pt x="4528" y="32391"/>
                  </a:cubicBezTo>
                  <a:lnTo>
                    <a:pt x="4528" y="32380"/>
                  </a:lnTo>
                  <a:cubicBezTo>
                    <a:pt x="4471" y="32301"/>
                    <a:pt x="4426" y="32233"/>
                    <a:pt x="4370" y="32154"/>
                  </a:cubicBezTo>
                  <a:lnTo>
                    <a:pt x="4200" y="31951"/>
                  </a:lnTo>
                  <a:cubicBezTo>
                    <a:pt x="4144" y="31883"/>
                    <a:pt x="4087" y="31826"/>
                    <a:pt x="4019" y="31770"/>
                  </a:cubicBezTo>
                  <a:cubicBezTo>
                    <a:pt x="3952" y="31703"/>
                    <a:pt x="3884" y="31646"/>
                    <a:pt x="3816" y="31590"/>
                  </a:cubicBezTo>
                  <a:cubicBezTo>
                    <a:pt x="3802" y="31580"/>
                    <a:pt x="3787" y="31577"/>
                    <a:pt x="3773" y="31577"/>
                  </a:cubicBezTo>
                  <a:cubicBezTo>
                    <a:pt x="3754" y="31577"/>
                    <a:pt x="3734" y="31583"/>
                    <a:pt x="3715" y="31590"/>
                  </a:cubicBezTo>
                  <a:cubicBezTo>
                    <a:pt x="3692" y="31578"/>
                    <a:pt x="3681" y="31555"/>
                    <a:pt x="3658" y="31545"/>
                  </a:cubicBezTo>
                  <a:cubicBezTo>
                    <a:pt x="3647" y="31522"/>
                    <a:pt x="3625" y="31499"/>
                    <a:pt x="3602" y="31465"/>
                  </a:cubicBezTo>
                  <a:cubicBezTo>
                    <a:pt x="3579" y="31432"/>
                    <a:pt x="3568" y="31397"/>
                    <a:pt x="3545" y="31364"/>
                  </a:cubicBezTo>
                  <a:cubicBezTo>
                    <a:pt x="3500" y="31274"/>
                    <a:pt x="3467" y="31183"/>
                    <a:pt x="3432" y="31093"/>
                  </a:cubicBezTo>
                  <a:cubicBezTo>
                    <a:pt x="3376" y="30935"/>
                    <a:pt x="3342" y="30788"/>
                    <a:pt x="3308" y="30630"/>
                  </a:cubicBezTo>
                  <a:cubicBezTo>
                    <a:pt x="3263" y="30449"/>
                    <a:pt x="3218" y="30258"/>
                    <a:pt x="3139" y="30077"/>
                  </a:cubicBezTo>
                  <a:cubicBezTo>
                    <a:pt x="3105" y="29975"/>
                    <a:pt x="3071" y="29885"/>
                    <a:pt x="3026" y="29794"/>
                  </a:cubicBezTo>
                  <a:cubicBezTo>
                    <a:pt x="2981" y="29693"/>
                    <a:pt x="2935" y="29603"/>
                    <a:pt x="2879" y="29512"/>
                  </a:cubicBezTo>
                  <a:lnTo>
                    <a:pt x="2812" y="29377"/>
                  </a:lnTo>
                  <a:cubicBezTo>
                    <a:pt x="2789" y="29332"/>
                    <a:pt x="2755" y="29297"/>
                    <a:pt x="2721" y="29252"/>
                  </a:cubicBezTo>
                  <a:cubicBezTo>
                    <a:pt x="2699" y="29207"/>
                    <a:pt x="2665" y="29174"/>
                    <a:pt x="2631" y="29139"/>
                  </a:cubicBezTo>
                  <a:cubicBezTo>
                    <a:pt x="2597" y="29106"/>
                    <a:pt x="2563" y="29061"/>
                    <a:pt x="2529" y="29026"/>
                  </a:cubicBezTo>
                  <a:cubicBezTo>
                    <a:pt x="2461" y="28959"/>
                    <a:pt x="2383" y="28880"/>
                    <a:pt x="2303" y="28812"/>
                  </a:cubicBezTo>
                  <a:cubicBezTo>
                    <a:pt x="2247" y="28778"/>
                    <a:pt x="2190" y="28733"/>
                    <a:pt x="2123" y="28710"/>
                  </a:cubicBezTo>
                  <a:cubicBezTo>
                    <a:pt x="2067" y="28688"/>
                    <a:pt x="2021" y="28677"/>
                    <a:pt x="1976" y="28665"/>
                  </a:cubicBezTo>
                  <a:cubicBezTo>
                    <a:pt x="1925" y="28660"/>
                    <a:pt x="1877" y="28657"/>
                    <a:pt x="1831" y="28657"/>
                  </a:cubicBezTo>
                  <a:cubicBezTo>
                    <a:pt x="1784" y="28657"/>
                    <a:pt x="1739" y="28660"/>
                    <a:pt x="1694" y="28665"/>
                  </a:cubicBezTo>
                  <a:cubicBezTo>
                    <a:pt x="1581" y="28677"/>
                    <a:pt x="1480" y="28700"/>
                    <a:pt x="1377" y="28745"/>
                  </a:cubicBezTo>
                  <a:cubicBezTo>
                    <a:pt x="1287" y="28778"/>
                    <a:pt x="1197" y="28835"/>
                    <a:pt x="1107" y="28891"/>
                  </a:cubicBezTo>
                  <a:cubicBezTo>
                    <a:pt x="1051" y="28925"/>
                    <a:pt x="1005" y="28970"/>
                    <a:pt x="960" y="29026"/>
                  </a:cubicBezTo>
                  <a:cubicBezTo>
                    <a:pt x="926" y="29083"/>
                    <a:pt x="892" y="29139"/>
                    <a:pt x="870" y="29207"/>
                  </a:cubicBezTo>
                  <a:cubicBezTo>
                    <a:pt x="858" y="29241"/>
                    <a:pt x="847" y="29275"/>
                    <a:pt x="847" y="29309"/>
                  </a:cubicBezTo>
                  <a:lnTo>
                    <a:pt x="847" y="29410"/>
                  </a:lnTo>
                  <a:cubicBezTo>
                    <a:pt x="847" y="29433"/>
                    <a:pt x="858" y="29467"/>
                    <a:pt x="858" y="29501"/>
                  </a:cubicBezTo>
                  <a:cubicBezTo>
                    <a:pt x="870" y="29523"/>
                    <a:pt x="881" y="29535"/>
                    <a:pt x="881" y="29558"/>
                  </a:cubicBezTo>
                  <a:cubicBezTo>
                    <a:pt x="926" y="29659"/>
                    <a:pt x="994" y="29738"/>
                    <a:pt x="1061" y="29817"/>
                  </a:cubicBezTo>
                  <a:cubicBezTo>
                    <a:pt x="1096" y="29862"/>
                    <a:pt x="1129" y="29907"/>
                    <a:pt x="1163" y="29941"/>
                  </a:cubicBezTo>
                  <a:cubicBezTo>
                    <a:pt x="1209" y="29975"/>
                    <a:pt x="1242" y="30009"/>
                    <a:pt x="1287" y="30043"/>
                  </a:cubicBezTo>
                  <a:cubicBezTo>
                    <a:pt x="1367" y="30099"/>
                    <a:pt x="1445" y="30155"/>
                    <a:pt x="1536" y="30201"/>
                  </a:cubicBezTo>
                  <a:cubicBezTo>
                    <a:pt x="1615" y="30246"/>
                    <a:pt x="1705" y="30291"/>
                    <a:pt x="1784" y="30336"/>
                  </a:cubicBezTo>
                  <a:cubicBezTo>
                    <a:pt x="1874" y="30381"/>
                    <a:pt x="1954" y="30438"/>
                    <a:pt x="2032" y="30483"/>
                  </a:cubicBezTo>
                  <a:cubicBezTo>
                    <a:pt x="2112" y="30539"/>
                    <a:pt x="2190" y="30596"/>
                    <a:pt x="2258" y="30664"/>
                  </a:cubicBezTo>
                  <a:cubicBezTo>
                    <a:pt x="2303" y="30697"/>
                    <a:pt x="2348" y="30743"/>
                    <a:pt x="2383" y="30788"/>
                  </a:cubicBezTo>
                  <a:cubicBezTo>
                    <a:pt x="2473" y="30890"/>
                    <a:pt x="2541" y="30991"/>
                    <a:pt x="2619" y="31093"/>
                  </a:cubicBezTo>
                  <a:cubicBezTo>
                    <a:pt x="2699" y="31206"/>
                    <a:pt x="2777" y="31307"/>
                    <a:pt x="2857" y="31409"/>
                  </a:cubicBezTo>
                  <a:lnTo>
                    <a:pt x="2857" y="31397"/>
                  </a:lnTo>
                  <a:cubicBezTo>
                    <a:pt x="2890" y="31442"/>
                    <a:pt x="2935" y="31477"/>
                    <a:pt x="2981" y="31510"/>
                  </a:cubicBezTo>
                  <a:cubicBezTo>
                    <a:pt x="3139" y="31646"/>
                    <a:pt x="3319" y="31736"/>
                    <a:pt x="3500" y="31826"/>
                  </a:cubicBezTo>
                  <a:cubicBezTo>
                    <a:pt x="3590" y="31883"/>
                    <a:pt x="3670" y="31928"/>
                    <a:pt x="3760" y="31974"/>
                  </a:cubicBezTo>
                  <a:cubicBezTo>
                    <a:pt x="3839" y="32019"/>
                    <a:pt x="3929" y="32075"/>
                    <a:pt x="4008" y="32120"/>
                  </a:cubicBezTo>
                  <a:cubicBezTo>
                    <a:pt x="4031" y="32142"/>
                    <a:pt x="4064" y="32165"/>
                    <a:pt x="4099" y="32188"/>
                  </a:cubicBezTo>
                  <a:cubicBezTo>
                    <a:pt x="4167" y="32255"/>
                    <a:pt x="4234" y="32323"/>
                    <a:pt x="4290" y="32391"/>
                  </a:cubicBezTo>
                  <a:cubicBezTo>
                    <a:pt x="4302" y="32413"/>
                    <a:pt x="4313" y="32425"/>
                    <a:pt x="4325" y="32448"/>
                  </a:cubicBezTo>
                  <a:cubicBezTo>
                    <a:pt x="4370" y="32504"/>
                    <a:pt x="4403" y="32561"/>
                    <a:pt x="4448" y="32617"/>
                  </a:cubicBezTo>
                  <a:lnTo>
                    <a:pt x="4437" y="32617"/>
                  </a:lnTo>
                  <a:cubicBezTo>
                    <a:pt x="4460" y="32639"/>
                    <a:pt x="4471" y="32662"/>
                    <a:pt x="4483" y="32684"/>
                  </a:cubicBezTo>
                  <a:lnTo>
                    <a:pt x="4483" y="32674"/>
                  </a:lnTo>
                  <a:cubicBezTo>
                    <a:pt x="4493" y="32684"/>
                    <a:pt x="4493" y="32707"/>
                    <a:pt x="4505" y="32719"/>
                  </a:cubicBezTo>
                  <a:lnTo>
                    <a:pt x="4516" y="32719"/>
                  </a:lnTo>
                  <a:lnTo>
                    <a:pt x="4516" y="32730"/>
                  </a:lnTo>
                  <a:cubicBezTo>
                    <a:pt x="4573" y="32820"/>
                    <a:pt x="4641" y="32899"/>
                    <a:pt x="4697" y="32990"/>
                  </a:cubicBezTo>
                  <a:lnTo>
                    <a:pt x="4900" y="33226"/>
                  </a:lnTo>
                  <a:lnTo>
                    <a:pt x="5103" y="33429"/>
                  </a:lnTo>
                  <a:cubicBezTo>
                    <a:pt x="5171" y="33486"/>
                    <a:pt x="5239" y="33542"/>
                    <a:pt x="5306" y="33610"/>
                  </a:cubicBezTo>
                  <a:lnTo>
                    <a:pt x="5341" y="33644"/>
                  </a:lnTo>
                  <a:cubicBezTo>
                    <a:pt x="5351" y="33655"/>
                    <a:pt x="5351" y="33655"/>
                    <a:pt x="5351" y="33667"/>
                  </a:cubicBezTo>
                  <a:cubicBezTo>
                    <a:pt x="5476" y="33825"/>
                    <a:pt x="5600" y="33994"/>
                    <a:pt x="5724" y="34152"/>
                  </a:cubicBezTo>
                  <a:cubicBezTo>
                    <a:pt x="5735" y="34175"/>
                    <a:pt x="5747" y="34186"/>
                    <a:pt x="5758" y="34209"/>
                  </a:cubicBezTo>
                  <a:cubicBezTo>
                    <a:pt x="5747" y="34209"/>
                    <a:pt x="5735" y="34197"/>
                    <a:pt x="5724" y="34197"/>
                  </a:cubicBezTo>
                  <a:cubicBezTo>
                    <a:pt x="5622" y="34141"/>
                    <a:pt x="5510" y="34107"/>
                    <a:pt x="5397" y="34084"/>
                  </a:cubicBezTo>
                  <a:cubicBezTo>
                    <a:pt x="5306" y="34051"/>
                    <a:pt x="5216" y="34039"/>
                    <a:pt x="5126" y="34017"/>
                  </a:cubicBezTo>
                  <a:cubicBezTo>
                    <a:pt x="5047" y="33994"/>
                    <a:pt x="4968" y="33971"/>
                    <a:pt x="4877" y="33961"/>
                  </a:cubicBezTo>
                  <a:cubicBezTo>
                    <a:pt x="4799" y="33938"/>
                    <a:pt x="4719" y="33926"/>
                    <a:pt x="4641" y="33904"/>
                  </a:cubicBezTo>
                  <a:cubicBezTo>
                    <a:pt x="4629" y="33904"/>
                    <a:pt x="4606" y="33904"/>
                    <a:pt x="4596" y="33893"/>
                  </a:cubicBezTo>
                  <a:cubicBezTo>
                    <a:pt x="4561" y="33893"/>
                    <a:pt x="4528" y="33881"/>
                    <a:pt x="4483" y="33870"/>
                  </a:cubicBezTo>
                  <a:lnTo>
                    <a:pt x="4483" y="33870"/>
                  </a:lnTo>
                  <a:cubicBezTo>
                    <a:pt x="4483" y="33870"/>
                    <a:pt x="4483" y="33871"/>
                    <a:pt x="4483" y="33871"/>
                  </a:cubicBezTo>
                  <a:lnTo>
                    <a:pt x="4483" y="33871"/>
                  </a:lnTo>
                  <a:cubicBezTo>
                    <a:pt x="4479" y="33870"/>
                    <a:pt x="4475" y="33870"/>
                    <a:pt x="4471" y="33870"/>
                  </a:cubicBezTo>
                  <a:cubicBezTo>
                    <a:pt x="4460" y="33870"/>
                    <a:pt x="4448" y="33870"/>
                    <a:pt x="4426" y="33859"/>
                  </a:cubicBezTo>
                  <a:cubicBezTo>
                    <a:pt x="4370" y="33848"/>
                    <a:pt x="4302" y="33836"/>
                    <a:pt x="4234" y="33825"/>
                  </a:cubicBezTo>
                  <a:lnTo>
                    <a:pt x="3692" y="33723"/>
                  </a:lnTo>
                  <a:lnTo>
                    <a:pt x="3421" y="33690"/>
                  </a:lnTo>
                  <a:cubicBezTo>
                    <a:pt x="3376" y="33678"/>
                    <a:pt x="3331" y="33678"/>
                    <a:pt x="3286" y="33667"/>
                  </a:cubicBezTo>
                  <a:cubicBezTo>
                    <a:pt x="3229" y="33667"/>
                    <a:pt x="3184" y="33655"/>
                    <a:pt x="3139" y="33644"/>
                  </a:cubicBezTo>
                  <a:cubicBezTo>
                    <a:pt x="3083" y="33633"/>
                    <a:pt x="3038" y="33622"/>
                    <a:pt x="2981" y="33599"/>
                  </a:cubicBezTo>
                  <a:cubicBezTo>
                    <a:pt x="2823" y="33542"/>
                    <a:pt x="2654" y="33475"/>
                    <a:pt x="2496" y="33407"/>
                  </a:cubicBezTo>
                  <a:cubicBezTo>
                    <a:pt x="2315" y="33339"/>
                    <a:pt x="2134" y="33261"/>
                    <a:pt x="1954" y="33181"/>
                  </a:cubicBezTo>
                  <a:cubicBezTo>
                    <a:pt x="1784" y="33103"/>
                    <a:pt x="1603" y="33035"/>
                    <a:pt x="1423" y="32967"/>
                  </a:cubicBezTo>
                  <a:cubicBezTo>
                    <a:pt x="1303" y="32933"/>
                    <a:pt x="1177" y="32899"/>
                    <a:pt x="1049" y="32899"/>
                  </a:cubicBezTo>
                  <a:cubicBezTo>
                    <a:pt x="1008" y="32899"/>
                    <a:pt x="967" y="32902"/>
                    <a:pt x="926" y="32910"/>
                  </a:cubicBezTo>
                  <a:cubicBezTo>
                    <a:pt x="813" y="32944"/>
                    <a:pt x="712" y="33012"/>
                    <a:pt x="644" y="33113"/>
                  </a:cubicBezTo>
                  <a:cubicBezTo>
                    <a:pt x="576" y="33226"/>
                    <a:pt x="519" y="33351"/>
                    <a:pt x="531" y="33475"/>
                  </a:cubicBezTo>
                  <a:cubicBezTo>
                    <a:pt x="542" y="33599"/>
                    <a:pt x="599" y="33712"/>
                    <a:pt x="678" y="33803"/>
                  </a:cubicBezTo>
                  <a:cubicBezTo>
                    <a:pt x="757" y="33893"/>
                    <a:pt x="858" y="33961"/>
                    <a:pt x="960" y="34006"/>
                  </a:cubicBezTo>
                  <a:cubicBezTo>
                    <a:pt x="1073" y="34062"/>
                    <a:pt x="1209" y="34096"/>
                    <a:pt x="1332" y="34107"/>
                  </a:cubicBezTo>
                  <a:cubicBezTo>
                    <a:pt x="1377" y="34107"/>
                    <a:pt x="1423" y="34112"/>
                    <a:pt x="1471" y="34112"/>
                  </a:cubicBezTo>
                  <a:cubicBezTo>
                    <a:pt x="1496" y="34112"/>
                    <a:pt x="1521" y="34111"/>
                    <a:pt x="1547" y="34107"/>
                  </a:cubicBezTo>
                  <a:cubicBezTo>
                    <a:pt x="1592" y="34107"/>
                    <a:pt x="1648" y="34096"/>
                    <a:pt x="1705" y="34084"/>
                  </a:cubicBezTo>
                  <a:lnTo>
                    <a:pt x="1705" y="34084"/>
                  </a:lnTo>
                  <a:lnTo>
                    <a:pt x="1694" y="34096"/>
                  </a:lnTo>
                  <a:cubicBezTo>
                    <a:pt x="1728" y="34084"/>
                    <a:pt x="1773" y="34073"/>
                    <a:pt x="1806" y="34073"/>
                  </a:cubicBezTo>
                  <a:cubicBezTo>
                    <a:pt x="1841" y="34062"/>
                    <a:pt x="1886" y="34051"/>
                    <a:pt x="1919" y="34039"/>
                  </a:cubicBezTo>
                  <a:lnTo>
                    <a:pt x="2021" y="34006"/>
                  </a:lnTo>
                  <a:cubicBezTo>
                    <a:pt x="2055" y="34006"/>
                    <a:pt x="2077" y="33994"/>
                    <a:pt x="2112" y="33983"/>
                  </a:cubicBezTo>
                  <a:cubicBezTo>
                    <a:pt x="2236" y="33938"/>
                    <a:pt x="2371" y="33893"/>
                    <a:pt x="2496" y="33870"/>
                  </a:cubicBezTo>
                  <a:cubicBezTo>
                    <a:pt x="2563" y="33859"/>
                    <a:pt x="2619" y="33848"/>
                    <a:pt x="2687" y="33836"/>
                  </a:cubicBezTo>
                  <a:lnTo>
                    <a:pt x="2890" y="33803"/>
                  </a:lnTo>
                  <a:cubicBezTo>
                    <a:pt x="2902" y="33803"/>
                    <a:pt x="2913" y="33791"/>
                    <a:pt x="2925" y="33780"/>
                  </a:cubicBezTo>
                  <a:cubicBezTo>
                    <a:pt x="2925" y="33791"/>
                    <a:pt x="2935" y="33791"/>
                    <a:pt x="2947" y="33791"/>
                  </a:cubicBezTo>
                  <a:cubicBezTo>
                    <a:pt x="2970" y="33803"/>
                    <a:pt x="2992" y="33813"/>
                    <a:pt x="3015" y="33813"/>
                  </a:cubicBezTo>
                  <a:cubicBezTo>
                    <a:pt x="3060" y="33825"/>
                    <a:pt x="3116" y="33848"/>
                    <a:pt x="3161" y="33848"/>
                  </a:cubicBezTo>
                  <a:cubicBezTo>
                    <a:pt x="3252" y="33870"/>
                    <a:pt x="3342" y="33881"/>
                    <a:pt x="3432" y="33893"/>
                  </a:cubicBezTo>
                  <a:cubicBezTo>
                    <a:pt x="3534" y="33904"/>
                    <a:pt x="3625" y="33926"/>
                    <a:pt x="3726" y="33938"/>
                  </a:cubicBezTo>
                  <a:lnTo>
                    <a:pt x="4268" y="34039"/>
                  </a:lnTo>
                  <a:cubicBezTo>
                    <a:pt x="4460" y="34073"/>
                    <a:pt x="4652" y="34107"/>
                    <a:pt x="4832" y="34152"/>
                  </a:cubicBezTo>
                  <a:lnTo>
                    <a:pt x="4844" y="34152"/>
                  </a:lnTo>
                  <a:cubicBezTo>
                    <a:pt x="4922" y="34164"/>
                    <a:pt x="5002" y="34186"/>
                    <a:pt x="5081" y="34197"/>
                  </a:cubicBezTo>
                  <a:lnTo>
                    <a:pt x="5070" y="34197"/>
                  </a:lnTo>
                  <a:cubicBezTo>
                    <a:pt x="5261" y="34232"/>
                    <a:pt x="5442" y="34265"/>
                    <a:pt x="5622" y="34333"/>
                  </a:cubicBezTo>
                  <a:cubicBezTo>
                    <a:pt x="5668" y="34344"/>
                    <a:pt x="5713" y="34367"/>
                    <a:pt x="5758" y="34390"/>
                  </a:cubicBezTo>
                  <a:cubicBezTo>
                    <a:pt x="5792" y="34400"/>
                    <a:pt x="5837" y="34435"/>
                    <a:pt x="5871" y="34446"/>
                  </a:cubicBezTo>
                  <a:cubicBezTo>
                    <a:pt x="5883" y="34457"/>
                    <a:pt x="5905" y="34457"/>
                    <a:pt x="5916" y="34457"/>
                  </a:cubicBezTo>
                  <a:lnTo>
                    <a:pt x="5928" y="34468"/>
                  </a:lnTo>
                  <a:cubicBezTo>
                    <a:pt x="5939" y="34502"/>
                    <a:pt x="5961" y="34536"/>
                    <a:pt x="5984" y="34570"/>
                  </a:cubicBezTo>
                  <a:cubicBezTo>
                    <a:pt x="6029" y="34661"/>
                    <a:pt x="6074" y="34751"/>
                    <a:pt x="6131" y="34841"/>
                  </a:cubicBezTo>
                  <a:cubicBezTo>
                    <a:pt x="6164" y="34920"/>
                    <a:pt x="6199" y="34999"/>
                    <a:pt x="6244" y="35078"/>
                  </a:cubicBezTo>
                  <a:cubicBezTo>
                    <a:pt x="6300" y="35202"/>
                    <a:pt x="6368" y="35326"/>
                    <a:pt x="6424" y="35451"/>
                  </a:cubicBezTo>
                  <a:lnTo>
                    <a:pt x="6424" y="35473"/>
                  </a:lnTo>
                  <a:cubicBezTo>
                    <a:pt x="6424" y="35642"/>
                    <a:pt x="6424" y="35812"/>
                    <a:pt x="6435" y="35981"/>
                  </a:cubicBezTo>
                  <a:cubicBezTo>
                    <a:pt x="6435" y="36038"/>
                    <a:pt x="6447" y="36083"/>
                    <a:pt x="6447" y="36139"/>
                  </a:cubicBezTo>
                  <a:lnTo>
                    <a:pt x="6447" y="36207"/>
                  </a:lnTo>
                  <a:cubicBezTo>
                    <a:pt x="6458" y="36229"/>
                    <a:pt x="6458" y="36252"/>
                    <a:pt x="6458" y="36275"/>
                  </a:cubicBezTo>
                  <a:lnTo>
                    <a:pt x="6458" y="36229"/>
                  </a:lnTo>
                  <a:cubicBezTo>
                    <a:pt x="6458" y="36297"/>
                    <a:pt x="6458" y="36365"/>
                    <a:pt x="6470" y="36422"/>
                  </a:cubicBezTo>
                  <a:lnTo>
                    <a:pt x="6470" y="36399"/>
                  </a:lnTo>
                  <a:cubicBezTo>
                    <a:pt x="6480" y="36591"/>
                    <a:pt x="6503" y="36783"/>
                    <a:pt x="6526" y="36974"/>
                  </a:cubicBezTo>
                  <a:lnTo>
                    <a:pt x="6593" y="37516"/>
                  </a:lnTo>
                  <a:cubicBezTo>
                    <a:pt x="6639" y="37833"/>
                    <a:pt x="6673" y="38160"/>
                    <a:pt x="6706" y="38476"/>
                  </a:cubicBezTo>
                  <a:cubicBezTo>
                    <a:pt x="6718" y="38657"/>
                    <a:pt x="6741" y="38838"/>
                    <a:pt x="6751" y="39018"/>
                  </a:cubicBezTo>
                  <a:lnTo>
                    <a:pt x="6819" y="39560"/>
                  </a:lnTo>
                  <a:cubicBezTo>
                    <a:pt x="6842" y="39729"/>
                    <a:pt x="6876" y="39899"/>
                    <a:pt x="6921" y="40068"/>
                  </a:cubicBezTo>
                  <a:cubicBezTo>
                    <a:pt x="6955" y="40226"/>
                    <a:pt x="6989" y="40384"/>
                    <a:pt x="7034" y="40542"/>
                  </a:cubicBezTo>
                  <a:cubicBezTo>
                    <a:pt x="7068" y="40655"/>
                    <a:pt x="7170" y="40723"/>
                    <a:pt x="7282" y="40723"/>
                  </a:cubicBezTo>
                  <a:lnTo>
                    <a:pt x="7350" y="40723"/>
                  </a:lnTo>
                  <a:cubicBezTo>
                    <a:pt x="7463" y="40689"/>
                    <a:pt x="7553" y="40565"/>
                    <a:pt x="7531" y="40441"/>
                  </a:cubicBezTo>
                  <a:cubicBezTo>
                    <a:pt x="7497" y="40271"/>
                    <a:pt x="7486" y="40090"/>
                    <a:pt x="7474" y="39922"/>
                  </a:cubicBezTo>
                  <a:cubicBezTo>
                    <a:pt x="7451" y="39764"/>
                    <a:pt x="7441" y="39594"/>
                    <a:pt x="7429" y="39436"/>
                  </a:cubicBezTo>
                  <a:cubicBezTo>
                    <a:pt x="7395" y="39086"/>
                    <a:pt x="7373" y="38736"/>
                    <a:pt x="7350" y="38397"/>
                  </a:cubicBezTo>
                  <a:cubicBezTo>
                    <a:pt x="7328" y="38058"/>
                    <a:pt x="7293" y="37720"/>
                    <a:pt x="7260" y="37381"/>
                  </a:cubicBezTo>
                  <a:cubicBezTo>
                    <a:pt x="7271" y="37358"/>
                    <a:pt x="7282" y="37347"/>
                    <a:pt x="7282" y="37336"/>
                  </a:cubicBezTo>
                  <a:cubicBezTo>
                    <a:pt x="7328" y="37257"/>
                    <a:pt x="7373" y="37189"/>
                    <a:pt x="7418" y="37122"/>
                  </a:cubicBezTo>
                  <a:cubicBezTo>
                    <a:pt x="7474" y="37042"/>
                    <a:pt x="7519" y="36952"/>
                    <a:pt x="7576" y="36873"/>
                  </a:cubicBezTo>
                  <a:cubicBezTo>
                    <a:pt x="7632" y="36794"/>
                    <a:pt x="7689" y="36715"/>
                    <a:pt x="7745" y="36625"/>
                  </a:cubicBezTo>
                  <a:cubicBezTo>
                    <a:pt x="7779" y="36580"/>
                    <a:pt x="7813" y="36535"/>
                    <a:pt x="7835" y="36489"/>
                  </a:cubicBezTo>
                  <a:cubicBezTo>
                    <a:pt x="7858" y="36455"/>
                    <a:pt x="7880" y="36433"/>
                    <a:pt x="7903" y="36399"/>
                  </a:cubicBezTo>
                  <a:cubicBezTo>
                    <a:pt x="7915" y="36387"/>
                    <a:pt x="7926" y="36377"/>
                    <a:pt x="7937" y="36354"/>
                  </a:cubicBezTo>
                  <a:cubicBezTo>
                    <a:pt x="8005" y="36275"/>
                    <a:pt x="8061" y="36196"/>
                    <a:pt x="8129" y="36106"/>
                  </a:cubicBezTo>
                  <a:cubicBezTo>
                    <a:pt x="8186" y="36049"/>
                    <a:pt x="8242" y="35993"/>
                    <a:pt x="8299" y="35925"/>
                  </a:cubicBezTo>
                  <a:lnTo>
                    <a:pt x="8434" y="35790"/>
                  </a:lnTo>
                  <a:cubicBezTo>
                    <a:pt x="8535" y="35699"/>
                    <a:pt x="8637" y="35597"/>
                    <a:pt x="8738" y="35507"/>
                  </a:cubicBezTo>
                  <a:cubicBezTo>
                    <a:pt x="8908" y="35349"/>
                    <a:pt x="9089" y="35191"/>
                    <a:pt x="9247" y="35022"/>
                  </a:cubicBezTo>
                  <a:cubicBezTo>
                    <a:pt x="9292" y="34977"/>
                    <a:pt x="9325" y="34931"/>
                    <a:pt x="9371" y="34886"/>
                  </a:cubicBezTo>
                  <a:cubicBezTo>
                    <a:pt x="9393" y="34852"/>
                    <a:pt x="9428" y="34829"/>
                    <a:pt x="9450" y="34796"/>
                  </a:cubicBezTo>
                  <a:cubicBezTo>
                    <a:pt x="9518" y="34784"/>
                    <a:pt x="9586" y="34762"/>
                    <a:pt x="9642" y="34751"/>
                  </a:cubicBezTo>
                  <a:cubicBezTo>
                    <a:pt x="9709" y="34728"/>
                    <a:pt x="9766" y="34717"/>
                    <a:pt x="9822" y="34694"/>
                  </a:cubicBezTo>
                  <a:cubicBezTo>
                    <a:pt x="9879" y="34671"/>
                    <a:pt x="9935" y="34649"/>
                    <a:pt x="9992" y="34638"/>
                  </a:cubicBezTo>
                  <a:cubicBezTo>
                    <a:pt x="10048" y="34626"/>
                    <a:pt x="10105" y="34604"/>
                    <a:pt x="10161" y="34593"/>
                  </a:cubicBezTo>
                  <a:cubicBezTo>
                    <a:pt x="10263" y="34581"/>
                    <a:pt x="10364" y="34570"/>
                    <a:pt x="10466" y="34548"/>
                  </a:cubicBezTo>
                  <a:cubicBezTo>
                    <a:pt x="10534" y="34536"/>
                    <a:pt x="10602" y="34525"/>
                    <a:pt x="10669" y="34502"/>
                  </a:cubicBezTo>
                  <a:cubicBezTo>
                    <a:pt x="10737" y="34480"/>
                    <a:pt x="10805" y="34457"/>
                    <a:pt x="10861" y="34423"/>
                  </a:cubicBezTo>
                  <a:cubicBezTo>
                    <a:pt x="10918" y="34390"/>
                    <a:pt x="10963" y="34344"/>
                    <a:pt x="11008" y="34299"/>
                  </a:cubicBezTo>
                  <a:cubicBezTo>
                    <a:pt x="11076" y="34220"/>
                    <a:pt x="11132" y="34129"/>
                    <a:pt x="11177" y="34039"/>
                  </a:cubicBezTo>
                  <a:cubicBezTo>
                    <a:pt x="11234" y="33938"/>
                    <a:pt x="11290" y="33836"/>
                    <a:pt x="11312" y="33723"/>
                  </a:cubicBezTo>
                  <a:cubicBezTo>
                    <a:pt x="11347" y="33588"/>
                    <a:pt x="11369" y="33441"/>
                    <a:pt x="11290" y="33317"/>
                  </a:cubicBezTo>
                  <a:cubicBezTo>
                    <a:pt x="11267" y="33271"/>
                    <a:pt x="11222" y="33226"/>
                    <a:pt x="11166" y="33193"/>
                  </a:cubicBezTo>
                  <a:cubicBezTo>
                    <a:pt x="11121" y="33148"/>
                    <a:pt x="11053" y="33136"/>
                    <a:pt x="10986" y="33125"/>
                  </a:cubicBezTo>
                  <a:cubicBezTo>
                    <a:pt x="10906" y="33125"/>
                    <a:pt x="10827" y="33136"/>
                    <a:pt x="10748" y="33148"/>
                  </a:cubicBezTo>
                  <a:lnTo>
                    <a:pt x="10579" y="33181"/>
                  </a:lnTo>
                  <a:lnTo>
                    <a:pt x="10477" y="33215"/>
                  </a:lnTo>
                  <a:cubicBezTo>
                    <a:pt x="10444" y="33215"/>
                    <a:pt x="10421" y="33226"/>
                    <a:pt x="10398" y="33238"/>
                  </a:cubicBezTo>
                  <a:cubicBezTo>
                    <a:pt x="10274" y="33283"/>
                    <a:pt x="10161" y="33339"/>
                    <a:pt x="10060" y="33407"/>
                  </a:cubicBezTo>
                  <a:cubicBezTo>
                    <a:pt x="9935" y="33486"/>
                    <a:pt x="9811" y="33588"/>
                    <a:pt x="9721" y="33712"/>
                  </a:cubicBezTo>
                  <a:cubicBezTo>
                    <a:pt x="9619" y="33836"/>
                    <a:pt x="9551" y="33971"/>
                    <a:pt x="9495" y="34119"/>
                  </a:cubicBezTo>
                  <a:cubicBezTo>
                    <a:pt x="9461" y="34232"/>
                    <a:pt x="9428" y="34344"/>
                    <a:pt x="9393" y="34468"/>
                  </a:cubicBezTo>
                  <a:cubicBezTo>
                    <a:pt x="9382" y="34502"/>
                    <a:pt x="9371" y="34536"/>
                    <a:pt x="9348" y="34570"/>
                  </a:cubicBezTo>
                  <a:cubicBezTo>
                    <a:pt x="9348" y="34581"/>
                    <a:pt x="9337" y="34593"/>
                    <a:pt x="9325" y="34604"/>
                  </a:cubicBezTo>
                  <a:cubicBezTo>
                    <a:pt x="9305" y="34645"/>
                    <a:pt x="9275" y="34677"/>
                    <a:pt x="9244" y="34717"/>
                  </a:cubicBezTo>
                  <a:lnTo>
                    <a:pt x="9244" y="34717"/>
                  </a:lnTo>
                  <a:cubicBezTo>
                    <a:pt x="9245" y="34717"/>
                    <a:pt x="9246" y="34717"/>
                    <a:pt x="9247" y="34717"/>
                  </a:cubicBezTo>
                  <a:cubicBezTo>
                    <a:pt x="9224" y="34739"/>
                    <a:pt x="9202" y="34762"/>
                    <a:pt x="9179" y="34796"/>
                  </a:cubicBezTo>
                  <a:cubicBezTo>
                    <a:pt x="9100" y="34875"/>
                    <a:pt x="9021" y="34965"/>
                    <a:pt x="8931" y="35055"/>
                  </a:cubicBezTo>
                  <a:lnTo>
                    <a:pt x="8705" y="35281"/>
                  </a:lnTo>
                  <a:cubicBezTo>
                    <a:pt x="8615" y="35371"/>
                    <a:pt x="8524" y="35451"/>
                    <a:pt x="8434" y="35541"/>
                  </a:cubicBezTo>
                  <a:lnTo>
                    <a:pt x="8332" y="35642"/>
                  </a:lnTo>
                  <a:cubicBezTo>
                    <a:pt x="8287" y="35687"/>
                    <a:pt x="8242" y="35733"/>
                    <a:pt x="8208" y="35778"/>
                  </a:cubicBezTo>
                  <a:lnTo>
                    <a:pt x="8208" y="35767"/>
                  </a:lnTo>
                  <a:cubicBezTo>
                    <a:pt x="8163" y="35812"/>
                    <a:pt x="8118" y="35868"/>
                    <a:pt x="8073" y="35913"/>
                  </a:cubicBezTo>
                  <a:cubicBezTo>
                    <a:pt x="8050" y="35958"/>
                    <a:pt x="8016" y="35993"/>
                    <a:pt x="7982" y="36026"/>
                  </a:cubicBezTo>
                  <a:cubicBezTo>
                    <a:pt x="7915" y="36116"/>
                    <a:pt x="7835" y="36219"/>
                    <a:pt x="7767" y="36320"/>
                  </a:cubicBezTo>
                  <a:cubicBezTo>
                    <a:pt x="7700" y="36422"/>
                    <a:pt x="7632" y="36512"/>
                    <a:pt x="7564" y="36613"/>
                  </a:cubicBezTo>
                  <a:cubicBezTo>
                    <a:pt x="7497" y="36715"/>
                    <a:pt x="7441" y="36816"/>
                    <a:pt x="7373" y="36918"/>
                  </a:cubicBezTo>
                  <a:cubicBezTo>
                    <a:pt x="7328" y="36986"/>
                    <a:pt x="7282" y="37065"/>
                    <a:pt x="7237" y="37133"/>
                  </a:cubicBezTo>
                  <a:cubicBezTo>
                    <a:pt x="7203" y="36873"/>
                    <a:pt x="7180" y="36625"/>
                    <a:pt x="7158" y="36365"/>
                  </a:cubicBezTo>
                  <a:cubicBezTo>
                    <a:pt x="7147" y="36309"/>
                    <a:pt x="7147" y="36241"/>
                    <a:pt x="7147" y="36184"/>
                  </a:cubicBezTo>
                  <a:cubicBezTo>
                    <a:pt x="7147" y="36162"/>
                    <a:pt x="7147" y="36139"/>
                    <a:pt x="7135" y="36116"/>
                  </a:cubicBezTo>
                  <a:lnTo>
                    <a:pt x="7135" y="36106"/>
                  </a:lnTo>
                  <a:cubicBezTo>
                    <a:pt x="7135" y="36004"/>
                    <a:pt x="7124" y="35913"/>
                    <a:pt x="7124" y="35812"/>
                  </a:cubicBezTo>
                  <a:lnTo>
                    <a:pt x="7124" y="35191"/>
                  </a:lnTo>
                  <a:lnTo>
                    <a:pt x="7124" y="33904"/>
                  </a:lnTo>
                  <a:cubicBezTo>
                    <a:pt x="7124" y="33509"/>
                    <a:pt x="7113" y="33103"/>
                    <a:pt x="7102" y="32707"/>
                  </a:cubicBezTo>
                  <a:cubicBezTo>
                    <a:pt x="7102" y="32515"/>
                    <a:pt x="7090" y="32323"/>
                    <a:pt x="7079" y="32142"/>
                  </a:cubicBezTo>
                  <a:cubicBezTo>
                    <a:pt x="7079" y="32109"/>
                    <a:pt x="7079" y="32075"/>
                    <a:pt x="7068" y="32052"/>
                  </a:cubicBezTo>
                  <a:cubicBezTo>
                    <a:pt x="7113" y="31939"/>
                    <a:pt x="7147" y="31838"/>
                    <a:pt x="7180" y="31725"/>
                  </a:cubicBezTo>
                  <a:lnTo>
                    <a:pt x="7180" y="31713"/>
                  </a:lnTo>
                  <a:cubicBezTo>
                    <a:pt x="7293" y="31409"/>
                    <a:pt x="7406" y="31093"/>
                    <a:pt x="7519" y="30777"/>
                  </a:cubicBezTo>
                  <a:cubicBezTo>
                    <a:pt x="7576" y="30630"/>
                    <a:pt x="7644" y="30483"/>
                    <a:pt x="7700" y="30336"/>
                  </a:cubicBezTo>
                  <a:cubicBezTo>
                    <a:pt x="7722" y="30280"/>
                    <a:pt x="7757" y="30223"/>
                    <a:pt x="7779" y="30155"/>
                  </a:cubicBezTo>
                  <a:cubicBezTo>
                    <a:pt x="7790" y="30145"/>
                    <a:pt x="7790" y="30133"/>
                    <a:pt x="7802" y="30110"/>
                  </a:cubicBezTo>
                  <a:cubicBezTo>
                    <a:pt x="7824" y="30088"/>
                    <a:pt x="7847" y="30054"/>
                    <a:pt x="7880" y="30020"/>
                  </a:cubicBezTo>
                  <a:cubicBezTo>
                    <a:pt x="8050" y="29839"/>
                    <a:pt x="8219" y="29659"/>
                    <a:pt x="8400" y="29490"/>
                  </a:cubicBezTo>
                  <a:cubicBezTo>
                    <a:pt x="8467" y="29422"/>
                    <a:pt x="8547" y="29365"/>
                    <a:pt x="8626" y="29309"/>
                  </a:cubicBezTo>
                  <a:cubicBezTo>
                    <a:pt x="8693" y="29264"/>
                    <a:pt x="8750" y="29230"/>
                    <a:pt x="8818" y="29185"/>
                  </a:cubicBezTo>
                  <a:cubicBezTo>
                    <a:pt x="8840" y="29174"/>
                    <a:pt x="8874" y="29151"/>
                    <a:pt x="8896" y="29139"/>
                  </a:cubicBezTo>
                  <a:lnTo>
                    <a:pt x="8999" y="29072"/>
                  </a:lnTo>
                  <a:cubicBezTo>
                    <a:pt x="9032" y="29061"/>
                    <a:pt x="9066" y="29038"/>
                    <a:pt x="9089" y="29026"/>
                  </a:cubicBezTo>
                  <a:cubicBezTo>
                    <a:pt x="9122" y="29004"/>
                    <a:pt x="9157" y="28993"/>
                    <a:pt x="9190" y="28970"/>
                  </a:cubicBezTo>
                  <a:cubicBezTo>
                    <a:pt x="9247" y="28936"/>
                    <a:pt x="9315" y="28914"/>
                    <a:pt x="9382" y="28880"/>
                  </a:cubicBezTo>
                  <a:cubicBezTo>
                    <a:pt x="9473" y="28835"/>
                    <a:pt x="9574" y="28790"/>
                    <a:pt x="9676" y="28745"/>
                  </a:cubicBezTo>
                  <a:cubicBezTo>
                    <a:pt x="9777" y="28700"/>
                    <a:pt x="9890" y="28643"/>
                    <a:pt x="9992" y="28597"/>
                  </a:cubicBezTo>
                  <a:cubicBezTo>
                    <a:pt x="10082" y="28564"/>
                    <a:pt x="10173" y="28530"/>
                    <a:pt x="10263" y="28485"/>
                  </a:cubicBezTo>
                  <a:cubicBezTo>
                    <a:pt x="10308" y="28474"/>
                    <a:pt x="10353" y="28451"/>
                    <a:pt x="10398" y="28429"/>
                  </a:cubicBezTo>
                  <a:cubicBezTo>
                    <a:pt x="10454" y="28406"/>
                    <a:pt x="10511" y="28394"/>
                    <a:pt x="10567" y="28372"/>
                  </a:cubicBezTo>
                  <a:cubicBezTo>
                    <a:pt x="10624" y="28349"/>
                    <a:pt x="10680" y="28327"/>
                    <a:pt x="10748" y="28316"/>
                  </a:cubicBezTo>
                  <a:cubicBezTo>
                    <a:pt x="10805" y="28293"/>
                    <a:pt x="10873" y="28271"/>
                    <a:pt x="10940" y="28248"/>
                  </a:cubicBezTo>
                  <a:cubicBezTo>
                    <a:pt x="10974" y="28236"/>
                    <a:pt x="11008" y="28225"/>
                    <a:pt x="11053" y="28214"/>
                  </a:cubicBezTo>
                  <a:cubicBezTo>
                    <a:pt x="11053" y="28259"/>
                    <a:pt x="11087" y="28304"/>
                    <a:pt x="11132" y="28327"/>
                  </a:cubicBezTo>
                  <a:cubicBezTo>
                    <a:pt x="11200" y="28349"/>
                    <a:pt x="11279" y="28372"/>
                    <a:pt x="11347" y="28394"/>
                  </a:cubicBezTo>
                  <a:cubicBezTo>
                    <a:pt x="11415" y="28417"/>
                    <a:pt x="11471" y="28439"/>
                    <a:pt x="11538" y="28462"/>
                  </a:cubicBezTo>
                  <a:cubicBezTo>
                    <a:pt x="11606" y="28485"/>
                    <a:pt x="11674" y="28496"/>
                    <a:pt x="11741" y="28507"/>
                  </a:cubicBezTo>
                  <a:cubicBezTo>
                    <a:pt x="11809" y="28519"/>
                    <a:pt x="11877" y="28519"/>
                    <a:pt x="11945" y="28519"/>
                  </a:cubicBezTo>
                  <a:lnTo>
                    <a:pt x="12047" y="28519"/>
                  </a:lnTo>
                  <a:cubicBezTo>
                    <a:pt x="12193" y="28507"/>
                    <a:pt x="12340" y="28496"/>
                    <a:pt x="12487" y="28474"/>
                  </a:cubicBezTo>
                  <a:cubicBezTo>
                    <a:pt x="12554" y="28462"/>
                    <a:pt x="12611" y="28439"/>
                    <a:pt x="12679" y="28429"/>
                  </a:cubicBezTo>
                  <a:cubicBezTo>
                    <a:pt x="12735" y="28406"/>
                    <a:pt x="12803" y="28372"/>
                    <a:pt x="12860" y="28338"/>
                  </a:cubicBezTo>
                  <a:cubicBezTo>
                    <a:pt x="12973" y="28281"/>
                    <a:pt x="13085" y="28214"/>
                    <a:pt x="13176" y="28112"/>
                  </a:cubicBezTo>
                  <a:cubicBezTo>
                    <a:pt x="13221" y="28067"/>
                    <a:pt x="13266" y="28000"/>
                    <a:pt x="13289" y="27932"/>
                  </a:cubicBezTo>
                  <a:cubicBezTo>
                    <a:pt x="13299" y="27898"/>
                    <a:pt x="13311" y="27875"/>
                    <a:pt x="13311" y="27842"/>
                  </a:cubicBezTo>
                  <a:cubicBezTo>
                    <a:pt x="13322" y="27807"/>
                    <a:pt x="13322" y="27774"/>
                    <a:pt x="13311" y="27739"/>
                  </a:cubicBezTo>
                  <a:cubicBezTo>
                    <a:pt x="13311" y="27694"/>
                    <a:pt x="13299" y="27661"/>
                    <a:pt x="13277" y="27627"/>
                  </a:cubicBezTo>
                  <a:cubicBezTo>
                    <a:pt x="13266" y="27593"/>
                    <a:pt x="13243" y="27571"/>
                    <a:pt x="13232" y="27536"/>
                  </a:cubicBezTo>
                  <a:cubicBezTo>
                    <a:pt x="13187" y="27480"/>
                    <a:pt x="13141" y="27423"/>
                    <a:pt x="13085" y="27390"/>
                  </a:cubicBezTo>
                  <a:cubicBezTo>
                    <a:pt x="12961" y="27300"/>
                    <a:pt x="12825" y="27243"/>
                    <a:pt x="12667" y="27232"/>
                  </a:cubicBezTo>
                  <a:cubicBezTo>
                    <a:pt x="12611" y="27232"/>
                    <a:pt x="12544" y="27232"/>
                    <a:pt x="12476" y="27243"/>
                  </a:cubicBezTo>
                  <a:lnTo>
                    <a:pt x="12396" y="27243"/>
                  </a:lnTo>
                  <a:cubicBezTo>
                    <a:pt x="12306" y="27265"/>
                    <a:pt x="12205" y="27277"/>
                    <a:pt x="12114" y="27322"/>
                  </a:cubicBezTo>
                  <a:cubicBezTo>
                    <a:pt x="12035" y="27356"/>
                    <a:pt x="11956" y="27390"/>
                    <a:pt x="11877" y="27435"/>
                  </a:cubicBezTo>
                  <a:cubicBezTo>
                    <a:pt x="11798" y="27480"/>
                    <a:pt x="11708" y="27525"/>
                    <a:pt x="11629" y="27571"/>
                  </a:cubicBezTo>
                  <a:cubicBezTo>
                    <a:pt x="11573" y="27616"/>
                    <a:pt x="11505" y="27661"/>
                    <a:pt x="11448" y="27717"/>
                  </a:cubicBezTo>
                  <a:cubicBezTo>
                    <a:pt x="11425" y="27729"/>
                    <a:pt x="11392" y="27751"/>
                    <a:pt x="11369" y="27785"/>
                  </a:cubicBezTo>
                  <a:cubicBezTo>
                    <a:pt x="11358" y="27796"/>
                    <a:pt x="11335" y="27819"/>
                    <a:pt x="11324" y="27842"/>
                  </a:cubicBezTo>
                  <a:lnTo>
                    <a:pt x="11267" y="27898"/>
                  </a:lnTo>
                  <a:cubicBezTo>
                    <a:pt x="11245" y="27920"/>
                    <a:pt x="11222" y="27954"/>
                    <a:pt x="11189" y="27988"/>
                  </a:cubicBezTo>
                  <a:cubicBezTo>
                    <a:pt x="11177" y="28000"/>
                    <a:pt x="11166" y="28010"/>
                    <a:pt x="11144" y="28010"/>
                  </a:cubicBezTo>
                  <a:cubicBezTo>
                    <a:pt x="11132" y="28022"/>
                    <a:pt x="11121" y="28033"/>
                    <a:pt x="11098" y="28045"/>
                  </a:cubicBezTo>
                  <a:cubicBezTo>
                    <a:pt x="11053" y="28067"/>
                    <a:pt x="11008" y="28078"/>
                    <a:pt x="10963" y="28101"/>
                  </a:cubicBezTo>
                  <a:cubicBezTo>
                    <a:pt x="10918" y="28112"/>
                    <a:pt x="10883" y="28123"/>
                    <a:pt x="10838" y="28135"/>
                  </a:cubicBezTo>
                  <a:cubicBezTo>
                    <a:pt x="10771" y="28168"/>
                    <a:pt x="10692" y="28191"/>
                    <a:pt x="10613" y="28225"/>
                  </a:cubicBezTo>
                  <a:cubicBezTo>
                    <a:pt x="10522" y="28248"/>
                    <a:pt x="10444" y="28281"/>
                    <a:pt x="10353" y="28316"/>
                  </a:cubicBezTo>
                  <a:cubicBezTo>
                    <a:pt x="10286" y="28349"/>
                    <a:pt x="10218" y="28372"/>
                    <a:pt x="10150" y="28406"/>
                  </a:cubicBezTo>
                  <a:cubicBezTo>
                    <a:pt x="10071" y="28439"/>
                    <a:pt x="10003" y="28474"/>
                    <a:pt x="9924" y="28507"/>
                  </a:cubicBezTo>
                  <a:cubicBezTo>
                    <a:pt x="9811" y="28552"/>
                    <a:pt x="9709" y="28609"/>
                    <a:pt x="9596" y="28654"/>
                  </a:cubicBezTo>
                  <a:cubicBezTo>
                    <a:pt x="9551" y="28677"/>
                    <a:pt x="9518" y="28700"/>
                    <a:pt x="9473" y="28710"/>
                  </a:cubicBezTo>
                  <a:cubicBezTo>
                    <a:pt x="9428" y="28733"/>
                    <a:pt x="9382" y="28756"/>
                    <a:pt x="9325" y="28778"/>
                  </a:cubicBezTo>
                  <a:cubicBezTo>
                    <a:pt x="9235" y="28835"/>
                    <a:pt x="9134" y="28891"/>
                    <a:pt x="9032" y="28948"/>
                  </a:cubicBezTo>
                  <a:cubicBezTo>
                    <a:pt x="8987" y="28970"/>
                    <a:pt x="8953" y="28993"/>
                    <a:pt x="8908" y="29016"/>
                  </a:cubicBezTo>
                  <a:cubicBezTo>
                    <a:pt x="8863" y="29038"/>
                    <a:pt x="8806" y="29072"/>
                    <a:pt x="8761" y="29106"/>
                  </a:cubicBezTo>
                  <a:cubicBezTo>
                    <a:pt x="8705" y="29151"/>
                    <a:pt x="8637" y="29185"/>
                    <a:pt x="8580" y="29230"/>
                  </a:cubicBezTo>
                  <a:cubicBezTo>
                    <a:pt x="8513" y="29275"/>
                    <a:pt x="8457" y="29320"/>
                    <a:pt x="8400" y="29365"/>
                  </a:cubicBezTo>
                  <a:cubicBezTo>
                    <a:pt x="8332" y="29433"/>
                    <a:pt x="8264" y="29490"/>
                    <a:pt x="8208" y="29546"/>
                  </a:cubicBezTo>
                  <a:lnTo>
                    <a:pt x="8050" y="29704"/>
                  </a:lnTo>
                  <a:cubicBezTo>
                    <a:pt x="8016" y="29749"/>
                    <a:pt x="7971" y="29783"/>
                    <a:pt x="7937" y="29829"/>
                  </a:cubicBezTo>
                  <a:cubicBezTo>
                    <a:pt x="7948" y="29806"/>
                    <a:pt x="7948" y="29794"/>
                    <a:pt x="7960" y="29772"/>
                  </a:cubicBezTo>
                  <a:cubicBezTo>
                    <a:pt x="7982" y="29738"/>
                    <a:pt x="8005" y="29693"/>
                    <a:pt x="8028" y="29659"/>
                  </a:cubicBezTo>
                  <a:cubicBezTo>
                    <a:pt x="8028" y="29648"/>
                    <a:pt x="8038" y="29625"/>
                    <a:pt x="8050" y="29614"/>
                  </a:cubicBezTo>
                  <a:cubicBezTo>
                    <a:pt x="8118" y="29501"/>
                    <a:pt x="8186" y="29399"/>
                    <a:pt x="8242" y="29287"/>
                  </a:cubicBezTo>
                  <a:cubicBezTo>
                    <a:pt x="8309" y="29196"/>
                    <a:pt x="8366" y="29117"/>
                    <a:pt x="8434" y="29026"/>
                  </a:cubicBezTo>
                  <a:cubicBezTo>
                    <a:pt x="8479" y="28959"/>
                    <a:pt x="8535" y="28891"/>
                    <a:pt x="8592" y="28812"/>
                  </a:cubicBezTo>
                  <a:cubicBezTo>
                    <a:pt x="8648" y="28745"/>
                    <a:pt x="8705" y="28677"/>
                    <a:pt x="8761" y="28620"/>
                  </a:cubicBezTo>
                  <a:cubicBezTo>
                    <a:pt x="8829" y="28530"/>
                    <a:pt x="8896" y="28451"/>
                    <a:pt x="8964" y="28372"/>
                  </a:cubicBezTo>
                  <a:cubicBezTo>
                    <a:pt x="9066" y="28271"/>
                    <a:pt x="9157" y="28168"/>
                    <a:pt x="9247" y="28056"/>
                  </a:cubicBezTo>
                  <a:lnTo>
                    <a:pt x="9247" y="28067"/>
                  </a:lnTo>
                  <a:cubicBezTo>
                    <a:pt x="9461" y="27819"/>
                    <a:pt x="9676" y="27559"/>
                    <a:pt x="9902" y="27310"/>
                  </a:cubicBezTo>
                  <a:cubicBezTo>
                    <a:pt x="9912" y="27313"/>
                    <a:pt x="9924" y="27315"/>
                    <a:pt x="9935" y="27315"/>
                  </a:cubicBezTo>
                  <a:cubicBezTo>
                    <a:pt x="9973" y="27315"/>
                    <a:pt x="10014" y="27300"/>
                    <a:pt x="10048" y="27265"/>
                  </a:cubicBezTo>
                  <a:cubicBezTo>
                    <a:pt x="10150" y="27164"/>
                    <a:pt x="10263" y="27051"/>
                    <a:pt x="10387" y="26949"/>
                  </a:cubicBezTo>
                  <a:cubicBezTo>
                    <a:pt x="10444" y="26893"/>
                    <a:pt x="10511" y="26848"/>
                    <a:pt x="10579" y="26803"/>
                  </a:cubicBezTo>
                  <a:cubicBezTo>
                    <a:pt x="10647" y="26758"/>
                    <a:pt x="10715" y="26713"/>
                    <a:pt x="10793" y="26667"/>
                  </a:cubicBezTo>
                  <a:cubicBezTo>
                    <a:pt x="10861" y="26622"/>
                    <a:pt x="10929" y="26588"/>
                    <a:pt x="10996" y="26543"/>
                  </a:cubicBezTo>
                  <a:cubicBezTo>
                    <a:pt x="11144" y="26464"/>
                    <a:pt x="11279" y="26396"/>
                    <a:pt x="11425" y="26317"/>
                  </a:cubicBezTo>
                  <a:cubicBezTo>
                    <a:pt x="11471" y="26294"/>
                    <a:pt x="11516" y="26272"/>
                    <a:pt x="11550" y="26261"/>
                  </a:cubicBezTo>
                  <a:cubicBezTo>
                    <a:pt x="11776" y="26148"/>
                    <a:pt x="11990" y="26035"/>
                    <a:pt x="12205" y="25900"/>
                  </a:cubicBezTo>
                  <a:cubicBezTo>
                    <a:pt x="12318" y="25832"/>
                    <a:pt x="12419" y="25752"/>
                    <a:pt x="12521" y="25674"/>
                  </a:cubicBezTo>
                  <a:cubicBezTo>
                    <a:pt x="12577" y="25640"/>
                    <a:pt x="12622" y="25606"/>
                    <a:pt x="12667" y="25561"/>
                  </a:cubicBezTo>
                  <a:cubicBezTo>
                    <a:pt x="12758" y="25481"/>
                    <a:pt x="12848" y="25414"/>
                    <a:pt x="12916" y="25323"/>
                  </a:cubicBezTo>
                  <a:cubicBezTo>
                    <a:pt x="13198" y="25007"/>
                    <a:pt x="13435" y="24635"/>
                    <a:pt x="13503" y="24206"/>
                  </a:cubicBezTo>
                  <a:cubicBezTo>
                    <a:pt x="13537" y="24003"/>
                    <a:pt x="13525" y="23777"/>
                    <a:pt x="13469" y="23574"/>
                  </a:cubicBezTo>
                  <a:cubicBezTo>
                    <a:pt x="13412" y="23371"/>
                    <a:pt x="13322" y="23178"/>
                    <a:pt x="13153" y="23043"/>
                  </a:cubicBezTo>
                  <a:cubicBezTo>
                    <a:pt x="13011" y="22929"/>
                    <a:pt x="12829" y="22879"/>
                    <a:pt x="12648" y="22879"/>
                  </a:cubicBezTo>
                  <a:cubicBezTo>
                    <a:pt x="12613" y="22879"/>
                    <a:pt x="12578" y="22881"/>
                    <a:pt x="12544" y="22885"/>
                  </a:cubicBezTo>
                  <a:cubicBezTo>
                    <a:pt x="12374" y="22907"/>
                    <a:pt x="12216" y="22964"/>
                    <a:pt x="12069" y="23032"/>
                  </a:cubicBezTo>
                  <a:cubicBezTo>
                    <a:pt x="11990" y="23065"/>
                    <a:pt x="11911" y="23111"/>
                    <a:pt x="11832" y="23145"/>
                  </a:cubicBezTo>
                  <a:cubicBezTo>
                    <a:pt x="11798" y="23168"/>
                    <a:pt x="11776" y="23178"/>
                    <a:pt x="11741" y="23201"/>
                  </a:cubicBezTo>
                  <a:cubicBezTo>
                    <a:pt x="11719" y="23224"/>
                    <a:pt x="11674" y="23235"/>
                    <a:pt x="11651" y="23258"/>
                  </a:cubicBezTo>
                  <a:cubicBezTo>
                    <a:pt x="11471" y="23382"/>
                    <a:pt x="11302" y="23517"/>
                    <a:pt x="11154" y="23675"/>
                  </a:cubicBezTo>
                  <a:cubicBezTo>
                    <a:pt x="11008" y="23833"/>
                    <a:pt x="10883" y="24014"/>
                    <a:pt x="10782" y="24217"/>
                  </a:cubicBezTo>
                  <a:cubicBezTo>
                    <a:pt x="10680" y="24409"/>
                    <a:pt x="10602" y="24613"/>
                    <a:pt x="10545" y="24827"/>
                  </a:cubicBezTo>
                  <a:lnTo>
                    <a:pt x="10477" y="25165"/>
                  </a:lnTo>
                  <a:cubicBezTo>
                    <a:pt x="10454" y="25301"/>
                    <a:pt x="10432" y="25448"/>
                    <a:pt x="10421" y="25594"/>
                  </a:cubicBezTo>
                  <a:cubicBezTo>
                    <a:pt x="10409" y="25674"/>
                    <a:pt x="10409" y="25752"/>
                    <a:pt x="10398" y="25832"/>
                  </a:cubicBezTo>
                  <a:cubicBezTo>
                    <a:pt x="10387" y="25956"/>
                    <a:pt x="10376" y="26080"/>
                    <a:pt x="10353" y="26204"/>
                  </a:cubicBezTo>
                  <a:cubicBezTo>
                    <a:pt x="10342" y="26238"/>
                    <a:pt x="10331" y="26284"/>
                    <a:pt x="10319" y="26317"/>
                  </a:cubicBezTo>
                  <a:cubicBezTo>
                    <a:pt x="10308" y="26340"/>
                    <a:pt x="10308" y="26362"/>
                    <a:pt x="10296" y="26385"/>
                  </a:cubicBezTo>
                  <a:cubicBezTo>
                    <a:pt x="10286" y="26407"/>
                    <a:pt x="10263" y="26442"/>
                    <a:pt x="10251" y="26464"/>
                  </a:cubicBezTo>
                  <a:cubicBezTo>
                    <a:pt x="10150" y="26600"/>
                    <a:pt x="10037" y="26735"/>
                    <a:pt x="9935" y="26871"/>
                  </a:cubicBezTo>
                  <a:cubicBezTo>
                    <a:pt x="9845" y="26983"/>
                    <a:pt x="9754" y="27096"/>
                    <a:pt x="9653" y="27209"/>
                  </a:cubicBezTo>
                  <a:cubicBezTo>
                    <a:pt x="9461" y="27435"/>
                    <a:pt x="9258" y="27672"/>
                    <a:pt x="9055" y="27909"/>
                  </a:cubicBezTo>
                  <a:cubicBezTo>
                    <a:pt x="9021" y="27943"/>
                    <a:pt x="8987" y="27977"/>
                    <a:pt x="8964" y="28010"/>
                  </a:cubicBezTo>
                  <a:lnTo>
                    <a:pt x="8976" y="28000"/>
                  </a:lnTo>
                  <a:lnTo>
                    <a:pt x="8976" y="28000"/>
                  </a:lnTo>
                  <a:cubicBezTo>
                    <a:pt x="8934" y="28052"/>
                    <a:pt x="8892" y="28094"/>
                    <a:pt x="8850" y="28146"/>
                  </a:cubicBezTo>
                  <a:lnTo>
                    <a:pt x="8850" y="28146"/>
                  </a:lnTo>
                  <a:cubicBezTo>
                    <a:pt x="8850" y="28146"/>
                    <a:pt x="8851" y="28146"/>
                    <a:pt x="8851" y="28146"/>
                  </a:cubicBezTo>
                  <a:lnTo>
                    <a:pt x="8844" y="28154"/>
                  </a:lnTo>
                  <a:lnTo>
                    <a:pt x="8844" y="28154"/>
                  </a:lnTo>
                  <a:cubicBezTo>
                    <a:pt x="8846" y="28151"/>
                    <a:pt x="8848" y="28149"/>
                    <a:pt x="8850" y="28146"/>
                  </a:cubicBezTo>
                  <a:lnTo>
                    <a:pt x="8850" y="28146"/>
                  </a:lnTo>
                  <a:cubicBezTo>
                    <a:pt x="8842" y="28147"/>
                    <a:pt x="8841" y="28154"/>
                    <a:pt x="8841" y="28157"/>
                  </a:cubicBezTo>
                  <a:lnTo>
                    <a:pt x="8841" y="28157"/>
                  </a:lnTo>
                  <a:lnTo>
                    <a:pt x="8844" y="28154"/>
                  </a:lnTo>
                  <a:lnTo>
                    <a:pt x="8844" y="28154"/>
                  </a:lnTo>
                  <a:cubicBezTo>
                    <a:pt x="8843" y="28155"/>
                    <a:pt x="8841" y="28156"/>
                    <a:pt x="8840" y="28158"/>
                  </a:cubicBezTo>
                  <a:cubicBezTo>
                    <a:pt x="8840" y="28158"/>
                    <a:pt x="8840" y="28157"/>
                    <a:pt x="8841" y="28157"/>
                  </a:cubicBezTo>
                  <a:lnTo>
                    <a:pt x="8841" y="28157"/>
                  </a:lnTo>
                  <a:lnTo>
                    <a:pt x="8795" y="28203"/>
                  </a:lnTo>
                  <a:cubicBezTo>
                    <a:pt x="8728" y="28271"/>
                    <a:pt x="8671" y="28349"/>
                    <a:pt x="8615" y="28417"/>
                  </a:cubicBezTo>
                  <a:cubicBezTo>
                    <a:pt x="8592" y="28439"/>
                    <a:pt x="8580" y="28462"/>
                    <a:pt x="8558" y="28485"/>
                  </a:cubicBezTo>
                  <a:lnTo>
                    <a:pt x="8558" y="28474"/>
                  </a:lnTo>
                  <a:lnTo>
                    <a:pt x="8558" y="28123"/>
                  </a:lnTo>
                  <a:cubicBezTo>
                    <a:pt x="8558" y="27965"/>
                    <a:pt x="8558" y="27807"/>
                    <a:pt x="8547" y="27649"/>
                  </a:cubicBezTo>
                  <a:cubicBezTo>
                    <a:pt x="8547" y="27559"/>
                    <a:pt x="8535" y="27480"/>
                    <a:pt x="8535" y="27401"/>
                  </a:cubicBezTo>
                  <a:cubicBezTo>
                    <a:pt x="8535" y="27322"/>
                    <a:pt x="8535" y="27254"/>
                    <a:pt x="8524" y="27175"/>
                  </a:cubicBezTo>
                  <a:cubicBezTo>
                    <a:pt x="8535" y="27062"/>
                    <a:pt x="8535" y="26938"/>
                    <a:pt x="8535" y="26825"/>
                  </a:cubicBezTo>
                  <a:cubicBezTo>
                    <a:pt x="8535" y="26713"/>
                    <a:pt x="8547" y="26600"/>
                    <a:pt x="8535" y="26487"/>
                  </a:cubicBezTo>
                  <a:cubicBezTo>
                    <a:pt x="8535" y="26442"/>
                    <a:pt x="8535" y="26385"/>
                    <a:pt x="8524" y="26340"/>
                  </a:cubicBezTo>
                  <a:cubicBezTo>
                    <a:pt x="8513" y="26272"/>
                    <a:pt x="8490" y="26216"/>
                    <a:pt x="8467" y="26159"/>
                  </a:cubicBezTo>
                  <a:lnTo>
                    <a:pt x="8467" y="26058"/>
                  </a:lnTo>
                  <a:cubicBezTo>
                    <a:pt x="8479" y="25967"/>
                    <a:pt x="8479" y="25877"/>
                    <a:pt x="8502" y="25787"/>
                  </a:cubicBezTo>
                  <a:cubicBezTo>
                    <a:pt x="8513" y="25696"/>
                    <a:pt x="8524" y="25606"/>
                    <a:pt x="8547" y="25516"/>
                  </a:cubicBezTo>
                  <a:cubicBezTo>
                    <a:pt x="8558" y="25436"/>
                    <a:pt x="8580" y="25346"/>
                    <a:pt x="8603" y="25267"/>
                  </a:cubicBezTo>
                  <a:cubicBezTo>
                    <a:pt x="8660" y="25019"/>
                    <a:pt x="8716" y="24771"/>
                    <a:pt x="8728" y="24522"/>
                  </a:cubicBezTo>
                  <a:cubicBezTo>
                    <a:pt x="8738" y="24342"/>
                    <a:pt x="8738" y="24161"/>
                    <a:pt x="8705" y="23980"/>
                  </a:cubicBezTo>
                  <a:cubicBezTo>
                    <a:pt x="8671" y="23822"/>
                    <a:pt x="8626" y="23653"/>
                    <a:pt x="8513" y="23529"/>
                  </a:cubicBezTo>
                  <a:cubicBezTo>
                    <a:pt x="8411" y="23404"/>
                    <a:pt x="8276" y="23303"/>
                    <a:pt x="8129" y="23280"/>
                  </a:cubicBezTo>
                  <a:cubicBezTo>
                    <a:pt x="8096" y="23276"/>
                    <a:pt x="8065" y="23273"/>
                    <a:pt x="8035" y="23273"/>
                  </a:cubicBezTo>
                  <a:cubicBezTo>
                    <a:pt x="7993" y="23273"/>
                    <a:pt x="7954" y="23278"/>
                    <a:pt x="7915" y="23291"/>
                  </a:cubicBezTo>
                  <a:cubicBezTo>
                    <a:pt x="7847" y="23303"/>
                    <a:pt x="7802" y="23326"/>
                    <a:pt x="7757" y="23371"/>
                  </a:cubicBezTo>
                  <a:cubicBezTo>
                    <a:pt x="7711" y="23416"/>
                    <a:pt x="7689" y="23484"/>
                    <a:pt x="7689" y="23551"/>
                  </a:cubicBezTo>
                  <a:cubicBezTo>
                    <a:pt x="7677" y="23619"/>
                    <a:pt x="7677" y="23687"/>
                    <a:pt x="7689" y="23765"/>
                  </a:cubicBezTo>
                  <a:cubicBezTo>
                    <a:pt x="7700" y="23890"/>
                    <a:pt x="7734" y="24014"/>
                    <a:pt x="7767" y="24138"/>
                  </a:cubicBezTo>
                  <a:cubicBezTo>
                    <a:pt x="7802" y="24262"/>
                    <a:pt x="7835" y="24375"/>
                    <a:pt x="7870" y="24488"/>
                  </a:cubicBezTo>
                  <a:cubicBezTo>
                    <a:pt x="7892" y="24601"/>
                    <a:pt x="7926" y="24726"/>
                    <a:pt x="7948" y="24838"/>
                  </a:cubicBezTo>
                  <a:lnTo>
                    <a:pt x="8016" y="25177"/>
                  </a:lnTo>
                  <a:lnTo>
                    <a:pt x="8050" y="25346"/>
                  </a:lnTo>
                  <a:cubicBezTo>
                    <a:pt x="8073" y="25403"/>
                    <a:pt x="8084" y="25459"/>
                    <a:pt x="8095" y="25527"/>
                  </a:cubicBezTo>
                  <a:cubicBezTo>
                    <a:pt x="8118" y="25584"/>
                    <a:pt x="8129" y="25651"/>
                    <a:pt x="8151" y="25707"/>
                  </a:cubicBezTo>
                  <a:cubicBezTo>
                    <a:pt x="8163" y="25742"/>
                    <a:pt x="8174" y="25764"/>
                    <a:pt x="8174" y="25798"/>
                  </a:cubicBezTo>
                  <a:lnTo>
                    <a:pt x="8174" y="25922"/>
                  </a:lnTo>
                  <a:cubicBezTo>
                    <a:pt x="8174" y="26046"/>
                    <a:pt x="8186" y="26171"/>
                    <a:pt x="8208" y="26284"/>
                  </a:cubicBezTo>
                  <a:cubicBezTo>
                    <a:pt x="8219" y="26351"/>
                    <a:pt x="8231" y="26419"/>
                    <a:pt x="8242" y="26475"/>
                  </a:cubicBezTo>
                  <a:cubicBezTo>
                    <a:pt x="8253" y="26532"/>
                    <a:pt x="8276" y="26588"/>
                    <a:pt x="8287" y="26645"/>
                  </a:cubicBezTo>
                  <a:cubicBezTo>
                    <a:pt x="8287" y="26713"/>
                    <a:pt x="8287" y="26780"/>
                    <a:pt x="8276" y="26848"/>
                  </a:cubicBezTo>
                  <a:lnTo>
                    <a:pt x="8276" y="27085"/>
                  </a:lnTo>
                  <a:lnTo>
                    <a:pt x="8276" y="27333"/>
                  </a:lnTo>
                  <a:cubicBezTo>
                    <a:pt x="8287" y="27491"/>
                    <a:pt x="8299" y="27649"/>
                    <a:pt x="8299" y="27807"/>
                  </a:cubicBezTo>
                  <a:cubicBezTo>
                    <a:pt x="8309" y="27887"/>
                    <a:pt x="8309" y="27977"/>
                    <a:pt x="8309" y="28056"/>
                  </a:cubicBezTo>
                  <a:cubicBezTo>
                    <a:pt x="8321" y="28135"/>
                    <a:pt x="8321" y="28214"/>
                    <a:pt x="8321" y="28281"/>
                  </a:cubicBezTo>
                  <a:lnTo>
                    <a:pt x="8321" y="28349"/>
                  </a:lnTo>
                  <a:cubicBezTo>
                    <a:pt x="8321" y="28372"/>
                    <a:pt x="8321" y="28394"/>
                    <a:pt x="8309" y="28417"/>
                  </a:cubicBezTo>
                  <a:lnTo>
                    <a:pt x="8276" y="28688"/>
                  </a:lnTo>
                  <a:cubicBezTo>
                    <a:pt x="8264" y="28756"/>
                    <a:pt x="8253" y="28812"/>
                    <a:pt x="8242" y="28880"/>
                  </a:cubicBezTo>
                  <a:cubicBezTo>
                    <a:pt x="8219" y="28925"/>
                    <a:pt x="8196" y="28959"/>
                    <a:pt x="8163" y="28993"/>
                  </a:cubicBezTo>
                  <a:cubicBezTo>
                    <a:pt x="8140" y="29038"/>
                    <a:pt x="8106" y="29083"/>
                    <a:pt x="8073" y="29129"/>
                  </a:cubicBezTo>
                  <a:cubicBezTo>
                    <a:pt x="8061" y="29139"/>
                    <a:pt x="8050" y="29162"/>
                    <a:pt x="8038" y="29174"/>
                  </a:cubicBezTo>
                  <a:cubicBezTo>
                    <a:pt x="7993" y="29252"/>
                    <a:pt x="7948" y="29343"/>
                    <a:pt x="7892" y="29422"/>
                  </a:cubicBezTo>
                  <a:cubicBezTo>
                    <a:pt x="7813" y="29558"/>
                    <a:pt x="7745" y="29704"/>
                    <a:pt x="7677" y="29851"/>
                  </a:cubicBezTo>
                  <a:lnTo>
                    <a:pt x="7644" y="29919"/>
                  </a:lnTo>
                  <a:cubicBezTo>
                    <a:pt x="7621" y="29964"/>
                    <a:pt x="7609" y="30020"/>
                    <a:pt x="7587" y="30065"/>
                  </a:cubicBezTo>
                  <a:cubicBezTo>
                    <a:pt x="7553" y="30122"/>
                    <a:pt x="7531" y="30190"/>
                    <a:pt x="7508" y="30246"/>
                  </a:cubicBezTo>
                  <a:cubicBezTo>
                    <a:pt x="7474" y="30336"/>
                    <a:pt x="7441" y="30416"/>
                    <a:pt x="7406" y="30506"/>
                  </a:cubicBezTo>
                  <a:cubicBezTo>
                    <a:pt x="7384" y="30574"/>
                    <a:pt x="7350" y="30641"/>
                    <a:pt x="7328" y="30709"/>
                  </a:cubicBezTo>
                  <a:cubicBezTo>
                    <a:pt x="7271" y="30878"/>
                    <a:pt x="7215" y="31036"/>
                    <a:pt x="7158" y="31206"/>
                  </a:cubicBezTo>
                  <a:cubicBezTo>
                    <a:pt x="7113" y="31330"/>
                    <a:pt x="7079" y="31454"/>
                    <a:pt x="7034" y="31590"/>
                  </a:cubicBezTo>
                  <a:cubicBezTo>
                    <a:pt x="7022" y="31545"/>
                    <a:pt x="7022" y="31499"/>
                    <a:pt x="7022" y="31454"/>
                  </a:cubicBezTo>
                  <a:cubicBezTo>
                    <a:pt x="7000" y="31262"/>
                    <a:pt x="6966" y="31081"/>
                    <a:pt x="6932" y="30890"/>
                  </a:cubicBezTo>
                  <a:cubicBezTo>
                    <a:pt x="6899" y="30697"/>
                    <a:pt x="6853" y="30506"/>
                    <a:pt x="6819" y="30314"/>
                  </a:cubicBezTo>
                  <a:cubicBezTo>
                    <a:pt x="6741" y="29907"/>
                    <a:pt x="6650" y="29512"/>
                    <a:pt x="6560" y="29117"/>
                  </a:cubicBezTo>
                  <a:cubicBezTo>
                    <a:pt x="6548" y="29061"/>
                    <a:pt x="6537" y="29016"/>
                    <a:pt x="6526" y="28970"/>
                  </a:cubicBezTo>
                  <a:cubicBezTo>
                    <a:pt x="6526" y="28925"/>
                    <a:pt x="6515" y="28880"/>
                    <a:pt x="6503" y="28835"/>
                  </a:cubicBezTo>
                  <a:cubicBezTo>
                    <a:pt x="6503" y="28756"/>
                    <a:pt x="6492" y="28665"/>
                    <a:pt x="6480" y="28587"/>
                  </a:cubicBezTo>
                  <a:cubicBezTo>
                    <a:pt x="6480" y="28451"/>
                    <a:pt x="6470" y="28316"/>
                    <a:pt x="6480" y="28180"/>
                  </a:cubicBezTo>
                  <a:lnTo>
                    <a:pt x="6480" y="27785"/>
                  </a:lnTo>
                  <a:cubicBezTo>
                    <a:pt x="6492" y="27514"/>
                    <a:pt x="6515" y="27254"/>
                    <a:pt x="6526" y="26983"/>
                  </a:cubicBezTo>
                  <a:cubicBezTo>
                    <a:pt x="6548" y="26713"/>
                    <a:pt x="6560" y="26452"/>
                    <a:pt x="6560" y="26181"/>
                  </a:cubicBezTo>
                  <a:lnTo>
                    <a:pt x="6593" y="25403"/>
                  </a:lnTo>
                  <a:cubicBezTo>
                    <a:pt x="6616" y="24996"/>
                    <a:pt x="6628" y="24601"/>
                    <a:pt x="6639" y="24206"/>
                  </a:cubicBezTo>
                  <a:cubicBezTo>
                    <a:pt x="6650" y="24003"/>
                    <a:pt x="6650" y="23800"/>
                    <a:pt x="6650" y="23607"/>
                  </a:cubicBezTo>
                  <a:lnTo>
                    <a:pt x="6650" y="23020"/>
                  </a:lnTo>
                  <a:cubicBezTo>
                    <a:pt x="6650" y="22749"/>
                    <a:pt x="6661" y="22478"/>
                    <a:pt x="6673" y="22207"/>
                  </a:cubicBezTo>
                  <a:cubicBezTo>
                    <a:pt x="6706" y="22117"/>
                    <a:pt x="6751" y="22016"/>
                    <a:pt x="6797" y="21914"/>
                  </a:cubicBezTo>
                  <a:cubicBezTo>
                    <a:pt x="6831" y="21869"/>
                    <a:pt x="6864" y="21824"/>
                    <a:pt x="6909" y="21778"/>
                  </a:cubicBezTo>
                  <a:cubicBezTo>
                    <a:pt x="7045" y="21620"/>
                    <a:pt x="7192" y="21462"/>
                    <a:pt x="7328" y="21316"/>
                  </a:cubicBezTo>
                  <a:lnTo>
                    <a:pt x="7599" y="21045"/>
                  </a:lnTo>
                  <a:cubicBezTo>
                    <a:pt x="7700" y="20955"/>
                    <a:pt x="7802" y="20853"/>
                    <a:pt x="7903" y="20762"/>
                  </a:cubicBezTo>
                  <a:lnTo>
                    <a:pt x="8163" y="20503"/>
                  </a:lnTo>
                  <a:cubicBezTo>
                    <a:pt x="8253" y="20413"/>
                    <a:pt x="8344" y="20323"/>
                    <a:pt x="8445" y="20232"/>
                  </a:cubicBezTo>
                  <a:cubicBezTo>
                    <a:pt x="8479" y="20210"/>
                    <a:pt x="8502" y="20175"/>
                    <a:pt x="8535" y="20153"/>
                  </a:cubicBezTo>
                  <a:lnTo>
                    <a:pt x="8637" y="20085"/>
                  </a:lnTo>
                  <a:cubicBezTo>
                    <a:pt x="8705" y="20040"/>
                    <a:pt x="8761" y="20006"/>
                    <a:pt x="8818" y="19972"/>
                  </a:cubicBezTo>
                  <a:cubicBezTo>
                    <a:pt x="8874" y="19939"/>
                    <a:pt x="8942" y="19904"/>
                    <a:pt x="8999" y="19882"/>
                  </a:cubicBezTo>
                  <a:lnTo>
                    <a:pt x="9134" y="19814"/>
                  </a:lnTo>
                  <a:cubicBezTo>
                    <a:pt x="9179" y="19803"/>
                    <a:pt x="9224" y="19781"/>
                    <a:pt x="9269" y="19758"/>
                  </a:cubicBezTo>
                  <a:cubicBezTo>
                    <a:pt x="9325" y="19746"/>
                    <a:pt x="9382" y="19724"/>
                    <a:pt x="9438" y="19701"/>
                  </a:cubicBezTo>
                  <a:cubicBezTo>
                    <a:pt x="9518" y="19679"/>
                    <a:pt x="9586" y="19668"/>
                    <a:pt x="9664" y="19645"/>
                  </a:cubicBezTo>
                  <a:cubicBezTo>
                    <a:pt x="9789" y="19623"/>
                    <a:pt x="9924" y="19588"/>
                    <a:pt x="10048" y="19566"/>
                  </a:cubicBezTo>
                  <a:lnTo>
                    <a:pt x="10218" y="19532"/>
                  </a:lnTo>
                  <a:cubicBezTo>
                    <a:pt x="10376" y="19498"/>
                    <a:pt x="10545" y="19464"/>
                    <a:pt x="10703" y="19442"/>
                  </a:cubicBezTo>
                  <a:cubicBezTo>
                    <a:pt x="10873" y="19419"/>
                    <a:pt x="11031" y="19385"/>
                    <a:pt x="11200" y="19362"/>
                  </a:cubicBezTo>
                  <a:cubicBezTo>
                    <a:pt x="11335" y="19340"/>
                    <a:pt x="11460" y="19306"/>
                    <a:pt x="11595" y="19284"/>
                  </a:cubicBezTo>
                  <a:cubicBezTo>
                    <a:pt x="11708" y="19272"/>
                    <a:pt x="11821" y="19250"/>
                    <a:pt x="11945" y="19227"/>
                  </a:cubicBezTo>
                  <a:cubicBezTo>
                    <a:pt x="12069" y="19216"/>
                    <a:pt x="12205" y="19194"/>
                    <a:pt x="12329" y="19171"/>
                  </a:cubicBezTo>
                  <a:lnTo>
                    <a:pt x="12667" y="19137"/>
                  </a:lnTo>
                  <a:cubicBezTo>
                    <a:pt x="12679" y="19159"/>
                    <a:pt x="12702" y="19194"/>
                    <a:pt x="12724" y="19204"/>
                  </a:cubicBezTo>
                  <a:cubicBezTo>
                    <a:pt x="12747" y="19227"/>
                    <a:pt x="12769" y="19250"/>
                    <a:pt x="12803" y="19272"/>
                  </a:cubicBezTo>
                  <a:cubicBezTo>
                    <a:pt x="12905" y="19329"/>
                    <a:pt x="13018" y="19385"/>
                    <a:pt x="13131" y="19419"/>
                  </a:cubicBezTo>
                  <a:lnTo>
                    <a:pt x="13232" y="19453"/>
                  </a:lnTo>
                  <a:cubicBezTo>
                    <a:pt x="13266" y="19464"/>
                    <a:pt x="13299" y="19464"/>
                    <a:pt x="13334" y="19475"/>
                  </a:cubicBezTo>
                  <a:cubicBezTo>
                    <a:pt x="13402" y="19487"/>
                    <a:pt x="13469" y="19487"/>
                    <a:pt x="13537" y="19487"/>
                  </a:cubicBezTo>
                  <a:cubicBezTo>
                    <a:pt x="13588" y="19492"/>
                    <a:pt x="13640" y="19494"/>
                    <a:pt x="13693" y="19494"/>
                  </a:cubicBezTo>
                  <a:cubicBezTo>
                    <a:pt x="13770" y="19494"/>
                    <a:pt x="13847" y="19489"/>
                    <a:pt x="13921" y="19475"/>
                  </a:cubicBezTo>
                  <a:cubicBezTo>
                    <a:pt x="14112" y="19442"/>
                    <a:pt x="14316" y="19408"/>
                    <a:pt x="14474" y="19284"/>
                  </a:cubicBezTo>
                  <a:cubicBezTo>
                    <a:pt x="14530" y="19227"/>
                    <a:pt x="14586" y="19159"/>
                    <a:pt x="14621" y="19091"/>
                  </a:cubicBezTo>
                  <a:cubicBezTo>
                    <a:pt x="14643" y="19024"/>
                    <a:pt x="14666" y="18945"/>
                    <a:pt x="14666" y="18866"/>
                  </a:cubicBezTo>
                  <a:cubicBezTo>
                    <a:pt x="14666" y="18798"/>
                    <a:pt x="14643" y="18719"/>
                    <a:pt x="14598" y="18662"/>
                  </a:cubicBezTo>
                  <a:cubicBezTo>
                    <a:pt x="14564" y="18606"/>
                    <a:pt x="14508" y="18561"/>
                    <a:pt x="14451" y="18539"/>
                  </a:cubicBezTo>
                  <a:cubicBezTo>
                    <a:pt x="14372" y="18494"/>
                    <a:pt x="14293" y="18471"/>
                    <a:pt x="14214" y="18448"/>
                  </a:cubicBezTo>
                  <a:cubicBezTo>
                    <a:pt x="14157" y="18448"/>
                    <a:pt x="14112" y="18437"/>
                    <a:pt x="14056" y="18437"/>
                  </a:cubicBezTo>
                  <a:lnTo>
                    <a:pt x="13819" y="18437"/>
                  </a:lnTo>
                  <a:cubicBezTo>
                    <a:pt x="13718" y="18448"/>
                    <a:pt x="13627" y="18459"/>
                    <a:pt x="13537" y="18494"/>
                  </a:cubicBezTo>
                  <a:cubicBezTo>
                    <a:pt x="13469" y="18516"/>
                    <a:pt x="13390" y="18550"/>
                    <a:pt x="13322" y="18584"/>
                  </a:cubicBezTo>
                  <a:cubicBezTo>
                    <a:pt x="13232" y="18629"/>
                    <a:pt x="13153" y="18674"/>
                    <a:pt x="13085" y="18719"/>
                  </a:cubicBezTo>
                  <a:cubicBezTo>
                    <a:pt x="13018" y="18765"/>
                    <a:pt x="12973" y="18798"/>
                    <a:pt x="12916" y="18843"/>
                  </a:cubicBezTo>
                  <a:cubicBezTo>
                    <a:pt x="12870" y="18877"/>
                    <a:pt x="12825" y="18923"/>
                    <a:pt x="12769" y="18956"/>
                  </a:cubicBezTo>
                  <a:lnTo>
                    <a:pt x="12758" y="18968"/>
                  </a:lnTo>
                  <a:cubicBezTo>
                    <a:pt x="12509" y="18968"/>
                    <a:pt x="12261" y="18990"/>
                    <a:pt x="12012" y="19024"/>
                  </a:cubicBezTo>
                  <a:cubicBezTo>
                    <a:pt x="11764" y="19069"/>
                    <a:pt x="11516" y="19103"/>
                    <a:pt x="11279" y="19148"/>
                  </a:cubicBezTo>
                  <a:lnTo>
                    <a:pt x="11267" y="19148"/>
                  </a:lnTo>
                  <a:cubicBezTo>
                    <a:pt x="11267" y="19159"/>
                    <a:pt x="11256" y="19159"/>
                    <a:pt x="11256" y="19159"/>
                  </a:cubicBezTo>
                  <a:cubicBezTo>
                    <a:pt x="11234" y="19159"/>
                    <a:pt x="11222" y="19159"/>
                    <a:pt x="11200" y="19171"/>
                  </a:cubicBezTo>
                  <a:cubicBezTo>
                    <a:pt x="11189" y="19171"/>
                    <a:pt x="11166" y="19171"/>
                    <a:pt x="11154" y="19182"/>
                  </a:cubicBezTo>
                  <a:lnTo>
                    <a:pt x="11144" y="19182"/>
                  </a:lnTo>
                  <a:cubicBezTo>
                    <a:pt x="10986" y="19204"/>
                    <a:pt x="10827" y="19239"/>
                    <a:pt x="10680" y="19261"/>
                  </a:cubicBezTo>
                  <a:cubicBezTo>
                    <a:pt x="10511" y="19295"/>
                    <a:pt x="10342" y="19329"/>
                    <a:pt x="10183" y="19362"/>
                  </a:cubicBezTo>
                  <a:cubicBezTo>
                    <a:pt x="10060" y="19397"/>
                    <a:pt x="9947" y="19419"/>
                    <a:pt x="9834" y="19453"/>
                  </a:cubicBezTo>
                  <a:cubicBezTo>
                    <a:pt x="9709" y="19475"/>
                    <a:pt x="9574" y="19510"/>
                    <a:pt x="9450" y="19555"/>
                  </a:cubicBezTo>
                  <a:cubicBezTo>
                    <a:pt x="9202" y="19623"/>
                    <a:pt x="8964" y="19724"/>
                    <a:pt x="8738" y="19859"/>
                  </a:cubicBezTo>
                  <a:cubicBezTo>
                    <a:pt x="8682" y="19882"/>
                    <a:pt x="8626" y="19927"/>
                    <a:pt x="8570" y="19961"/>
                  </a:cubicBezTo>
                  <a:cubicBezTo>
                    <a:pt x="8547" y="19972"/>
                    <a:pt x="8513" y="19995"/>
                    <a:pt x="8490" y="20017"/>
                  </a:cubicBezTo>
                  <a:cubicBezTo>
                    <a:pt x="8467" y="20029"/>
                    <a:pt x="8445" y="20040"/>
                    <a:pt x="8434" y="20062"/>
                  </a:cubicBezTo>
                  <a:cubicBezTo>
                    <a:pt x="8400" y="20085"/>
                    <a:pt x="8366" y="20108"/>
                    <a:pt x="8344" y="20130"/>
                  </a:cubicBezTo>
                  <a:cubicBezTo>
                    <a:pt x="8321" y="20153"/>
                    <a:pt x="8287" y="20175"/>
                    <a:pt x="8264" y="20198"/>
                  </a:cubicBezTo>
                  <a:cubicBezTo>
                    <a:pt x="8219" y="20232"/>
                    <a:pt x="8186" y="20277"/>
                    <a:pt x="8140" y="20311"/>
                  </a:cubicBezTo>
                  <a:cubicBezTo>
                    <a:pt x="8050" y="20413"/>
                    <a:pt x="7948" y="20503"/>
                    <a:pt x="7847" y="20604"/>
                  </a:cubicBezTo>
                  <a:cubicBezTo>
                    <a:pt x="7767" y="20684"/>
                    <a:pt x="7677" y="20762"/>
                    <a:pt x="7587" y="20842"/>
                  </a:cubicBezTo>
                  <a:cubicBezTo>
                    <a:pt x="7497" y="20932"/>
                    <a:pt x="7406" y="21022"/>
                    <a:pt x="7316" y="21124"/>
                  </a:cubicBezTo>
                  <a:cubicBezTo>
                    <a:pt x="7237" y="21214"/>
                    <a:pt x="7147" y="21304"/>
                    <a:pt x="7068" y="21406"/>
                  </a:cubicBezTo>
                  <a:cubicBezTo>
                    <a:pt x="7046" y="21428"/>
                    <a:pt x="7024" y="21450"/>
                    <a:pt x="7013" y="21471"/>
                  </a:cubicBezTo>
                  <a:lnTo>
                    <a:pt x="7013" y="21471"/>
                  </a:lnTo>
                  <a:lnTo>
                    <a:pt x="7147" y="21203"/>
                  </a:lnTo>
                  <a:cubicBezTo>
                    <a:pt x="7180" y="21135"/>
                    <a:pt x="7226" y="21056"/>
                    <a:pt x="7260" y="20988"/>
                  </a:cubicBezTo>
                  <a:cubicBezTo>
                    <a:pt x="7305" y="20920"/>
                    <a:pt x="7350" y="20842"/>
                    <a:pt x="7395" y="20774"/>
                  </a:cubicBezTo>
                  <a:cubicBezTo>
                    <a:pt x="7441" y="20684"/>
                    <a:pt x="7497" y="20593"/>
                    <a:pt x="7553" y="20514"/>
                  </a:cubicBezTo>
                  <a:cubicBezTo>
                    <a:pt x="7609" y="20435"/>
                    <a:pt x="7666" y="20345"/>
                    <a:pt x="7722" y="20266"/>
                  </a:cubicBezTo>
                  <a:lnTo>
                    <a:pt x="7757" y="20232"/>
                  </a:lnTo>
                  <a:cubicBezTo>
                    <a:pt x="7779" y="20210"/>
                    <a:pt x="7790" y="20175"/>
                    <a:pt x="7813" y="20153"/>
                  </a:cubicBezTo>
                  <a:cubicBezTo>
                    <a:pt x="7847" y="20119"/>
                    <a:pt x="7880" y="20085"/>
                    <a:pt x="7903" y="20040"/>
                  </a:cubicBezTo>
                  <a:cubicBezTo>
                    <a:pt x="8028" y="19916"/>
                    <a:pt x="8151" y="19781"/>
                    <a:pt x="8264" y="19645"/>
                  </a:cubicBezTo>
                  <a:cubicBezTo>
                    <a:pt x="8264" y="19645"/>
                    <a:pt x="8276" y="19645"/>
                    <a:pt x="8276" y="19633"/>
                  </a:cubicBezTo>
                  <a:cubicBezTo>
                    <a:pt x="8309" y="19588"/>
                    <a:pt x="8355" y="19543"/>
                    <a:pt x="8400" y="19498"/>
                  </a:cubicBezTo>
                  <a:cubicBezTo>
                    <a:pt x="8400" y="19487"/>
                    <a:pt x="8400" y="19487"/>
                    <a:pt x="8411" y="19487"/>
                  </a:cubicBezTo>
                  <a:cubicBezTo>
                    <a:pt x="8411" y="19475"/>
                    <a:pt x="8422" y="19464"/>
                    <a:pt x="8434" y="19464"/>
                  </a:cubicBezTo>
                  <a:lnTo>
                    <a:pt x="8422" y="19464"/>
                  </a:lnTo>
                  <a:lnTo>
                    <a:pt x="8434" y="19453"/>
                  </a:lnTo>
                  <a:cubicBezTo>
                    <a:pt x="8445" y="19442"/>
                    <a:pt x="8445" y="19430"/>
                    <a:pt x="8457" y="19430"/>
                  </a:cubicBezTo>
                  <a:lnTo>
                    <a:pt x="8479" y="19408"/>
                  </a:lnTo>
                  <a:cubicBezTo>
                    <a:pt x="8478" y="19408"/>
                    <a:pt x="8477" y="19408"/>
                    <a:pt x="8475" y="19408"/>
                  </a:cubicBezTo>
                  <a:lnTo>
                    <a:pt x="8475" y="19408"/>
                  </a:lnTo>
                  <a:cubicBezTo>
                    <a:pt x="8496" y="19380"/>
                    <a:pt x="8517" y="19358"/>
                    <a:pt x="8547" y="19329"/>
                  </a:cubicBezTo>
                  <a:cubicBezTo>
                    <a:pt x="8648" y="19204"/>
                    <a:pt x="8761" y="19103"/>
                    <a:pt x="8874" y="18990"/>
                  </a:cubicBezTo>
                  <a:cubicBezTo>
                    <a:pt x="9009" y="18866"/>
                    <a:pt x="9145" y="18730"/>
                    <a:pt x="9280" y="18595"/>
                  </a:cubicBezTo>
                  <a:cubicBezTo>
                    <a:pt x="9405" y="18448"/>
                    <a:pt x="9529" y="18301"/>
                    <a:pt x="9664" y="18155"/>
                  </a:cubicBezTo>
                  <a:lnTo>
                    <a:pt x="9664" y="18143"/>
                  </a:lnTo>
                  <a:cubicBezTo>
                    <a:pt x="9754" y="18042"/>
                    <a:pt x="9857" y="17940"/>
                    <a:pt x="9958" y="17839"/>
                  </a:cubicBezTo>
                  <a:cubicBezTo>
                    <a:pt x="10093" y="17703"/>
                    <a:pt x="10218" y="17556"/>
                    <a:pt x="10331" y="17410"/>
                  </a:cubicBezTo>
                  <a:lnTo>
                    <a:pt x="10500" y="17172"/>
                  </a:lnTo>
                  <a:cubicBezTo>
                    <a:pt x="10557" y="17094"/>
                    <a:pt x="10624" y="17014"/>
                    <a:pt x="10680" y="16946"/>
                  </a:cubicBezTo>
                  <a:cubicBezTo>
                    <a:pt x="10760" y="16856"/>
                    <a:pt x="10827" y="16778"/>
                    <a:pt x="10906" y="16698"/>
                  </a:cubicBezTo>
                  <a:cubicBezTo>
                    <a:pt x="10920" y="16703"/>
                    <a:pt x="10935" y="16706"/>
                    <a:pt x="10948" y="16706"/>
                  </a:cubicBezTo>
                  <a:cubicBezTo>
                    <a:pt x="10966" y="16706"/>
                    <a:pt x="10983" y="16700"/>
                    <a:pt x="10996" y="16687"/>
                  </a:cubicBezTo>
                  <a:cubicBezTo>
                    <a:pt x="11053" y="16642"/>
                    <a:pt x="11121" y="16585"/>
                    <a:pt x="11177" y="16540"/>
                  </a:cubicBezTo>
                  <a:cubicBezTo>
                    <a:pt x="11234" y="16495"/>
                    <a:pt x="11290" y="16450"/>
                    <a:pt x="11335" y="16405"/>
                  </a:cubicBezTo>
                  <a:cubicBezTo>
                    <a:pt x="11358" y="16382"/>
                    <a:pt x="11392" y="16359"/>
                    <a:pt x="11415" y="16326"/>
                  </a:cubicBezTo>
                  <a:lnTo>
                    <a:pt x="11493" y="16246"/>
                  </a:lnTo>
                  <a:lnTo>
                    <a:pt x="11640" y="16100"/>
                  </a:lnTo>
                  <a:cubicBezTo>
                    <a:pt x="11674" y="16078"/>
                    <a:pt x="11708" y="16043"/>
                    <a:pt x="11741" y="16021"/>
                  </a:cubicBezTo>
                  <a:cubicBezTo>
                    <a:pt x="11776" y="15998"/>
                    <a:pt x="11809" y="15965"/>
                    <a:pt x="11854" y="15942"/>
                  </a:cubicBezTo>
                  <a:cubicBezTo>
                    <a:pt x="11934" y="15885"/>
                    <a:pt x="12002" y="15829"/>
                    <a:pt x="12080" y="15784"/>
                  </a:cubicBezTo>
                  <a:lnTo>
                    <a:pt x="12318" y="15614"/>
                  </a:lnTo>
                  <a:cubicBezTo>
                    <a:pt x="12408" y="15536"/>
                    <a:pt x="12498" y="15445"/>
                    <a:pt x="12566" y="15343"/>
                  </a:cubicBezTo>
                  <a:cubicBezTo>
                    <a:pt x="12599" y="15298"/>
                    <a:pt x="12622" y="15242"/>
                    <a:pt x="12656" y="15197"/>
                  </a:cubicBezTo>
                  <a:cubicBezTo>
                    <a:pt x="12702" y="15107"/>
                    <a:pt x="12735" y="15016"/>
                    <a:pt x="12780" y="14914"/>
                  </a:cubicBezTo>
                  <a:cubicBezTo>
                    <a:pt x="12814" y="14824"/>
                    <a:pt x="12848" y="14723"/>
                    <a:pt x="12870" y="14632"/>
                  </a:cubicBezTo>
                  <a:cubicBezTo>
                    <a:pt x="12905" y="14530"/>
                    <a:pt x="12916" y="14440"/>
                    <a:pt x="12927" y="14339"/>
                  </a:cubicBezTo>
                  <a:cubicBezTo>
                    <a:pt x="12927" y="14237"/>
                    <a:pt x="12938" y="14136"/>
                    <a:pt x="12916" y="14034"/>
                  </a:cubicBezTo>
                  <a:cubicBezTo>
                    <a:pt x="12916" y="13978"/>
                    <a:pt x="12893" y="13910"/>
                    <a:pt x="12870" y="13853"/>
                  </a:cubicBezTo>
                  <a:cubicBezTo>
                    <a:pt x="12848" y="13808"/>
                    <a:pt x="12814" y="13752"/>
                    <a:pt x="12769" y="13718"/>
                  </a:cubicBezTo>
                  <a:cubicBezTo>
                    <a:pt x="12724" y="13695"/>
                    <a:pt x="12679" y="13672"/>
                    <a:pt x="12622" y="13672"/>
                  </a:cubicBezTo>
                  <a:cubicBezTo>
                    <a:pt x="12554" y="13672"/>
                    <a:pt x="12509" y="13707"/>
                    <a:pt x="12464" y="13740"/>
                  </a:cubicBezTo>
                  <a:cubicBezTo>
                    <a:pt x="12408" y="13774"/>
                    <a:pt x="12363" y="13820"/>
                    <a:pt x="12318" y="13865"/>
                  </a:cubicBezTo>
                  <a:cubicBezTo>
                    <a:pt x="12261" y="13933"/>
                    <a:pt x="12193" y="14011"/>
                    <a:pt x="12137" y="14079"/>
                  </a:cubicBezTo>
                  <a:cubicBezTo>
                    <a:pt x="12069" y="14158"/>
                    <a:pt x="12012" y="14226"/>
                    <a:pt x="11945" y="14305"/>
                  </a:cubicBezTo>
                  <a:cubicBezTo>
                    <a:pt x="11877" y="14384"/>
                    <a:pt x="11809" y="14452"/>
                    <a:pt x="11753" y="14530"/>
                  </a:cubicBezTo>
                  <a:cubicBezTo>
                    <a:pt x="11708" y="14587"/>
                    <a:pt x="11663" y="14632"/>
                    <a:pt x="11629" y="14688"/>
                  </a:cubicBezTo>
                  <a:cubicBezTo>
                    <a:pt x="11550" y="14801"/>
                    <a:pt x="11482" y="14926"/>
                    <a:pt x="11425" y="15050"/>
                  </a:cubicBezTo>
                  <a:cubicBezTo>
                    <a:pt x="11380" y="15152"/>
                    <a:pt x="11347" y="15253"/>
                    <a:pt x="11312" y="15366"/>
                  </a:cubicBezTo>
                  <a:cubicBezTo>
                    <a:pt x="11302" y="15411"/>
                    <a:pt x="11290" y="15456"/>
                    <a:pt x="11279" y="15513"/>
                  </a:cubicBezTo>
                  <a:lnTo>
                    <a:pt x="11245" y="15649"/>
                  </a:lnTo>
                  <a:cubicBezTo>
                    <a:pt x="11234" y="15694"/>
                    <a:pt x="11234" y="15750"/>
                    <a:pt x="11222" y="15795"/>
                  </a:cubicBezTo>
                  <a:cubicBezTo>
                    <a:pt x="11211" y="15817"/>
                    <a:pt x="11211" y="15840"/>
                    <a:pt x="11200" y="15863"/>
                  </a:cubicBezTo>
                  <a:cubicBezTo>
                    <a:pt x="11189" y="15885"/>
                    <a:pt x="11189" y="15908"/>
                    <a:pt x="11177" y="15930"/>
                  </a:cubicBezTo>
                  <a:cubicBezTo>
                    <a:pt x="11166" y="15965"/>
                    <a:pt x="11154" y="15987"/>
                    <a:pt x="11144" y="16021"/>
                  </a:cubicBezTo>
                  <a:cubicBezTo>
                    <a:pt x="11121" y="16055"/>
                    <a:pt x="11098" y="16088"/>
                    <a:pt x="11087" y="16123"/>
                  </a:cubicBezTo>
                  <a:cubicBezTo>
                    <a:pt x="11064" y="16168"/>
                    <a:pt x="11042" y="16213"/>
                    <a:pt x="11008" y="16258"/>
                  </a:cubicBezTo>
                  <a:cubicBezTo>
                    <a:pt x="10974" y="16314"/>
                    <a:pt x="10940" y="16371"/>
                    <a:pt x="10895" y="16427"/>
                  </a:cubicBezTo>
                  <a:cubicBezTo>
                    <a:pt x="10873" y="16450"/>
                    <a:pt x="10850" y="16484"/>
                    <a:pt x="10816" y="16517"/>
                  </a:cubicBezTo>
                  <a:cubicBezTo>
                    <a:pt x="10805" y="16540"/>
                    <a:pt x="10782" y="16563"/>
                    <a:pt x="10760" y="16585"/>
                  </a:cubicBezTo>
                  <a:lnTo>
                    <a:pt x="10760" y="16597"/>
                  </a:lnTo>
                  <a:lnTo>
                    <a:pt x="10748" y="16597"/>
                  </a:lnTo>
                  <a:cubicBezTo>
                    <a:pt x="10748" y="16608"/>
                    <a:pt x="10737" y="16619"/>
                    <a:pt x="10725" y="16619"/>
                  </a:cubicBezTo>
                  <a:lnTo>
                    <a:pt x="10725" y="16630"/>
                  </a:lnTo>
                  <a:cubicBezTo>
                    <a:pt x="10715" y="16630"/>
                    <a:pt x="10715" y="16642"/>
                    <a:pt x="10715" y="16642"/>
                  </a:cubicBezTo>
                  <a:cubicBezTo>
                    <a:pt x="10703" y="16653"/>
                    <a:pt x="10692" y="16675"/>
                    <a:pt x="10669" y="16687"/>
                  </a:cubicBezTo>
                  <a:cubicBezTo>
                    <a:pt x="10624" y="16743"/>
                    <a:pt x="10567" y="16811"/>
                    <a:pt x="10511" y="16879"/>
                  </a:cubicBezTo>
                  <a:cubicBezTo>
                    <a:pt x="10466" y="16936"/>
                    <a:pt x="10432" y="16992"/>
                    <a:pt x="10387" y="17048"/>
                  </a:cubicBezTo>
                  <a:cubicBezTo>
                    <a:pt x="10376" y="17071"/>
                    <a:pt x="10376" y="17082"/>
                    <a:pt x="10364" y="17094"/>
                  </a:cubicBezTo>
                  <a:lnTo>
                    <a:pt x="10364" y="17082"/>
                  </a:lnTo>
                  <a:cubicBezTo>
                    <a:pt x="10353" y="17104"/>
                    <a:pt x="10342" y="17127"/>
                    <a:pt x="10331" y="17139"/>
                  </a:cubicBezTo>
                  <a:lnTo>
                    <a:pt x="10331" y="17150"/>
                  </a:lnTo>
                  <a:lnTo>
                    <a:pt x="10296" y="17184"/>
                  </a:lnTo>
                  <a:cubicBezTo>
                    <a:pt x="10299" y="17184"/>
                    <a:pt x="10301" y="17184"/>
                    <a:pt x="10302" y="17183"/>
                  </a:cubicBezTo>
                  <a:lnTo>
                    <a:pt x="10302" y="17183"/>
                  </a:lnTo>
                  <a:cubicBezTo>
                    <a:pt x="10258" y="17258"/>
                    <a:pt x="10204" y="17323"/>
                    <a:pt x="10150" y="17398"/>
                  </a:cubicBezTo>
                  <a:cubicBezTo>
                    <a:pt x="10105" y="17466"/>
                    <a:pt x="10048" y="17523"/>
                    <a:pt x="9992" y="17590"/>
                  </a:cubicBezTo>
                  <a:cubicBezTo>
                    <a:pt x="9867" y="17726"/>
                    <a:pt x="9732" y="17850"/>
                    <a:pt x="9608" y="17985"/>
                  </a:cubicBezTo>
                  <a:cubicBezTo>
                    <a:pt x="9484" y="18132"/>
                    <a:pt x="9371" y="18279"/>
                    <a:pt x="9247" y="18426"/>
                  </a:cubicBezTo>
                  <a:lnTo>
                    <a:pt x="9247" y="18414"/>
                  </a:lnTo>
                  <a:lnTo>
                    <a:pt x="9235" y="18426"/>
                  </a:lnTo>
                  <a:cubicBezTo>
                    <a:pt x="9235" y="18437"/>
                    <a:pt x="9224" y="18448"/>
                    <a:pt x="9213" y="18459"/>
                  </a:cubicBezTo>
                  <a:cubicBezTo>
                    <a:pt x="9157" y="18527"/>
                    <a:pt x="9100" y="18584"/>
                    <a:pt x="9032" y="18640"/>
                  </a:cubicBezTo>
                  <a:cubicBezTo>
                    <a:pt x="8987" y="18697"/>
                    <a:pt x="8942" y="18742"/>
                    <a:pt x="8896" y="18787"/>
                  </a:cubicBezTo>
                  <a:cubicBezTo>
                    <a:pt x="8908" y="18742"/>
                    <a:pt x="8931" y="18697"/>
                    <a:pt x="8953" y="18662"/>
                  </a:cubicBezTo>
                  <a:cubicBezTo>
                    <a:pt x="8964" y="18606"/>
                    <a:pt x="8976" y="18561"/>
                    <a:pt x="8999" y="18504"/>
                  </a:cubicBezTo>
                  <a:lnTo>
                    <a:pt x="9032" y="18369"/>
                  </a:lnTo>
                  <a:lnTo>
                    <a:pt x="9066" y="18233"/>
                  </a:lnTo>
                  <a:cubicBezTo>
                    <a:pt x="9134" y="17952"/>
                    <a:pt x="9190" y="17658"/>
                    <a:pt x="9247" y="17365"/>
                  </a:cubicBezTo>
                  <a:lnTo>
                    <a:pt x="9247" y="17353"/>
                  </a:lnTo>
                  <a:lnTo>
                    <a:pt x="9247" y="17342"/>
                  </a:lnTo>
                  <a:cubicBezTo>
                    <a:pt x="9247" y="17330"/>
                    <a:pt x="9247" y="17319"/>
                    <a:pt x="9258" y="17308"/>
                  </a:cubicBezTo>
                  <a:lnTo>
                    <a:pt x="9258" y="17285"/>
                  </a:lnTo>
                  <a:cubicBezTo>
                    <a:pt x="9258" y="17263"/>
                    <a:pt x="9269" y="17252"/>
                    <a:pt x="9269" y="17240"/>
                  </a:cubicBezTo>
                  <a:lnTo>
                    <a:pt x="9269" y="17217"/>
                  </a:lnTo>
                  <a:lnTo>
                    <a:pt x="9303" y="17082"/>
                  </a:lnTo>
                  <a:lnTo>
                    <a:pt x="9303" y="17094"/>
                  </a:lnTo>
                  <a:cubicBezTo>
                    <a:pt x="9325" y="16981"/>
                    <a:pt x="9337" y="16879"/>
                    <a:pt x="9348" y="16766"/>
                  </a:cubicBezTo>
                  <a:cubicBezTo>
                    <a:pt x="9371" y="16630"/>
                    <a:pt x="9382" y="16484"/>
                    <a:pt x="9393" y="16349"/>
                  </a:cubicBezTo>
                  <a:cubicBezTo>
                    <a:pt x="9405" y="16190"/>
                    <a:pt x="9416" y="16043"/>
                    <a:pt x="9428" y="15897"/>
                  </a:cubicBezTo>
                  <a:cubicBezTo>
                    <a:pt x="9438" y="15817"/>
                    <a:pt x="9438" y="15739"/>
                    <a:pt x="9438" y="15671"/>
                  </a:cubicBezTo>
                  <a:lnTo>
                    <a:pt x="9438" y="15637"/>
                  </a:lnTo>
                  <a:cubicBezTo>
                    <a:pt x="9450" y="15558"/>
                    <a:pt x="9461" y="15490"/>
                    <a:pt x="9473" y="15411"/>
                  </a:cubicBezTo>
                  <a:cubicBezTo>
                    <a:pt x="9473" y="15388"/>
                    <a:pt x="9484" y="15378"/>
                    <a:pt x="9484" y="15355"/>
                  </a:cubicBezTo>
                  <a:cubicBezTo>
                    <a:pt x="9495" y="15332"/>
                    <a:pt x="9495" y="15310"/>
                    <a:pt x="9506" y="15287"/>
                  </a:cubicBezTo>
                  <a:lnTo>
                    <a:pt x="9506" y="15298"/>
                  </a:lnTo>
                  <a:cubicBezTo>
                    <a:pt x="9506" y="15287"/>
                    <a:pt x="9518" y="15265"/>
                    <a:pt x="9518" y="15253"/>
                  </a:cubicBezTo>
                  <a:cubicBezTo>
                    <a:pt x="9529" y="15242"/>
                    <a:pt x="9529" y="15220"/>
                    <a:pt x="9529" y="15208"/>
                  </a:cubicBezTo>
                  <a:cubicBezTo>
                    <a:pt x="9551" y="15163"/>
                    <a:pt x="9574" y="15107"/>
                    <a:pt x="9586" y="15050"/>
                  </a:cubicBezTo>
                  <a:cubicBezTo>
                    <a:pt x="9607" y="15008"/>
                    <a:pt x="9617" y="14956"/>
                    <a:pt x="9637" y="14903"/>
                  </a:cubicBezTo>
                  <a:lnTo>
                    <a:pt x="9637" y="14903"/>
                  </a:lnTo>
                  <a:cubicBezTo>
                    <a:pt x="9636" y="14903"/>
                    <a:pt x="9634" y="14903"/>
                    <a:pt x="9631" y="14903"/>
                  </a:cubicBezTo>
                  <a:cubicBezTo>
                    <a:pt x="9653" y="14847"/>
                    <a:pt x="9676" y="14791"/>
                    <a:pt x="9698" y="14723"/>
                  </a:cubicBezTo>
                  <a:lnTo>
                    <a:pt x="9698" y="14711"/>
                  </a:lnTo>
                  <a:cubicBezTo>
                    <a:pt x="9698" y="14711"/>
                    <a:pt x="9709" y="14711"/>
                    <a:pt x="9709" y="14700"/>
                  </a:cubicBezTo>
                  <a:lnTo>
                    <a:pt x="9709" y="14688"/>
                  </a:lnTo>
                  <a:lnTo>
                    <a:pt x="9709" y="14678"/>
                  </a:lnTo>
                  <a:lnTo>
                    <a:pt x="9721" y="14678"/>
                  </a:lnTo>
                  <a:lnTo>
                    <a:pt x="9721" y="14666"/>
                  </a:lnTo>
                  <a:lnTo>
                    <a:pt x="9721" y="14643"/>
                  </a:lnTo>
                  <a:cubicBezTo>
                    <a:pt x="9732" y="14632"/>
                    <a:pt x="9732" y="14632"/>
                    <a:pt x="9732" y="14621"/>
                  </a:cubicBezTo>
                  <a:lnTo>
                    <a:pt x="9732" y="14632"/>
                  </a:lnTo>
                  <a:lnTo>
                    <a:pt x="9800" y="14429"/>
                  </a:lnTo>
                  <a:cubicBezTo>
                    <a:pt x="9811" y="14395"/>
                    <a:pt x="9834" y="14350"/>
                    <a:pt x="9845" y="14316"/>
                  </a:cubicBezTo>
                  <a:cubicBezTo>
                    <a:pt x="9857" y="14271"/>
                    <a:pt x="9867" y="14237"/>
                    <a:pt x="9867" y="14203"/>
                  </a:cubicBezTo>
                  <a:cubicBezTo>
                    <a:pt x="9879" y="14181"/>
                    <a:pt x="9879" y="14169"/>
                    <a:pt x="9879" y="14147"/>
                  </a:cubicBezTo>
                  <a:cubicBezTo>
                    <a:pt x="9890" y="14136"/>
                    <a:pt x="9890" y="14113"/>
                    <a:pt x="9890" y="14091"/>
                  </a:cubicBezTo>
                  <a:cubicBezTo>
                    <a:pt x="9913" y="13988"/>
                    <a:pt x="9913" y="13887"/>
                    <a:pt x="9902" y="13785"/>
                  </a:cubicBezTo>
                  <a:cubicBezTo>
                    <a:pt x="9890" y="13684"/>
                    <a:pt x="9857" y="13582"/>
                    <a:pt x="9800" y="13503"/>
                  </a:cubicBezTo>
                  <a:cubicBezTo>
                    <a:pt x="9732" y="13424"/>
                    <a:pt x="9653" y="13356"/>
                    <a:pt x="9563" y="13334"/>
                  </a:cubicBezTo>
                  <a:cubicBezTo>
                    <a:pt x="9513" y="13315"/>
                    <a:pt x="9457" y="13307"/>
                    <a:pt x="9401" y="13307"/>
                  </a:cubicBezTo>
                  <a:cubicBezTo>
                    <a:pt x="9356" y="13307"/>
                    <a:pt x="9310" y="13313"/>
                    <a:pt x="9269" y="13323"/>
                  </a:cubicBezTo>
                  <a:cubicBezTo>
                    <a:pt x="9167" y="13356"/>
                    <a:pt x="9077" y="13413"/>
                    <a:pt x="9009" y="13492"/>
                  </a:cubicBezTo>
                  <a:cubicBezTo>
                    <a:pt x="8942" y="13559"/>
                    <a:pt x="8874" y="13639"/>
                    <a:pt x="8840" y="13740"/>
                  </a:cubicBezTo>
                  <a:cubicBezTo>
                    <a:pt x="8806" y="13830"/>
                    <a:pt x="8806" y="13921"/>
                    <a:pt x="8829" y="14011"/>
                  </a:cubicBezTo>
                  <a:cubicBezTo>
                    <a:pt x="8840" y="14034"/>
                    <a:pt x="8840" y="14056"/>
                    <a:pt x="8851" y="14079"/>
                  </a:cubicBezTo>
                  <a:cubicBezTo>
                    <a:pt x="8851" y="14101"/>
                    <a:pt x="8863" y="14113"/>
                    <a:pt x="8863" y="14136"/>
                  </a:cubicBezTo>
                  <a:cubicBezTo>
                    <a:pt x="8874" y="14169"/>
                    <a:pt x="8886" y="14203"/>
                    <a:pt x="8896" y="14226"/>
                  </a:cubicBezTo>
                  <a:cubicBezTo>
                    <a:pt x="8931" y="14305"/>
                    <a:pt x="8964" y="14372"/>
                    <a:pt x="8999" y="14452"/>
                  </a:cubicBezTo>
                  <a:cubicBezTo>
                    <a:pt x="9032" y="14520"/>
                    <a:pt x="9055" y="14576"/>
                    <a:pt x="9089" y="14643"/>
                  </a:cubicBezTo>
                  <a:cubicBezTo>
                    <a:pt x="9122" y="14711"/>
                    <a:pt x="9157" y="14779"/>
                    <a:pt x="9179" y="14847"/>
                  </a:cubicBezTo>
                  <a:cubicBezTo>
                    <a:pt x="9202" y="14914"/>
                    <a:pt x="9224" y="14982"/>
                    <a:pt x="9235" y="15050"/>
                  </a:cubicBezTo>
                  <a:cubicBezTo>
                    <a:pt x="9247" y="15117"/>
                    <a:pt x="9269" y="15185"/>
                    <a:pt x="9280" y="15253"/>
                  </a:cubicBezTo>
                  <a:lnTo>
                    <a:pt x="9280" y="15242"/>
                  </a:lnTo>
                  <a:cubicBezTo>
                    <a:pt x="9280" y="15265"/>
                    <a:pt x="9292" y="15276"/>
                    <a:pt x="9292" y="15298"/>
                  </a:cubicBezTo>
                  <a:lnTo>
                    <a:pt x="9292" y="15310"/>
                  </a:lnTo>
                  <a:cubicBezTo>
                    <a:pt x="9280" y="15343"/>
                    <a:pt x="9280" y="15378"/>
                    <a:pt x="9280" y="15411"/>
                  </a:cubicBezTo>
                  <a:cubicBezTo>
                    <a:pt x="9269" y="15479"/>
                    <a:pt x="9280" y="15558"/>
                    <a:pt x="9280" y="15626"/>
                  </a:cubicBezTo>
                  <a:cubicBezTo>
                    <a:pt x="9280" y="15659"/>
                    <a:pt x="9303" y="15694"/>
                    <a:pt x="9325" y="15705"/>
                  </a:cubicBezTo>
                  <a:cubicBezTo>
                    <a:pt x="9325" y="15817"/>
                    <a:pt x="9325" y="15930"/>
                    <a:pt x="9315" y="16055"/>
                  </a:cubicBezTo>
                  <a:cubicBezTo>
                    <a:pt x="9315" y="16088"/>
                    <a:pt x="9315" y="16123"/>
                    <a:pt x="9303" y="16168"/>
                  </a:cubicBezTo>
                  <a:lnTo>
                    <a:pt x="9303" y="16246"/>
                  </a:lnTo>
                  <a:lnTo>
                    <a:pt x="9303" y="16258"/>
                  </a:lnTo>
                  <a:lnTo>
                    <a:pt x="9303" y="16281"/>
                  </a:lnTo>
                  <a:lnTo>
                    <a:pt x="9303" y="16292"/>
                  </a:lnTo>
                  <a:lnTo>
                    <a:pt x="9303" y="16303"/>
                  </a:lnTo>
                  <a:lnTo>
                    <a:pt x="9303" y="16326"/>
                  </a:lnTo>
                  <a:cubicBezTo>
                    <a:pt x="9292" y="16326"/>
                    <a:pt x="9292" y="16337"/>
                    <a:pt x="9292" y="16337"/>
                  </a:cubicBezTo>
                  <a:lnTo>
                    <a:pt x="9292" y="16349"/>
                  </a:lnTo>
                  <a:lnTo>
                    <a:pt x="9292" y="16359"/>
                  </a:lnTo>
                  <a:lnTo>
                    <a:pt x="9292" y="16472"/>
                  </a:lnTo>
                  <a:cubicBezTo>
                    <a:pt x="9280" y="16619"/>
                    <a:pt x="9269" y="16755"/>
                    <a:pt x="9247" y="16901"/>
                  </a:cubicBezTo>
                  <a:cubicBezTo>
                    <a:pt x="9224" y="17048"/>
                    <a:pt x="9190" y="17195"/>
                    <a:pt x="9157" y="17342"/>
                  </a:cubicBezTo>
                  <a:cubicBezTo>
                    <a:pt x="9145" y="17443"/>
                    <a:pt x="9122" y="17545"/>
                    <a:pt x="9111" y="17646"/>
                  </a:cubicBezTo>
                  <a:cubicBezTo>
                    <a:pt x="9089" y="17759"/>
                    <a:pt x="9066" y="17872"/>
                    <a:pt x="9044" y="17974"/>
                  </a:cubicBezTo>
                  <a:lnTo>
                    <a:pt x="9044" y="17985"/>
                  </a:lnTo>
                  <a:cubicBezTo>
                    <a:pt x="9032" y="18019"/>
                    <a:pt x="9032" y="18053"/>
                    <a:pt x="9021" y="18087"/>
                  </a:cubicBezTo>
                  <a:cubicBezTo>
                    <a:pt x="9009" y="18177"/>
                    <a:pt x="8987" y="18268"/>
                    <a:pt x="8964" y="18346"/>
                  </a:cubicBezTo>
                  <a:cubicBezTo>
                    <a:pt x="8942" y="18448"/>
                    <a:pt x="8908" y="18550"/>
                    <a:pt x="8874" y="18640"/>
                  </a:cubicBezTo>
                  <a:cubicBezTo>
                    <a:pt x="8863" y="18697"/>
                    <a:pt x="8840" y="18753"/>
                    <a:pt x="8818" y="18810"/>
                  </a:cubicBezTo>
                  <a:cubicBezTo>
                    <a:pt x="8806" y="18832"/>
                    <a:pt x="8795" y="18855"/>
                    <a:pt x="8773" y="18866"/>
                  </a:cubicBezTo>
                  <a:cubicBezTo>
                    <a:pt x="8773" y="18877"/>
                    <a:pt x="8761" y="18888"/>
                    <a:pt x="8750" y="18900"/>
                  </a:cubicBezTo>
                  <a:cubicBezTo>
                    <a:pt x="8750" y="18911"/>
                    <a:pt x="8738" y="18923"/>
                    <a:pt x="8738" y="18933"/>
                  </a:cubicBezTo>
                  <a:lnTo>
                    <a:pt x="8660" y="19013"/>
                  </a:lnTo>
                  <a:cubicBezTo>
                    <a:pt x="8592" y="19081"/>
                    <a:pt x="8524" y="19159"/>
                    <a:pt x="8457" y="19227"/>
                  </a:cubicBezTo>
                  <a:lnTo>
                    <a:pt x="8457" y="19239"/>
                  </a:lnTo>
                  <a:cubicBezTo>
                    <a:pt x="8355" y="19340"/>
                    <a:pt x="8264" y="19453"/>
                    <a:pt x="8174" y="19566"/>
                  </a:cubicBezTo>
                  <a:cubicBezTo>
                    <a:pt x="8118" y="19623"/>
                    <a:pt x="8073" y="19679"/>
                    <a:pt x="8016" y="19735"/>
                  </a:cubicBezTo>
                  <a:lnTo>
                    <a:pt x="8028" y="19735"/>
                  </a:lnTo>
                  <a:cubicBezTo>
                    <a:pt x="8016" y="19735"/>
                    <a:pt x="8016" y="19746"/>
                    <a:pt x="8016" y="19746"/>
                  </a:cubicBezTo>
                  <a:lnTo>
                    <a:pt x="8005" y="19746"/>
                  </a:lnTo>
                  <a:lnTo>
                    <a:pt x="7835" y="19950"/>
                  </a:lnTo>
                  <a:lnTo>
                    <a:pt x="7824" y="19961"/>
                  </a:lnTo>
                  <a:cubicBezTo>
                    <a:pt x="7779" y="20006"/>
                    <a:pt x="7734" y="20062"/>
                    <a:pt x="7700" y="20119"/>
                  </a:cubicBezTo>
                  <a:cubicBezTo>
                    <a:pt x="7677" y="20142"/>
                    <a:pt x="7644" y="20175"/>
                    <a:pt x="7632" y="20198"/>
                  </a:cubicBezTo>
                  <a:cubicBezTo>
                    <a:pt x="7587" y="20255"/>
                    <a:pt x="7553" y="20311"/>
                    <a:pt x="7519" y="20356"/>
                  </a:cubicBezTo>
                  <a:lnTo>
                    <a:pt x="7451" y="20458"/>
                  </a:lnTo>
                  <a:cubicBezTo>
                    <a:pt x="7429" y="20503"/>
                    <a:pt x="7395" y="20548"/>
                    <a:pt x="7361" y="20593"/>
                  </a:cubicBezTo>
                  <a:lnTo>
                    <a:pt x="7226" y="20830"/>
                  </a:lnTo>
                  <a:cubicBezTo>
                    <a:pt x="7192" y="20887"/>
                    <a:pt x="7158" y="20955"/>
                    <a:pt x="7124" y="21011"/>
                  </a:cubicBezTo>
                  <a:cubicBezTo>
                    <a:pt x="7113" y="21045"/>
                    <a:pt x="7102" y="21068"/>
                    <a:pt x="7079" y="21090"/>
                  </a:cubicBezTo>
                  <a:cubicBezTo>
                    <a:pt x="7034" y="21203"/>
                    <a:pt x="6977" y="21304"/>
                    <a:pt x="6921" y="21417"/>
                  </a:cubicBezTo>
                  <a:cubicBezTo>
                    <a:pt x="6876" y="21497"/>
                    <a:pt x="6842" y="21575"/>
                    <a:pt x="6797" y="21655"/>
                  </a:cubicBezTo>
                  <a:cubicBezTo>
                    <a:pt x="6786" y="21700"/>
                    <a:pt x="6763" y="21745"/>
                    <a:pt x="6741" y="21790"/>
                  </a:cubicBezTo>
                  <a:cubicBezTo>
                    <a:pt x="6718" y="21813"/>
                    <a:pt x="6695" y="21835"/>
                    <a:pt x="6684" y="21858"/>
                  </a:cubicBezTo>
                  <a:lnTo>
                    <a:pt x="6673" y="21869"/>
                  </a:lnTo>
                  <a:cubicBezTo>
                    <a:pt x="6695" y="21474"/>
                    <a:pt x="6706" y="21090"/>
                    <a:pt x="6729" y="20695"/>
                  </a:cubicBezTo>
                  <a:cubicBezTo>
                    <a:pt x="6808" y="19724"/>
                    <a:pt x="6909" y="18753"/>
                    <a:pt x="7000" y="17771"/>
                  </a:cubicBezTo>
                  <a:cubicBezTo>
                    <a:pt x="7079" y="16969"/>
                    <a:pt x="7147" y="16156"/>
                    <a:pt x="7192" y="15355"/>
                  </a:cubicBezTo>
                  <a:cubicBezTo>
                    <a:pt x="7215" y="14937"/>
                    <a:pt x="7237" y="14508"/>
                    <a:pt x="7237" y="14091"/>
                  </a:cubicBezTo>
                  <a:cubicBezTo>
                    <a:pt x="7248" y="13684"/>
                    <a:pt x="7248" y="13278"/>
                    <a:pt x="7237" y="12871"/>
                  </a:cubicBezTo>
                  <a:cubicBezTo>
                    <a:pt x="7237" y="12736"/>
                    <a:pt x="7226" y="12611"/>
                    <a:pt x="7215" y="12476"/>
                  </a:cubicBezTo>
                  <a:cubicBezTo>
                    <a:pt x="7226" y="12453"/>
                    <a:pt x="7226" y="12420"/>
                    <a:pt x="7237" y="12397"/>
                  </a:cubicBezTo>
                  <a:lnTo>
                    <a:pt x="7226" y="12397"/>
                  </a:lnTo>
                  <a:cubicBezTo>
                    <a:pt x="7248" y="12307"/>
                    <a:pt x="7271" y="12216"/>
                    <a:pt x="7282" y="12137"/>
                  </a:cubicBezTo>
                  <a:cubicBezTo>
                    <a:pt x="7305" y="12036"/>
                    <a:pt x="7328" y="11946"/>
                    <a:pt x="7350" y="11855"/>
                  </a:cubicBezTo>
                  <a:cubicBezTo>
                    <a:pt x="7373" y="11787"/>
                    <a:pt x="7395" y="11708"/>
                    <a:pt x="7406" y="11640"/>
                  </a:cubicBezTo>
                  <a:lnTo>
                    <a:pt x="7474" y="11437"/>
                  </a:lnTo>
                  <a:cubicBezTo>
                    <a:pt x="7497" y="11347"/>
                    <a:pt x="7531" y="11256"/>
                    <a:pt x="7553" y="11166"/>
                  </a:cubicBezTo>
                  <a:cubicBezTo>
                    <a:pt x="7587" y="11076"/>
                    <a:pt x="7632" y="10975"/>
                    <a:pt x="7666" y="10873"/>
                  </a:cubicBezTo>
                  <a:cubicBezTo>
                    <a:pt x="7689" y="10794"/>
                    <a:pt x="7722" y="10704"/>
                    <a:pt x="7757" y="10624"/>
                  </a:cubicBezTo>
                  <a:cubicBezTo>
                    <a:pt x="7767" y="10591"/>
                    <a:pt x="7790" y="10568"/>
                    <a:pt x="7802" y="10534"/>
                  </a:cubicBezTo>
                  <a:cubicBezTo>
                    <a:pt x="7813" y="10500"/>
                    <a:pt x="7835" y="10455"/>
                    <a:pt x="7847" y="10421"/>
                  </a:cubicBezTo>
                  <a:cubicBezTo>
                    <a:pt x="7870" y="10388"/>
                    <a:pt x="7880" y="10353"/>
                    <a:pt x="7903" y="10331"/>
                  </a:cubicBezTo>
                  <a:cubicBezTo>
                    <a:pt x="7915" y="10297"/>
                    <a:pt x="7926" y="10263"/>
                    <a:pt x="7948" y="10240"/>
                  </a:cubicBezTo>
                  <a:cubicBezTo>
                    <a:pt x="7960" y="10229"/>
                    <a:pt x="7971" y="10207"/>
                    <a:pt x="7982" y="10184"/>
                  </a:cubicBezTo>
                  <a:cubicBezTo>
                    <a:pt x="7982" y="10195"/>
                    <a:pt x="7993" y="10195"/>
                    <a:pt x="8005" y="10195"/>
                  </a:cubicBezTo>
                  <a:cubicBezTo>
                    <a:pt x="8028" y="10195"/>
                    <a:pt x="8038" y="10173"/>
                    <a:pt x="8038" y="10150"/>
                  </a:cubicBezTo>
                  <a:lnTo>
                    <a:pt x="8038" y="10139"/>
                  </a:lnTo>
                  <a:cubicBezTo>
                    <a:pt x="8050" y="10139"/>
                    <a:pt x="8050" y="10139"/>
                    <a:pt x="8050" y="10127"/>
                  </a:cubicBezTo>
                  <a:cubicBezTo>
                    <a:pt x="8050" y="10117"/>
                    <a:pt x="8061" y="10105"/>
                    <a:pt x="8073" y="10094"/>
                  </a:cubicBezTo>
                  <a:cubicBezTo>
                    <a:pt x="8084" y="10071"/>
                    <a:pt x="8095" y="10049"/>
                    <a:pt x="8118" y="10037"/>
                  </a:cubicBezTo>
                  <a:lnTo>
                    <a:pt x="8186" y="9969"/>
                  </a:lnTo>
                  <a:cubicBezTo>
                    <a:pt x="8219" y="9947"/>
                    <a:pt x="8253" y="9913"/>
                    <a:pt x="8287" y="9891"/>
                  </a:cubicBezTo>
                  <a:lnTo>
                    <a:pt x="8457" y="9789"/>
                  </a:lnTo>
                  <a:cubicBezTo>
                    <a:pt x="8547" y="9744"/>
                    <a:pt x="8637" y="9710"/>
                    <a:pt x="8728" y="9676"/>
                  </a:cubicBezTo>
                  <a:cubicBezTo>
                    <a:pt x="8851" y="9631"/>
                    <a:pt x="8964" y="9597"/>
                    <a:pt x="9089" y="9575"/>
                  </a:cubicBezTo>
                  <a:cubicBezTo>
                    <a:pt x="9179" y="9563"/>
                    <a:pt x="9269" y="9540"/>
                    <a:pt x="9360" y="9540"/>
                  </a:cubicBezTo>
                  <a:cubicBezTo>
                    <a:pt x="9416" y="9529"/>
                    <a:pt x="9473" y="9518"/>
                    <a:pt x="9529" y="9518"/>
                  </a:cubicBezTo>
                  <a:cubicBezTo>
                    <a:pt x="9608" y="9507"/>
                    <a:pt x="9698" y="9507"/>
                    <a:pt x="9777" y="9495"/>
                  </a:cubicBezTo>
                  <a:lnTo>
                    <a:pt x="9992" y="9495"/>
                  </a:lnTo>
                  <a:cubicBezTo>
                    <a:pt x="10071" y="9484"/>
                    <a:pt x="10150" y="9484"/>
                    <a:pt x="10240" y="9484"/>
                  </a:cubicBezTo>
                  <a:cubicBezTo>
                    <a:pt x="10274" y="9484"/>
                    <a:pt x="10308" y="9484"/>
                    <a:pt x="10353" y="9473"/>
                  </a:cubicBezTo>
                  <a:cubicBezTo>
                    <a:pt x="10398" y="9518"/>
                    <a:pt x="10444" y="9552"/>
                    <a:pt x="10489" y="9585"/>
                  </a:cubicBezTo>
                  <a:lnTo>
                    <a:pt x="10567" y="9665"/>
                  </a:lnTo>
                  <a:cubicBezTo>
                    <a:pt x="10602" y="9698"/>
                    <a:pt x="10647" y="9721"/>
                    <a:pt x="10680" y="9744"/>
                  </a:cubicBezTo>
                  <a:cubicBezTo>
                    <a:pt x="10748" y="9789"/>
                    <a:pt x="10816" y="9834"/>
                    <a:pt x="10895" y="9868"/>
                  </a:cubicBezTo>
                  <a:cubicBezTo>
                    <a:pt x="10974" y="9913"/>
                    <a:pt x="11053" y="9947"/>
                    <a:pt x="11132" y="9981"/>
                  </a:cubicBezTo>
                  <a:cubicBezTo>
                    <a:pt x="11211" y="10014"/>
                    <a:pt x="11302" y="10049"/>
                    <a:pt x="11380" y="10071"/>
                  </a:cubicBezTo>
                  <a:cubicBezTo>
                    <a:pt x="11460" y="10105"/>
                    <a:pt x="11538" y="10127"/>
                    <a:pt x="11629" y="10139"/>
                  </a:cubicBezTo>
                  <a:cubicBezTo>
                    <a:pt x="11776" y="10184"/>
                    <a:pt x="11945" y="10218"/>
                    <a:pt x="12103" y="10218"/>
                  </a:cubicBezTo>
                  <a:lnTo>
                    <a:pt x="12182" y="10218"/>
                  </a:lnTo>
                  <a:cubicBezTo>
                    <a:pt x="12295" y="10207"/>
                    <a:pt x="12419" y="10184"/>
                    <a:pt x="12521" y="10139"/>
                  </a:cubicBezTo>
                  <a:cubicBezTo>
                    <a:pt x="12634" y="10094"/>
                    <a:pt x="12735" y="10037"/>
                    <a:pt x="12803" y="9947"/>
                  </a:cubicBezTo>
                  <a:cubicBezTo>
                    <a:pt x="12882" y="9856"/>
                    <a:pt x="12927" y="9744"/>
                    <a:pt x="12961" y="9631"/>
                  </a:cubicBezTo>
                  <a:lnTo>
                    <a:pt x="12995" y="9462"/>
                  </a:lnTo>
                  <a:cubicBezTo>
                    <a:pt x="12995" y="9405"/>
                    <a:pt x="12995" y="9349"/>
                    <a:pt x="12983" y="9304"/>
                  </a:cubicBezTo>
                  <a:cubicBezTo>
                    <a:pt x="12973" y="9224"/>
                    <a:pt x="12950" y="9156"/>
                    <a:pt x="12927" y="9089"/>
                  </a:cubicBezTo>
                  <a:cubicBezTo>
                    <a:pt x="12893" y="9033"/>
                    <a:pt x="12870" y="8976"/>
                    <a:pt x="12837" y="8920"/>
                  </a:cubicBezTo>
                  <a:cubicBezTo>
                    <a:pt x="12769" y="8807"/>
                    <a:pt x="12667" y="8717"/>
                    <a:pt x="12554" y="8649"/>
                  </a:cubicBezTo>
                  <a:cubicBezTo>
                    <a:pt x="12431" y="8592"/>
                    <a:pt x="12306" y="8547"/>
                    <a:pt x="12170" y="8547"/>
                  </a:cubicBezTo>
                  <a:cubicBezTo>
                    <a:pt x="12024" y="8547"/>
                    <a:pt x="11889" y="8569"/>
                    <a:pt x="11764" y="8615"/>
                  </a:cubicBezTo>
                  <a:cubicBezTo>
                    <a:pt x="11618" y="8671"/>
                    <a:pt x="11493" y="8739"/>
                    <a:pt x="11369" y="8818"/>
                  </a:cubicBezTo>
                  <a:cubicBezTo>
                    <a:pt x="11312" y="8852"/>
                    <a:pt x="11256" y="8897"/>
                    <a:pt x="11200" y="8931"/>
                  </a:cubicBezTo>
                  <a:cubicBezTo>
                    <a:pt x="11087" y="9010"/>
                    <a:pt x="10986" y="9111"/>
                    <a:pt x="10873" y="9191"/>
                  </a:cubicBezTo>
                  <a:cubicBezTo>
                    <a:pt x="10861" y="9202"/>
                    <a:pt x="10850" y="9202"/>
                    <a:pt x="10838" y="9213"/>
                  </a:cubicBezTo>
                  <a:cubicBezTo>
                    <a:pt x="10827" y="9213"/>
                    <a:pt x="10816" y="9224"/>
                    <a:pt x="10805" y="9224"/>
                  </a:cubicBezTo>
                  <a:cubicBezTo>
                    <a:pt x="10793" y="9236"/>
                    <a:pt x="10782" y="9236"/>
                    <a:pt x="10771" y="9236"/>
                  </a:cubicBezTo>
                  <a:cubicBezTo>
                    <a:pt x="10680" y="9247"/>
                    <a:pt x="10602" y="9259"/>
                    <a:pt x="10511" y="9269"/>
                  </a:cubicBezTo>
                  <a:cubicBezTo>
                    <a:pt x="10454" y="9281"/>
                    <a:pt x="10387" y="9281"/>
                    <a:pt x="10331" y="9292"/>
                  </a:cubicBezTo>
                  <a:cubicBezTo>
                    <a:pt x="10183" y="9304"/>
                    <a:pt x="10048" y="9315"/>
                    <a:pt x="9902" y="9326"/>
                  </a:cubicBezTo>
                  <a:cubicBezTo>
                    <a:pt x="9845" y="9337"/>
                    <a:pt x="9800" y="9337"/>
                    <a:pt x="9744" y="9337"/>
                  </a:cubicBezTo>
                  <a:cubicBezTo>
                    <a:pt x="9687" y="9349"/>
                    <a:pt x="9619" y="9360"/>
                    <a:pt x="9563" y="9360"/>
                  </a:cubicBezTo>
                  <a:cubicBezTo>
                    <a:pt x="9461" y="9371"/>
                    <a:pt x="9360" y="9394"/>
                    <a:pt x="9258" y="9405"/>
                  </a:cubicBezTo>
                  <a:cubicBezTo>
                    <a:pt x="9202" y="9417"/>
                    <a:pt x="9134" y="9427"/>
                    <a:pt x="9077" y="9450"/>
                  </a:cubicBezTo>
                  <a:cubicBezTo>
                    <a:pt x="9009" y="9462"/>
                    <a:pt x="8942" y="9484"/>
                    <a:pt x="8874" y="9507"/>
                  </a:cubicBezTo>
                  <a:cubicBezTo>
                    <a:pt x="8728" y="9552"/>
                    <a:pt x="8603" y="9597"/>
                    <a:pt x="8467" y="9665"/>
                  </a:cubicBezTo>
                  <a:cubicBezTo>
                    <a:pt x="8389" y="9710"/>
                    <a:pt x="8309" y="9755"/>
                    <a:pt x="8242" y="9811"/>
                  </a:cubicBezTo>
                  <a:cubicBezTo>
                    <a:pt x="8276" y="9766"/>
                    <a:pt x="8299" y="9721"/>
                    <a:pt x="8344" y="9676"/>
                  </a:cubicBezTo>
                  <a:cubicBezTo>
                    <a:pt x="8422" y="9585"/>
                    <a:pt x="8502" y="9507"/>
                    <a:pt x="8592" y="9427"/>
                  </a:cubicBezTo>
                  <a:cubicBezTo>
                    <a:pt x="8626" y="9394"/>
                    <a:pt x="8671" y="9349"/>
                    <a:pt x="8728" y="9315"/>
                  </a:cubicBezTo>
                  <a:cubicBezTo>
                    <a:pt x="8784" y="9269"/>
                    <a:pt x="8851" y="9213"/>
                    <a:pt x="8919" y="9168"/>
                  </a:cubicBezTo>
                  <a:cubicBezTo>
                    <a:pt x="8987" y="9111"/>
                    <a:pt x="9055" y="9066"/>
                    <a:pt x="9122" y="9010"/>
                  </a:cubicBezTo>
                  <a:cubicBezTo>
                    <a:pt x="9179" y="8965"/>
                    <a:pt x="9247" y="8908"/>
                    <a:pt x="9315" y="8863"/>
                  </a:cubicBezTo>
                  <a:cubicBezTo>
                    <a:pt x="9360" y="8818"/>
                    <a:pt x="9393" y="8784"/>
                    <a:pt x="9438" y="8750"/>
                  </a:cubicBezTo>
                  <a:cubicBezTo>
                    <a:pt x="9473" y="8727"/>
                    <a:pt x="9495" y="8705"/>
                    <a:pt x="9529" y="8682"/>
                  </a:cubicBezTo>
                  <a:cubicBezTo>
                    <a:pt x="9586" y="8626"/>
                    <a:pt x="9653" y="8569"/>
                    <a:pt x="9709" y="8513"/>
                  </a:cubicBezTo>
                  <a:lnTo>
                    <a:pt x="9721" y="8513"/>
                  </a:lnTo>
                  <a:lnTo>
                    <a:pt x="9721" y="8502"/>
                  </a:lnTo>
                  <a:lnTo>
                    <a:pt x="9732" y="8502"/>
                  </a:lnTo>
                  <a:cubicBezTo>
                    <a:pt x="9744" y="8491"/>
                    <a:pt x="9754" y="8468"/>
                    <a:pt x="9777" y="8457"/>
                  </a:cubicBezTo>
                  <a:cubicBezTo>
                    <a:pt x="9902" y="8344"/>
                    <a:pt x="10037" y="8220"/>
                    <a:pt x="10161" y="8107"/>
                  </a:cubicBezTo>
                  <a:cubicBezTo>
                    <a:pt x="10286" y="7982"/>
                    <a:pt x="10398" y="7859"/>
                    <a:pt x="10522" y="7734"/>
                  </a:cubicBezTo>
                  <a:cubicBezTo>
                    <a:pt x="10635" y="7610"/>
                    <a:pt x="10748" y="7497"/>
                    <a:pt x="10861" y="7384"/>
                  </a:cubicBezTo>
                  <a:cubicBezTo>
                    <a:pt x="10974" y="7272"/>
                    <a:pt x="11098" y="7169"/>
                    <a:pt x="11222" y="7057"/>
                  </a:cubicBezTo>
                  <a:lnTo>
                    <a:pt x="11234" y="7057"/>
                  </a:lnTo>
                  <a:lnTo>
                    <a:pt x="11324" y="6966"/>
                  </a:lnTo>
                  <a:cubicBezTo>
                    <a:pt x="11392" y="6910"/>
                    <a:pt x="11448" y="6853"/>
                    <a:pt x="11516" y="6797"/>
                  </a:cubicBezTo>
                  <a:cubicBezTo>
                    <a:pt x="11550" y="6831"/>
                    <a:pt x="11595" y="6843"/>
                    <a:pt x="11640" y="6843"/>
                  </a:cubicBezTo>
                  <a:cubicBezTo>
                    <a:pt x="11731" y="6843"/>
                    <a:pt x="11809" y="6843"/>
                    <a:pt x="11900" y="6831"/>
                  </a:cubicBezTo>
                  <a:cubicBezTo>
                    <a:pt x="11956" y="6820"/>
                    <a:pt x="12024" y="6797"/>
                    <a:pt x="12092" y="6786"/>
                  </a:cubicBezTo>
                  <a:cubicBezTo>
                    <a:pt x="12205" y="6763"/>
                    <a:pt x="12318" y="6730"/>
                    <a:pt x="12431" y="6695"/>
                  </a:cubicBezTo>
                  <a:cubicBezTo>
                    <a:pt x="12554" y="6662"/>
                    <a:pt x="12679" y="6628"/>
                    <a:pt x="12792" y="6582"/>
                  </a:cubicBezTo>
                  <a:cubicBezTo>
                    <a:pt x="12905" y="6537"/>
                    <a:pt x="13018" y="6492"/>
                    <a:pt x="13119" y="6436"/>
                  </a:cubicBezTo>
                  <a:cubicBezTo>
                    <a:pt x="13289" y="6357"/>
                    <a:pt x="13458" y="6266"/>
                    <a:pt x="13605" y="6143"/>
                  </a:cubicBezTo>
                  <a:cubicBezTo>
                    <a:pt x="13728" y="6030"/>
                    <a:pt x="13841" y="5882"/>
                    <a:pt x="13909" y="5714"/>
                  </a:cubicBezTo>
                  <a:cubicBezTo>
                    <a:pt x="13977" y="5544"/>
                    <a:pt x="13999" y="5352"/>
                    <a:pt x="13977" y="5172"/>
                  </a:cubicBezTo>
                  <a:cubicBezTo>
                    <a:pt x="13943" y="5002"/>
                    <a:pt x="13887" y="4821"/>
                    <a:pt x="13774" y="4686"/>
                  </a:cubicBezTo>
                  <a:cubicBezTo>
                    <a:pt x="13718" y="4630"/>
                    <a:pt x="13661" y="4573"/>
                    <a:pt x="13582" y="4528"/>
                  </a:cubicBezTo>
                  <a:cubicBezTo>
                    <a:pt x="13514" y="4494"/>
                    <a:pt x="13435" y="4460"/>
                    <a:pt x="13356" y="4449"/>
                  </a:cubicBezTo>
                  <a:cubicBezTo>
                    <a:pt x="13311" y="4443"/>
                    <a:pt x="13266" y="4440"/>
                    <a:pt x="13222" y="4440"/>
                  </a:cubicBezTo>
                  <a:cubicBezTo>
                    <a:pt x="13178" y="4440"/>
                    <a:pt x="13136" y="4443"/>
                    <a:pt x="13096" y="4449"/>
                  </a:cubicBezTo>
                  <a:cubicBezTo>
                    <a:pt x="13006" y="4460"/>
                    <a:pt x="12916" y="4483"/>
                    <a:pt x="12837" y="4517"/>
                  </a:cubicBezTo>
                  <a:cubicBezTo>
                    <a:pt x="12667" y="4573"/>
                    <a:pt x="12521" y="4663"/>
                    <a:pt x="12396" y="4788"/>
                  </a:cubicBezTo>
                  <a:cubicBezTo>
                    <a:pt x="12250" y="4912"/>
                    <a:pt x="12137" y="5070"/>
                    <a:pt x="12035" y="5228"/>
                  </a:cubicBezTo>
                  <a:cubicBezTo>
                    <a:pt x="11979" y="5330"/>
                    <a:pt x="11911" y="5431"/>
                    <a:pt x="11866" y="5533"/>
                  </a:cubicBezTo>
                  <a:cubicBezTo>
                    <a:pt x="11832" y="5601"/>
                    <a:pt x="11798" y="5657"/>
                    <a:pt x="11764" y="5724"/>
                  </a:cubicBezTo>
                  <a:cubicBezTo>
                    <a:pt x="11731" y="5792"/>
                    <a:pt x="11708" y="5860"/>
                    <a:pt x="11674" y="5939"/>
                  </a:cubicBezTo>
                  <a:cubicBezTo>
                    <a:pt x="11561" y="6176"/>
                    <a:pt x="11482" y="6424"/>
                    <a:pt x="11369" y="6662"/>
                  </a:cubicBezTo>
                  <a:lnTo>
                    <a:pt x="11358" y="6673"/>
                  </a:lnTo>
                  <a:cubicBezTo>
                    <a:pt x="11234" y="6775"/>
                    <a:pt x="11109" y="6888"/>
                    <a:pt x="10986" y="6989"/>
                  </a:cubicBezTo>
                  <a:cubicBezTo>
                    <a:pt x="10861" y="7102"/>
                    <a:pt x="10748" y="7204"/>
                    <a:pt x="10635" y="7328"/>
                  </a:cubicBezTo>
                  <a:cubicBezTo>
                    <a:pt x="10567" y="7384"/>
                    <a:pt x="10511" y="7452"/>
                    <a:pt x="10454" y="7520"/>
                  </a:cubicBezTo>
                  <a:cubicBezTo>
                    <a:pt x="10387" y="7588"/>
                    <a:pt x="10331" y="7644"/>
                    <a:pt x="10274" y="7711"/>
                  </a:cubicBezTo>
                  <a:cubicBezTo>
                    <a:pt x="10218" y="7779"/>
                    <a:pt x="10161" y="7836"/>
                    <a:pt x="10105" y="7892"/>
                  </a:cubicBezTo>
                  <a:cubicBezTo>
                    <a:pt x="10082" y="7926"/>
                    <a:pt x="10060" y="7949"/>
                    <a:pt x="10037" y="7971"/>
                  </a:cubicBezTo>
                  <a:lnTo>
                    <a:pt x="9947" y="8062"/>
                  </a:lnTo>
                  <a:lnTo>
                    <a:pt x="9608" y="8401"/>
                  </a:lnTo>
                  <a:cubicBezTo>
                    <a:pt x="9540" y="8457"/>
                    <a:pt x="9484" y="8513"/>
                    <a:pt x="9416" y="8581"/>
                  </a:cubicBezTo>
                  <a:cubicBezTo>
                    <a:pt x="9348" y="8626"/>
                    <a:pt x="9292" y="8682"/>
                    <a:pt x="9235" y="8739"/>
                  </a:cubicBezTo>
                  <a:cubicBezTo>
                    <a:pt x="9258" y="8682"/>
                    <a:pt x="9292" y="8626"/>
                    <a:pt x="9315" y="8569"/>
                  </a:cubicBezTo>
                  <a:cubicBezTo>
                    <a:pt x="9348" y="8502"/>
                    <a:pt x="9371" y="8446"/>
                    <a:pt x="9393" y="8389"/>
                  </a:cubicBezTo>
                  <a:cubicBezTo>
                    <a:pt x="9405" y="8355"/>
                    <a:pt x="9416" y="8333"/>
                    <a:pt x="9428" y="8298"/>
                  </a:cubicBezTo>
                  <a:cubicBezTo>
                    <a:pt x="9438" y="8276"/>
                    <a:pt x="9450" y="8242"/>
                    <a:pt x="9461" y="8220"/>
                  </a:cubicBezTo>
                  <a:cubicBezTo>
                    <a:pt x="9495" y="8140"/>
                    <a:pt x="9518" y="8062"/>
                    <a:pt x="9551" y="7994"/>
                  </a:cubicBezTo>
                  <a:cubicBezTo>
                    <a:pt x="9574" y="7904"/>
                    <a:pt x="9608" y="7824"/>
                    <a:pt x="9631" y="7746"/>
                  </a:cubicBezTo>
                  <a:cubicBezTo>
                    <a:pt x="9676" y="7588"/>
                    <a:pt x="9721" y="7440"/>
                    <a:pt x="9754" y="7282"/>
                  </a:cubicBezTo>
                  <a:cubicBezTo>
                    <a:pt x="9800" y="7124"/>
                    <a:pt x="9845" y="6955"/>
                    <a:pt x="9867" y="6797"/>
                  </a:cubicBezTo>
                  <a:lnTo>
                    <a:pt x="9867" y="6718"/>
                  </a:lnTo>
                  <a:cubicBezTo>
                    <a:pt x="9879" y="6684"/>
                    <a:pt x="9890" y="6639"/>
                    <a:pt x="9902" y="6605"/>
                  </a:cubicBezTo>
                  <a:cubicBezTo>
                    <a:pt x="9924" y="6537"/>
                    <a:pt x="9958" y="6470"/>
                    <a:pt x="9980" y="6414"/>
                  </a:cubicBezTo>
                  <a:cubicBezTo>
                    <a:pt x="10003" y="6346"/>
                    <a:pt x="10037" y="6278"/>
                    <a:pt x="10060" y="6210"/>
                  </a:cubicBezTo>
                  <a:cubicBezTo>
                    <a:pt x="10093" y="6131"/>
                    <a:pt x="10127" y="6052"/>
                    <a:pt x="10150" y="5973"/>
                  </a:cubicBezTo>
                  <a:cubicBezTo>
                    <a:pt x="10183" y="5894"/>
                    <a:pt x="10206" y="5826"/>
                    <a:pt x="10229" y="5747"/>
                  </a:cubicBezTo>
                  <a:cubicBezTo>
                    <a:pt x="10263" y="5634"/>
                    <a:pt x="10296" y="5521"/>
                    <a:pt x="10308" y="5408"/>
                  </a:cubicBezTo>
                  <a:cubicBezTo>
                    <a:pt x="10308" y="5318"/>
                    <a:pt x="10308" y="5239"/>
                    <a:pt x="10296" y="5149"/>
                  </a:cubicBezTo>
                  <a:cubicBezTo>
                    <a:pt x="10296" y="5115"/>
                    <a:pt x="10286" y="5070"/>
                    <a:pt x="10286" y="5036"/>
                  </a:cubicBezTo>
                  <a:cubicBezTo>
                    <a:pt x="10263" y="4923"/>
                    <a:pt x="10240" y="4810"/>
                    <a:pt x="10173" y="4720"/>
                  </a:cubicBezTo>
                  <a:cubicBezTo>
                    <a:pt x="10110" y="4647"/>
                    <a:pt x="10028" y="4583"/>
                    <a:pt x="9927" y="4583"/>
                  </a:cubicBezTo>
                  <a:cubicBezTo>
                    <a:pt x="9919" y="4583"/>
                    <a:pt x="9910" y="4584"/>
                    <a:pt x="9902" y="4585"/>
                  </a:cubicBezTo>
                  <a:cubicBezTo>
                    <a:pt x="9845" y="4595"/>
                    <a:pt x="9789" y="4618"/>
                    <a:pt x="9754" y="4652"/>
                  </a:cubicBezTo>
                  <a:cubicBezTo>
                    <a:pt x="9709" y="4686"/>
                    <a:pt x="9676" y="4720"/>
                    <a:pt x="9653" y="4765"/>
                  </a:cubicBezTo>
                  <a:cubicBezTo>
                    <a:pt x="9540" y="4934"/>
                    <a:pt x="9518" y="5137"/>
                    <a:pt x="9529" y="5330"/>
                  </a:cubicBezTo>
                  <a:cubicBezTo>
                    <a:pt x="9540" y="5408"/>
                    <a:pt x="9540" y="5488"/>
                    <a:pt x="9551" y="5566"/>
                  </a:cubicBezTo>
                  <a:cubicBezTo>
                    <a:pt x="9574" y="5646"/>
                    <a:pt x="9586" y="5736"/>
                    <a:pt x="9596" y="5815"/>
                  </a:cubicBezTo>
                  <a:cubicBezTo>
                    <a:pt x="9619" y="5894"/>
                    <a:pt x="9631" y="5962"/>
                    <a:pt x="9642" y="6040"/>
                  </a:cubicBezTo>
                  <a:cubicBezTo>
                    <a:pt x="9653" y="6199"/>
                    <a:pt x="9676" y="6357"/>
                    <a:pt x="9687" y="6526"/>
                  </a:cubicBezTo>
                  <a:cubicBezTo>
                    <a:pt x="9687" y="6560"/>
                    <a:pt x="9698" y="6605"/>
                    <a:pt x="9698" y="6639"/>
                  </a:cubicBezTo>
                  <a:lnTo>
                    <a:pt x="9698" y="6763"/>
                  </a:lnTo>
                  <a:cubicBezTo>
                    <a:pt x="9687" y="6797"/>
                    <a:pt x="9687" y="6820"/>
                    <a:pt x="9687" y="6853"/>
                  </a:cubicBezTo>
                  <a:cubicBezTo>
                    <a:pt x="9676" y="6865"/>
                    <a:pt x="9676" y="6888"/>
                    <a:pt x="9676" y="6899"/>
                  </a:cubicBezTo>
                  <a:cubicBezTo>
                    <a:pt x="9664" y="6910"/>
                    <a:pt x="9664" y="6921"/>
                    <a:pt x="9676" y="6933"/>
                  </a:cubicBezTo>
                  <a:cubicBezTo>
                    <a:pt x="9676" y="6955"/>
                    <a:pt x="9664" y="6978"/>
                    <a:pt x="9664" y="7011"/>
                  </a:cubicBezTo>
                  <a:cubicBezTo>
                    <a:pt x="9642" y="7091"/>
                    <a:pt x="9631" y="7169"/>
                    <a:pt x="9619" y="7260"/>
                  </a:cubicBezTo>
                  <a:cubicBezTo>
                    <a:pt x="9608" y="7317"/>
                    <a:pt x="9596" y="7384"/>
                    <a:pt x="9574" y="7440"/>
                  </a:cubicBezTo>
                  <a:cubicBezTo>
                    <a:pt x="9563" y="7508"/>
                    <a:pt x="9551" y="7565"/>
                    <a:pt x="9529" y="7633"/>
                  </a:cubicBezTo>
                  <a:cubicBezTo>
                    <a:pt x="9518" y="7701"/>
                    <a:pt x="9495" y="7768"/>
                    <a:pt x="9484" y="7824"/>
                  </a:cubicBezTo>
                  <a:cubicBezTo>
                    <a:pt x="9473" y="7869"/>
                    <a:pt x="9450" y="7915"/>
                    <a:pt x="9438" y="7960"/>
                  </a:cubicBezTo>
                  <a:cubicBezTo>
                    <a:pt x="9438" y="7982"/>
                    <a:pt x="9428" y="8005"/>
                    <a:pt x="9416" y="8027"/>
                  </a:cubicBezTo>
                  <a:cubicBezTo>
                    <a:pt x="9393" y="8107"/>
                    <a:pt x="9371" y="8186"/>
                    <a:pt x="9337" y="8276"/>
                  </a:cubicBezTo>
                  <a:lnTo>
                    <a:pt x="9337" y="8265"/>
                  </a:lnTo>
                  <a:cubicBezTo>
                    <a:pt x="9315" y="8333"/>
                    <a:pt x="9280" y="8411"/>
                    <a:pt x="9258" y="8479"/>
                  </a:cubicBezTo>
                  <a:cubicBezTo>
                    <a:pt x="9247" y="8513"/>
                    <a:pt x="9224" y="8536"/>
                    <a:pt x="9213" y="8569"/>
                  </a:cubicBezTo>
                  <a:cubicBezTo>
                    <a:pt x="9202" y="8604"/>
                    <a:pt x="9190" y="8626"/>
                    <a:pt x="9167" y="8660"/>
                  </a:cubicBezTo>
                  <a:cubicBezTo>
                    <a:pt x="9134" y="8739"/>
                    <a:pt x="9100" y="8818"/>
                    <a:pt x="9055" y="8886"/>
                  </a:cubicBezTo>
                  <a:cubicBezTo>
                    <a:pt x="9032" y="8908"/>
                    <a:pt x="9009" y="8920"/>
                    <a:pt x="8987" y="8942"/>
                  </a:cubicBezTo>
                  <a:cubicBezTo>
                    <a:pt x="8919" y="8988"/>
                    <a:pt x="8851" y="9044"/>
                    <a:pt x="8795" y="9100"/>
                  </a:cubicBezTo>
                  <a:cubicBezTo>
                    <a:pt x="8705" y="9168"/>
                    <a:pt x="8603" y="9247"/>
                    <a:pt x="8524" y="9315"/>
                  </a:cubicBezTo>
                  <a:cubicBezTo>
                    <a:pt x="8434" y="9394"/>
                    <a:pt x="8355" y="9484"/>
                    <a:pt x="8276" y="9563"/>
                  </a:cubicBezTo>
                  <a:cubicBezTo>
                    <a:pt x="8208" y="9642"/>
                    <a:pt x="8140" y="9721"/>
                    <a:pt x="8084" y="9811"/>
                  </a:cubicBezTo>
                  <a:lnTo>
                    <a:pt x="8095" y="9800"/>
                  </a:lnTo>
                  <a:lnTo>
                    <a:pt x="8095" y="9800"/>
                  </a:lnTo>
                  <a:cubicBezTo>
                    <a:pt x="8050" y="9868"/>
                    <a:pt x="8005" y="9924"/>
                    <a:pt x="7971" y="9992"/>
                  </a:cubicBezTo>
                  <a:lnTo>
                    <a:pt x="7971" y="9981"/>
                  </a:lnTo>
                  <a:cubicBezTo>
                    <a:pt x="7971" y="9992"/>
                    <a:pt x="7960" y="9992"/>
                    <a:pt x="7960" y="9992"/>
                  </a:cubicBezTo>
                  <a:cubicBezTo>
                    <a:pt x="7960" y="10004"/>
                    <a:pt x="7948" y="10014"/>
                    <a:pt x="7948" y="10026"/>
                  </a:cubicBezTo>
                  <a:cubicBezTo>
                    <a:pt x="7937" y="10049"/>
                    <a:pt x="7915" y="10071"/>
                    <a:pt x="7903" y="10094"/>
                  </a:cubicBezTo>
                  <a:cubicBezTo>
                    <a:pt x="7892" y="10127"/>
                    <a:pt x="7870" y="10150"/>
                    <a:pt x="7847" y="10184"/>
                  </a:cubicBezTo>
                  <a:cubicBezTo>
                    <a:pt x="7824" y="10229"/>
                    <a:pt x="7802" y="10275"/>
                    <a:pt x="7790" y="10308"/>
                  </a:cubicBezTo>
                  <a:cubicBezTo>
                    <a:pt x="7767" y="10342"/>
                    <a:pt x="7757" y="10365"/>
                    <a:pt x="7745" y="10388"/>
                  </a:cubicBezTo>
                  <a:cubicBezTo>
                    <a:pt x="7711" y="10455"/>
                    <a:pt x="7677" y="10534"/>
                    <a:pt x="7655" y="10602"/>
                  </a:cubicBezTo>
                  <a:cubicBezTo>
                    <a:pt x="7632" y="10647"/>
                    <a:pt x="7621" y="10704"/>
                    <a:pt x="7599" y="10749"/>
                  </a:cubicBezTo>
                  <a:cubicBezTo>
                    <a:pt x="7587" y="10782"/>
                    <a:pt x="7576" y="10805"/>
                    <a:pt x="7564" y="10839"/>
                  </a:cubicBezTo>
                  <a:lnTo>
                    <a:pt x="7564" y="10850"/>
                  </a:lnTo>
                  <a:cubicBezTo>
                    <a:pt x="7553" y="10850"/>
                    <a:pt x="7553" y="10862"/>
                    <a:pt x="7553" y="10862"/>
                  </a:cubicBezTo>
                  <a:lnTo>
                    <a:pt x="7553" y="10873"/>
                  </a:lnTo>
                  <a:cubicBezTo>
                    <a:pt x="7553" y="10873"/>
                    <a:pt x="7553" y="10884"/>
                    <a:pt x="7542" y="10884"/>
                  </a:cubicBezTo>
                  <a:lnTo>
                    <a:pt x="7553" y="10884"/>
                  </a:lnTo>
                  <a:cubicBezTo>
                    <a:pt x="7542" y="10884"/>
                    <a:pt x="7542" y="10884"/>
                    <a:pt x="7542" y="10895"/>
                  </a:cubicBezTo>
                  <a:cubicBezTo>
                    <a:pt x="7542" y="10907"/>
                    <a:pt x="7542" y="10918"/>
                    <a:pt x="7531" y="10918"/>
                  </a:cubicBezTo>
                  <a:cubicBezTo>
                    <a:pt x="7531" y="10929"/>
                    <a:pt x="7531" y="10940"/>
                    <a:pt x="7519" y="10952"/>
                  </a:cubicBezTo>
                  <a:cubicBezTo>
                    <a:pt x="7519" y="10963"/>
                    <a:pt x="7519" y="10975"/>
                    <a:pt x="7508" y="10985"/>
                  </a:cubicBezTo>
                  <a:lnTo>
                    <a:pt x="7508" y="10997"/>
                  </a:lnTo>
                  <a:lnTo>
                    <a:pt x="7508" y="11008"/>
                  </a:lnTo>
                  <a:lnTo>
                    <a:pt x="7497" y="11020"/>
                  </a:lnTo>
                  <a:lnTo>
                    <a:pt x="7497" y="11008"/>
                  </a:lnTo>
                  <a:cubicBezTo>
                    <a:pt x="7497" y="11031"/>
                    <a:pt x="7486" y="11053"/>
                    <a:pt x="7486" y="11065"/>
                  </a:cubicBezTo>
                  <a:cubicBezTo>
                    <a:pt x="7474" y="11076"/>
                    <a:pt x="7474" y="11087"/>
                    <a:pt x="7474" y="11098"/>
                  </a:cubicBezTo>
                  <a:lnTo>
                    <a:pt x="7474" y="11110"/>
                  </a:lnTo>
                  <a:lnTo>
                    <a:pt x="7463" y="11110"/>
                  </a:lnTo>
                  <a:lnTo>
                    <a:pt x="7463" y="11121"/>
                  </a:lnTo>
                  <a:lnTo>
                    <a:pt x="7463" y="11133"/>
                  </a:lnTo>
                  <a:cubicBezTo>
                    <a:pt x="7451" y="11166"/>
                    <a:pt x="7441" y="11200"/>
                    <a:pt x="7429" y="11246"/>
                  </a:cubicBezTo>
                  <a:cubicBezTo>
                    <a:pt x="7406" y="11302"/>
                    <a:pt x="7384" y="11369"/>
                    <a:pt x="7361" y="11437"/>
                  </a:cubicBezTo>
                  <a:cubicBezTo>
                    <a:pt x="7338" y="11505"/>
                    <a:pt x="7328" y="11572"/>
                    <a:pt x="7305" y="11652"/>
                  </a:cubicBezTo>
                  <a:cubicBezTo>
                    <a:pt x="7282" y="11720"/>
                    <a:pt x="7271" y="11787"/>
                    <a:pt x="7248" y="11855"/>
                  </a:cubicBezTo>
                  <a:cubicBezTo>
                    <a:pt x="7237" y="11911"/>
                    <a:pt x="7226" y="11968"/>
                    <a:pt x="7203" y="12036"/>
                  </a:cubicBezTo>
                  <a:lnTo>
                    <a:pt x="7203" y="12047"/>
                  </a:lnTo>
                  <a:cubicBezTo>
                    <a:pt x="7180" y="11539"/>
                    <a:pt x="7147" y="11020"/>
                    <a:pt x="7124" y="10500"/>
                  </a:cubicBezTo>
                  <a:cubicBezTo>
                    <a:pt x="7090" y="10014"/>
                    <a:pt x="7057" y="9518"/>
                    <a:pt x="7022" y="9033"/>
                  </a:cubicBezTo>
                  <a:cubicBezTo>
                    <a:pt x="7022" y="9021"/>
                    <a:pt x="7034" y="8998"/>
                    <a:pt x="7034" y="8988"/>
                  </a:cubicBezTo>
                  <a:cubicBezTo>
                    <a:pt x="7034" y="8908"/>
                    <a:pt x="7045" y="8830"/>
                    <a:pt x="7057" y="8750"/>
                  </a:cubicBezTo>
                  <a:cubicBezTo>
                    <a:pt x="7068" y="8649"/>
                    <a:pt x="7090" y="8559"/>
                    <a:pt x="7102" y="8468"/>
                  </a:cubicBezTo>
                  <a:cubicBezTo>
                    <a:pt x="7113" y="8423"/>
                    <a:pt x="7124" y="8366"/>
                    <a:pt x="7135" y="8321"/>
                  </a:cubicBezTo>
                  <a:cubicBezTo>
                    <a:pt x="7147" y="8265"/>
                    <a:pt x="7158" y="8220"/>
                    <a:pt x="7170" y="8175"/>
                  </a:cubicBezTo>
                  <a:cubicBezTo>
                    <a:pt x="7180" y="8130"/>
                    <a:pt x="7192" y="8073"/>
                    <a:pt x="7215" y="8027"/>
                  </a:cubicBezTo>
                  <a:cubicBezTo>
                    <a:pt x="7226" y="7971"/>
                    <a:pt x="7237" y="7915"/>
                    <a:pt x="7260" y="7869"/>
                  </a:cubicBezTo>
                  <a:cubicBezTo>
                    <a:pt x="7293" y="7757"/>
                    <a:pt x="7338" y="7655"/>
                    <a:pt x="7384" y="7565"/>
                  </a:cubicBezTo>
                  <a:lnTo>
                    <a:pt x="7519" y="7328"/>
                  </a:lnTo>
                  <a:lnTo>
                    <a:pt x="7621" y="7159"/>
                  </a:lnTo>
                  <a:cubicBezTo>
                    <a:pt x="7689" y="7046"/>
                    <a:pt x="7757" y="6944"/>
                    <a:pt x="7824" y="6843"/>
                  </a:cubicBezTo>
                  <a:cubicBezTo>
                    <a:pt x="7870" y="6763"/>
                    <a:pt x="7926" y="6684"/>
                    <a:pt x="7971" y="6605"/>
                  </a:cubicBezTo>
                  <a:cubicBezTo>
                    <a:pt x="8005" y="6549"/>
                    <a:pt x="8038" y="6481"/>
                    <a:pt x="8073" y="6424"/>
                  </a:cubicBezTo>
                  <a:cubicBezTo>
                    <a:pt x="8092" y="6432"/>
                    <a:pt x="8111" y="6436"/>
                    <a:pt x="8129" y="6436"/>
                  </a:cubicBezTo>
                  <a:cubicBezTo>
                    <a:pt x="8164" y="6436"/>
                    <a:pt x="8197" y="6421"/>
                    <a:pt x="8219" y="6391"/>
                  </a:cubicBezTo>
                  <a:cubicBezTo>
                    <a:pt x="8299" y="6289"/>
                    <a:pt x="8366" y="6188"/>
                    <a:pt x="8445" y="6075"/>
                  </a:cubicBezTo>
                  <a:cubicBezTo>
                    <a:pt x="8479" y="6018"/>
                    <a:pt x="8524" y="5962"/>
                    <a:pt x="8558" y="5905"/>
                  </a:cubicBezTo>
                  <a:cubicBezTo>
                    <a:pt x="8603" y="5849"/>
                    <a:pt x="8648" y="5781"/>
                    <a:pt x="8682" y="5714"/>
                  </a:cubicBezTo>
                  <a:cubicBezTo>
                    <a:pt x="8738" y="5601"/>
                    <a:pt x="8795" y="5476"/>
                    <a:pt x="8806" y="5341"/>
                  </a:cubicBezTo>
                  <a:cubicBezTo>
                    <a:pt x="8829" y="5217"/>
                    <a:pt x="8818" y="5092"/>
                    <a:pt x="8761" y="4979"/>
                  </a:cubicBezTo>
                  <a:cubicBezTo>
                    <a:pt x="8738" y="4923"/>
                    <a:pt x="8705" y="4866"/>
                    <a:pt x="8648" y="4833"/>
                  </a:cubicBezTo>
                  <a:cubicBezTo>
                    <a:pt x="8603" y="4799"/>
                    <a:pt x="8547" y="4765"/>
                    <a:pt x="8490" y="4765"/>
                  </a:cubicBezTo>
                  <a:cubicBezTo>
                    <a:pt x="8434" y="4765"/>
                    <a:pt x="8377" y="4788"/>
                    <a:pt x="8321" y="4821"/>
                  </a:cubicBezTo>
                  <a:cubicBezTo>
                    <a:pt x="8299" y="4844"/>
                    <a:pt x="8276" y="4866"/>
                    <a:pt x="8242" y="4889"/>
                  </a:cubicBezTo>
                  <a:cubicBezTo>
                    <a:pt x="8196" y="4934"/>
                    <a:pt x="8140" y="4991"/>
                    <a:pt x="8095" y="5047"/>
                  </a:cubicBezTo>
                  <a:cubicBezTo>
                    <a:pt x="8016" y="5137"/>
                    <a:pt x="7948" y="5250"/>
                    <a:pt x="7915" y="5375"/>
                  </a:cubicBezTo>
                  <a:cubicBezTo>
                    <a:pt x="7892" y="5488"/>
                    <a:pt x="7880" y="5623"/>
                    <a:pt x="7926" y="5736"/>
                  </a:cubicBezTo>
                  <a:cubicBezTo>
                    <a:pt x="7948" y="5792"/>
                    <a:pt x="7982" y="5849"/>
                    <a:pt x="8028" y="5905"/>
                  </a:cubicBezTo>
                  <a:cubicBezTo>
                    <a:pt x="8038" y="5928"/>
                    <a:pt x="8061" y="5950"/>
                    <a:pt x="8084" y="5973"/>
                  </a:cubicBezTo>
                  <a:cubicBezTo>
                    <a:pt x="8084" y="5984"/>
                    <a:pt x="8073" y="6007"/>
                    <a:pt x="8073" y="6030"/>
                  </a:cubicBezTo>
                  <a:cubicBezTo>
                    <a:pt x="8050" y="6097"/>
                    <a:pt x="8016" y="6165"/>
                    <a:pt x="7993" y="6233"/>
                  </a:cubicBezTo>
                  <a:lnTo>
                    <a:pt x="7892" y="6436"/>
                  </a:lnTo>
                  <a:cubicBezTo>
                    <a:pt x="7779" y="6673"/>
                    <a:pt x="7644" y="6910"/>
                    <a:pt x="7508" y="7136"/>
                  </a:cubicBezTo>
                  <a:cubicBezTo>
                    <a:pt x="7463" y="7226"/>
                    <a:pt x="7406" y="7305"/>
                    <a:pt x="7361" y="7395"/>
                  </a:cubicBezTo>
                  <a:cubicBezTo>
                    <a:pt x="7328" y="7463"/>
                    <a:pt x="7293" y="7520"/>
                    <a:pt x="7271" y="7588"/>
                  </a:cubicBezTo>
                  <a:cubicBezTo>
                    <a:pt x="7237" y="7644"/>
                    <a:pt x="7215" y="7711"/>
                    <a:pt x="7192" y="7768"/>
                  </a:cubicBezTo>
                  <a:cubicBezTo>
                    <a:pt x="7180" y="7813"/>
                    <a:pt x="7170" y="7847"/>
                    <a:pt x="7158" y="7881"/>
                  </a:cubicBezTo>
                  <a:cubicBezTo>
                    <a:pt x="7147" y="7937"/>
                    <a:pt x="7124" y="7994"/>
                    <a:pt x="7113" y="8039"/>
                  </a:cubicBezTo>
                  <a:cubicBezTo>
                    <a:pt x="7102" y="8084"/>
                    <a:pt x="7090" y="8118"/>
                    <a:pt x="7079" y="8152"/>
                  </a:cubicBezTo>
                  <a:cubicBezTo>
                    <a:pt x="7057" y="8253"/>
                    <a:pt x="7034" y="8344"/>
                    <a:pt x="7012" y="8446"/>
                  </a:cubicBezTo>
                  <a:cubicBezTo>
                    <a:pt x="7012" y="8479"/>
                    <a:pt x="7000" y="8524"/>
                    <a:pt x="7000" y="8559"/>
                  </a:cubicBezTo>
                  <a:lnTo>
                    <a:pt x="7000" y="8569"/>
                  </a:lnTo>
                  <a:cubicBezTo>
                    <a:pt x="6977" y="8355"/>
                    <a:pt x="6966" y="8140"/>
                    <a:pt x="6955" y="7926"/>
                  </a:cubicBezTo>
                  <a:cubicBezTo>
                    <a:pt x="6921" y="7520"/>
                    <a:pt x="6899" y="7113"/>
                    <a:pt x="6864" y="6707"/>
                  </a:cubicBezTo>
                  <a:cubicBezTo>
                    <a:pt x="6831" y="6311"/>
                    <a:pt x="6797" y="5905"/>
                    <a:pt x="6763" y="5510"/>
                  </a:cubicBezTo>
                  <a:cubicBezTo>
                    <a:pt x="6751" y="5420"/>
                    <a:pt x="6741" y="5341"/>
                    <a:pt x="6729" y="5250"/>
                  </a:cubicBezTo>
                  <a:lnTo>
                    <a:pt x="6695" y="4979"/>
                  </a:lnTo>
                  <a:cubicBezTo>
                    <a:pt x="6673" y="4776"/>
                    <a:pt x="6639" y="4585"/>
                    <a:pt x="6605" y="4381"/>
                  </a:cubicBezTo>
                  <a:cubicBezTo>
                    <a:pt x="6571" y="4166"/>
                    <a:pt x="6537" y="3952"/>
                    <a:pt x="6480" y="3737"/>
                  </a:cubicBezTo>
                  <a:cubicBezTo>
                    <a:pt x="6492" y="3727"/>
                    <a:pt x="6492" y="3715"/>
                    <a:pt x="6492" y="3692"/>
                  </a:cubicBezTo>
                  <a:cubicBezTo>
                    <a:pt x="6480" y="3692"/>
                    <a:pt x="6480" y="3681"/>
                    <a:pt x="6480" y="3681"/>
                  </a:cubicBezTo>
                  <a:cubicBezTo>
                    <a:pt x="6470" y="3670"/>
                    <a:pt x="6470" y="3647"/>
                    <a:pt x="6458" y="3636"/>
                  </a:cubicBezTo>
                  <a:cubicBezTo>
                    <a:pt x="6458" y="3591"/>
                    <a:pt x="6458" y="3557"/>
                    <a:pt x="6447" y="3512"/>
                  </a:cubicBezTo>
                  <a:lnTo>
                    <a:pt x="6447" y="3207"/>
                  </a:lnTo>
                  <a:cubicBezTo>
                    <a:pt x="6458" y="3173"/>
                    <a:pt x="6458" y="3139"/>
                    <a:pt x="6470" y="3105"/>
                  </a:cubicBezTo>
                  <a:cubicBezTo>
                    <a:pt x="6470" y="3072"/>
                    <a:pt x="6470" y="3037"/>
                    <a:pt x="6480" y="3004"/>
                  </a:cubicBezTo>
                  <a:cubicBezTo>
                    <a:pt x="6515" y="2846"/>
                    <a:pt x="6560" y="2688"/>
                    <a:pt x="6605" y="2530"/>
                  </a:cubicBezTo>
                  <a:cubicBezTo>
                    <a:pt x="6628" y="2450"/>
                    <a:pt x="6650" y="2360"/>
                    <a:pt x="6673" y="2281"/>
                  </a:cubicBezTo>
                  <a:cubicBezTo>
                    <a:pt x="6695" y="2202"/>
                    <a:pt x="6718" y="2112"/>
                    <a:pt x="6751" y="2033"/>
                  </a:cubicBezTo>
                  <a:lnTo>
                    <a:pt x="6751" y="2033"/>
                  </a:lnTo>
                  <a:lnTo>
                    <a:pt x="6741" y="2044"/>
                  </a:lnTo>
                  <a:cubicBezTo>
                    <a:pt x="6762" y="1990"/>
                    <a:pt x="6784" y="1925"/>
                    <a:pt x="6806" y="1860"/>
                  </a:cubicBezTo>
                  <a:lnTo>
                    <a:pt x="6806" y="1860"/>
                  </a:lnTo>
                  <a:cubicBezTo>
                    <a:pt x="6805" y="1861"/>
                    <a:pt x="6804" y="1862"/>
                    <a:pt x="6803" y="1863"/>
                  </a:cubicBezTo>
                  <a:lnTo>
                    <a:pt x="6803" y="1863"/>
                  </a:lnTo>
                  <a:cubicBezTo>
                    <a:pt x="6812" y="1845"/>
                    <a:pt x="6819" y="1826"/>
                    <a:pt x="6819" y="1807"/>
                  </a:cubicBezTo>
                  <a:cubicBezTo>
                    <a:pt x="6864" y="1683"/>
                    <a:pt x="6899" y="1559"/>
                    <a:pt x="6932" y="1423"/>
                  </a:cubicBezTo>
                  <a:cubicBezTo>
                    <a:pt x="6944" y="1356"/>
                    <a:pt x="6955" y="1276"/>
                    <a:pt x="6955" y="1208"/>
                  </a:cubicBezTo>
                  <a:lnTo>
                    <a:pt x="6955" y="1118"/>
                  </a:lnTo>
                  <a:cubicBezTo>
                    <a:pt x="6955" y="1062"/>
                    <a:pt x="6944" y="1005"/>
                    <a:pt x="6932" y="949"/>
                  </a:cubicBezTo>
                  <a:cubicBezTo>
                    <a:pt x="6921" y="836"/>
                    <a:pt x="6887" y="734"/>
                    <a:pt x="6842" y="633"/>
                  </a:cubicBezTo>
                  <a:lnTo>
                    <a:pt x="6808" y="531"/>
                  </a:lnTo>
                  <a:cubicBezTo>
                    <a:pt x="6786" y="475"/>
                    <a:pt x="6751" y="418"/>
                    <a:pt x="6718" y="362"/>
                  </a:cubicBezTo>
                  <a:cubicBezTo>
                    <a:pt x="6695" y="340"/>
                    <a:pt x="6684" y="317"/>
                    <a:pt x="6661" y="283"/>
                  </a:cubicBezTo>
                  <a:cubicBezTo>
                    <a:pt x="6628" y="260"/>
                    <a:pt x="6605" y="238"/>
                    <a:pt x="6571" y="204"/>
                  </a:cubicBezTo>
                  <a:cubicBezTo>
                    <a:pt x="6526" y="182"/>
                    <a:pt x="6480" y="147"/>
                    <a:pt x="6435" y="114"/>
                  </a:cubicBezTo>
                  <a:cubicBezTo>
                    <a:pt x="6357" y="69"/>
                    <a:pt x="6255" y="34"/>
                    <a:pt x="6164" y="23"/>
                  </a:cubicBezTo>
                  <a:cubicBezTo>
                    <a:pt x="6131" y="12"/>
                    <a:pt x="6086" y="1"/>
                    <a:pt x="6051" y="1"/>
                  </a:cubicBez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40" name="Google Shape;1840;p47"/>
            <p:cNvSpPr/>
            <p:nvPr/>
          </p:nvSpPr>
          <p:spPr>
            <a:xfrm>
              <a:off x="4079950" y="4585051"/>
              <a:ext cx="47" cy="570"/>
            </a:xfrm>
            <a:custGeom>
              <a:avLst/>
              <a:gdLst/>
              <a:ahLst/>
              <a:cxnLst/>
              <a:rect l="l" t="t" r="r" b="b"/>
              <a:pathLst>
                <a:path w="1" h="12" extrusionOk="0">
                  <a:moveTo>
                    <a:pt x="0" y="12"/>
                  </a:moveTo>
                  <a:lnTo>
                    <a:pt x="0" y="12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41" name="Google Shape;1841;p47"/>
            <p:cNvSpPr/>
            <p:nvPr/>
          </p:nvSpPr>
          <p:spPr>
            <a:xfrm>
              <a:off x="4044021" y="5175023"/>
              <a:ext cx="570" cy="47"/>
            </a:xfrm>
            <a:custGeom>
              <a:avLst/>
              <a:gdLst/>
              <a:ahLst/>
              <a:cxnLst/>
              <a:rect l="l" t="t" r="r" b="b"/>
              <a:pathLst>
                <a:path w="12" h="1" extrusionOk="0">
                  <a:moveTo>
                    <a:pt x="0" y="0"/>
                  </a:moveTo>
                  <a:lnTo>
                    <a:pt x="0" y="0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42" name="Google Shape;1842;p47"/>
            <p:cNvSpPr/>
            <p:nvPr/>
          </p:nvSpPr>
          <p:spPr>
            <a:xfrm>
              <a:off x="4142602" y="5105916"/>
              <a:ext cx="47" cy="570"/>
            </a:xfrm>
            <a:custGeom>
              <a:avLst/>
              <a:gdLst/>
              <a:ahLst/>
              <a:cxnLst/>
              <a:rect l="l" t="t" r="r" b="b"/>
              <a:pathLst>
                <a:path w="1" h="12" extrusionOk="0">
                  <a:moveTo>
                    <a:pt x="0" y="1"/>
                  </a:moveTo>
                  <a:lnTo>
                    <a:pt x="0" y="11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43" name="Google Shape;1843;p47"/>
            <p:cNvSpPr/>
            <p:nvPr/>
          </p:nvSpPr>
          <p:spPr>
            <a:xfrm>
              <a:off x="4143694" y="5101075"/>
              <a:ext cx="47" cy="47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44" name="Google Shape;1844;p47"/>
            <p:cNvSpPr/>
            <p:nvPr/>
          </p:nvSpPr>
          <p:spPr>
            <a:xfrm>
              <a:off x="4118491" y="5176115"/>
              <a:ext cx="47" cy="570"/>
            </a:xfrm>
            <a:custGeom>
              <a:avLst/>
              <a:gdLst/>
              <a:ahLst/>
              <a:cxnLst/>
              <a:rect l="l" t="t" r="r" b="b"/>
              <a:pathLst>
                <a:path w="1" h="12" extrusionOk="0">
                  <a:moveTo>
                    <a:pt x="1" y="12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45" name="Google Shape;1845;p47"/>
            <p:cNvSpPr/>
            <p:nvPr/>
          </p:nvSpPr>
          <p:spPr>
            <a:xfrm>
              <a:off x="4105628" y="4334302"/>
              <a:ext cx="570" cy="1092"/>
            </a:xfrm>
            <a:custGeom>
              <a:avLst/>
              <a:gdLst/>
              <a:ahLst/>
              <a:cxnLst/>
              <a:rect l="l" t="t" r="r" b="b"/>
              <a:pathLst>
                <a:path w="12" h="23" extrusionOk="0">
                  <a:moveTo>
                    <a:pt x="1" y="0"/>
                  </a:moveTo>
                  <a:lnTo>
                    <a:pt x="1" y="11"/>
                  </a:lnTo>
                  <a:cubicBezTo>
                    <a:pt x="1" y="11"/>
                    <a:pt x="1" y="11"/>
                    <a:pt x="2" y="11"/>
                  </a:cubicBezTo>
                  <a:lnTo>
                    <a:pt x="2" y="11"/>
                  </a:lnTo>
                  <a:cubicBezTo>
                    <a:pt x="1" y="8"/>
                    <a:pt x="1" y="6"/>
                    <a:pt x="1" y="0"/>
                  </a:cubicBezTo>
                  <a:close/>
                  <a:moveTo>
                    <a:pt x="2" y="11"/>
                  </a:moveTo>
                  <a:cubicBezTo>
                    <a:pt x="4" y="14"/>
                    <a:pt x="6" y="17"/>
                    <a:pt x="12" y="23"/>
                  </a:cubicBezTo>
                  <a:cubicBezTo>
                    <a:pt x="12" y="14"/>
                    <a:pt x="5" y="12"/>
                    <a:pt x="2" y="11"/>
                  </a:cubicBez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46" name="Google Shape;1846;p47"/>
            <p:cNvSpPr/>
            <p:nvPr/>
          </p:nvSpPr>
          <p:spPr>
            <a:xfrm>
              <a:off x="4350493" y="4086162"/>
              <a:ext cx="47" cy="47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47" name="Google Shape;1847;p47"/>
            <p:cNvSpPr/>
            <p:nvPr/>
          </p:nvSpPr>
          <p:spPr>
            <a:xfrm>
              <a:off x="4428238" y="4160680"/>
              <a:ext cx="1092" cy="570"/>
            </a:xfrm>
            <a:custGeom>
              <a:avLst/>
              <a:gdLst/>
              <a:ahLst/>
              <a:cxnLst/>
              <a:rect l="l" t="t" r="r" b="b"/>
              <a:pathLst>
                <a:path w="23" h="12" extrusionOk="0">
                  <a:moveTo>
                    <a:pt x="0" y="0"/>
                  </a:moveTo>
                  <a:cubicBezTo>
                    <a:pt x="11" y="0"/>
                    <a:pt x="11" y="0"/>
                    <a:pt x="23" y="11"/>
                  </a:cubicBezTo>
                  <a:cubicBezTo>
                    <a:pt x="23" y="0"/>
                    <a:pt x="11" y="0"/>
                    <a:pt x="11" y="0"/>
                  </a:cubicBez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48" name="Google Shape;1848;p47"/>
            <p:cNvSpPr/>
            <p:nvPr/>
          </p:nvSpPr>
          <p:spPr>
            <a:xfrm>
              <a:off x="4146874" y="4297280"/>
              <a:ext cx="47" cy="617"/>
            </a:xfrm>
            <a:custGeom>
              <a:avLst/>
              <a:gdLst/>
              <a:ahLst/>
              <a:cxnLst/>
              <a:rect l="l" t="t" r="r" b="b"/>
              <a:pathLst>
                <a:path w="1" h="13" extrusionOk="0">
                  <a:moveTo>
                    <a:pt x="1" y="1"/>
                  </a:moveTo>
                  <a:lnTo>
                    <a:pt x="1" y="13"/>
                  </a:lnTo>
                  <a:lnTo>
                    <a:pt x="1" y="13"/>
                  </a:ln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49" name="Google Shape;1849;p47"/>
            <p:cNvSpPr/>
            <p:nvPr/>
          </p:nvSpPr>
          <p:spPr>
            <a:xfrm>
              <a:off x="4140466" y="4297280"/>
              <a:ext cx="47" cy="47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50" name="Google Shape;1850;p47"/>
            <p:cNvSpPr/>
            <p:nvPr/>
          </p:nvSpPr>
          <p:spPr>
            <a:xfrm>
              <a:off x="4146874" y="4296236"/>
              <a:ext cx="617" cy="570"/>
            </a:xfrm>
            <a:custGeom>
              <a:avLst/>
              <a:gdLst/>
              <a:ahLst/>
              <a:cxnLst/>
              <a:rect l="l" t="t" r="r" b="b"/>
              <a:pathLst>
                <a:path w="13" h="12" extrusionOk="0">
                  <a:moveTo>
                    <a:pt x="13" y="0"/>
                  </a:moveTo>
                  <a:cubicBezTo>
                    <a:pt x="13" y="0"/>
                    <a:pt x="13" y="12"/>
                    <a:pt x="1" y="12"/>
                  </a:cubicBezTo>
                  <a:lnTo>
                    <a:pt x="13" y="12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51" name="Google Shape;1851;p47"/>
            <p:cNvSpPr/>
            <p:nvPr/>
          </p:nvSpPr>
          <p:spPr>
            <a:xfrm>
              <a:off x="4106720" y="5291309"/>
              <a:ext cx="570" cy="570"/>
            </a:xfrm>
            <a:custGeom>
              <a:avLst/>
              <a:gdLst/>
              <a:ahLst/>
              <a:cxnLst/>
              <a:rect l="l" t="t" r="r" b="b"/>
              <a:pathLst>
                <a:path w="12" h="12" extrusionOk="0">
                  <a:moveTo>
                    <a:pt x="1" y="1"/>
                  </a:moveTo>
                  <a:lnTo>
                    <a:pt x="1" y="1"/>
                  </a:lnTo>
                  <a:lnTo>
                    <a:pt x="11" y="12"/>
                  </a:ln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52" name="Google Shape;1852;p47"/>
            <p:cNvSpPr/>
            <p:nvPr/>
          </p:nvSpPr>
          <p:spPr>
            <a:xfrm>
              <a:off x="4097085" y="4843348"/>
              <a:ext cx="47" cy="570"/>
            </a:xfrm>
            <a:custGeom>
              <a:avLst/>
              <a:gdLst/>
              <a:ahLst/>
              <a:cxnLst/>
              <a:rect l="l" t="t" r="r" b="b"/>
              <a:pathLst>
                <a:path w="1" h="12" extrusionOk="0">
                  <a:moveTo>
                    <a:pt x="0" y="1"/>
                  </a:moveTo>
                  <a:lnTo>
                    <a:pt x="0" y="11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53" name="Google Shape;1853;p47"/>
            <p:cNvSpPr/>
            <p:nvPr/>
          </p:nvSpPr>
          <p:spPr>
            <a:xfrm>
              <a:off x="4086880" y="4814395"/>
              <a:ext cx="47" cy="570"/>
            </a:xfrm>
            <a:custGeom>
              <a:avLst/>
              <a:gdLst/>
              <a:ahLst/>
              <a:cxnLst/>
              <a:rect l="l" t="t" r="r" b="b"/>
              <a:pathLst>
                <a:path w="1" h="12" extrusionOk="0">
                  <a:moveTo>
                    <a:pt x="0" y="1"/>
                  </a:moveTo>
                  <a:lnTo>
                    <a:pt x="0" y="12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54" name="Google Shape;1854;p47"/>
            <p:cNvSpPr/>
            <p:nvPr/>
          </p:nvSpPr>
          <p:spPr>
            <a:xfrm>
              <a:off x="4015068" y="4664885"/>
              <a:ext cx="617" cy="617"/>
            </a:xfrm>
            <a:custGeom>
              <a:avLst/>
              <a:gdLst/>
              <a:ahLst/>
              <a:cxnLst/>
              <a:rect l="l" t="t" r="r" b="b"/>
              <a:pathLst>
                <a:path w="13" h="13" extrusionOk="0">
                  <a:moveTo>
                    <a:pt x="1" y="1"/>
                  </a:moveTo>
                  <a:cubicBezTo>
                    <a:pt x="12" y="1"/>
                    <a:pt x="12" y="12"/>
                    <a:pt x="12" y="12"/>
                  </a:cubicBezTo>
                  <a:lnTo>
                    <a:pt x="12" y="1"/>
                  </a:ln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55" name="Google Shape;1855;p47"/>
            <p:cNvSpPr/>
            <p:nvPr/>
          </p:nvSpPr>
          <p:spPr>
            <a:xfrm>
              <a:off x="4047770" y="4713108"/>
              <a:ext cx="47" cy="47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56" name="Google Shape;1856;p47"/>
            <p:cNvSpPr/>
            <p:nvPr/>
          </p:nvSpPr>
          <p:spPr>
            <a:xfrm>
              <a:off x="4087924" y="4817623"/>
              <a:ext cx="47" cy="1139"/>
            </a:xfrm>
            <a:custGeom>
              <a:avLst/>
              <a:gdLst/>
              <a:ahLst/>
              <a:cxnLst/>
              <a:rect l="l" t="t" r="r" b="b"/>
              <a:pathLst>
                <a:path w="1" h="24" extrusionOk="0">
                  <a:moveTo>
                    <a:pt x="1" y="1"/>
                  </a:moveTo>
                  <a:lnTo>
                    <a:pt x="1" y="12"/>
                  </a:lnTo>
                  <a:lnTo>
                    <a:pt x="1" y="23"/>
                  </a:ln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1857" name="Google Shape;1857;p47"/>
          <p:cNvSpPr txBox="1">
            <a:spLocks noGrp="1"/>
          </p:cNvSpPr>
          <p:nvPr>
            <p:ph type="title"/>
          </p:nvPr>
        </p:nvSpPr>
        <p:spPr>
          <a:xfrm>
            <a:off x="0" y="1128221"/>
            <a:ext cx="6080726" cy="2184979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dirty="0">
                <a:latin typeface="+mn-lt"/>
              </a:rPr>
              <a:t>I. </a:t>
            </a:r>
            <a:br>
              <a:rPr lang="en" sz="3600" dirty="0">
                <a:latin typeface="+mn-lt"/>
              </a:rPr>
            </a:br>
            <a:r>
              <a:rPr lang="en" sz="3600" dirty="0">
                <a:latin typeface="+mn-lt"/>
              </a:rPr>
              <a:t>BIẾN CỐ </a:t>
            </a:r>
            <a:br>
              <a:rPr lang="en" sz="3600" dirty="0">
                <a:latin typeface="+mn-lt"/>
              </a:rPr>
            </a:br>
            <a:r>
              <a:rPr lang="en" sz="3600" dirty="0">
                <a:latin typeface="+mn-lt"/>
              </a:rPr>
              <a:t>TRONG TRÒ CHƠI </a:t>
            </a:r>
            <a:br>
              <a:rPr lang="en" sz="3600" dirty="0">
                <a:latin typeface="+mn-lt"/>
              </a:rPr>
            </a:br>
            <a:r>
              <a:rPr lang="en" sz="3600" dirty="0">
                <a:latin typeface="+mn-lt"/>
              </a:rPr>
              <a:t>GIEO XÚC XẮC</a:t>
            </a:r>
            <a:endParaRPr sz="3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1571597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09" name="Google Shape;1909;p49"/>
          <p:cNvGrpSpPr/>
          <p:nvPr/>
        </p:nvGrpSpPr>
        <p:grpSpPr>
          <a:xfrm rot="10800000" flipH="1">
            <a:off x="5609399" y="-298248"/>
            <a:ext cx="964062" cy="1545385"/>
            <a:chOff x="8131305" y="2068599"/>
            <a:chExt cx="1208098" cy="1936572"/>
          </a:xfrm>
        </p:grpSpPr>
        <p:sp>
          <p:nvSpPr>
            <p:cNvPr id="1910" name="Google Shape;1910;p49"/>
            <p:cNvSpPr/>
            <p:nvPr/>
          </p:nvSpPr>
          <p:spPr>
            <a:xfrm rot="-596862">
              <a:off x="8280510" y="2133593"/>
              <a:ext cx="909688" cy="1806585"/>
            </a:xfrm>
            <a:custGeom>
              <a:avLst/>
              <a:gdLst/>
              <a:ahLst/>
              <a:cxnLst/>
              <a:rect l="l" t="t" r="r" b="b"/>
              <a:pathLst>
                <a:path w="13797" h="27400" extrusionOk="0">
                  <a:moveTo>
                    <a:pt x="3343" y="584"/>
                  </a:moveTo>
                  <a:cubicBezTo>
                    <a:pt x="3422" y="584"/>
                    <a:pt x="3593" y="837"/>
                    <a:pt x="3652" y="896"/>
                  </a:cubicBezTo>
                  <a:cubicBezTo>
                    <a:pt x="4623" y="1935"/>
                    <a:pt x="4645" y="3583"/>
                    <a:pt x="5041" y="4926"/>
                  </a:cubicBezTo>
                  <a:cubicBezTo>
                    <a:pt x="4871" y="4655"/>
                    <a:pt x="4702" y="4396"/>
                    <a:pt x="4510" y="4136"/>
                  </a:cubicBezTo>
                  <a:cubicBezTo>
                    <a:pt x="4318" y="3752"/>
                    <a:pt x="4092" y="3368"/>
                    <a:pt x="3900" y="2973"/>
                  </a:cubicBezTo>
                  <a:cubicBezTo>
                    <a:pt x="3686" y="2555"/>
                    <a:pt x="3528" y="2126"/>
                    <a:pt x="3403" y="1664"/>
                  </a:cubicBezTo>
                  <a:cubicBezTo>
                    <a:pt x="3325" y="1347"/>
                    <a:pt x="3302" y="1020"/>
                    <a:pt x="3302" y="693"/>
                  </a:cubicBezTo>
                  <a:cubicBezTo>
                    <a:pt x="3299" y="614"/>
                    <a:pt x="3316" y="584"/>
                    <a:pt x="3343" y="584"/>
                  </a:cubicBezTo>
                  <a:close/>
                  <a:moveTo>
                    <a:pt x="1367" y="448"/>
                  </a:moveTo>
                  <a:cubicBezTo>
                    <a:pt x="1493" y="448"/>
                    <a:pt x="2396" y="1374"/>
                    <a:pt x="2422" y="1415"/>
                  </a:cubicBezTo>
                  <a:cubicBezTo>
                    <a:pt x="2681" y="1742"/>
                    <a:pt x="2884" y="2103"/>
                    <a:pt x="3099" y="2465"/>
                  </a:cubicBezTo>
                  <a:cubicBezTo>
                    <a:pt x="2929" y="2307"/>
                    <a:pt x="2760" y="2149"/>
                    <a:pt x="2580" y="1991"/>
                  </a:cubicBezTo>
                  <a:cubicBezTo>
                    <a:pt x="2569" y="1980"/>
                    <a:pt x="2557" y="1976"/>
                    <a:pt x="2545" y="1976"/>
                  </a:cubicBezTo>
                  <a:cubicBezTo>
                    <a:pt x="2505" y="1976"/>
                    <a:pt x="2465" y="2026"/>
                    <a:pt x="2500" y="2070"/>
                  </a:cubicBezTo>
                  <a:cubicBezTo>
                    <a:pt x="2851" y="2397"/>
                    <a:pt x="3155" y="2736"/>
                    <a:pt x="3449" y="3074"/>
                  </a:cubicBezTo>
                  <a:cubicBezTo>
                    <a:pt x="3561" y="3244"/>
                    <a:pt x="3663" y="3413"/>
                    <a:pt x="3787" y="3571"/>
                  </a:cubicBezTo>
                  <a:cubicBezTo>
                    <a:pt x="3798" y="3582"/>
                    <a:pt x="3810" y="3588"/>
                    <a:pt x="3821" y="3588"/>
                  </a:cubicBezTo>
                  <a:cubicBezTo>
                    <a:pt x="3832" y="3588"/>
                    <a:pt x="3844" y="3582"/>
                    <a:pt x="3855" y="3571"/>
                  </a:cubicBezTo>
                  <a:cubicBezTo>
                    <a:pt x="3945" y="3684"/>
                    <a:pt x="4025" y="3797"/>
                    <a:pt x="4115" y="3910"/>
                  </a:cubicBezTo>
                  <a:cubicBezTo>
                    <a:pt x="4318" y="4283"/>
                    <a:pt x="4532" y="4655"/>
                    <a:pt x="4758" y="5016"/>
                  </a:cubicBezTo>
                  <a:cubicBezTo>
                    <a:pt x="3934" y="3910"/>
                    <a:pt x="3054" y="2849"/>
                    <a:pt x="2229" y="1754"/>
                  </a:cubicBezTo>
                  <a:lnTo>
                    <a:pt x="1620" y="907"/>
                  </a:lnTo>
                  <a:cubicBezTo>
                    <a:pt x="1378" y="572"/>
                    <a:pt x="1321" y="448"/>
                    <a:pt x="1367" y="448"/>
                  </a:cubicBezTo>
                  <a:close/>
                  <a:moveTo>
                    <a:pt x="4973" y="5254"/>
                  </a:moveTo>
                  <a:cubicBezTo>
                    <a:pt x="5006" y="5332"/>
                    <a:pt x="5063" y="5412"/>
                    <a:pt x="5097" y="5490"/>
                  </a:cubicBezTo>
                  <a:cubicBezTo>
                    <a:pt x="5041" y="5412"/>
                    <a:pt x="4996" y="5332"/>
                    <a:pt x="4939" y="5265"/>
                  </a:cubicBezTo>
                  <a:cubicBezTo>
                    <a:pt x="4950" y="5265"/>
                    <a:pt x="4961" y="5254"/>
                    <a:pt x="4973" y="5254"/>
                  </a:cubicBezTo>
                  <a:close/>
                  <a:moveTo>
                    <a:pt x="547" y="4723"/>
                  </a:moveTo>
                  <a:lnTo>
                    <a:pt x="547" y="4723"/>
                  </a:lnTo>
                  <a:cubicBezTo>
                    <a:pt x="548" y="4723"/>
                    <a:pt x="1800" y="4881"/>
                    <a:pt x="1993" y="4926"/>
                  </a:cubicBezTo>
                  <a:cubicBezTo>
                    <a:pt x="2794" y="5107"/>
                    <a:pt x="3471" y="5400"/>
                    <a:pt x="4092" y="5806"/>
                  </a:cubicBezTo>
                  <a:cubicBezTo>
                    <a:pt x="3489" y="5580"/>
                    <a:pt x="2835" y="5473"/>
                    <a:pt x="2242" y="5473"/>
                  </a:cubicBezTo>
                  <a:cubicBezTo>
                    <a:pt x="2157" y="5473"/>
                    <a:pt x="2074" y="5475"/>
                    <a:pt x="1993" y="5480"/>
                  </a:cubicBezTo>
                  <a:cubicBezTo>
                    <a:pt x="1947" y="5480"/>
                    <a:pt x="1947" y="5547"/>
                    <a:pt x="1993" y="5547"/>
                  </a:cubicBezTo>
                  <a:cubicBezTo>
                    <a:pt x="2929" y="5558"/>
                    <a:pt x="3945" y="5806"/>
                    <a:pt x="4770" y="6326"/>
                  </a:cubicBezTo>
                  <a:cubicBezTo>
                    <a:pt x="4894" y="6428"/>
                    <a:pt x="5018" y="6541"/>
                    <a:pt x="5142" y="6665"/>
                  </a:cubicBezTo>
                  <a:cubicBezTo>
                    <a:pt x="4251" y="6303"/>
                    <a:pt x="3042" y="6338"/>
                    <a:pt x="2161" y="5954"/>
                  </a:cubicBezTo>
                  <a:cubicBezTo>
                    <a:pt x="1541" y="5683"/>
                    <a:pt x="1033" y="5174"/>
                    <a:pt x="547" y="4723"/>
                  </a:cubicBezTo>
                  <a:close/>
                  <a:moveTo>
                    <a:pt x="6189" y="2411"/>
                  </a:moveTo>
                  <a:cubicBezTo>
                    <a:pt x="6346" y="2411"/>
                    <a:pt x="6642" y="3274"/>
                    <a:pt x="6700" y="3515"/>
                  </a:cubicBezTo>
                  <a:cubicBezTo>
                    <a:pt x="6983" y="4678"/>
                    <a:pt x="6519" y="5841"/>
                    <a:pt x="6361" y="7015"/>
                  </a:cubicBezTo>
                  <a:cubicBezTo>
                    <a:pt x="6350" y="6676"/>
                    <a:pt x="6350" y="6338"/>
                    <a:pt x="6373" y="5987"/>
                  </a:cubicBezTo>
                  <a:cubicBezTo>
                    <a:pt x="6396" y="5490"/>
                    <a:pt x="6486" y="4994"/>
                    <a:pt x="6406" y="4497"/>
                  </a:cubicBezTo>
                  <a:cubicBezTo>
                    <a:pt x="6401" y="4474"/>
                    <a:pt x="6381" y="4463"/>
                    <a:pt x="6362" y="4463"/>
                  </a:cubicBezTo>
                  <a:cubicBezTo>
                    <a:pt x="6342" y="4463"/>
                    <a:pt x="6322" y="4474"/>
                    <a:pt x="6316" y="4497"/>
                  </a:cubicBezTo>
                  <a:cubicBezTo>
                    <a:pt x="6260" y="4836"/>
                    <a:pt x="6215" y="5197"/>
                    <a:pt x="6181" y="5581"/>
                  </a:cubicBezTo>
                  <a:cubicBezTo>
                    <a:pt x="6158" y="5276"/>
                    <a:pt x="6135" y="4983"/>
                    <a:pt x="6125" y="4678"/>
                  </a:cubicBezTo>
                  <a:cubicBezTo>
                    <a:pt x="6090" y="4057"/>
                    <a:pt x="6090" y="3436"/>
                    <a:pt x="6090" y="2815"/>
                  </a:cubicBezTo>
                  <a:cubicBezTo>
                    <a:pt x="6093" y="2522"/>
                    <a:pt x="6132" y="2411"/>
                    <a:pt x="6189" y="2411"/>
                  </a:cubicBezTo>
                  <a:close/>
                  <a:moveTo>
                    <a:pt x="4002" y="9160"/>
                  </a:moveTo>
                  <a:lnTo>
                    <a:pt x="4002" y="9160"/>
                  </a:lnTo>
                  <a:cubicBezTo>
                    <a:pt x="4499" y="9341"/>
                    <a:pt x="5018" y="9464"/>
                    <a:pt x="5492" y="9713"/>
                  </a:cubicBezTo>
                  <a:cubicBezTo>
                    <a:pt x="6000" y="9973"/>
                    <a:pt x="6373" y="10480"/>
                    <a:pt x="6689" y="11012"/>
                  </a:cubicBezTo>
                  <a:cubicBezTo>
                    <a:pt x="6306" y="10597"/>
                    <a:pt x="5850" y="10276"/>
                    <a:pt x="5341" y="10276"/>
                  </a:cubicBezTo>
                  <a:cubicBezTo>
                    <a:pt x="5324" y="10276"/>
                    <a:pt x="5306" y="10277"/>
                    <a:pt x="5289" y="10277"/>
                  </a:cubicBezTo>
                  <a:cubicBezTo>
                    <a:pt x="5244" y="10277"/>
                    <a:pt x="5255" y="10345"/>
                    <a:pt x="5289" y="10345"/>
                  </a:cubicBezTo>
                  <a:cubicBezTo>
                    <a:pt x="5921" y="10402"/>
                    <a:pt x="6350" y="10842"/>
                    <a:pt x="6734" y="11328"/>
                  </a:cubicBezTo>
                  <a:cubicBezTo>
                    <a:pt x="6677" y="11293"/>
                    <a:pt x="6621" y="11248"/>
                    <a:pt x="6564" y="11226"/>
                  </a:cubicBezTo>
                  <a:cubicBezTo>
                    <a:pt x="5548" y="10639"/>
                    <a:pt x="4758" y="10006"/>
                    <a:pt x="4002" y="9160"/>
                  </a:cubicBezTo>
                  <a:close/>
                  <a:moveTo>
                    <a:pt x="10032" y="8839"/>
                  </a:moveTo>
                  <a:cubicBezTo>
                    <a:pt x="10052" y="8839"/>
                    <a:pt x="10085" y="9030"/>
                    <a:pt x="10200" y="9510"/>
                  </a:cubicBezTo>
                  <a:cubicBezTo>
                    <a:pt x="10674" y="11418"/>
                    <a:pt x="10189" y="13100"/>
                    <a:pt x="9466" y="14873"/>
                  </a:cubicBezTo>
                  <a:cubicBezTo>
                    <a:pt x="9331" y="15211"/>
                    <a:pt x="9195" y="15573"/>
                    <a:pt x="9083" y="15934"/>
                  </a:cubicBezTo>
                  <a:cubicBezTo>
                    <a:pt x="9116" y="14602"/>
                    <a:pt x="9263" y="13315"/>
                    <a:pt x="9624" y="11960"/>
                  </a:cubicBezTo>
                  <a:cubicBezTo>
                    <a:pt x="9632" y="11937"/>
                    <a:pt x="9605" y="11915"/>
                    <a:pt x="9583" y="11915"/>
                  </a:cubicBezTo>
                  <a:cubicBezTo>
                    <a:pt x="9571" y="11915"/>
                    <a:pt x="9560" y="11922"/>
                    <a:pt x="9557" y="11937"/>
                  </a:cubicBezTo>
                  <a:cubicBezTo>
                    <a:pt x="8879" y="13450"/>
                    <a:pt x="8755" y="15222"/>
                    <a:pt x="8890" y="16905"/>
                  </a:cubicBezTo>
                  <a:cubicBezTo>
                    <a:pt x="8879" y="17018"/>
                    <a:pt x="8879" y="17119"/>
                    <a:pt x="8879" y="17232"/>
                  </a:cubicBezTo>
                  <a:cubicBezTo>
                    <a:pt x="8845" y="17164"/>
                    <a:pt x="8812" y="17085"/>
                    <a:pt x="8777" y="17006"/>
                  </a:cubicBezTo>
                  <a:cubicBezTo>
                    <a:pt x="8676" y="16667"/>
                    <a:pt x="8586" y="16340"/>
                    <a:pt x="8495" y="16002"/>
                  </a:cubicBezTo>
                  <a:cubicBezTo>
                    <a:pt x="8303" y="14782"/>
                    <a:pt x="8473" y="13315"/>
                    <a:pt x="8721" y="12355"/>
                  </a:cubicBezTo>
                  <a:cubicBezTo>
                    <a:pt x="8947" y="11463"/>
                    <a:pt x="9466" y="10616"/>
                    <a:pt x="9805" y="9747"/>
                  </a:cubicBezTo>
                  <a:cubicBezTo>
                    <a:pt x="9998" y="9240"/>
                    <a:pt x="10003" y="8839"/>
                    <a:pt x="10032" y="8839"/>
                  </a:cubicBezTo>
                  <a:close/>
                  <a:moveTo>
                    <a:pt x="11327" y="12665"/>
                  </a:moveTo>
                  <a:cubicBezTo>
                    <a:pt x="11433" y="12665"/>
                    <a:pt x="11396" y="13430"/>
                    <a:pt x="11396" y="13687"/>
                  </a:cubicBezTo>
                  <a:cubicBezTo>
                    <a:pt x="11419" y="15042"/>
                    <a:pt x="10505" y="16193"/>
                    <a:pt x="9579" y="17063"/>
                  </a:cubicBezTo>
                  <a:cubicBezTo>
                    <a:pt x="9432" y="17198"/>
                    <a:pt x="9319" y="17334"/>
                    <a:pt x="9241" y="17469"/>
                  </a:cubicBezTo>
                  <a:cubicBezTo>
                    <a:pt x="9647" y="16318"/>
                    <a:pt x="9929" y="15132"/>
                    <a:pt x="10573" y="14071"/>
                  </a:cubicBezTo>
                  <a:cubicBezTo>
                    <a:pt x="10776" y="13732"/>
                    <a:pt x="11035" y="13393"/>
                    <a:pt x="11148" y="13021"/>
                  </a:cubicBezTo>
                  <a:cubicBezTo>
                    <a:pt x="11232" y="12764"/>
                    <a:pt x="11288" y="12665"/>
                    <a:pt x="11327" y="12665"/>
                  </a:cubicBezTo>
                  <a:close/>
                  <a:moveTo>
                    <a:pt x="954" y="0"/>
                  </a:moveTo>
                  <a:cubicBezTo>
                    <a:pt x="885" y="0"/>
                    <a:pt x="833" y="88"/>
                    <a:pt x="864" y="139"/>
                  </a:cubicBezTo>
                  <a:cubicBezTo>
                    <a:pt x="2264" y="2183"/>
                    <a:pt x="3776" y="4181"/>
                    <a:pt x="5390" y="6067"/>
                  </a:cubicBezTo>
                  <a:cubicBezTo>
                    <a:pt x="5571" y="6428"/>
                    <a:pt x="5729" y="6789"/>
                    <a:pt x="5887" y="7161"/>
                  </a:cubicBezTo>
                  <a:cubicBezTo>
                    <a:pt x="5842" y="7116"/>
                    <a:pt x="5809" y="7071"/>
                    <a:pt x="5763" y="7038"/>
                  </a:cubicBezTo>
                  <a:cubicBezTo>
                    <a:pt x="5605" y="6800"/>
                    <a:pt x="5413" y="6597"/>
                    <a:pt x="5199" y="6428"/>
                  </a:cubicBezTo>
                  <a:cubicBezTo>
                    <a:pt x="3923" y="5084"/>
                    <a:pt x="2003" y="4723"/>
                    <a:pt x="164" y="4373"/>
                  </a:cubicBezTo>
                  <a:cubicBezTo>
                    <a:pt x="156" y="4371"/>
                    <a:pt x="148" y="4370"/>
                    <a:pt x="140" y="4370"/>
                  </a:cubicBezTo>
                  <a:cubicBezTo>
                    <a:pt x="60" y="4370"/>
                    <a:pt x="1" y="4469"/>
                    <a:pt x="73" y="4531"/>
                  </a:cubicBezTo>
                  <a:cubicBezTo>
                    <a:pt x="796" y="5242"/>
                    <a:pt x="1484" y="5886"/>
                    <a:pt x="2432" y="6292"/>
                  </a:cubicBezTo>
                  <a:cubicBezTo>
                    <a:pt x="3471" y="6732"/>
                    <a:pt x="4645" y="6484"/>
                    <a:pt x="5481" y="7015"/>
                  </a:cubicBezTo>
                  <a:cubicBezTo>
                    <a:pt x="5594" y="7150"/>
                    <a:pt x="5706" y="7274"/>
                    <a:pt x="5809" y="7410"/>
                  </a:cubicBezTo>
                  <a:cubicBezTo>
                    <a:pt x="5818" y="7419"/>
                    <a:pt x="5828" y="7423"/>
                    <a:pt x="5837" y="7423"/>
                  </a:cubicBezTo>
                  <a:cubicBezTo>
                    <a:pt x="5850" y="7423"/>
                    <a:pt x="5863" y="7416"/>
                    <a:pt x="5876" y="7410"/>
                  </a:cubicBezTo>
                  <a:cubicBezTo>
                    <a:pt x="5899" y="7455"/>
                    <a:pt x="5932" y="7500"/>
                    <a:pt x="5967" y="7557"/>
                  </a:cubicBezTo>
                  <a:cubicBezTo>
                    <a:pt x="5972" y="7568"/>
                    <a:pt x="5977" y="7571"/>
                    <a:pt x="5984" y="7571"/>
                  </a:cubicBezTo>
                  <a:cubicBezTo>
                    <a:pt x="5992" y="7571"/>
                    <a:pt x="6000" y="7568"/>
                    <a:pt x="6012" y="7568"/>
                  </a:cubicBezTo>
                  <a:cubicBezTo>
                    <a:pt x="6045" y="7625"/>
                    <a:pt x="6090" y="7703"/>
                    <a:pt x="6125" y="7771"/>
                  </a:cubicBezTo>
                  <a:cubicBezTo>
                    <a:pt x="6587" y="9002"/>
                    <a:pt x="6937" y="10277"/>
                    <a:pt x="7242" y="11576"/>
                  </a:cubicBezTo>
                  <a:cubicBezTo>
                    <a:pt x="6937" y="11000"/>
                    <a:pt x="6554" y="10470"/>
                    <a:pt x="6147" y="9973"/>
                  </a:cubicBezTo>
                  <a:cubicBezTo>
                    <a:pt x="5548" y="9228"/>
                    <a:pt x="4499" y="9193"/>
                    <a:pt x="3686" y="8810"/>
                  </a:cubicBezTo>
                  <a:cubicBezTo>
                    <a:pt x="3667" y="8800"/>
                    <a:pt x="3648" y="8796"/>
                    <a:pt x="3630" y="8796"/>
                  </a:cubicBezTo>
                  <a:cubicBezTo>
                    <a:pt x="3547" y="8796"/>
                    <a:pt x="3496" y="8895"/>
                    <a:pt x="3561" y="8979"/>
                  </a:cubicBezTo>
                  <a:cubicBezTo>
                    <a:pt x="4013" y="9521"/>
                    <a:pt x="4465" y="10074"/>
                    <a:pt x="5029" y="10503"/>
                  </a:cubicBezTo>
                  <a:cubicBezTo>
                    <a:pt x="5661" y="10989"/>
                    <a:pt x="7287" y="11519"/>
                    <a:pt x="7367" y="12457"/>
                  </a:cubicBezTo>
                  <a:cubicBezTo>
                    <a:pt x="7367" y="12476"/>
                    <a:pt x="7385" y="12488"/>
                    <a:pt x="7404" y="12488"/>
                  </a:cubicBezTo>
                  <a:cubicBezTo>
                    <a:pt x="7417" y="12488"/>
                    <a:pt x="7429" y="12482"/>
                    <a:pt x="7434" y="12467"/>
                  </a:cubicBezTo>
                  <a:cubicBezTo>
                    <a:pt x="7445" y="12445"/>
                    <a:pt x="7434" y="12422"/>
                    <a:pt x="7445" y="12400"/>
                  </a:cubicBezTo>
                  <a:lnTo>
                    <a:pt x="7886" y="14364"/>
                  </a:lnTo>
                  <a:cubicBezTo>
                    <a:pt x="8393" y="16656"/>
                    <a:pt x="9093" y="18835"/>
                    <a:pt x="10121" y="20957"/>
                  </a:cubicBezTo>
                  <a:cubicBezTo>
                    <a:pt x="11148" y="23102"/>
                    <a:pt x="12153" y="25586"/>
                    <a:pt x="13722" y="27393"/>
                  </a:cubicBezTo>
                  <a:cubicBezTo>
                    <a:pt x="13727" y="27398"/>
                    <a:pt x="13734" y="27400"/>
                    <a:pt x="13742" y="27400"/>
                  </a:cubicBezTo>
                  <a:cubicBezTo>
                    <a:pt x="13766" y="27400"/>
                    <a:pt x="13797" y="27374"/>
                    <a:pt x="13779" y="27347"/>
                  </a:cubicBezTo>
                  <a:cubicBezTo>
                    <a:pt x="13135" y="26501"/>
                    <a:pt x="12593" y="25564"/>
                    <a:pt x="12086" y="24604"/>
                  </a:cubicBezTo>
                  <a:cubicBezTo>
                    <a:pt x="11657" y="23340"/>
                    <a:pt x="12729" y="21951"/>
                    <a:pt x="11487" y="20924"/>
                  </a:cubicBezTo>
                  <a:cubicBezTo>
                    <a:pt x="11470" y="20907"/>
                    <a:pt x="11448" y="20898"/>
                    <a:pt x="11425" y="20898"/>
                  </a:cubicBezTo>
                  <a:cubicBezTo>
                    <a:pt x="11402" y="20898"/>
                    <a:pt x="11380" y="20907"/>
                    <a:pt x="11363" y="20924"/>
                  </a:cubicBezTo>
                  <a:cubicBezTo>
                    <a:pt x="10697" y="21624"/>
                    <a:pt x="11318" y="22899"/>
                    <a:pt x="11634" y="23622"/>
                  </a:cubicBezTo>
                  <a:cubicBezTo>
                    <a:pt x="11647" y="23648"/>
                    <a:pt x="11668" y="23659"/>
                    <a:pt x="11689" y="23659"/>
                  </a:cubicBezTo>
                  <a:cubicBezTo>
                    <a:pt x="11723" y="23659"/>
                    <a:pt x="11758" y="23630"/>
                    <a:pt x="11758" y="23588"/>
                  </a:cubicBezTo>
                  <a:cubicBezTo>
                    <a:pt x="11747" y="23092"/>
                    <a:pt x="11544" y="22628"/>
                    <a:pt x="11431" y="22154"/>
                  </a:cubicBezTo>
                  <a:cubicBezTo>
                    <a:pt x="11340" y="21815"/>
                    <a:pt x="11284" y="21443"/>
                    <a:pt x="11442" y="21127"/>
                  </a:cubicBezTo>
                  <a:cubicBezTo>
                    <a:pt x="11443" y="21123"/>
                    <a:pt x="11446" y="21121"/>
                    <a:pt x="11449" y="21121"/>
                  </a:cubicBezTo>
                  <a:cubicBezTo>
                    <a:pt x="11518" y="21121"/>
                    <a:pt x="11917" y="21832"/>
                    <a:pt x="11938" y="21928"/>
                  </a:cubicBezTo>
                  <a:cubicBezTo>
                    <a:pt x="12119" y="22685"/>
                    <a:pt x="11803" y="23419"/>
                    <a:pt x="11848" y="24164"/>
                  </a:cubicBezTo>
                  <a:cubicBezTo>
                    <a:pt x="11295" y="23069"/>
                    <a:pt x="10787" y="21951"/>
                    <a:pt x="10257" y="20879"/>
                  </a:cubicBezTo>
                  <a:cubicBezTo>
                    <a:pt x="9850" y="20054"/>
                    <a:pt x="9512" y="19219"/>
                    <a:pt x="9218" y="18372"/>
                  </a:cubicBezTo>
                  <a:cubicBezTo>
                    <a:pt x="9218" y="17232"/>
                    <a:pt x="10787" y="16205"/>
                    <a:pt x="11284" y="15166"/>
                  </a:cubicBezTo>
                  <a:cubicBezTo>
                    <a:pt x="11724" y="14229"/>
                    <a:pt x="11713" y="13179"/>
                    <a:pt x="11318" y="12231"/>
                  </a:cubicBezTo>
                  <a:cubicBezTo>
                    <a:pt x="11306" y="12189"/>
                    <a:pt x="11262" y="12162"/>
                    <a:pt x="11222" y="12162"/>
                  </a:cubicBezTo>
                  <a:cubicBezTo>
                    <a:pt x="11186" y="12162"/>
                    <a:pt x="11154" y="12183"/>
                    <a:pt x="11148" y="12231"/>
                  </a:cubicBezTo>
                  <a:cubicBezTo>
                    <a:pt x="10979" y="13202"/>
                    <a:pt x="10324" y="13789"/>
                    <a:pt x="9986" y="14658"/>
                  </a:cubicBezTo>
                  <a:cubicBezTo>
                    <a:pt x="9658" y="15482"/>
                    <a:pt x="9331" y="16306"/>
                    <a:pt x="9128" y="17164"/>
                  </a:cubicBezTo>
                  <a:cubicBezTo>
                    <a:pt x="9206" y="15640"/>
                    <a:pt x="10019" y="14296"/>
                    <a:pt x="10426" y="12818"/>
                  </a:cubicBezTo>
                  <a:cubicBezTo>
                    <a:pt x="10844" y="11293"/>
                    <a:pt x="10516" y="9747"/>
                    <a:pt x="10099" y="8279"/>
                  </a:cubicBezTo>
                  <a:cubicBezTo>
                    <a:pt x="10081" y="8226"/>
                    <a:pt x="10026" y="8194"/>
                    <a:pt x="9976" y="8194"/>
                  </a:cubicBezTo>
                  <a:cubicBezTo>
                    <a:pt x="9930" y="8194"/>
                    <a:pt x="9889" y="8220"/>
                    <a:pt x="9884" y="8279"/>
                  </a:cubicBezTo>
                  <a:cubicBezTo>
                    <a:pt x="9658" y="10131"/>
                    <a:pt x="8416" y="11666"/>
                    <a:pt x="8326" y="13551"/>
                  </a:cubicBezTo>
                  <a:cubicBezTo>
                    <a:pt x="8303" y="14060"/>
                    <a:pt x="8270" y="14613"/>
                    <a:pt x="8292" y="15166"/>
                  </a:cubicBezTo>
                  <a:cubicBezTo>
                    <a:pt x="8122" y="14489"/>
                    <a:pt x="7964" y="13789"/>
                    <a:pt x="7818" y="13089"/>
                  </a:cubicBezTo>
                  <a:cubicBezTo>
                    <a:pt x="7468" y="11406"/>
                    <a:pt x="7084" y="9747"/>
                    <a:pt x="6531" y="8155"/>
                  </a:cubicBezTo>
                  <a:cubicBezTo>
                    <a:pt x="6508" y="8031"/>
                    <a:pt x="6474" y="7896"/>
                    <a:pt x="6452" y="7760"/>
                  </a:cubicBezTo>
                  <a:cubicBezTo>
                    <a:pt x="6531" y="5773"/>
                    <a:pt x="7739" y="3639"/>
                    <a:pt x="6079" y="2002"/>
                  </a:cubicBezTo>
                  <a:cubicBezTo>
                    <a:pt x="6055" y="1981"/>
                    <a:pt x="6027" y="1972"/>
                    <a:pt x="6001" y="1972"/>
                  </a:cubicBezTo>
                  <a:cubicBezTo>
                    <a:pt x="5941" y="1972"/>
                    <a:pt x="5887" y="2018"/>
                    <a:pt x="5887" y="2081"/>
                  </a:cubicBezTo>
                  <a:cubicBezTo>
                    <a:pt x="5842" y="3729"/>
                    <a:pt x="5819" y="5400"/>
                    <a:pt x="6102" y="7026"/>
                  </a:cubicBezTo>
                  <a:cubicBezTo>
                    <a:pt x="5854" y="6439"/>
                    <a:pt x="5571" y="5863"/>
                    <a:pt x="5267" y="5321"/>
                  </a:cubicBezTo>
                  <a:cubicBezTo>
                    <a:pt x="5029" y="4361"/>
                    <a:pt x="4848" y="3390"/>
                    <a:pt x="4589" y="2442"/>
                  </a:cubicBezTo>
                  <a:cubicBezTo>
                    <a:pt x="4363" y="1664"/>
                    <a:pt x="4025" y="749"/>
                    <a:pt x="3257" y="342"/>
                  </a:cubicBezTo>
                  <a:cubicBezTo>
                    <a:pt x="3242" y="335"/>
                    <a:pt x="3226" y="331"/>
                    <a:pt x="3212" y="331"/>
                  </a:cubicBezTo>
                  <a:cubicBezTo>
                    <a:pt x="3162" y="331"/>
                    <a:pt x="3122" y="372"/>
                    <a:pt x="3122" y="433"/>
                  </a:cubicBezTo>
                  <a:cubicBezTo>
                    <a:pt x="3076" y="1393"/>
                    <a:pt x="3336" y="2273"/>
                    <a:pt x="3709" y="3109"/>
                  </a:cubicBezTo>
                  <a:cubicBezTo>
                    <a:pt x="3663" y="3064"/>
                    <a:pt x="3618" y="3018"/>
                    <a:pt x="3573" y="2961"/>
                  </a:cubicBezTo>
                  <a:cubicBezTo>
                    <a:pt x="2952" y="1765"/>
                    <a:pt x="2274" y="523"/>
                    <a:pt x="977" y="4"/>
                  </a:cubicBezTo>
                  <a:cubicBezTo>
                    <a:pt x="969" y="1"/>
                    <a:pt x="961" y="0"/>
                    <a:pt x="95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200"/>
            </a:p>
          </p:txBody>
        </p:sp>
        <p:sp>
          <p:nvSpPr>
            <p:cNvPr id="1911" name="Google Shape;1911;p49"/>
            <p:cNvSpPr/>
            <p:nvPr/>
          </p:nvSpPr>
          <p:spPr>
            <a:xfrm rot="-596862">
              <a:off x="8582919" y="3193778"/>
              <a:ext cx="453888" cy="377603"/>
            </a:xfrm>
            <a:custGeom>
              <a:avLst/>
              <a:gdLst/>
              <a:ahLst/>
              <a:cxnLst/>
              <a:rect l="l" t="t" r="r" b="b"/>
              <a:pathLst>
                <a:path w="6884" h="5727" extrusionOk="0">
                  <a:moveTo>
                    <a:pt x="2180" y="197"/>
                  </a:moveTo>
                  <a:cubicBezTo>
                    <a:pt x="2233" y="197"/>
                    <a:pt x="2350" y="218"/>
                    <a:pt x="2562" y="268"/>
                  </a:cubicBezTo>
                  <a:cubicBezTo>
                    <a:pt x="3623" y="506"/>
                    <a:pt x="4391" y="1487"/>
                    <a:pt x="5023" y="2515"/>
                  </a:cubicBezTo>
                  <a:cubicBezTo>
                    <a:pt x="4786" y="2289"/>
                    <a:pt x="4526" y="2097"/>
                    <a:pt x="4222" y="1962"/>
                  </a:cubicBezTo>
                  <a:cubicBezTo>
                    <a:pt x="4215" y="1958"/>
                    <a:pt x="4210" y="1957"/>
                    <a:pt x="4205" y="1957"/>
                  </a:cubicBezTo>
                  <a:cubicBezTo>
                    <a:pt x="4193" y="1957"/>
                    <a:pt x="4184" y="1965"/>
                    <a:pt x="4177" y="1973"/>
                  </a:cubicBezTo>
                  <a:cubicBezTo>
                    <a:pt x="4029" y="1838"/>
                    <a:pt x="3894" y="1691"/>
                    <a:pt x="3748" y="1555"/>
                  </a:cubicBezTo>
                  <a:cubicBezTo>
                    <a:pt x="3364" y="1183"/>
                    <a:pt x="2968" y="844"/>
                    <a:pt x="2562" y="516"/>
                  </a:cubicBezTo>
                  <a:cubicBezTo>
                    <a:pt x="2349" y="345"/>
                    <a:pt x="2042" y="197"/>
                    <a:pt x="2180" y="197"/>
                  </a:cubicBezTo>
                  <a:close/>
                  <a:moveTo>
                    <a:pt x="4323" y="2131"/>
                  </a:moveTo>
                  <a:lnTo>
                    <a:pt x="4323" y="2131"/>
                  </a:lnTo>
                  <a:cubicBezTo>
                    <a:pt x="4729" y="2447"/>
                    <a:pt x="5068" y="2786"/>
                    <a:pt x="5407" y="3158"/>
                  </a:cubicBezTo>
                  <a:cubicBezTo>
                    <a:pt x="5407" y="3181"/>
                    <a:pt x="5419" y="3203"/>
                    <a:pt x="5429" y="3215"/>
                  </a:cubicBezTo>
                  <a:cubicBezTo>
                    <a:pt x="5339" y="3136"/>
                    <a:pt x="5238" y="3068"/>
                    <a:pt x="5136" y="3000"/>
                  </a:cubicBezTo>
                  <a:cubicBezTo>
                    <a:pt x="4877" y="2696"/>
                    <a:pt x="4606" y="2413"/>
                    <a:pt x="4323" y="2131"/>
                  </a:cubicBezTo>
                  <a:close/>
                  <a:moveTo>
                    <a:pt x="391" y="1618"/>
                  </a:moveTo>
                  <a:cubicBezTo>
                    <a:pt x="403" y="1618"/>
                    <a:pt x="478" y="1646"/>
                    <a:pt x="654" y="1713"/>
                  </a:cubicBezTo>
                  <a:cubicBezTo>
                    <a:pt x="1207" y="1916"/>
                    <a:pt x="1761" y="2074"/>
                    <a:pt x="2336" y="2222"/>
                  </a:cubicBezTo>
                  <a:cubicBezTo>
                    <a:pt x="3861" y="2628"/>
                    <a:pt x="5294" y="3012"/>
                    <a:pt x="6062" y="4434"/>
                  </a:cubicBezTo>
                  <a:cubicBezTo>
                    <a:pt x="5398" y="3493"/>
                    <a:pt x="4267" y="2944"/>
                    <a:pt x="3085" y="2944"/>
                  </a:cubicBezTo>
                  <a:cubicBezTo>
                    <a:pt x="3061" y="2944"/>
                    <a:pt x="3037" y="2944"/>
                    <a:pt x="3013" y="2944"/>
                  </a:cubicBezTo>
                  <a:cubicBezTo>
                    <a:pt x="2968" y="2944"/>
                    <a:pt x="2980" y="3000"/>
                    <a:pt x="3013" y="3012"/>
                  </a:cubicBezTo>
                  <a:cubicBezTo>
                    <a:pt x="4391" y="3147"/>
                    <a:pt x="5419" y="3813"/>
                    <a:pt x="6186" y="4897"/>
                  </a:cubicBezTo>
                  <a:cubicBezTo>
                    <a:pt x="5881" y="4626"/>
                    <a:pt x="5531" y="4434"/>
                    <a:pt x="5091" y="4276"/>
                  </a:cubicBezTo>
                  <a:cubicBezTo>
                    <a:pt x="3432" y="3667"/>
                    <a:pt x="2223" y="3238"/>
                    <a:pt x="925" y="1984"/>
                  </a:cubicBezTo>
                  <a:cubicBezTo>
                    <a:pt x="739" y="1798"/>
                    <a:pt x="361" y="1618"/>
                    <a:pt x="391" y="1618"/>
                  </a:cubicBezTo>
                  <a:close/>
                  <a:moveTo>
                    <a:pt x="2070" y="1"/>
                  </a:moveTo>
                  <a:cubicBezTo>
                    <a:pt x="2005" y="1"/>
                    <a:pt x="1940" y="3"/>
                    <a:pt x="1874" y="9"/>
                  </a:cubicBezTo>
                  <a:cubicBezTo>
                    <a:pt x="1794" y="9"/>
                    <a:pt x="1726" y="122"/>
                    <a:pt x="1794" y="178"/>
                  </a:cubicBezTo>
                  <a:cubicBezTo>
                    <a:pt x="2777" y="935"/>
                    <a:pt x="3635" y="1803"/>
                    <a:pt x="4504" y="2661"/>
                  </a:cubicBezTo>
                  <a:cubicBezTo>
                    <a:pt x="3138" y="2052"/>
                    <a:pt x="1332" y="1883"/>
                    <a:pt x="191" y="1251"/>
                  </a:cubicBezTo>
                  <a:cubicBezTo>
                    <a:pt x="174" y="1241"/>
                    <a:pt x="158" y="1237"/>
                    <a:pt x="142" y="1237"/>
                  </a:cubicBezTo>
                  <a:cubicBezTo>
                    <a:pt x="61" y="1237"/>
                    <a:pt x="1" y="1344"/>
                    <a:pt x="67" y="1420"/>
                  </a:cubicBezTo>
                  <a:cubicBezTo>
                    <a:pt x="981" y="2335"/>
                    <a:pt x="1851" y="3203"/>
                    <a:pt x="3013" y="3790"/>
                  </a:cubicBezTo>
                  <a:cubicBezTo>
                    <a:pt x="4380" y="4480"/>
                    <a:pt x="5745" y="4322"/>
                    <a:pt x="6739" y="5699"/>
                  </a:cubicBezTo>
                  <a:cubicBezTo>
                    <a:pt x="6752" y="5719"/>
                    <a:pt x="6771" y="5727"/>
                    <a:pt x="6790" y="5727"/>
                  </a:cubicBezTo>
                  <a:cubicBezTo>
                    <a:pt x="6837" y="5727"/>
                    <a:pt x="6884" y="5679"/>
                    <a:pt x="6852" y="5631"/>
                  </a:cubicBezTo>
                  <a:cubicBezTo>
                    <a:pt x="6716" y="5439"/>
                    <a:pt x="6570" y="5270"/>
                    <a:pt x="6423" y="5112"/>
                  </a:cubicBezTo>
                  <a:cubicBezTo>
                    <a:pt x="6389" y="5010"/>
                    <a:pt x="6333" y="4909"/>
                    <a:pt x="6287" y="4818"/>
                  </a:cubicBezTo>
                  <a:cubicBezTo>
                    <a:pt x="6333" y="4818"/>
                    <a:pt x="6367" y="4784"/>
                    <a:pt x="6355" y="4728"/>
                  </a:cubicBezTo>
                  <a:cubicBezTo>
                    <a:pt x="6265" y="4287"/>
                    <a:pt x="6084" y="3926"/>
                    <a:pt x="5848" y="3632"/>
                  </a:cubicBezTo>
                  <a:cubicBezTo>
                    <a:pt x="5848" y="3622"/>
                    <a:pt x="5858" y="3610"/>
                    <a:pt x="5848" y="3599"/>
                  </a:cubicBezTo>
                  <a:cubicBezTo>
                    <a:pt x="5813" y="3531"/>
                    <a:pt x="5768" y="3463"/>
                    <a:pt x="5723" y="3384"/>
                  </a:cubicBezTo>
                  <a:cubicBezTo>
                    <a:pt x="5005" y="1839"/>
                    <a:pt x="3784" y="1"/>
                    <a:pt x="207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200"/>
            </a:p>
          </p:txBody>
        </p:sp>
      </p:grpSp>
      <p:grpSp>
        <p:nvGrpSpPr>
          <p:cNvPr id="1912" name="Google Shape;1912;p49"/>
          <p:cNvGrpSpPr/>
          <p:nvPr/>
        </p:nvGrpSpPr>
        <p:grpSpPr>
          <a:xfrm rot="10800000" flipH="1">
            <a:off x="4956925" y="2365826"/>
            <a:ext cx="578995" cy="762248"/>
            <a:chOff x="2109400" y="2670450"/>
            <a:chExt cx="113200" cy="149025"/>
          </a:xfrm>
        </p:grpSpPr>
        <p:sp>
          <p:nvSpPr>
            <p:cNvPr id="1913" name="Google Shape;1913;p49"/>
            <p:cNvSpPr/>
            <p:nvPr/>
          </p:nvSpPr>
          <p:spPr>
            <a:xfrm>
              <a:off x="2133125" y="2779700"/>
              <a:ext cx="13450" cy="9600"/>
            </a:xfrm>
            <a:custGeom>
              <a:avLst/>
              <a:gdLst/>
              <a:ahLst/>
              <a:cxnLst/>
              <a:rect l="l" t="t" r="r" b="b"/>
              <a:pathLst>
                <a:path w="538" h="384" extrusionOk="0">
                  <a:moveTo>
                    <a:pt x="258" y="0"/>
                  </a:moveTo>
                  <a:cubicBezTo>
                    <a:pt x="172" y="0"/>
                    <a:pt x="87" y="46"/>
                    <a:pt x="72" y="138"/>
                  </a:cubicBezTo>
                  <a:lnTo>
                    <a:pt x="72" y="138"/>
                  </a:lnTo>
                  <a:cubicBezTo>
                    <a:pt x="68" y="141"/>
                    <a:pt x="63" y="145"/>
                    <a:pt x="59" y="149"/>
                  </a:cubicBezTo>
                  <a:cubicBezTo>
                    <a:pt x="1" y="207"/>
                    <a:pt x="36" y="300"/>
                    <a:pt x="93" y="334"/>
                  </a:cubicBezTo>
                  <a:cubicBezTo>
                    <a:pt x="94" y="334"/>
                    <a:pt x="95" y="335"/>
                    <a:pt x="96" y="335"/>
                  </a:cubicBezTo>
                  <a:lnTo>
                    <a:pt x="96" y="335"/>
                  </a:lnTo>
                  <a:cubicBezTo>
                    <a:pt x="116" y="358"/>
                    <a:pt x="145" y="371"/>
                    <a:pt x="178" y="371"/>
                  </a:cubicBezTo>
                  <a:cubicBezTo>
                    <a:pt x="180" y="371"/>
                    <a:pt x="183" y="371"/>
                    <a:pt x="186" y="370"/>
                  </a:cubicBezTo>
                  <a:lnTo>
                    <a:pt x="186" y="370"/>
                  </a:lnTo>
                  <a:cubicBezTo>
                    <a:pt x="217" y="379"/>
                    <a:pt x="250" y="383"/>
                    <a:pt x="282" y="383"/>
                  </a:cubicBezTo>
                  <a:cubicBezTo>
                    <a:pt x="348" y="383"/>
                    <a:pt x="412" y="363"/>
                    <a:pt x="453" y="311"/>
                  </a:cubicBezTo>
                  <a:cubicBezTo>
                    <a:pt x="474" y="284"/>
                    <a:pt x="485" y="256"/>
                    <a:pt x="488" y="228"/>
                  </a:cubicBezTo>
                  <a:lnTo>
                    <a:pt x="488" y="228"/>
                  </a:lnTo>
                  <a:cubicBezTo>
                    <a:pt x="538" y="159"/>
                    <a:pt x="482" y="67"/>
                    <a:pt x="406" y="45"/>
                  </a:cubicBezTo>
                  <a:cubicBezTo>
                    <a:pt x="399" y="44"/>
                    <a:pt x="391" y="42"/>
                    <a:pt x="383" y="41"/>
                  </a:cubicBezTo>
                  <a:lnTo>
                    <a:pt x="383" y="41"/>
                  </a:lnTo>
                  <a:cubicBezTo>
                    <a:pt x="365" y="29"/>
                    <a:pt x="345" y="18"/>
                    <a:pt x="325" y="10"/>
                  </a:cubicBezTo>
                  <a:cubicBezTo>
                    <a:pt x="303" y="3"/>
                    <a:pt x="281" y="0"/>
                    <a:pt x="25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200"/>
            </a:p>
          </p:txBody>
        </p:sp>
        <p:sp>
          <p:nvSpPr>
            <p:cNvPr id="1914" name="Google Shape;1914;p49"/>
            <p:cNvSpPr/>
            <p:nvPr/>
          </p:nvSpPr>
          <p:spPr>
            <a:xfrm>
              <a:off x="2126175" y="2759200"/>
              <a:ext cx="12575" cy="10950"/>
            </a:xfrm>
            <a:custGeom>
              <a:avLst/>
              <a:gdLst/>
              <a:ahLst/>
              <a:cxnLst/>
              <a:rect l="l" t="t" r="r" b="b"/>
              <a:pathLst>
                <a:path w="503" h="438" extrusionOk="0">
                  <a:moveTo>
                    <a:pt x="319" y="1"/>
                  </a:moveTo>
                  <a:cubicBezTo>
                    <a:pt x="290" y="1"/>
                    <a:pt x="261" y="7"/>
                    <a:pt x="233" y="19"/>
                  </a:cubicBezTo>
                  <a:cubicBezTo>
                    <a:pt x="117" y="66"/>
                    <a:pt x="47" y="181"/>
                    <a:pt x="24" y="309"/>
                  </a:cubicBezTo>
                  <a:cubicBezTo>
                    <a:pt x="1" y="379"/>
                    <a:pt x="70" y="436"/>
                    <a:pt x="140" y="436"/>
                  </a:cubicBezTo>
                  <a:cubicBezTo>
                    <a:pt x="148" y="437"/>
                    <a:pt x="156" y="437"/>
                    <a:pt x="164" y="437"/>
                  </a:cubicBezTo>
                  <a:cubicBezTo>
                    <a:pt x="254" y="437"/>
                    <a:pt x="343" y="396"/>
                    <a:pt x="407" y="329"/>
                  </a:cubicBezTo>
                  <a:lnTo>
                    <a:pt x="407" y="329"/>
                  </a:lnTo>
                  <a:cubicBezTo>
                    <a:pt x="457" y="295"/>
                    <a:pt x="494" y="247"/>
                    <a:pt x="499" y="193"/>
                  </a:cubicBezTo>
                  <a:cubicBezTo>
                    <a:pt x="503" y="172"/>
                    <a:pt x="502" y="151"/>
                    <a:pt x="498" y="133"/>
                  </a:cubicBezTo>
                  <a:lnTo>
                    <a:pt x="498" y="133"/>
                  </a:lnTo>
                  <a:cubicBezTo>
                    <a:pt x="497" y="100"/>
                    <a:pt x="481" y="71"/>
                    <a:pt x="450" y="48"/>
                  </a:cubicBezTo>
                  <a:lnTo>
                    <a:pt x="450" y="48"/>
                  </a:lnTo>
                  <a:cubicBezTo>
                    <a:pt x="416" y="18"/>
                    <a:pt x="369" y="1"/>
                    <a:pt x="31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200"/>
            </a:p>
          </p:txBody>
        </p:sp>
        <p:sp>
          <p:nvSpPr>
            <p:cNvPr id="1915" name="Google Shape;1915;p49"/>
            <p:cNvSpPr/>
            <p:nvPr/>
          </p:nvSpPr>
          <p:spPr>
            <a:xfrm>
              <a:off x="2115200" y="2735375"/>
              <a:ext cx="13450" cy="10600"/>
            </a:xfrm>
            <a:custGeom>
              <a:avLst/>
              <a:gdLst/>
              <a:ahLst/>
              <a:cxnLst/>
              <a:rect l="l" t="t" r="r" b="b"/>
              <a:pathLst>
                <a:path w="538" h="424" extrusionOk="0">
                  <a:moveTo>
                    <a:pt x="326" y="0"/>
                  </a:moveTo>
                  <a:cubicBezTo>
                    <a:pt x="302" y="0"/>
                    <a:pt x="278" y="4"/>
                    <a:pt x="255" y="12"/>
                  </a:cubicBezTo>
                  <a:cubicBezTo>
                    <a:pt x="232" y="17"/>
                    <a:pt x="211" y="26"/>
                    <a:pt x="190" y="36"/>
                  </a:cubicBezTo>
                  <a:lnTo>
                    <a:pt x="190" y="36"/>
                  </a:lnTo>
                  <a:cubicBezTo>
                    <a:pt x="176" y="42"/>
                    <a:pt x="163" y="50"/>
                    <a:pt x="151" y="59"/>
                  </a:cubicBezTo>
                  <a:lnTo>
                    <a:pt x="151" y="59"/>
                  </a:lnTo>
                  <a:cubicBezTo>
                    <a:pt x="103" y="91"/>
                    <a:pt x="63" y="132"/>
                    <a:pt x="35" y="174"/>
                  </a:cubicBezTo>
                  <a:cubicBezTo>
                    <a:pt x="0" y="231"/>
                    <a:pt x="0" y="301"/>
                    <a:pt x="46" y="347"/>
                  </a:cubicBezTo>
                  <a:cubicBezTo>
                    <a:pt x="58" y="356"/>
                    <a:pt x="72" y="363"/>
                    <a:pt x="88" y="367"/>
                  </a:cubicBezTo>
                  <a:lnTo>
                    <a:pt x="88" y="367"/>
                  </a:lnTo>
                  <a:cubicBezTo>
                    <a:pt x="102" y="378"/>
                    <a:pt x="119" y="387"/>
                    <a:pt x="139" y="393"/>
                  </a:cubicBezTo>
                  <a:cubicBezTo>
                    <a:pt x="162" y="405"/>
                    <a:pt x="190" y="410"/>
                    <a:pt x="218" y="410"/>
                  </a:cubicBezTo>
                  <a:cubicBezTo>
                    <a:pt x="219" y="410"/>
                    <a:pt x="219" y="410"/>
                    <a:pt x="220" y="410"/>
                  </a:cubicBezTo>
                  <a:lnTo>
                    <a:pt x="220" y="410"/>
                  </a:lnTo>
                  <a:cubicBezTo>
                    <a:pt x="244" y="420"/>
                    <a:pt x="267" y="424"/>
                    <a:pt x="290" y="424"/>
                  </a:cubicBezTo>
                  <a:cubicBezTo>
                    <a:pt x="425" y="424"/>
                    <a:pt x="538" y="278"/>
                    <a:pt x="509" y="139"/>
                  </a:cubicBezTo>
                  <a:cubicBezTo>
                    <a:pt x="491" y="48"/>
                    <a:pt x="410" y="0"/>
                    <a:pt x="32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200"/>
            </a:p>
          </p:txBody>
        </p:sp>
        <p:sp>
          <p:nvSpPr>
            <p:cNvPr id="1916" name="Google Shape;1916;p49"/>
            <p:cNvSpPr/>
            <p:nvPr/>
          </p:nvSpPr>
          <p:spPr>
            <a:xfrm>
              <a:off x="2109400" y="2715100"/>
              <a:ext cx="16225" cy="12200"/>
            </a:xfrm>
            <a:custGeom>
              <a:avLst/>
              <a:gdLst/>
              <a:ahLst/>
              <a:cxnLst/>
              <a:rect l="l" t="t" r="r" b="b"/>
              <a:pathLst>
                <a:path w="649" h="488" extrusionOk="0">
                  <a:moveTo>
                    <a:pt x="437" y="0"/>
                  </a:moveTo>
                  <a:cubicBezTo>
                    <a:pt x="243" y="0"/>
                    <a:pt x="72" y="147"/>
                    <a:pt x="13" y="337"/>
                  </a:cubicBezTo>
                  <a:cubicBezTo>
                    <a:pt x="0" y="383"/>
                    <a:pt x="36" y="440"/>
                    <a:pt x="70" y="463"/>
                  </a:cubicBezTo>
                  <a:cubicBezTo>
                    <a:pt x="111" y="480"/>
                    <a:pt x="154" y="487"/>
                    <a:pt x="196" y="487"/>
                  </a:cubicBezTo>
                  <a:cubicBezTo>
                    <a:pt x="321" y="487"/>
                    <a:pt x="443" y="423"/>
                    <a:pt x="508" y="321"/>
                  </a:cubicBezTo>
                  <a:lnTo>
                    <a:pt x="508" y="321"/>
                  </a:lnTo>
                  <a:cubicBezTo>
                    <a:pt x="569" y="282"/>
                    <a:pt x="613" y="219"/>
                    <a:pt x="626" y="139"/>
                  </a:cubicBezTo>
                  <a:cubicBezTo>
                    <a:pt x="649" y="82"/>
                    <a:pt x="603" y="24"/>
                    <a:pt x="533" y="12"/>
                  </a:cubicBezTo>
                  <a:cubicBezTo>
                    <a:pt x="501" y="4"/>
                    <a:pt x="469" y="0"/>
                    <a:pt x="43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200"/>
            </a:p>
          </p:txBody>
        </p:sp>
        <p:sp>
          <p:nvSpPr>
            <p:cNvPr id="1917" name="Google Shape;1917;p49"/>
            <p:cNvSpPr/>
            <p:nvPr/>
          </p:nvSpPr>
          <p:spPr>
            <a:xfrm>
              <a:off x="2142550" y="2743875"/>
              <a:ext cx="12025" cy="11750"/>
            </a:xfrm>
            <a:custGeom>
              <a:avLst/>
              <a:gdLst/>
              <a:ahLst/>
              <a:cxnLst/>
              <a:rect l="l" t="t" r="r" b="b"/>
              <a:pathLst>
                <a:path w="481" h="470" extrusionOk="0">
                  <a:moveTo>
                    <a:pt x="287" y="1"/>
                  </a:moveTo>
                  <a:cubicBezTo>
                    <a:pt x="246" y="1"/>
                    <a:pt x="203" y="24"/>
                    <a:pt x="184" y="56"/>
                  </a:cubicBezTo>
                  <a:lnTo>
                    <a:pt x="184" y="56"/>
                  </a:lnTo>
                  <a:cubicBezTo>
                    <a:pt x="173" y="53"/>
                    <a:pt x="162" y="51"/>
                    <a:pt x="151" y="51"/>
                  </a:cubicBezTo>
                  <a:cubicBezTo>
                    <a:pt x="78" y="51"/>
                    <a:pt x="0" y="116"/>
                    <a:pt x="29" y="204"/>
                  </a:cubicBezTo>
                  <a:cubicBezTo>
                    <a:pt x="64" y="274"/>
                    <a:pt x="99" y="366"/>
                    <a:pt x="156" y="424"/>
                  </a:cubicBezTo>
                  <a:cubicBezTo>
                    <a:pt x="187" y="455"/>
                    <a:pt x="231" y="469"/>
                    <a:pt x="275" y="469"/>
                  </a:cubicBezTo>
                  <a:cubicBezTo>
                    <a:pt x="315" y="469"/>
                    <a:pt x="355" y="458"/>
                    <a:pt x="388" y="436"/>
                  </a:cubicBezTo>
                  <a:cubicBezTo>
                    <a:pt x="446" y="390"/>
                    <a:pt x="481" y="308"/>
                    <a:pt x="469" y="228"/>
                  </a:cubicBezTo>
                  <a:cubicBezTo>
                    <a:pt x="457" y="146"/>
                    <a:pt x="411" y="89"/>
                    <a:pt x="354" y="30"/>
                  </a:cubicBezTo>
                  <a:cubicBezTo>
                    <a:pt x="337" y="10"/>
                    <a:pt x="313" y="1"/>
                    <a:pt x="2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200"/>
            </a:p>
          </p:txBody>
        </p:sp>
        <p:sp>
          <p:nvSpPr>
            <p:cNvPr id="1918" name="Google Shape;1918;p49"/>
            <p:cNvSpPr/>
            <p:nvPr/>
          </p:nvSpPr>
          <p:spPr>
            <a:xfrm>
              <a:off x="2151375" y="2760825"/>
              <a:ext cx="12175" cy="10525"/>
            </a:xfrm>
            <a:custGeom>
              <a:avLst/>
              <a:gdLst/>
              <a:ahLst/>
              <a:cxnLst/>
              <a:rect l="l" t="t" r="r" b="b"/>
              <a:pathLst>
                <a:path w="487" h="421" extrusionOk="0">
                  <a:moveTo>
                    <a:pt x="254" y="223"/>
                  </a:moveTo>
                  <a:cubicBezTo>
                    <a:pt x="255" y="223"/>
                    <a:pt x="255" y="224"/>
                    <a:pt x="255" y="224"/>
                  </a:cubicBezTo>
                  <a:lnTo>
                    <a:pt x="255" y="224"/>
                  </a:lnTo>
                  <a:cubicBezTo>
                    <a:pt x="255" y="224"/>
                    <a:pt x="255" y="225"/>
                    <a:pt x="255" y="225"/>
                  </a:cubicBezTo>
                  <a:lnTo>
                    <a:pt x="255" y="225"/>
                  </a:lnTo>
                  <a:cubicBezTo>
                    <a:pt x="255" y="224"/>
                    <a:pt x="254" y="224"/>
                    <a:pt x="254" y="224"/>
                  </a:cubicBezTo>
                  <a:lnTo>
                    <a:pt x="254" y="224"/>
                  </a:lnTo>
                  <a:cubicBezTo>
                    <a:pt x="254" y="224"/>
                    <a:pt x="254" y="223"/>
                    <a:pt x="254" y="223"/>
                  </a:cubicBezTo>
                  <a:close/>
                  <a:moveTo>
                    <a:pt x="255" y="218"/>
                  </a:moveTo>
                  <a:cubicBezTo>
                    <a:pt x="255" y="218"/>
                    <a:pt x="255" y="219"/>
                    <a:pt x="255" y="221"/>
                  </a:cubicBezTo>
                  <a:cubicBezTo>
                    <a:pt x="255" y="221"/>
                    <a:pt x="255" y="221"/>
                    <a:pt x="255" y="221"/>
                  </a:cubicBezTo>
                  <a:lnTo>
                    <a:pt x="255" y="221"/>
                  </a:lnTo>
                  <a:cubicBezTo>
                    <a:pt x="255" y="222"/>
                    <a:pt x="255" y="222"/>
                    <a:pt x="254" y="223"/>
                  </a:cubicBezTo>
                  <a:lnTo>
                    <a:pt x="254" y="223"/>
                  </a:lnTo>
                  <a:cubicBezTo>
                    <a:pt x="254" y="222"/>
                    <a:pt x="253" y="222"/>
                    <a:pt x="252" y="222"/>
                  </a:cubicBezTo>
                  <a:lnTo>
                    <a:pt x="252" y="222"/>
                  </a:lnTo>
                  <a:cubicBezTo>
                    <a:pt x="252" y="223"/>
                    <a:pt x="251" y="224"/>
                    <a:pt x="251" y="226"/>
                  </a:cubicBezTo>
                  <a:lnTo>
                    <a:pt x="251" y="226"/>
                  </a:lnTo>
                  <a:cubicBezTo>
                    <a:pt x="250" y="226"/>
                    <a:pt x="250" y="226"/>
                    <a:pt x="249" y="227"/>
                  </a:cubicBezTo>
                  <a:lnTo>
                    <a:pt x="249" y="227"/>
                  </a:lnTo>
                  <a:cubicBezTo>
                    <a:pt x="249" y="227"/>
                    <a:pt x="248" y="226"/>
                    <a:pt x="248" y="226"/>
                  </a:cubicBezTo>
                  <a:lnTo>
                    <a:pt x="248" y="226"/>
                  </a:lnTo>
                  <a:cubicBezTo>
                    <a:pt x="249" y="224"/>
                    <a:pt x="250" y="223"/>
                    <a:pt x="251" y="221"/>
                  </a:cubicBezTo>
                  <a:lnTo>
                    <a:pt x="251" y="221"/>
                  </a:lnTo>
                  <a:cubicBezTo>
                    <a:pt x="252" y="221"/>
                    <a:pt x="252" y="222"/>
                    <a:pt x="252" y="222"/>
                  </a:cubicBezTo>
                  <a:lnTo>
                    <a:pt x="252" y="222"/>
                  </a:lnTo>
                  <a:cubicBezTo>
                    <a:pt x="253" y="220"/>
                    <a:pt x="254" y="218"/>
                    <a:pt x="255" y="218"/>
                  </a:cubicBezTo>
                  <a:close/>
                  <a:moveTo>
                    <a:pt x="255" y="225"/>
                  </a:moveTo>
                  <a:cubicBezTo>
                    <a:pt x="255" y="226"/>
                    <a:pt x="255" y="228"/>
                    <a:pt x="255" y="232"/>
                  </a:cubicBezTo>
                  <a:cubicBezTo>
                    <a:pt x="255" y="232"/>
                    <a:pt x="255" y="233"/>
                    <a:pt x="254" y="233"/>
                  </a:cubicBezTo>
                  <a:lnTo>
                    <a:pt x="254" y="233"/>
                  </a:lnTo>
                  <a:cubicBezTo>
                    <a:pt x="253" y="232"/>
                    <a:pt x="252" y="231"/>
                    <a:pt x="251" y="230"/>
                  </a:cubicBezTo>
                  <a:lnTo>
                    <a:pt x="251" y="230"/>
                  </a:lnTo>
                  <a:cubicBezTo>
                    <a:pt x="248" y="232"/>
                    <a:pt x="243" y="232"/>
                    <a:pt x="243" y="232"/>
                  </a:cubicBezTo>
                  <a:cubicBezTo>
                    <a:pt x="246" y="230"/>
                    <a:pt x="248" y="228"/>
                    <a:pt x="249" y="227"/>
                  </a:cubicBezTo>
                  <a:lnTo>
                    <a:pt x="249" y="227"/>
                  </a:lnTo>
                  <a:cubicBezTo>
                    <a:pt x="249" y="227"/>
                    <a:pt x="250" y="228"/>
                    <a:pt x="250" y="228"/>
                  </a:cubicBezTo>
                  <a:lnTo>
                    <a:pt x="250" y="228"/>
                  </a:lnTo>
                  <a:cubicBezTo>
                    <a:pt x="250" y="229"/>
                    <a:pt x="250" y="229"/>
                    <a:pt x="250" y="229"/>
                  </a:cubicBezTo>
                  <a:cubicBezTo>
                    <a:pt x="250" y="229"/>
                    <a:pt x="250" y="229"/>
                    <a:pt x="251" y="229"/>
                  </a:cubicBezTo>
                  <a:lnTo>
                    <a:pt x="251" y="229"/>
                  </a:lnTo>
                  <a:cubicBezTo>
                    <a:pt x="251" y="229"/>
                    <a:pt x="251" y="229"/>
                    <a:pt x="251" y="230"/>
                  </a:cubicBezTo>
                  <a:lnTo>
                    <a:pt x="251" y="230"/>
                  </a:lnTo>
                  <a:cubicBezTo>
                    <a:pt x="253" y="228"/>
                    <a:pt x="254" y="227"/>
                    <a:pt x="255" y="225"/>
                  </a:cubicBezTo>
                  <a:close/>
                  <a:moveTo>
                    <a:pt x="241" y="1"/>
                  </a:moveTo>
                  <a:cubicBezTo>
                    <a:pt x="201" y="1"/>
                    <a:pt x="162" y="12"/>
                    <a:pt x="128" y="36"/>
                  </a:cubicBezTo>
                  <a:cubicBezTo>
                    <a:pt x="79" y="65"/>
                    <a:pt x="46" y="111"/>
                    <a:pt x="31" y="159"/>
                  </a:cubicBezTo>
                  <a:lnTo>
                    <a:pt x="31" y="159"/>
                  </a:lnTo>
                  <a:cubicBezTo>
                    <a:pt x="12" y="181"/>
                    <a:pt x="1" y="210"/>
                    <a:pt x="1" y="244"/>
                  </a:cubicBezTo>
                  <a:cubicBezTo>
                    <a:pt x="1" y="277"/>
                    <a:pt x="19" y="306"/>
                    <a:pt x="48" y="325"/>
                  </a:cubicBezTo>
                  <a:lnTo>
                    <a:pt x="48" y="325"/>
                  </a:lnTo>
                  <a:cubicBezTo>
                    <a:pt x="60" y="350"/>
                    <a:pt x="76" y="373"/>
                    <a:pt x="93" y="394"/>
                  </a:cubicBezTo>
                  <a:cubicBezTo>
                    <a:pt x="112" y="413"/>
                    <a:pt x="136" y="420"/>
                    <a:pt x="160" y="420"/>
                  </a:cubicBezTo>
                  <a:cubicBezTo>
                    <a:pt x="197" y="420"/>
                    <a:pt x="234" y="404"/>
                    <a:pt x="255" y="383"/>
                  </a:cubicBezTo>
                  <a:cubicBezTo>
                    <a:pt x="271" y="363"/>
                    <a:pt x="280" y="344"/>
                    <a:pt x="283" y="325"/>
                  </a:cubicBezTo>
                  <a:lnTo>
                    <a:pt x="283" y="325"/>
                  </a:lnTo>
                  <a:cubicBezTo>
                    <a:pt x="308" y="321"/>
                    <a:pt x="333" y="317"/>
                    <a:pt x="359" y="314"/>
                  </a:cubicBezTo>
                  <a:cubicBezTo>
                    <a:pt x="429" y="302"/>
                    <a:pt x="487" y="232"/>
                    <a:pt x="464" y="152"/>
                  </a:cubicBezTo>
                  <a:cubicBezTo>
                    <a:pt x="431" y="62"/>
                    <a:pt x="335" y="1"/>
                    <a:pt x="2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200"/>
            </a:p>
          </p:txBody>
        </p:sp>
        <p:sp>
          <p:nvSpPr>
            <p:cNvPr id="1919" name="Google Shape;1919;p49"/>
            <p:cNvSpPr/>
            <p:nvPr/>
          </p:nvSpPr>
          <p:spPr>
            <a:xfrm>
              <a:off x="2133425" y="2722725"/>
              <a:ext cx="10725" cy="9125"/>
            </a:xfrm>
            <a:custGeom>
              <a:avLst/>
              <a:gdLst/>
              <a:ahLst/>
              <a:cxnLst/>
              <a:rect l="l" t="t" r="r" b="b"/>
              <a:pathLst>
                <a:path w="429" h="365" extrusionOk="0">
                  <a:moveTo>
                    <a:pt x="240" y="175"/>
                  </a:moveTo>
                  <a:cubicBezTo>
                    <a:pt x="240" y="175"/>
                    <a:pt x="242" y="178"/>
                    <a:pt x="244" y="181"/>
                  </a:cubicBezTo>
                  <a:lnTo>
                    <a:pt x="244" y="181"/>
                  </a:lnTo>
                  <a:cubicBezTo>
                    <a:pt x="244" y="178"/>
                    <a:pt x="244" y="177"/>
                    <a:pt x="244" y="177"/>
                  </a:cubicBezTo>
                  <a:cubicBezTo>
                    <a:pt x="245" y="177"/>
                    <a:pt x="247" y="185"/>
                    <a:pt x="256" y="194"/>
                  </a:cubicBezTo>
                  <a:cubicBezTo>
                    <a:pt x="252" y="191"/>
                    <a:pt x="250" y="188"/>
                    <a:pt x="248" y="187"/>
                  </a:cubicBezTo>
                  <a:lnTo>
                    <a:pt x="248" y="187"/>
                  </a:lnTo>
                  <a:cubicBezTo>
                    <a:pt x="247" y="185"/>
                    <a:pt x="246" y="184"/>
                    <a:pt x="244" y="182"/>
                  </a:cubicBezTo>
                  <a:lnTo>
                    <a:pt x="244" y="182"/>
                  </a:lnTo>
                  <a:cubicBezTo>
                    <a:pt x="245" y="184"/>
                    <a:pt x="245" y="185"/>
                    <a:pt x="246" y="186"/>
                  </a:cubicBezTo>
                  <a:lnTo>
                    <a:pt x="246" y="186"/>
                  </a:lnTo>
                  <a:cubicBezTo>
                    <a:pt x="246" y="186"/>
                    <a:pt x="246" y="186"/>
                    <a:pt x="246" y="186"/>
                  </a:cubicBezTo>
                  <a:lnTo>
                    <a:pt x="246" y="186"/>
                  </a:lnTo>
                  <a:cubicBezTo>
                    <a:pt x="245" y="185"/>
                    <a:pt x="244" y="183"/>
                    <a:pt x="244" y="182"/>
                  </a:cubicBezTo>
                  <a:lnTo>
                    <a:pt x="244" y="182"/>
                  </a:lnTo>
                  <a:cubicBezTo>
                    <a:pt x="244" y="182"/>
                    <a:pt x="244" y="182"/>
                    <a:pt x="244" y="182"/>
                  </a:cubicBezTo>
                  <a:lnTo>
                    <a:pt x="244" y="182"/>
                  </a:lnTo>
                  <a:cubicBezTo>
                    <a:pt x="244" y="182"/>
                    <a:pt x="244" y="181"/>
                    <a:pt x="244" y="181"/>
                  </a:cubicBezTo>
                  <a:lnTo>
                    <a:pt x="244" y="181"/>
                  </a:lnTo>
                  <a:cubicBezTo>
                    <a:pt x="244" y="181"/>
                    <a:pt x="244" y="181"/>
                    <a:pt x="244" y="182"/>
                  </a:cubicBezTo>
                  <a:cubicBezTo>
                    <a:pt x="241" y="177"/>
                    <a:pt x="240" y="175"/>
                    <a:pt x="240" y="175"/>
                  </a:cubicBezTo>
                  <a:close/>
                  <a:moveTo>
                    <a:pt x="244" y="194"/>
                  </a:moveTo>
                  <a:cubicBezTo>
                    <a:pt x="244" y="194"/>
                    <a:pt x="244" y="194"/>
                    <a:pt x="244" y="194"/>
                  </a:cubicBezTo>
                  <a:lnTo>
                    <a:pt x="244" y="194"/>
                  </a:lnTo>
                  <a:cubicBezTo>
                    <a:pt x="244" y="197"/>
                    <a:pt x="244" y="200"/>
                    <a:pt x="244" y="205"/>
                  </a:cubicBezTo>
                  <a:lnTo>
                    <a:pt x="244" y="194"/>
                  </a:lnTo>
                  <a:close/>
                  <a:moveTo>
                    <a:pt x="214" y="0"/>
                  </a:moveTo>
                  <a:cubicBezTo>
                    <a:pt x="166" y="0"/>
                    <a:pt x="118" y="18"/>
                    <a:pt x="81" y="55"/>
                  </a:cubicBezTo>
                  <a:cubicBezTo>
                    <a:pt x="12" y="124"/>
                    <a:pt x="1" y="240"/>
                    <a:pt x="58" y="309"/>
                  </a:cubicBezTo>
                  <a:cubicBezTo>
                    <a:pt x="82" y="340"/>
                    <a:pt x="120" y="361"/>
                    <a:pt x="160" y="361"/>
                  </a:cubicBezTo>
                  <a:cubicBezTo>
                    <a:pt x="168" y="361"/>
                    <a:pt x="176" y="360"/>
                    <a:pt x="183" y="358"/>
                  </a:cubicBezTo>
                  <a:lnTo>
                    <a:pt x="183" y="358"/>
                  </a:lnTo>
                  <a:cubicBezTo>
                    <a:pt x="199" y="362"/>
                    <a:pt x="216" y="364"/>
                    <a:pt x="232" y="364"/>
                  </a:cubicBezTo>
                  <a:cubicBezTo>
                    <a:pt x="253" y="364"/>
                    <a:pt x="273" y="361"/>
                    <a:pt x="290" y="356"/>
                  </a:cubicBezTo>
                  <a:cubicBezTo>
                    <a:pt x="394" y="297"/>
                    <a:pt x="429" y="171"/>
                    <a:pt x="359" y="78"/>
                  </a:cubicBezTo>
                  <a:cubicBezTo>
                    <a:pt x="328" y="27"/>
                    <a:pt x="271" y="0"/>
                    <a:pt x="21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200"/>
            </a:p>
          </p:txBody>
        </p:sp>
        <p:sp>
          <p:nvSpPr>
            <p:cNvPr id="1920" name="Google Shape;1920;p49"/>
            <p:cNvSpPr/>
            <p:nvPr/>
          </p:nvSpPr>
          <p:spPr>
            <a:xfrm>
              <a:off x="2167875" y="2771250"/>
              <a:ext cx="11900" cy="8725"/>
            </a:xfrm>
            <a:custGeom>
              <a:avLst/>
              <a:gdLst/>
              <a:ahLst/>
              <a:cxnLst/>
              <a:rect l="l" t="t" r="r" b="b"/>
              <a:pathLst>
                <a:path w="476" h="349" extrusionOk="0">
                  <a:moveTo>
                    <a:pt x="116" y="0"/>
                  </a:moveTo>
                  <a:cubicBezTo>
                    <a:pt x="58" y="12"/>
                    <a:pt x="0" y="70"/>
                    <a:pt x="12" y="128"/>
                  </a:cubicBezTo>
                  <a:cubicBezTo>
                    <a:pt x="23" y="221"/>
                    <a:pt x="82" y="290"/>
                    <a:pt x="162" y="325"/>
                  </a:cubicBezTo>
                  <a:cubicBezTo>
                    <a:pt x="198" y="340"/>
                    <a:pt x="236" y="349"/>
                    <a:pt x="273" y="349"/>
                  </a:cubicBezTo>
                  <a:cubicBezTo>
                    <a:pt x="320" y="349"/>
                    <a:pt x="367" y="334"/>
                    <a:pt x="406" y="301"/>
                  </a:cubicBezTo>
                  <a:cubicBezTo>
                    <a:pt x="463" y="267"/>
                    <a:pt x="475" y="198"/>
                    <a:pt x="440" y="139"/>
                  </a:cubicBezTo>
                  <a:cubicBezTo>
                    <a:pt x="395" y="77"/>
                    <a:pt x="329" y="21"/>
                    <a:pt x="253" y="21"/>
                  </a:cubicBezTo>
                  <a:cubicBezTo>
                    <a:pt x="236" y="21"/>
                    <a:pt x="218" y="24"/>
                    <a:pt x="200" y="30"/>
                  </a:cubicBezTo>
                  <a:lnTo>
                    <a:pt x="200" y="30"/>
                  </a:lnTo>
                  <a:cubicBezTo>
                    <a:pt x="178" y="12"/>
                    <a:pt x="150" y="0"/>
                    <a:pt x="11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200"/>
            </a:p>
          </p:txBody>
        </p:sp>
        <p:sp>
          <p:nvSpPr>
            <p:cNvPr id="1921" name="Google Shape;1921;p49"/>
            <p:cNvSpPr/>
            <p:nvPr/>
          </p:nvSpPr>
          <p:spPr>
            <a:xfrm>
              <a:off x="2170175" y="2731300"/>
              <a:ext cx="12175" cy="10100"/>
            </a:xfrm>
            <a:custGeom>
              <a:avLst/>
              <a:gdLst/>
              <a:ahLst/>
              <a:cxnLst/>
              <a:rect l="l" t="t" r="r" b="b"/>
              <a:pathLst>
                <a:path w="487" h="404" extrusionOk="0">
                  <a:moveTo>
                    <a:pt x="267" y="1"/>
                  </a:moveTo>
                  <a:cubicBezTo>
                    <a:pt x="186" y="1"/>
                    <a:pt x="117" y="36"/>
                    <a:pt x="59" y="82"/>
                  </a:cubicBezTo>
                  <a:cubicBezTo>
                    <a:pt x="13" y="116"/>
                    <a:pt x="1" y="163"/>
                    <a:pt x="13" y="209"/>
                  </a:cubicBezTo>
                  <a:cubicBezTo>
                    <a:pt x="24" y="267"/>
                    <a:pt x="47" y="314"/>
                    <a:pt x="82" y="360"/>
                  </a:cubicBezTo>
                  <a:cubicBezTo>
                    <a:pt x="110" y="388"/>
                    <a:pt x="142" y="403"/>
                    <a:pt x="176" y="403"/>
                  </a:cubicBezTo>
                  <a:cubicBezTo>
                    <a:pt x="198" y="403"/>
                    <a:pt x="221" y="397"/>
                    <a:pt x="244" y="383"/>
                  </a:cubicBezTo>
                  <a:cubicBezTo>
                    <a:pt x="250" y="379"/>
                    <a:pt x="256" y="375"/>
                    <a:pt x="262" y="371"/>
                  </a:cubicBezTo>
                  <a:lnTo>
                    <a:pt x="262" y="371"/>
                  </a:lnTo>
                  <a:cubicBezTo>
                    <a:pt x="266" y="371"/>
                    <a:pt x="272" y="371"/>
                    <a:pt x="279" y="371"/>
                  </a:cubicBezTo>
                  <a:cubicBezTo>
                    <a:pt x="325" y="371"/>
                    <a:pt x="360" y="360"/>
                    <a:pt x="406" y="337"/>
                  </a:cubicBezTo>
                  <a:cubicBezTo>
                    <a:pt x="464" y="291"/>
                    <a:pt x="487" y="198"/>
                    <a:pt x="453" y="129"/>
                  </a:cubicBezTo>
                  <a:cubicBezTo>
                    <a:pt x="418" y="47"/>
                    <a:pt x="348" y="1"/>
                    <a:pt x="26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200"/>
            </a:p>
          </p:txBody>
        </p:sp>
        <p:sp>
          <p:nvSpPr>
            <p:cNvPr id="1922" name="Google Shape;1922;p49"/>
            <p:cNvSpPr/>
            <p:nvPr/>
          </p:nvSpPr>
          <p:spPr>
            <a:xfrm>
              <a:off x="2151075" y="2717875"/>
              <a:ext cx="11325" cy="10250"/>
            </a:xfrm>
            <a:custGeom>
              <a:avLst/>
              <a:gdLst/>
              <a:ahLst/>
              <a:cxnLst/>
              <a:rect l="l" t="t" r="r" b="b"/>
              <a:pathLst>
                <a:path w="453" h="410" extrusionOk="0">
                  <a:moveTo>
                    <a:pt x="267" y="156"/>
                  </a:moveTo>
                  <a:cubicBezTo>
                    <a:pt x="271" y="160"/>
                    <a:pt x="273" y="163"/>
                    <a:pt x="275" y="167"/>
                  </a:cubicBezTo>
                  <a:lnTo>
                    <a:pt x="275" y="167"/>
                  </a:lnTo>
                  <a:cubicBezTo>
                    <a:pt x="273" y="163"/>
                    <a:pt x="270" y="160"/>
                    <a:pt x="267" y="156"/>
                  </a:cubicBezTo>
                  <a:close/>
                  <a:moveTo>
                    <a:pt x="196" y="174"/>
                  </a:moveTo>
                  <a:cubicBezTo>
                    <a:pt x="197" y="174"/>
                    <a:pt x="201" y="175"/>
                    <a:pt x="209" y="179"/>
                  </a:cubicBezTo>
                  <a:cubicBezTo>
                    <a:pt x="202" y="179"/>
                    <a:pt x="194" y="174"/>
                    <a:pt x="196" y="174"/>
                  </a:cubicBezTo>
                  <a:close/>
                  <a:moveTo>
                    <a:pt x="237" y="0"/>
                  </a:moveTo>
                  <a:cubicBezTo>
                    <a:pt x="204" y="0"/>
                    <a:pt x="170" y="9"/>
                    <a:pt x="140" y="28"/>
                  </a:cubicBezTo>
                  <a:cubicBezTo>
                    <a:pt x="83" y="64"/>
                    <a:pt x="48" y="121"/>
                    <a:pt x="45" y="182"/>
                  </a:cubicBezTo>
                  <a:lnTo>
                    <a:pt x="45" y="182"/>
                  </a:lnTo>
                  <a:cubicBezTo>
                    <a:pt x="42" y="184"/>
                    <a:pt x="39" y="187"/>
                    <a:pt x="36" y="190"/>
                  </a:cubicBezTo>
                  <a:cubicBezTo>
                    <a:pt x="1" y="237"/>
                    <a:pt x="1" y="318"/>
                    <a:pt x="47" y="352"/>
                  </a:cubicBezTo>
                  <a:cubicBezTo>
                    <a:pt x="95" y="387"/>
                    <a:pt x="156" y="410"/>
                    <a:pt x="217" y="410"/>
                  </a:cubicBezTo>
                  <a:cubicBezTo>
                    <a:pt x="258" y="410"/>
                    <a:pt x="299" y="399"/>
                    <a:pt x="337" y="376"/>
                  </a:cubicBezTo>
                  <a:cubicBezTo>
                    <a:pt x="417" y="318"/>
                    <a:pt x="453" y="190"/>
                    <a:pt x="406" y="98"/>
                  </a:cubicBezTo>
                  <a:cubicBezTo>
                    <a:pt x="367" y="36"/>
                    <a:pt x="303" y="0"/>
                    <a:pt x="23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200"/>
            </a:p>
          </p:txBody>
        </p:sp>
        <p:sp>
          <p:nvSpPr>
            <p:cNvPr id="1923" name="Google Shape;1923;p49"/>
            <p:cNvSpPr/>
            <p:nvPr/>
          </p:nvSpPr>
          <p:spPr>
            <a:xfrm>
              <a:off x="2129375" y="2696550"/>
              <a:ext cx="11025" cy="9175"/>
            </a:xfrm>
            <a:custGeom>
              <a:avLst/>
              <a:gdLst/>
              <a:ahLst/>
              <a:cxnLst/>
              <a:rect l="l" t="t" r="r" b="b"/>
              <a:pathLst>
                <a:path w="441" h="367" extrusionOk="0">
                  <a:moveTo>
                    <a:pt x="209" y="117"/>
                  </a:moveTo>
                  <a:cubicBezTo>
                    <a:pt x="214" y="123"/>
                    <a:pt x="215" y="126"/>
                    <a:pt x="213" y="126"/>
                  </a:cubicBezTo>
                  <a:lnTo>
                    <a:pt x="213" y="126"/>
                  </a:lnTo>
                  <a:cubicBezTo>
                    <a:pt x="210" y="124"/>
                    <a:pt x="209" y="121"/>
                    <a:pt x="209" y="117"/>
                  </a:cubicBezTo>
                  <a:close/>
                  <a:moveTo>
                    <a:pt x="236" y="0"/>
                  </a:moveTo>
                  <a:cubicBezTo>
                    <a:pt x="173" y="0"/>
                    <a:pt x="114" y="34"/>
                    <a:pt x="84" y="99"/>
                  </a:cubicBezTo>
                  <a:lnTo>
                    <a:pt x="84" y="99"/>
                  </a:lnTo>
                  <a:cubicBezTo>
                    <a:pt x="67" y="105"/>
                    <a:pt x="50" y="115"/>
                    <a:pt x="35" y="129"/>
                  </a:cubicBezTo>
                  <a:cubicBezTo>
                    <a:pt x="1" y="176"/>
                    <a:pt x="1" y="256"/>
                    <a:pt x="47" y="291"/>
                  </a:cubicBezTo>
                  <a:cubicBezTo>
                    <a:pt x="99" y="336"/>
                    <a:pt x="166" y="367"/>
                    <a:pt x="236" y="367"/>
                  </a:cubicBezTo>
                  <a:cubicBezTo>
                    <a:pt x="273" y="367"/>
                    <a:pt x="311" y="358"/>
                    <a:pt x="348" y="338"/>
                  </a:cubicBezTo>
                  <a:cubicBezTo>
                    <a:pt x="441" y="268"/>
                    <a:pt x="441" y="117"/>
                    <a:pt x="359" y="48"/>
                  </a:cubicBezTo>
                  <a:cubicBezTo>
                    <a:pt x="322" y="16"/>
                    <a:pt x="278" y="0"/>
                    <a:pt x="23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200"/>
            </a:p>
          </p:txBody>
        </p:sp>
        <p:sp>
          <p:nvSpPr>
            <p:cNvPr id="1924" name="Google Shape;1924;p49"/>
            <p:cNvSpPr/>
            <p:nvPr/>
          </p:nvSpPr>
          <p:spPr>
            <a:xfrm>
              <a:off x="2113550" y="2670450"/>
              <a:ext cx="11500" cy="10075"/>
            </a:xfrm>
            <a:custGeom>
              <a:avLst/>
              <a:gdLst/>
              <a:ahLst/>
              <a:cxnLst/>
              <a:rect l="l" t="t" r="r" b="b"/>
              <a:pathLst>
                <a:path w="460" h="403" extrusionOk="0">
                  <a:moveTo>
                    <a:pt x="205" y="175"/>
                  </a:moveTo>
                  <a:cubicBezTo>
                    <a:pt x="205" y="176"/>
                    <a:pt x="205" y="178"/>
                    <a:pt x="205" y="178"/>
                  </a:cubicBezTo>
                  <a:cubicBezTo>
                    <a:pt x="203" y="178"/>
                    <a:pt x="202" y="179"/>
                    <a:pt x="201" y="180"/>
                  </a:cubicBezTo>
                  <a:lnTo>
                    <a:pt x="201" y="180"/>
                  </a:lnTo>
                  <a:cubicBezTo>
                    <a:pt x="201" y="178"/>
                    <a:pt x="202" y="177"/>
                    <a:pt x="202" y="177"/>
                  </a:cubicBezTo>
                  <a:lnTo>
                    <a:pt x="202" y="177"/>
                  </a:lnTo>
                  <a:cubicBezTo>
                    <a:pt x="203" y="176"/>
                    <a:pt x="204" y="175"/>
                    <a:pt x="205" y="175"/>
                  </a:cubicBezTo>
                  <a:close/>
                  <a:moveTo>
                    <a:pt x="211" y="1"/>
                  </a:moveTo>
                  <a:cubicBezTo>
                    <a:pt x="173" y="1"/>
                    <a:pt x="135" y="12"/>
                    <a:pt x="101" y="39"/>
                  </a:cubicBezTo>
                  <a:cubicBezTo>
                    <a:pt x="19" y="110"/>
                    <a:pt x="0" y="245"/>
                    <a:pt x="69" y="331"/>
                  </a:cubicBezTo>
                  <a:lnTo>
                    <a:pt x="69" y="331"/>
                  </a:lnTo>
                  <a:cubicBezTo>
                    <a:pt x="81" y="354"/>
                    <a:pt x="99" y="373"/>
                    <a:pt x="124" y="386"/>
                  </a:cubicBezTo>
                  <a:cubicBezTo>
                    <a:pt x="149" y="394"/>
                    <a:pt x="173" y="402"/>
                    <a:pt x="198" y="402"/>
                  </a:cubicBezTo>
                  <a:cubicBezTo>
                    <a:pt x="208" y="402"/>
                    <a:pt x="218" y="401"/>
                    <a:pt x="228" y="397"/>
                  </a:cubicBezTo>
                  <a:cubicBezTo>
                    <a:pt x="356" y="386"/>
                    <a:pt x="460" y="258"/>
                    <a:pt x="402" y="131"/>
                  </a:cubicBezTo>
                  <a:cubicBezTo>
                    <a:pt x="371" y="53"/>
                    <a:pt x="291" y="1"/>
                    <a:pt x="21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200"/>
            </a:p>
          </p:txBody>
        </p:sp>
        <p:sp>
          <p:nvSpPr>
            <p:cNvPr id="1925" name="Google Shape;1925;p49"/>
            <p:cNvSpPr/>
            <p:nvPr/>
          </p:nvSpPr>
          <p:spPr>
            <a:xfrm>
              <a:off x="2114600" y="2699600"/>
              <a:ext cx="8725" cy="6975"/>
            </a:xfrm>
            <a:custGeom>
              <a:avLst/>
              <a:gdLst/>
              <a:ahLst/>
              <a:cxnLst/>
              <a:rect l="l" t="t" r="r" b="b"/>
              <a:pathLst>
                <a:path w="349" h="279" extrusionOk="0">
                  <a:moveTo>
                    <a:pt x="177" y="46"/>
                  </a:moveTo>
                  <a:cubicBezTo>
                    <a:pt x="180" y="48"/>
                    <a:pt x="183" y="50"/>
                    <a:pt x="186" y="54"/>
                  </a:cubicBezTo>
                  <a:lnTo>
                    <a:pt x="175" y="54"/>
                  </a:lnTo>
                  <a:cubicBezTo>
                    <a:pt x="173" y="53"/>
                    <a:pt x="172" y="52"/>
                    <a:pt x="170" y="51"/>
                  </a:cubicBezTo>
                  <a:lnTo>
                    <a:pt x="170" y="51"/>
                  </a:lnTo>
                  <a:cubicBezTo>
                    <a:pt x="172" y="49"/>
                    <a:pt x="175" y="48"/>
                    <a:pt x="177" y="46"/>
                  </a:cubicBezTo>
                  <a:close/>
                  <a:moveTo>
                    <a:pt x="205" y="1"/>
                  </a:moveTo>
                  <a:cubicBezTo>
                    <a:pt x="170" y="1"/>
                    <a:pt x="136" y="14"/>
                    <a:pt x="110" y="37"/>
                  </a:cubicBezTo>
                  <a:lnTo>
                    <a:pt x="110" y="37"/>
                  </a:lnTo>
                  <a:cubicBezTo>
                    <a:pt x="101" y="37"/>
                    <a:pt x="92" y="38"/>
                    <a:pt x="82" y="42"/>
                  </a:cubicBezTo>
                  <a:cubicBezTo>
                    <a:pt x="59" y="54"/>
                    <a:pt x="36" y="77"/>
                    <a:pt x="24" y="100"/>
                  </a:cubicBezTo>
                  <a:cubicBezTo>
                    <a:pt x="13" y="134"/>
                    <a:pt x="1" y="157"/>
                    <a:pt x="13" y="192"/>
                  </a:cubicBezTo>
                  <a:cubicBezTo>
                    <a:pt x="24" y="216"/>
                    <a:pt x="47" y="250"/>
                    <a:pt x="70" y="262"/>
                  </a:cubicBezTo>
                  <a:cubicBezTo>
                    <a:pt x="103" y="270"/>
                    <a:pt x="130" y="278"/>
                    <a:pt x="159" y="278"/>
                  </a:cubicBezTo>
                  <a:cubicBezTo>
                    <a:pt x="172" y="278"/>
                    <a:pt x="184" y="277"/>
                    <a:pt x="198" y="273"/>
                  </a:cubicBezTo>
                  <a:cubicBezTo>
                    <a:pt x="256" y="262"/>
                    <a:pt x="314" y="239"/>
                    <a:pt x="337" y="180"/>
                  </a:cubicBezTo>
                  <a:cubicBezTo>
                    <a:pt x="348" y="123"/>
                    <a:pt x="337" y="65"/>
                    <a:pt x="291" y="30"/>
                  </a:cubicBezTo>
                  <a:cubicBezTo>
                    <a:pt x="265" y="10"/>
                    <a:pt x="235" y="1"/>
                    <a:pt x="20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200"/>
            </a:p>
          </p:txBody>
        </p:sp>
        <p:sp>
          <p:nvSpPr>
            <p:cNvPr id="1926" name="Google Shape;1926;p49"/>
            <p:cNvSpPr/>
            <p:nvPr/>
          </p:nvSpPr>
          <p:spPr>
            <a:xfrm>
              <a:off x="2191600" y="2770525"/>
              <a:ext cx="11825" cy="10475"/>
            </a:xfrm>
            <a:custGeom>
              <a:avLst/>
              <a:gdLst/>
              <a:ahLst/>
              <a:cxnLst/>
              <a:rect l="l" t="t" r="r" b="b"/>
              <a:pathLst>
                <a:path w="473" h="419" extrusionOk="0">
                  <a:moveTo>
                    <a:pt x="221" y="215"/>
                  </a:moveTo>
                  <a:lnTo>
                    <a:pt x="225" y="223"/>
                  </a:lnTo>
                  <a:lnTo>
                    <a:pt x="225" y="223"/>
                  </a:lnTo>
                  <a:cubicBezTo>
                    <a:pt x="225" y="223"/>
                    <a:pt x="224" y="223"/>
                    <a:pt x="224" y="223"/>
                  </a:cubicBezTo>
                  <a:cubicBezTo>
                    <a:pt x="224" y="223"/>
                    <a:pt x="224" y="223"/>
                    <a:pt x="224" y="223"/>
                  </a:cubicBezTo>
                  <a:lnTo>
                    <a:pt x="224" y="223"/>
                  </a:lnTo>
                  <a:cubicBezTo>
                    <a:pt x="224" y="221"/>
                    <a:pt x="223" y="219"/>
                    <a:pt x="221" y="215"/>
                  </a:cubicBezTo>
                  <a:close/>
                  <a:moveTo>
                    <a:pt x="255" y="215"/>
                  </a:moveTo>
                  <a:cubicBezTo>
                    <a:pt x="256" y="215"/>
                    <a:pt x="257" y="215"/>
                    <a:pt x="258" y="215"/>
                  </a:cubicBezTo>
                  <a:lnTo>
                    <a:pt x="258" y="215"/>
                  </a:lnTo>
                  <a:cubicBezTo>
                    <a:pt x="258" y="217"/>
                    <a:pt x="260" y="218"/>
                    <a:pt x="261" y="218"/>
                  </a:cubicBezTo>
                  <a:cubicBezTo>
                    <a:pt x="262" y="218"/>
                    <a:pt x="263" y="218"/>
                    <a:pt x="264" y="217"/>
                  </a:cubicBezTo>
                  <a:lnTo>
                    <a:pt x="264" y="217"/>
                  </a:lnTo>
                  <a:cubicBezTo>
                    <a:pt x="263" y="218"/>
                    <a:pt x="262" y="219"/>
                    <a:pt x="261" y="221"/>
                  </a:cubicBezTo>
                  <a:lnTo>
                    <a:pt x="261" y="221"/>
                  </a:lnTo>
                  <a:cubicBezTo>
                    <a:pt x="261" y="219"/>
                    <a:pt x="261" y="218"/>
                    <a:pt x="261" y="218"/>
                  </a:cubicBezTo>
                  <a:cubicBezTo>
                    <a:pt x="260" y="218"/>
                    <a:pt x="259" y="220"/>
                    <a:pt x="257" y="224"/>
                  </a:cubicBezTo>
                  <a:lnTo>
                    <a:pt x="257" y="224"/>
                  </a:lnTo>
                  <a:cubicBezTo>
                    <a:pt x="257" y="224"/>
                    <a:pt x="257" y="224"/>
                    <a:pt x="257" y="224"/>
                  </a:cubicBezTo>
                  <a:cubicBezTo>
                    <a:pt x="255" y="224"/>
                    <a:pt x="255" y="221"/>
                    <a:pt x="255" y="215"/>
                  </a:cubicBezTo>
                  <a:close/>
                  <a:moveTo>
                    <a:pt x="224" y="224"/>
                  </a:moveTo>
                  <a:cubicBezTo>
                    <a:pt x="224" y="224"/>
                    <a:pt x="226" y="225"/>
                    <a:pt x="227" y="226"/>
                  </a:cubicBezTo>
                  <a:lnTo>
                    <a:pt x="227" y="226"/>
                  </a:lnTo>
                  <a:lnTo>
                    <a:pt x="228" y="230"/>
                  </a:lnTo>
                  <a:lnTo>
                    <a:pt x="228" y="230"/>
                  </a:lnTo>
                  <a:cubicBezTo>
                    <a:pt x="227" y="229"/>
                    <a:pt x="225" y="229"/>
                    <a:pt x="223" y="227"/>
                  </a:cubicBezTo>
                  <a:lnTo>
                    <a:pt x="223" y="227"/>
                  </a:lnTo>
                  <a:cubicBezTo>
                    <a:pt x="222" y="227"/>
                    <a:pt x="222" y="226"/>
                    <a:pt x="222" y="225"/>
                  </a:cubicBezTo>
                  <a:lnTo>
                    <a:pt x="222" y="225"/>
                  </a:lnTo>
                  <a:cubicBezTo>
                    <a:pt x="222" y="225"/>
                    <a:pt x="222" y="225"/>
                    <a:pt x="223" y="225"/>
                  </a:cubicBezTo>
                  <a:cubicBezTo>
                    <a:pt x="223" y="225"/>
                    <a:pt x="224" y="225"/>
                    <a:pt x="224" y="224"/>
                  </a:cubicBezTo>
                  <a:close/>
                  <a:moveTo>
                    <a:pt x="222" y="1"/>
                  </a:moveTo>
                  <a:cubicBezTo>
                    <a:pt x="206" y="1"/>
                    <a:pt x="190" y="2"/>
                    <a:pt x="175" y="6"/>
                  </a:cubicBezTo>
                  <a:cubicBezTo>
                    <a:pt x="167" y="9"/>
                    <a:pt x="159" y="12"/>
                    <a:pt x="151" y="16"/>
                  </a:cubicBezTo>
                  <a:lnTo>
                    <a:pt x="151" y="16"/>
                  </a:lnTo>
                  <a:cubicBezTo>
                    <a:pt x="140" y="18"/>
                    <a:pt x="128" y="23"/>
                    <a:pt x="116" y="29"/>
                  </a:cubicBezTo>
                  <a:cubicBezTo>
                    <a:pt x="12" y="111"/>
                    <a:pt x="0" y="296"/>
                    <a:pt x="116" y="377"/>
                  </a:cubicBezTo>
                  <a:cubicBezTo>
                    <a:pt x="152" y="405"/>
                    <a:pt x="195" y="419"/>
                    <a:pt x="237" y="419"/>
                  </a:cubicBezTo>
                  <a:cubicBezTo>
                    <a:pt x="332" y="419"/>
                    <a:pt x="428" y="353"/>
                    <a:pt x="452" y="250"/>
                  </a:cubicBezTo>
                  <a:cubicBezTo>
                    <a:pt x="473" y="116"/>
                    <a:pt x="347" y="1"/>
                    <a:pt x="22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200"/>
            </a:p>
          </p:txBody>
        </p:sp>
        <p:sp>
          <p:nvSpPr>
            <p:cNvPr id="1927" name="Google Shape;1927;p49"/>
            <p:cNvSpPr/>
            <p:nvPr/>
          </p:nvSpPr>
          <p:spPr>
            <a:xfrm>
              <a:off x="2168450" y="2710725"/>
              <a:ext cx="11325" cy="11425"/>
            </a:xfrm>
            <a:custGeom>
              <a:avLst/>
              <a:gdLst/>
              <a:ahLst/>
              <a:cxnLst/>
              <a:rect l="l" t="t" r="r" b="b"/>
              <a:pathLst>
                <a:path w="453" h="457" extrusionOk="0">
                  <a:moveTo>
                    <a:pt x="200" y="1"/>
                  </a:moveTo>
                  <a:cubicBezTo>
                    <a:pt x="116" y="1"/>
                    <a:pt x="45" y="67"/>
                    <a:pt x="23" y="152"/>
                  </a:cubicBezTo>
                  <a:cubicBezTo>
                    <a:pt x="23" y="152"/>
                    <a:pt x="23" y="153"/>
                    <a:pt x="23" y="153"/>
                  </a:cubicBezTo>
                  <a:lnTo>
                    <a:pt x="23" y="153"/>
                  </a:lnTo>
                  <a:cubicBezTo>
                    <a:pt x="7" y="181"/>
                    <a:pt x="0" y="215"/>
                    <a:pt x="12" y="245"/>
                  </a:cubicBezTo>
                  <a:cubicBezTo>
                    <a:pt x="22" y="262"/>
                    <a:pt x="31" y="278"/>
                    <a:pt x="42" y="294"/>
                  </a:cubicBezTo>
                  <a:lnTo>
                    <a:pt x="42" y="294"/>
                  </a:lnTo>
                  <a:cubicBezTo>
                    <a:pt x="53" y="325"/>
                    <a:pt x="67" y="355"/>
                    <a:pt x="82" y="384"/>
                  </a:cubicBezTo>
                  <a:cubicBezTo>
                    <a:pt x="103" y="420"/>
                    <a:pt x="143" y="438"/>
                    <a:pt x="181" y="438"/>
                  </a:cubicBezTo>
                  <a:cubicBezTo>
                    <a:pt x="190" y="438"/>
                    <a:pt x="199" y="437"/>
                    <a:pt x="208" y="435"/>
                  </a:cubicBezTo>
                  <a:lnTo>
                    <a:pt x="208" y="435"/>
                  </a:lnTo>
                  <a:cubicBezTo>
                    <a:pt x="226" y="443"/>
                    <a:pt x="246" y="449"/>
                    <a:pt x="267" y="453"/>
                  </a:cubicBezTo>
                  <a:cubicBezTo>
                    <a:pt x="275" y="455"/>
                    <a:pt x="284" y="456"/>
                    <a:pt x="292" y="456"/>
                  </a:cubicBezTo>
                  <a:cubicBezTo>
                    <a:pt x="333" y="456"/>
                    <a:pt x="375" y="434"/>
                    <a:pt x="394" y="396"/>
                  </a:cubicBezTo>
                  <a:cubicBezTo>
                    <a:pt x="417" y="314"/>
                    <a:pt x="452" y="222"/>
                    <a:pt x="417" y="141"/>
                  </a:cubicBezTo>
                  <a:cubicBezTo>
                    <a:pt x="383" y="60"/>
                    <a:pt x="301" y="2"/>
                    <a:pt x="221" y="2"/>
                  </a:cubicBezTo>
                  <a:cubicBezTo>
                    <a:pt x="214" y="1"/>
                    <a:pt x="207" y="1"/>
                    <a:pt x="20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200"/>
            </a:p>
          </p:txBody>
        </p:sp>
        <p:sp>
          <p:nvSpPr>
            <p:cNvPr id="1928" name="Google Shape;1928;p49"/>
            <p:cNvSpPr/>
            <p:nvPr/>
          </p:nvSpPr>
          <p:spPr>
            <a:xfrm>
              <a:off x="2159475" y="2790650"/>
              <a:ext cx="9300" cy="8450"/>
            </a:xfrm>
            <a:custGeom>
              <a:avLst/>
              <a:gdLst/>
              <a:ahLst/>
              <a:cxnLst/>
              <a:rect l="l" t="t" r="r" b="b"/>
              <a:pathLst>
                <a:path w="372" h="338" extrusionOk="0">
                  <a:moveTo>
                    <a:pt x="239" y="108"/>
                  </a:moveTo>
                  <a:cubicBezTo>
                    <a:pt x="241" y="110"/>
                    <a:pt x="243" y="113"/>
                    <a:pt x="243" y="116"/>
                  </a:cubicBezTo>
                  <a:lnTo>
                    <a:pt x="243" y="127"/>
                  </a:lnTo>
                  <a:lnTo>
                    <a:pt x="243" y="139"/>
                  </a:lnTo>
                  <a:cubicBezTo>
                    <a:pt x="242" y="131"/>
                    <a:pt x="239" y="122"/>
                    <a:pt x="236" y="114"/>
                  </a:cubicBezTo>
                  <a:lnTo>
                    <a:pt x="236" y="114"/>
                  </a:lnTo>
                  <a:cubicBezTo>
                    <a:pt x="238" y="115"/>
                    <a:pt x="240" y="116"/>
                    <a:pt x="243" y="116"/>
                  </a:cubicBezTo>
                  <a:lnTo>
                    <a:pt x="237" y="110"/>
                  </a:lnTo>
                  <a:lnTo>
                    <a:pt x="237" y="110"/>
                  </a:lnTo>
                  <a:cubicBezTo>
                    <a:pt x="239" y="110"/>
                    <a:pt x="239" y="109"/>
                    <a:pt x="239" y="108"/>
                  </a:cubicBezTo>
                  <a:close/>
                  <a:moveTo>
                    <a:pt x="199" y="0"/>
                  </a:moveTo>
                  <a:cubicBezTo>
                    <a:pt x="169" y="0"/>
                    <a:pt x="138" y="13"/>
                    <a:pt x="115" y="35"/>
                  </a:cubicBezTo>
                  <a:lnTo>
                    <a:pt x="115" y="35"/>
                  </a:lnTo>
                  <a:cubicBezTo>
                    <a:pt x="57" y="36"/>
                    <a:pt x="1" y="94"/>
                    <a:pt x="12" y="151"/>
                  </a:cubicBezTo>
                  <a:cubicBezTo>
                    <a:pt x="24" y="220"/>
                    <a:pt x="58" y="278"/>
                    <a:pt x="128" y="313"/>
                  </a:cubicBezTo>
                  <a:cubicBezTo>
                    <a:pt x="157" y="327"/>
                    <a:pt x="194" y="337"/>
                    <a:pt x="233" y="337"/>
                  </a:cubicBezTo>
                  <a:cubicBezTo>
                    <a:pt x="256" y="337"/>
                    <a:pt x="280" y="333"/>
                    <a:pt x="302" y="325"/>
                  </a:cubicBezTo>
                  <a:cubicBezTo>
                    <a:pt x="348" y="302"/>
                    <a:pt x="371" y="255"/>
                    <a:pt x="371" y="209"/>
                  </a:cubicBezTo>
                  <a:cubicBezTo>
                    <a:pt x="371" y="116"/>
                    <a:pt x="313" y="47"/>
                    <a:pt x="243" y="12"/>
                  </a:cubicBezTo>
                  <a:cubicBezTo>
                    <a:pt x="230" y="4"/>
                    <a:pt x="215" y="0"/>
                    <a:pt x="19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200"/>
            </a:p>
          </p:txBody>
        </p:sp>
        <p:sp>
          <p:nvSpPr>
            <p:cNvPr id="1929" name="Google Shape;1929;p49"/>
            <p:cNvSpPr/>
            <p:nvPr/>
          </p:nvSpPr>
          <p:spPr>
            <a:xfrm>
              <a:off x="2184100" y="2790950"/>
              <a:ext cx="11575" cy="10225"/>
            </a:xfrm>
            <a:custGeom>
              <a:avLst/>
              <a:gdLst/>
              <a:ahLst/>
              <a:cxnLst/>
              <a:rect l="l" t="t" r="r" b="b"/>
              <a:pathLst>
                <a:path w="463" h="409" extrusionOk="0">
                  <a:moveTo>
                    <a:pt x="242" y="184"/>
                  </a:moveTo>
                  <a:cubicBezTo>
                    <a:pt x="242" y="184"/>
                    <a:pt x="243" y="184"/>
                    <a:pt x="243" y="185"/>
                  </a:cubicBezTo>
                  <a:cubicBezTo>
                    <a:pt x="242" y="184"/>
                    <a:pt x="242" y="184"/>
                    <a:pt x="242" y="184"/>
                  </a:cubicBezTo>
                  <a:lnTo>
                    <a:pt x="242" y="184"/>
                  </a:lnTo>
                  <a:cubicBezTo>
                    <a:pt x="242" y="184"/>
                    <a:pt x="242" y="184"/>
                    <a:pt x="242" y="184"/>
                  </a:cubicBezTo>
                  <a:close/>
                  <a:moveTo>
                    <a:pt x="231" y="184"/>
                  </a:moveTo>
                  <a:cubicBezTo>
                    <a:pt x="233" y="186"/>
                    <a:pt x="238" y="188"/>
                    <a:pt x="238" y="188"/>
                  </a:cubicBezTo>
                  <a:cubicBezTo>
                    <a:pt x="238" y="188"/>
                    <a:pt x="236" y="188"/>
                    <a:pt x="231" y="185"/>
                  </a:cubicBezTo>
                  <a:cubicBezTo>
                    <a:pt x="231" y="185"/>
                    <a:pt x="231" y="184"/>
                    <a:pt x="231" y="184"/>
                  </a:cubicBezTo>
                  <a:close/>
                  <a:moveTo>
                    <a:pt x="220" y="220"/>
                  </a:moveTo>
                  <a:cubicBezTo>
                    <a:pt x="224" y="222"/>
                    <a:pt x="226" y="224"/>
                    <a:pt x="227" y="224"/>
                  </a:cubicBezTo>
                  <a:lnTo>
                    <a:pt x="227" y="224"/>
                  </a:lnTo>
                  <a:cubicBezTo>
                    <a:pt x="224" y="224"/>
                    <a:pt x="222" y="222"/>
                    <a:pt x="220" y="220"/>
                  </a:cubicBezTo>
                  <a:close/>
                  <a:moveTo>
                    <a:pt x="225" y="0"/>
                  </a:moveTo>
                  <a:cubicBezTo>
                    <a:pt x="176" y="0"/>
                    <a:pt x="127" y="18"/>
                    <a:pt x="92" y="58"/>
                  </a:cubicBezTo>
                  <a:cubicBezTo>
                    <a:pt x="87" y="64"/>
                    <a:pt x="82" y="71"/>
                    <a:pt x="78" y="78"/>
                  </a:cubicBezTo>
                  <a:lnTo>
                    <a:pt x="78" y="78"/>
                  </a:lnTo>
                  <a:cubicBezTo>
                    <a:pt x="45" y="92"/>
                    <a:pt x="18" y="121"/>
                    <a:pt x="11" y="162"/>
                  </a:cubicBezTo>
                  <a:cubicBezTo>
                    <a:pt x="0" y="290"/>
                    <a:pt x="88" y="408"/>
                    <a:pt x="211" y="408"/>
                  </a:cubicBezTo>
                  <a:cubicBezTo>
                    <a:pt x="221" y="408"/>
                    <a:pt x="232" y="407"/>
                    <a:pt x="243" y="405"/>
                  </a:cubicBezTo>
                  <a:cubicBezTo>
                    <a:pt x="370" y="393"/>
                    <a:pt x="463" y="243"/>
                    <a:pt x="416" y="127"/>
                  </a:cubicBezTo>
                  <a:cubicBezTo>
                    <a:pt x="388" y="48"/>
                    <a:pt x="305" y="0"/>
                    <a:pt x="22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200"/>
            </a:p>
          </p:txBody>
        </p:sp>
        <p:sp>
          <p:nvSpPr>
            <p:cNvPr id="1930" name="Google Shape;1930;p49"/>
            <p:cNvSpPr/>
            <p:nvPr/>
          </p:nvSpPr>
          <p:spPr>
            <a:xfrm>
              <a:off x="2191025" y="2722875"/>
              <a:ext cx="12175" cy="9900"/>
            </a:xfrm>
            <a:custGeom>
              <a:avLst/>
              <a:gdLst/>
              <a:ahLst/>
              <a:cxnLst/>
              <a:rect l="l" t="t" r="r" b="b"/>
              <a:pathLst>
                <a:path w="487" h="396" extrusionOk="0">
                  <a:moveTo>
                    <a:pt x="247" y="168"/>
                  </a:moveTo>
                  <a:lnTo>
                    <a:pt x="247" y="168"/>
                  </a:lnTo>
                  <a:cubicBezTo>
                    <a:pt x="247" y="168"/>
                    <a:pt x="247" y="170"/>
                    <a:pt x="244" y="176"/>
                  </a:cubicBezTo>
                  <a:lnTo>
                    <a:pt x="244" y="176"/>
                  </a:lnTo>
                  <a:lnTo>
                    <a:pt x="244" y="176"/>
                  </a:lnTo>
                  <a:cubicBezTo>
                    <a:pt x="244" y="176"/>
                    <a:pt x="244" y="176"/>
                    <a:pt x="244" y="176"/>
                  </a:cubicBezTo>
                  <a:lnTo>
                    <a:pt x="244" y="176"/>
                  </a:lnTo>
                  <a:cubicBezTo>
                    <a:pt x="244" y="176"/>
                    <a:pt x="244" y="176"/>
                    <a:pt x="244" y="176"/>
                  </a:cubicBezTo>
                  <a:lnTo>
                    <a:pt x="244" y="176"/>
                  </a:lnTo>
                  <a:cubicBezTo>
                    <a:pt x="242" y="178"/>
                    <a:pt x="241" y="178"/>
                    <a:pt x="241" y="178"/>
                  </a:cubicBezTo>
                  <a:cubicBezTo>
                    <a:pt x="240" y="178"/>
                    <a:pt x="240" y="178"/>
                    <a:pt x="240" y="178"/>
                  </a:cubicBezTo>
                  <a:lnTo>
                    <a:pt x="240" y="178"/>
                  </a:lnTo>
                  <a:cubicBezTo>
                    <a:pt x="240" y="176"/>
                    <a:pt x="246" y="168"/>
                    <a:pt x="247" y="168"/>
                  </a:cubicBezTo>
                  <a:close/>
                  <a:moveTo>
                    <a:pt x="303" y="1"/>
                  </a:moveTo>
                  <a:cubicBezTo>
                    <a:pt x="267" y="1"/>
                    <a:pt x="230" y="12"/>
                    <a:pt x="198" y="37"/>
                  </a:cubicBezTo>
                  <a:cubicBezTo>
                    <a:pt x="167" y="58"/>
                    <a:pt x="145" y="91"/>
                    <a:pt x="133" y="127"/>
                  </a:cubicBezTo>
                  <a:lnTo>
                    <a:pt x="133" y="127"/>
                  </a:lnTo>
                  <a:cubicBezTo>
                    <a:pt x="93" y="130"/>
                    <a:pt x="51" y="156"/>
                    <a:pt x="35" y="188"/>
                  </a:cubicBezTo>
                  <a:cubicBezTo>
                    <a:pt x="0" y="257"/>
                    <a:pt x="35" y="315"/>
                    <a:pt x="82" y="350"/>
                  </a:cubicBezTo>
                  <a:cubicBezTo>
                    <a:pt x="128" y="377"/>
                    <a:pt x="191" y="396"/>
                    <a:pt x="251" y="396"/>
                  </a:cubicBezTo>
                  <a:cubicBezTo>
                    <a:pt x="294" y="396"/>
                    <a:pt x="337" y="385"/>
                    <a:pt x="371" y="361"/>
                  </a:cubicBezTo>
                  <a:cubicBezTo>
                    <a:pt x="452" y="303"/>
                    <a:pt x="487" y="199"/>
                    <a:pt x="452" y="106"/>
                  </a:cubicBezTo>
                  <a:cubicBezTo>
                    <a:pt x="430" y="39"/>
                    <a:pt x="368" y="1"/>
                    <a:pt x="30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200"/>
            </a:p>
          </p:txBody>
        </p:sp>
        <p:sp>
          <p:nvSpPr>
            <p:cNvPr id="1931" name="Google Shape;1931;p49"/>
            <p:cNvSpPr/>
            <p:nvPr/>
          </p:nvSpPr>
          <p:spPr>
            <a:xfrm>
              <a:off x="2176550" y="2748525"/>
              <a:ext cx="12175" cy="10875"/>
            </a:xfrm>
            <a:custGeom>
              <a:avLst/>
              <a:gdLst/>
              <a:ahLst/>
              <a:cxnLst/>
              <a:rect l="l" t="t" r="r" b="b"/>
              <a:pathLst>
                <a:path w="487" h="435" extrusionOk="0">
                  <a:moveTo>
                    <a:pt x="213" y="218"/>
                  </a:moveTo>
                  <a:cubicBezTo>
                    <a:pt x="214" y="219"/>
                    <a:pt x="214" y="219"/>
                    <a:pt x="214" y="219"/>
                  </a:cubicBezTo>
                  <a:lnTo>
                    <a:pt x="214" y="219"/>
                  </a:lnTo>
                  <a:cubicBezTo>
                    <a:pt x="214" y="220"/>
                    <a:pt x="214" y="220"/>
                    <a:pt x="214" y="220"/>
                  </a:cubicBezTo>
                  <a:lnTo>
                    <a:pt x="214" y="220"/>
                  </a:lnTo>
                  <a:cubicBezTo>
                    <a:pt x="214" y="220"/>
                    <a:pt x="213" y="219"/>
                    <a:pt x="212" y="218"/>
                  </a:cubicBezTo>
                  <a:lnTo>
                    <a:pt x="212" y="218"/>
                  </a:lnTo>
                  <a:cubicBezTo>
                    <a:pt x="213" y="218"/>
                    <a:pt x="213" y="218"/>
                    <a:pt x="213" y="218"/>
                  </a:cubicBezTo>
                  <a:close/>
                  <a:moveTo>
                    <a:pt x="256" y="0"/>
                  </a:moveTo>
                  <a:cubicBezTo>
                    <a:pt x="226" y="0"/>
                    <a:pt x="198" y="10"/>
                    <a:pt x="175" y="42"/>
                  </a:cubicBezTo>
                  <a:cubicBezTo>
                    <a:pt x="157" y="58"/>
                    <a:pt x="143" y="78"/>
                    <a:pt x="131" y="98"/>
                  </a:cubicBezTo>
                  <a:lnTo>
                    <a:pt x="131" y="98"/>
                  </a:lnTo>
                  <a:cubicBezTo>
                    <a:pt x="128" y="98"/>
                    <a:pt x="125" y="98"/>
                    <a:pt x="122" y="98"/>
                  </a:cubicBezTo>
                  <a:cubicBezTo>
                    <a:pt x="117" y="98"/>
                    <a:pt x="111" y="98"/>
                    <a:pt x="105" y="99"/>
                  </a:cubicBezTo>
                  <a:cubicBezTo>
                    <a:pt x="47" y="99"/>
                    <a:pt x="0" y="157"/>
                    <a:pt x="0" y="227"/>
                  </a:cubicBezTo>
                  <a:cubicBezTo>
                    <a:pt x="9" y="347"/>
                    <a:pt x="126" y="435"/>
                    <a:pt x="237" y="435"/>
                  </a:cubicBezTo>
                  <a:cubicBezTo>
                    <a:pt x="276" y="435"/>
                    <a:pt x="315" y="424"/>
                    <a:pt x="348" y="400"/>
                  </a:cubicBezTo>
                  <a:cubicBezTo>
                    <a:pt x="487" y="307"/>
                    <a:pt x="464" y="65"/>
                    <a:pt x="301" y="6"/>
                  </a:cubicBezTo>
                  <a:cubicBezTo>
                    <a:pt x="286" y="3"/>
                    <a:pt x="271" y="0"/>
                    <a:pt x="25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200"/>
            </a:p>
          </p:txBody>
        </p:sp>
        <p:sp>
          <p:nvSpPr>
            <p:cNvPr id="1932" name="Google Shape;1932;p49"/>
            <p:cNvSpPr/>
            <p:nvPr/>
          </p:nvSpPr>
          <p:spPr>
            <a:xfrm>
              <a:off x="2175700" y="2809650"/>
              <a:ext cx="13900" cy="9825"/>
            </a:xfrm>
            <a:custGeom>
              <a:avLst/>
              <a:gdLst/>
              <a:ahLst/>
              <a:cxnLst/>
              <a:rect l="l" t="t" r="r" b="b"/>
              <a:pathLst>
                <a:path w="556" h="393" extrusionOk="0">
                  <a:moveTo>
                    <a:pt x="383" y="0"/>
                  </a:moveTo>
                  <a:cubicBezTo>
                    <a:pt x="303" y="0"/>
                    <a:pt x="228" y="27"/>
                    <a:pt x="168" y="78"/>
                  </a:cubicBezTo>
                  <a:lnTo>
                    <a:pt x="168" y="78"/>
                  </a:lnTo>
                  <a:cubicBezTo>
                    <a:pt x="151" y="88"/>
                    <a:pt x="137" y="103"/>
                    <a:pt x="127" y="119"/>
                  </a:cubicBezTo>
                  <a:lnTo>
                    <a:pt x="127" y="119"/>
                  </a:lnTo>
                  <a:cubicBezTo>
                    <a:pt x="123" y="123"/>
                    <a:pt x="120" y="127"/>
                    <a:pt x="117" y="131"/>
                  </a:cubicBezTo>
                  <a:lnTo>
                    <a:pt x="117" y="131"/>
                  </a:lnTo>
                  <a:cubicBezTo>
                    <a:pt x="69" y="138"/>
                    <a:pt x="21" y="177"/>
                    <a:pt x="11" y="224"/>
                  </a:cubicBezTo>
                  <a:cubicBezTo>
                    <a:pt x="0" y="294"/>
                    <a:pt x="46" y="340"/>
                    <a:pt x="104" y="363"/>
                  </a:cubicBezTo>
                  <a:cubicBezTo>
                    <a:pt x="127" y="370"/>
                    <a:pt x="151" y="374"/>
                    <a:pt x="175" y="375"/>
                  </a:cubicBezTo>
                  <a:lnTo>
                    <a:pt x="175" y="375"/>
                  </a:lnTo>
                  <a:cubicBezTo>
                    <a:pt x="197" y="386"/>
                    <a:pt x="221" y="392"/>
                    <a:pt x="247" y="392"/>
                  </a:cubicBezTo>
                  <a:cubicBezTo>
                    <a:pt x="260" y="392"/>
                    <a:pt x="275" y="390"/>
                    <a:pt x="289" y="386"/>
                  </a:cubicBezTo>
                  <a:cubicBezTo>
                    <a:pt x="332" y="386"/>
                    <a:pt x="375" y="355"/>
                    <a:pt x="390" y="315"/>
                  </a:cubicBezTo>
                  <a:lnTo>
                    <a:pt x="390" y="315"/>
                  </a:lnTo>
                  <a:cubicBezTo>
                    <a:pt x="446" y="278"/>
                    <a:pt x="493" y="227"/>
                    <a:pt x="521" y="167"/>
                  </a:cubicBezTo>
                  <a:cubicBezTo>
                    <a:pt x="556" y="108"/>
                    <a:pt x="510" y="16"/>
                    <a:pt x="440" y="5"/>
                  </a:cubicBezTo>
                  <a:cubicBezTo>
                    <a:pt x="421" y="2"/>
                    <a:pt x="402" y="0"/>
                    <a:pt x="38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200"/>
            </a:p>
          </p:txBody>
        </p:sp>
        <p:sp>
          <p:nvSpPr>
            <p:cNvPr id="1933" name="Google Shape;1933;p49"/>
            <p:cNvSpPr/>
            <p:nvPr/>
          </p:nvSpPr>
          <p:spPr>
            <a:xfrm>
              <a:off x="2202600" y="2749550"/>
              <a:ext cx="11025" cy="9050"/>
            </a:xfrm>
            <a:custGeom>
              <a:avLst/>
              <a:gdLst/>
              <a:ahLst/>
              <a:cxnLst/>
              <a:rect l="l" t="t" r="r" b="b"/>
              <a:pathLst>
                <a:path w="441" h="362" extrusionOk="0">
                  <a:moveTo>
                    <a:pt x="276" y="0"/>
                  </a:moveTo>
                  <a:cubicBezTo>
                    <a:pt x="159" y="0"/>
                    <a:pt x="48" y="82"/>
                    <a:pt x="12" y="197"/>
                  </a:cubicBezTo>
                  <a:cubicBezTo>
                    <a:pt x="1" y="233"/>
                    <a:pt x="10" y="265"/>
                    <a:pt x="30" y="290"/>
                  </a:cubicBezTo>
                  <a:lnTo>
                    <a:pt x="30" y="290"/>
                  </a:lnTo>
                  <a:cubicBezTo>
                    <a:pt x="44" y="328"/>
                    <a:pt x="78" y="359"/>
                    <a:pt x="116" y="359"/>
                  </a:cubicBezTo>
                  <a:cubicBezTo>
                    <a:pt x="125" y="361"/>
                    <a:pt x="134" y="361"/>
                    <a:pt x="142" y="361"/>
                  </a:cubicBezTo>
                  <a:cubicBezTo>
                    <a:pt x="165" y="361"/>
                    <a:pt x="185" y="355"/>
                    <a:pt x="201" y="343"/>
                  </a:cubicBezTo>
                  <a:lnTo>
                    <a:pt x="201" y="343"/>
                  </a:lnTo>
                  <a:cubicBezTo>
                    <a:pt x="204" y="343"/>
                    <a:pt x="208" y="343"/>
                    <a:pt x="211" y="342"/>
                  </a:cubicBezTo>
                  <a:lnTo>
                    <a:pt x="211" y="342"/>
                  </a:lnTo>
                  <a:cubicBezTo>
                    <a:pt x="216" y="343"/>
                    <a:pt x="221" y="343"/>
                    <a:pt x="227" y="343"/>
                  </a:cubicBezTo>
                  <a:cubicBezTo>
                    <a:pt x="327" y="343"/>
                    <a:pt x="432" y="263"/>
                    <a:pt x="440" y="151"/>
                  </a:cubicBezTo>
                  <a:cubicBezTo>
                    <a:pt x="440" y="104"/>
                    <a:pt x="429" y="47"/>
                    <a:pt x="383" y="24"/>
                  </a:cubicBezTo>
                  <a:cubicBezTo>
                    <a:pt x="348" y="8"/>
                    <a:pt x="312" y="0"/>
                    <a:pt x="27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200"/>
            </a:p>
          </p:txBody>
        </p:sp>
        <p:sp>
          <p:nvSpPr>
            <p:cNvPr id="1934" name="Google Shape;1934;p49"/>
            <p:cNvSpPr/>
            <p:nvPr/>
          </p:nvSpPr>
          <p:spPr>
            <a:xfrm>
              <a:off x="2202600" y="2808900"/>
              <a:ext cx="13350" cy="10275"/>
            </a:xfrm>
            <a:custGeom>
              <a:avLst/>
              <a:gdLst/>
              <a:ahLst/>
              <a:cxnLst/>
              <a:rect l="l" t="t" r="r" b="b"/>
              <a:pathLst>
                <a:path w="534" h="411" extrusionOk="0">
                  <a:moveTo>
                    <a:pt x="301" y="243"/>
                  </a:moveTo>
                  <a:cubicBezTo>
                    <a:pt x="311" y="243"/>
                    <a:pt x="313" y="243"/>
                    <a:pt x="307" y="249"/>
                  </a:cubicBezTo>
                  <a:lnTo>
                    <a:pt x="307" y="249"/>
                  </a:lnTo>
                  <a:cubicBezTo>
                    <a:pt x="305" y="250"/>
                    <a:pt x="304" y="251"/>
                    <a:pt x="303" y="251"/>
                  </a:cubicBezTo>
                  <a:cubicBezTo>
                    <a:pt x="301" y="251"/>
                    <a:pt x="301" y="249"/>
                    <a:pt x="301" y="243"/>
                  </a:cubicBezTo>
                  <a:close/>
                  <a:moveTo>
                    <a:pt x="213" y="0"/>
                  </a:moveTo>
                  <a:cubicBezTo>
                    <a:pt x="176" y="0"/>
                    <a:pt x="138" y="8"/>
                    <a:pt x="105" y="23"/>
                  </a:cubicBezTo>
                  <a:cubicBezTo>
                    <a:pt x="1" y="57"/>
                    <a:pt x="14" y="190"/>
                    <a:pt x="85" y="235"/>
                  </a:cubicBezTo>
                  <a:lnTo>
                    <a:pt x="85" y="235"/>
                  </a:lnTo>
                  <a:cubicBezTo>
                    <a:pt x="90" y="282"/>
                    <a:pt x="114" y="330"/>
                    <a:pt x="154" y="362"/>
                  </a:cubicBezTo>
                  <a:lnTo>
                    <a:pt x="154" y="362"/>
                  </a:lnTo>
                  <a:cubicBezTo>
                    <a:pt x="165" y="377"/>
                    <a:pt x="179" y="389"/>
                    <a:pt x="198" y="393"/>
                  </a:cubicBezTo>
                  <a:cubicBezTo>
                    <a:pt x="223" y="405"/>
                    <a:pt x="250" y="410"/>
                    <a:pt x="277" y="410"/>
                  </a:cubicBezTo>
                  <a:cubicBezTo>
                    <a:pt x="407" y="410"/>
                    <a:pt x="533" y="283"/>
                    <a:pt x="476" y="138"/>
                  </a:cubicBezTo>
                  <a:cubicBezTo>
                    <a:pt x="448" y="63"/>
                    <a:pt x="381" y="25"/>
                    <a:pt x="309" y="22"/>
                  </a:cubicBezTo>
                  <a:lnTo>
                    <a:pt x="309" y="22"/>
                  </a:lnTo>
                  <a:cubicBezTo>
                    <a:pt x="279" y="7"/>
                    <a:pt x="246" y="0"/>
                    <a:pt x="21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200"/>
            </a:p>
          </p:txBody>
        </p:sp>
        <p:sp>
          <p:nvSpPr>
            <p:cNvPr id="1935" name="Google Shape;1935;p49"/>
            <p:cNvSpPr/>
            <p:nvPr/>
          </p:nvSpPr>
          <p:spPr>
            <a:xfrm>
              <a:off x="2210425" y="2774825"/>
              <a:ext cx="12175" cy="11475"/>
            </a:xfrm>
            <a:custGeom>
              <a:avLst/>
              <a:gdLst/>
              <a:ahLst/>
              <a:cxnLst/>
              <a:rect l="l" t="t" r="r" b="b"/>
              <a:pathLst>
                <a:path w="487" h="459" extrusionOk="0">
                  <a:moveTo>
                    <a:pt x="243" y="217"/>
                  </a:moveTo>
                  <a:lnTo>
                    <a:pt x="243" y="217"/>
                  </a:lnTo>
                  <a:cubicBezTo>
                    <a:pt x="241" y="219"/>
                    <a:pt x="239" y="220"/>
                    <a:pt x="238" y="222"/>
                  </a:cubicBezTo>
                  <a:lnTo>
                    <a:pt x="238" y="222"/>
                  </a:lnTo>
                  <a:cubicBezTo>
                    <a:pt x="238" y="222"/>
                    <a:pt x="238" y="222"/>
                    <a:pt x="238" y="222"/>
                  </a:cubicBezTo>
                  <a:lnTo>
                    <a:pt x="238" y="222"/>
                  </a:lnTo>
                  <a:lnTo>
                    <a:pt x="243" y="217"/>
                  </a:lnTo>
                  <a:close/>
                  <a:moveTo>
                    <a:pt x="237" y="223"/>
                  </a:moveTo>
                  <a:cubicBezTo>
                    <a:pt x="237" y="223"/>
                    <a:pt x="237" y="223"/>
                    <a:pt x="237" y="223"/>
                  </a:cubicBezTo>
                  <a:lnTo>
                    <a:pt x="237" y="223"/>
                  </a:lnTo>
                  <a:cubicBezTo>
                    <a:pt x="236" y="224"/>
                    <a:pt x="234" y="226"/>
                    <a:pt x="232" y="228"/>
                  </a:cubicBezTo>
                  <a:lnTo>
                    <a:pt x="237" y="223"/>
                  </a:lnTo>
                  <a:close/>
                  <a:moveTo>
                    <a:pt x="231" y="1"/>
                  </a:moveTo>
                  <a:cubicBezTo>
                    <a:pt x="168" y="1"/>
                    <a:pt x="103" y="27"/>
                    <a:pt x="58" y="78"/>
                  </a:cubicBezTo>
                  <a:cubicBezTo>
                    <a:pt x="24" y="124"/>
                    <a:pt x="0" y="194"/>
                    <a:pt x="12" y="251"/>
                  </a:cubicBezTo>
                  <a:cubicBezTo>
                    <a:pt x="13" y="263"/>
                    <a:pt x="16" y="275"/>
                    <a:pt x="19" y="286"/>
                  </a:cubicBezTo>
                  <a:lnTo>
                    <a:pt x="19" y="286"/>
                  </a:lnTo>
                  <a:cubicBezTo>
                    <a:pt x="16" y="311"/>
                    <a:pt x="20" y="336"/>
                    <a:pt x="35" y="356"/>
                  </a:cubicBezTo>
                  <a:cubicBezTo>
                    <a:pt x="85" y="420"/>
                    <a:pt x="162" y="458"/>
                    <a:pt x="239" y="458"/>
                  </a:cubicBezTo>
                  <a:cubicBezTo>
                    <a:pt x="285" y="458"/>
                    <a:pt x="331" y="444"/>
                    <a:pt x="371" y="413"/>
                  </a:cubicBezTo>
                  <a:cubicBezTo>
                    <a:pt x="475" y="333"/>
                    <a:pt x="487" y="182"/>
                    <a:pt x="405" y="89"/>
                  </a:cubicBezTo>
                  <a:cubicBezTo>
                    <a:pt x="364" y="30"/>
                    <a:pt x="298" y="1"/>
                    <a:pt x="23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200"/>
            </a:p>
          </p:txBody>
        </p:sp>
      </p:grp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A9A66142-37D9-473A-AE15-8705F1C7A6EC}"/>
              </a:ext>
            </a:extLst>
          </p:cNvPr>
          <p:cNvSpPr/>
          <p:nvPr/>
        </p:nvSpPr>
        <p:spPr>
          <a:xfrm>
            <a:off x="3511614" y="178363"/>
            <a:ext cx="2988441" cy="523797"/>
          </a:xfrm>
          <a:prstGeom prst="roundRect">
            <a:avLst/>
          </a:prstGeom>
          <a:solidFill>
            <a:srgbClr val="FFBC9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C00000"/>
                </a:solidFill>
              </a:rPr>
              <a:t>HOẠT ĐỘNG NHÓM 4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88ED41F-0EED-4648-BB43-F0AB583F0DAF}"/>
              </a:ext>
            </a:extLst>
          </p:cNvPr>
          <p:cNvSpPr txBox="1"/>
          <p:nvPr/>
        </p:nvSpPr>
        <p:spPr>
          <a:xfrm>
            <a:off x="444222" y="696614"/>
            <a:ext cx="7741190" cy="958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u="sng" dirty="0"/>
              <a:t>-  </a:t>
            </a:r>
            <a:r>
              <a:rPr lang="en-US" sz="2000" b="1" u="sng" dirty="0" err="1"/>
              <a:t>Nhiệm</a:t>
            </a:r>
            <a:r>
              <a:rPr lang="en-US" sz="2000" b="1" u="sng" dirty="0"/>
              <a:t> </a:t>
            </a:r>
            <a:r>
              <a:rPr lang="en-US" sz="2000" b="1" u="sng" dirty="0" err="1"/>
              <a:t>vụ</a:t>
            </a:r>
            <a:r>
              <a:rPr lang="en-US" sz="2000" b="1" u="sng" dirty="0"/>
              <a:t>: </a:t>
            </a:r>
            <a:r>
              <a:rPr lang="en-US" sz="2000" dirty="0" err="1">
                <a:latin typeface="+mn-lt"/>
              </a:rPr>
              <a:t>T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hực</a:t>
            </a:r>
            <a:r>
              <a:rPr lang="en-US" sz="20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hành</a:t>
            </a:r>
            <a:r>
              <a:rPr lang="en-US" sz="20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gieo</a:t>
            </a:r>
            <a:r>
              <a:rPr lang="en-US" sz="20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xúc</a:t>
            </a:r>
            <a:r>
              <a:rPr lang="en-US" sz="20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xắc</a:t>
            </a:r>
            <a:r>
              <a:rPr lang="en-US" sz="20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thảo</a:t>
            </a:r>
            <a:r>
              <a:rPr lang="en-US" sz="20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luận</a:t>
            </a:r>
            <a:r>
              <a:rPr lang="en-US" sz="20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và</a:t>
            </a:r>
            <a:r>
              <a:rPr lang="en-US" sz="20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trả</a:t>
            </a:r>
            <a:r>
              <a:rPr lang="en-US" sz="20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lời</a:t>
            </a:r>
            <a:r>
              <a:rPr lang="en-US" sz="20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lần</a:t>
            </a:r>
            <a:r>
              <a:rPr lang="en-US" sz="20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lượt</a:t>
            </a:r>
            <a:r>
              <a:rPr lang="en-US" sz="20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các</a:t>
            </a:r>
            <a:r>
              <a:rPr lang="en-US" sz="20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câu</a:t>
            </a:r>
            <a:r>
              <a:rPr lang="en-US" sz="20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hỏi</a:t>
            </a:r>
            <a:r>
              <a:rPr lang="en-US" sz="20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trong</a:t>
            </a:r>
            <a:r>
              <a:rPr lang="en-US" sz="20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b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HĐ1</a:t>
            </a:r>
            <a:r>
              <a:rPr lang="en-US" sz="20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, </a:t>
            </a:r>
            <a:r>
              <a:rPr lang="en-US" sz="2000" b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HĐ2</a:t>
            </a:r>
            <a:r>
              <a:rPr lang="en-US" sz="20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. </a:t>
            </a:r>
            <a:endParaRPr lang="en-US" sz="2000" dirty="0">
              <a:latin typeface="+mn-lt"/>
            </a:endParaRPr>
          </a:p>
        </p:txBody>
      </p:sp>
      <p:pic>
        <p:nvPicPr>
          <p:cNvPr id="71" name="Picture 70">
            <a:extLst>
              <a:ext uri="{FF2B5EF4-FFF2-40B4-BE49-F238E27FC236}">
                <a16:creationId xmlns:a16="http://schemas.microsoft.com/office/drawing/2014/main" id="{11B2CEA9-DCCB-4A0B-98CC-4D25F8A80EA9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66951" y="1701047"/>
            <a:ext cx="840608" cy="428439"/>
          </a:xfrm>
          <a:prstGeom prst="rect">
            <a:avLst/>
          </a:prstGeom>
        </p:spPr>
      </p:pic>
      <p:sp>
        <p:nvSpPr>
          <p:cNvPr id="72" name="TextBox 71">
            <a:extLst>
              <a:ext uri="{FF2B5EF4-FFF2-40B4-BE49-F238E27FC236}">
                <a16:creationId xmlns:a16="http://schemas.microsoft.com/office/drawing/2014/main" id="{35C6035F-7E85-499A-953A-12A3C5D0493B}"/>
              </a:ext>
            </a:extLst>
          </p:cNvPr>
          <p:cNvSpPr txBox="1"/>
          <p:nvPr/>
        </p:nvSpPr>
        <p:spPr>
          <a:xfrm>
            <a:off x="204925" y="2221968"/>
            <a:ext cx="3697273" cy="1251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a)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Nêu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những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kết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quả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thể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xảy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ra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đối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mặt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xuất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xúc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xắc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CE833A82-1C44-4811-8DFD-C34F6647E076}"/>
              </a:ext>
            </a:extLst>
          </p:cNvPr>
          <p:cNvSpPr txBox="1"/>
          <p:nvPr/>
        </p:nvSpPr>
        <p:spPr>
          <a:xfrm>
            <a:off x="204925" y="3490810"/>
            <a:ext cx="3756612" cy="1251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b)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Viết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tập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hợp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kết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quả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thể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xảy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ra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đối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mặt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xuất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xúc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xắc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grpSp>
        <p:nvGrpSpPr>
          <p:cNvPr id="79" name="Group 78">
            <a:extLst>
              <a:ext uri="{FF2B5EF4-FFF2-40B4-BE49-F238E27FC236}">
                <a16:creationId xmlns:a16="http://schemas.microsoft.com/office/drawing/2014/main" id="{A60E1645-D990-4358-B093-48BBDD032277}"/>
              </a:ext>
            </a:extLst>
          </p:cNvPr>
          <p:cNvGrpSpPr/>
          <p:nvPr/>
        </p:nvGrpSpPr>
        <p:grpSpPr>
          <a:xfrm>
            <a:off x="4381735" y="1571031"/>
            <a:ext cx="4447849" cy="3557542"/>
            <a:chOff x="854312" y="30349"/>
            <a:chExt cx="4362862" cy="3557542"/>
          </a:xfrm>
        </p:grpSpPr>
        <p:pic>
          <p:nvPicPr>
            <p:cNvPr id="80" name="Picture 79">
              <a:extLst>
                <a:ext uri="{FF2B5EF4-FFF2-40B4-BE49-F238E27FC236}">
                  <a16:creationId xmlns:a16="http://schemas.microsoft.com/office/drawing/2014/main" id="{16DD8172-C49E-40F7-8462-B4FE0002D0A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854312" y="126398"/>
              <a:ext cx="830221" cy="454272"/>
            </a:xfrm>
            <a:prstGeom prst="rect">
              <a:avLst/>
            </a:prstGeom>
          </p:spPr>
        </p:pic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id="{44E61911-101C-4D15-99F0-183B81B69620}"/>
                </a:ext>
              </a:extLst>
            </p:cNvPr>
            <p:cNvSpPr txBox="1"/>
            <p:nvPr/>
          </p:nvSpPr>
          <p:spPr>
            <a:xfrm>
              <a:off x="1664197" y="30349"/>
              <a:ext cx="3487742" cy="1251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>
                <a:lnSpc>
                  <a:spcPct val="130000"/>
                </a:lnSpc>
              </a:pP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Xét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sự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kiện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“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Mặt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xuất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hiện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của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xúc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xắc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có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số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chấm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là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số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chẵn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”.</a:t>
              </a:r>
            </a:p>
          </p:txBody>
        </p:sp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59F3091F-B841-4290-9172-E6B2FD9DB43C}"/>
                </a:ext>
              </a:extLst>
            </p:cNvPr>
            <p:cNvSpPr txBox="1"/>
            <p:nvPr/>
          </p:nvSpPr>
          <p:spPr>
            <a:xfrm>
              <a:off x="1140161" y="1136514"/>
              <a:ext cx="4077013" cy="24513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457200" indent="-457200" algn="just">
                <a:lnSpc>
                  <a:spcPct val="130000"/>
                </a:lnSpc>
                <a:buAutoNum type="alphaLcParenR"/>
              </a:pP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Sự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kiện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nói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trên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bao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gồm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những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kết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quả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nào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trong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tập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hợp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A?</a:t>
              </a:r>
            </a:p>
            <a:p>
              <a:pPr marL="457200" indent="-457200" algn="just">
                <a:lnSpc>
                  <a:spcPct val="130000"/>
                </a:lnSpc>
                <a:buAutoNum type="alphaLcParenR"/>
              </a:pP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Viết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tập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hợp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B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gồm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các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kết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quả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có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thể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xảy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ra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đối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với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những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sự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kiện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trên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72" grpId="0"/>
      <p:bldP spid="7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>
            <a:extLst>
              <a:ext uri="{FF2B5EF4-FFF2-40B4-BE49-F238E27FC236}">
                <a16:creationId xmlns:a16="http://schemas.microsoft.com/office/drawing/2014/main" id="{7E32AB09-F686-4B48-84DC-411C162FCE01}"/>
              </a:ext>
            </a:extLst>
          </p:cNvPr>
          <p:cNvSpPr txBox="1"/>
          <p:nvPr/>
        </p:nvSpPr>
        <p:spPr>
          <a:xfrm>
            <a:off x="797742" y="495066"/>
            <a:ext cx="1189101" cy="400110"/>
          </a:xfrm>
          <a:prstGeom prst="rect">
            <a:avLst/>
          </a:prstGeom>
          <a:solidFill>
            <a:sysClr val="window" lastClr="FFFFFF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Ví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dụ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1:</a:t>
            </a:r>
            <a:endParaRPr kumimoji="0" lang="vi-VN" sz="2000" b="1" i="1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汉仪小麦体简"/>
              <a:cs typeface="Arial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A24FC8F-7E12-4065-874B-6E71C10B1F43}"/>
              </a:ext>
            </a:extLst>
          </p:cNvPr>
          <p:cNvSpPr txBox="1"/>
          <p:nvPr/>
        </p:nvSpPr>
        <p:spPr>
          <a:xfrm>
            <a:off x="2112899" y="398180"/>
            <a:ext cx="4124212" cy="496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buClrTx/>
              <a:buFontTx/>
              <a:buNone/>
            </a:pP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Gieo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ngẫu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nhiên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xúc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xắc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một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lần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9CC20B7-B80F-45F4-BC15-359331BB73D6}"/>
              </a:ext>
            </a:extLst>
          </p:cNvPr>
          <p:cNvSpPr txBox="1"/>
          <p:nvPr/>
        </p:nvSpPr>
        <p:spPr>
          <a:xfrm>
            <a:off x="673566" y="1004350"/>
            <a:ext cx="7318968" cy="958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buClrTx/>
              <a:buFontTx/>
              <a:buNone/>
            </a:pP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Xét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biến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cố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“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Mặt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xuất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hiện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của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xúc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xắc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có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số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chấm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là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số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lẻ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” .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Nêu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như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kết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quả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thuận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lợi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cho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biến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cố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đó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.</a:t>
            </a:r>
            <a:endParaRPr lang="vi-VN" sz="2000" kern="1200" dirty="0">
              <a:solidFill>
                <a:prstClr val="black"/>
              </a:solidFill>
              <a:latin typeface="Arial" panose="020B0604020202020204" pitchFamily="34" charset="0"/>
              <a:ea typeface="汉仪小麦体简"/>
              <a:cs typeface="Arial" panose="020B0604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CFBF360-AD39-41D3-9AEF-6AECFAC34DED}"/>
              </a:ext>
            </a:extLst>
          </p:cNvPr>
          <p:cNvSpPr txBox="1"/>
          <p:nvPr/>
        </p:nvSpPr>
        <p:spPr>
          <a:xfrm>
            <a:off x="3841984" y="2049663"/>
            <a:ext cx="1486178" cy="496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000" b="1" u="sng" dirty="0" err="1">
                <a:solidFill>
                  <a:srgbClr val="FF0000"/>
                </a:solidFill>
              </a:rPr>
              <a:t>Kết</a:t>
            </a:r>
            <a:r>
              <a:rPr lang="en-US" sz="2000" b="1" u="sng" dirty="0">
                <a:solidFill>
                  <a:srgbClr val="FF0000"/>
                </a:solidFill>
              </a:rPr>
              <a:t> </a:t>
            </a:r>
            <a:r>
              <a:rPr lang="en-US" sz="2000" b="1" u="sng" dirty="0" err="1">
                <a:solidFill>
                  <a:srgbClr val="FF0000"/>
                </a:solidFill>
              </a:rPr>
              <a:t>quả</a:t>
            </a:r>
            <a:r>
              <a:rPr lang="en-US" sz="2000" b="1" u="sng" dirty="0">
                <a:solidFill>
                  <a:srgbClr val="FF0000"/>
                </a:solidFill>
              </a:rPr>
              <a:t>:</a:t>
            </a:r>
            <a:endParaRPr lang="en-US" sz="20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BE417E1-8097-4DD1-B4A8-F81C59A46FAC}"/>
              </a:ext>
            </a:extLst>
          </p:cNvPr>
          <p:cNvSpPr txBox="1"/>
          <p:nvPr/>
        </p:nvSpPr>
        <p:spPr>
          <a:xfrm>
            <a:off x="573849" y="2546659"/>
            <a:ext cx="8321795" cy="2343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buClrTx/>
              <a:buFontTx/>
              <a:buNone/>
            </a:pP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Trong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các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số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1, 2, 3, 4, 5, 6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có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ba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số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lẻ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: 1, 3, 5.</a:t>
            </a:r>
          </a:p>
          <a:p>
            <a:pPr algn="just">
              <a:lnSpc>
                <a:spcPct val="150000"/>
              </a:lnSpc>
              <a:buClrTx/>
              <a:buFontTx/>
              <a:buNone/>
            </a:pP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Vậy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có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ba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kết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quả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thuận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lợi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cho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biến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cố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“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Mặt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xuất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hiện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của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xúc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xắc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có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số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chấm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là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số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lẻ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”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là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: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mặt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1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chấm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,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mặt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3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chấm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,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mặt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5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chấm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(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lấy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ra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từ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tập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hợp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A = {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mặt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1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chấm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;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mặt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2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chấm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;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mặt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3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chấm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;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mặt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4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chấm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;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mặt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5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chấm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;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mặt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6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chấm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}).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/>
      <p:bldP spid="20" grpId="0"/>
      <p:bldP spid="21" grpId="0"/>
      <p:bldP spid="2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22" name="Google Shape;1822;p47"/>
          <p:cNvPicPr preferRelativeResize="0"/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4065" t="1542" r="12290" b="1542"/>
          <a:stretch/>
        </p:blipFill>
        <p:spPr>
          <a:xfrm>
            <a:off x="6038148" y="1446447"/>
            <a:ext cx="2594111" cy="2678496"/>
          </a:xfrm>
          <a:prstGeom prst="rect">
            <a:avLst/>
          </a:prstGeom>
          <a:noFill/>
          <a:ln>
            <a:noFill/>
          </a:ln>
        </p:spPr>
      </p:pic>
      <p:sp>
        <p:nvSpPr>
          <p:cNvPr id="1823" name="Google Shape;1823;p47"/>
          <p:cNvSpPr/>
          <p:nvPr/>
        </p:nvSpPr>
        <p:spPr>
          <a:xfrm>
            <a:off x="5985059" y="724572"/>
            <a:ext cx="2758592" cy="3330737"/>
          </a:xfrm>
          <a:custGeom>
            <a:avLst/>
            <a:gdLst/>
            <a:ahLst/>
            <a:cxnLst/>
            <a:rect l="l" t="t" r="r" b="b"/>
            <a:pathLst>
              <a:path w="40107" h="37460" extrusionOk="0">
                <a:moveTo>
                  <a:pt x="16711" y="5170"/>
                </a:moveTo>
                <a:cubicBezTo>
                  <a:pt x="17988" y="5170"/>
                  <a:pt x="19267" y="5544"/>
                  <a:pt x="20354" y="6311"/>
                </a:cubicBezTo>
                <a:cubicBezTo>
                  <a:pt x="21891" y="7385"/>
                  <a:pt x="23660" y="8044"/>
                  <a:pt x="25532" y="8171"/>
                </a:cubicBezTo>
                <a:cubicBezTo>
                  <a:pt x="28179" y="8345"/>
                  <a:pt x="30780" y="9489"/>
                  <a:pt x="32756" y="11592"/>
                </a:cubicBezTo>
                <a:cubicBezTo>
                  <a:pt x="36674" y="15776"/>
                  <a:pt x="36651" y="22364"/>
                  <a:pt x="32721" y="26514"/>
                </a:cubicBezTo>
                <a:cubicBezTo>
                  <a:pt x="30563" y="28791"/>
                  <a:pt x="27679" y="29930"/>
                  <a:pt x="24793" y="29930"/>
                </a:cubicBezTo>
                <a:cubicBezTo>
                  <a:pt x="24589" y="29930"/>
                  <a:pt x="24384" y="29924"/>
                  <a:pt x="24180" y="29912"/>
                </a:cubicBezTo>
                <a:cubicBezTo>
                  <a:pt x="23961" y="29899"/>
                  <a:pt x="23742" y="29893"/>
                  <a:pt x="23524" y="29893"/>
                </a:cubicBezTo>
                <a:cubicBezTo>
                  <a:pt x="21594" y="29893"/>
                  <a:pt x="19684" y="30401"/>
                  <a:pt x="18054" y="31449"/>
                </a:cubicBezTo>
                <a:cubicBezTo>
                  <a:pt x="16580" y="32390"/>
                  <a:pt x="14897" y="32848"/>
                  <a:pt x="13218" y="32848"/>
                </a:cubicBezTo>
                <a:cubicBezTo>
                  <a:pt x="10854" y="32848"/>
                  <a:pt x="8496" y="31940"/>
                  <a:pt x="6739" y="30190"/>
                </a:cubicBezTo>
                <a:cubicBezTo>
                  <a:pt x="3190" y="26630"/>
                  <a:pt x="3190" y="20874"/>
                  <a:pt x="6739" y="17314"/>
                </a:cubicBezTo>
                <a:cubicBezTo>
                  <a:pt x="6819" y="17233"/>
                  <a:pt x="6901" y="17163"/>
                  <a:pt x="6981" y="17083"/>
                </a:cubicBezTo>
                <a:cubicBezTo>
                  <a:pt x="8773" y="15419"/>
                  <a:pt x="10021" y="13222"/>
                  <a:pt x="10322" y="10795"/>
                </a:cubicBezTo>
                <a:cubicBezTo>
                  <a:pt x="10484" y="9419"/>
                  <a:pt x="11096" y="8091"/>
                  <a:pt x="12148" y="7038"/>
                </a:cubicBezTo>
                <a:cubicBezTo>
                  <a:pt x="13379" y="5808"/>
                  <a:pt x="15043" y="5170"/>
                  <a:pt x="16711" y="5170"/>
                </a:cubicBezTo>
                <a:close/>
                <a:moveTo>
                  <a:pt x="0" y="0"/>
                </a:moveTo>
                <a:lnTo>
                  <a:pt x="0" y="37459"/>
                </a:lnTo>
                <a:lnTo>
                  <a:pt x="40107" y="37459"/>
                </a:lnTo>
                <a:lnTo>
                  <a:pt x="40107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24" name="Google Shape;1824;p47"/>
          <p:cNvSpPr/>
          <p:nvPr/>
        </p:nvSpPr>
        <p:spPr>
          <a:xfrm>
            <a:off x="755549" y="2985284"/>
            <a:ext cx="3666600" cy="12117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28" name="Google Shape;1828;p47"/>
          <p:cNvSpPr/>
          <p:nvPr/>
        </p:nvSpPr>
        <p:spPr>
          <a:xfrm rot="4500006">
            <a:off x="7036061" y="-800284"/>
            <a:ext cx="2775887" cy="2454756"/>
          </a:xfrm>
          <a:custGeom>
            <a:avLst/>
            <a:gdLst/>
            <a:ahLst/>
            <a:cxnLst/>
            <a:rect l="l" t="t" r="r" b="b"/>
            <a:pathLst>
              <a:path w="42918" h="37953" extrusionOk="0">
                <a:moveTo>
                  <a:pt x="25132" y="1"/>
                </a:moveTo>
                <a:cubicBezTo>
                  <a:pt x="20187" y="1"/>
                  <a:pt x="15273" y="966"/>
                  <a:pt x="11033" y="3441"/>
                </a:cubicBezTo>
                <a:cubicBezTo>
                  <a:pt x="5604" y="6601"/>
                  <a:pt x="1644" y="12181"/>
                  <a:pt x="451" y="18341"/>
                </a:cubicBezTo>
                <a:cubicBezTo>
                  <a:pt x="104" y="20159"/>
                  <a:pt x="0" y="22022"/>
                  <a:pt x="116" y="23863"/>
                </a:cubicBezTo>
                <a:cubicBezTo>
                  <a:pt x="232" y="25704"/>
                  <a:pt x="579" y="27545"/>
                  <a:pt x="1146" y="29305"/>
                </a:cubicBezTo>
                <a:cubicBezTo>
                  <a:pt x="1702" y="31065"/>
                  <a:pt x="2489" y="32755"/>
                  <a:pt x="3461" y="34317"/>
                </a:cubicBezTo>
                <a:cubicBezTo>
                  <a:pt x="3844" y="34931"/>
                  <a:pt x="4238" y="35637"/>
                  <a:pt x="4840" y="36054"/>
                </a:cubicBezTo>
                <a:cubicBezTo>
                  <a:pt x="5071" y="36228"/>
                  <a:pt x="5326" y="36355"/>
                  <a:pt x="5569" y="36494"/>
                </a:cubicBezTo>
                <a:cubicBezTo>
                  <a:pt x="5928" y="36725"/>
                  <a:pt x="6275" y="36980"/>
                  <a:pt x="6657" y="37177"/>
                </a:cubicBezTo>
                <a:cubicBezTo>
                  <a:pt x="7671" y="37707"/>
                  <a:pt x="8814" y="37952"/>
                  <a:pt x="9958" y="37952"/>
                </a:cubicBezTo>
                <a:cubicBezTo>
                  <a:pt x="10590" y="37952"/>
                  <a:pt x="11222" y="37877"/>
                  <a:pt x="11832" y="37733"/>
                </a:cubicBezTo>
                <a:cubicBezTo>
                  <a:pt x="12041" y="37675"/>
                  <a:pt x="12249" y="37617"/>
                  <a:pt x="12458" y="37548"/>
                </a:cubicBezTo>
                <a:cubicBezTo>
                  <a:pt x="14969" y="36725"/>
                  <a:pt x="17019" y="34827"/>
                  <a:pt x="18594" y="32697"/>
                </a:cubicBezTo>
                <a:cubicBezTo>
                  <a:pt x="20168" y="30566"/>
                  <a:pt x="21349" y="28181"/>
                  <a:pt x="22726" y="25924"/>
                </a:cubicBezTo>
                <a:cubicBezTo>
                  <a:pt x="24092" y="23655"/>
                  <a:pt x="25713" y="21466"/>
                  <a:pt x="27902" y="19985"/>
                </a:cubicBezTo>
                <a:cubicBezTo>
                  <a:pt x="30414" y="18294"/>
                  <a:pt x="33470" y="17669"/>
                  <a:pt x="36261" y="16511"/>
                </a:cubicBezTo>
                <a:cubicBezTo>
                  <a:pt x="39050" y="15354"/>
                  <a:pt x="41829" y="13328"/>
                  <a:pt x="42397" y="10352"/>
                </a:cubicBezTo>
                <a:cubicBezTo>
                  <a:pt x="42917" y="7620"/>
                  <a:pt x="41343" y="4807"/>
                  <a:pt x="39097" y="3174"/>
                </a:cubicBezTo>
                <a:cubicBezTo>
                  <a:pt x="36851" y="1530"/>
                  <a:pt x="34049" y="871"/>
                  <a:pt x="31293" y="465"/>
                </a:cubicBezTo>
                <a:cubicBezTo>
                  <a:pt x="29265" y="169"/>
                  <a:pt x="27196" y="1"/>
                  <a:pt x="25132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29" name="Google Shape;1829;p47"/>
          <p:cNvSpPr/>
          <p:nvPr/>
        </p:nvSpPr>
        <p:spPr>
          <a:xfrm rot="2700000" flipH="1">
            <a:off x="6248757" y="3942447"/>
            <a:ext cx="1108564" cy="1693801"/>
          </a:xfrm>
          <a:custGeom>
            <a:avLst/>
            <a:gdLst/>
            <a:ahLst/>
            <a:cxnLst/>
            <a:rect l="l" t="t" r="r" b="b"/>
            <a:pathLst>
              <a:path w="16169" h="24705" extrusionOk="0">
                <a:moveTo>
                  <a:pt x="10767" y="265"/>
                </a:moveTo>
                <a:lnTo>
                  <a:pt x="10767" y="265"/>
                </a:lnTo>
                <a:cubicBezTo>
                  <a:pt x="10570" y="1318"/>
                  <a:pt x="9957" y="2256"/>
                  <a:pt x="9355" y="3124"/>
                </a:cubicBezTo>
                <a:cubicBezTo>
                  <a:pt x="9019" y="3611"/>
                  <a:pt x="8660" y="4086"/>
                  <a:pt x="8290" y="4549"/>
                </a:cubicBezTo>
                <a:cubicBezTo>
                  <a:pt x="7966" y="4966"/>
                  <a:pt x="7630" y="5370"/>
                  <a:pt x="7329" y="5822"/>
                </a:cubicBezTo>
                <a:cubicBezTo>
                  <a:pt x="7202" y="6008"/>
                  <a:pt x="7074" y="6216"/>
                  <a:pt x="6970" y="6424"/>
                </a:cubicBezTo>
                <a:cubicBezTo>
                  <a:pt x="7074" y="5996"/>
                  <a:pt x="7190" y="5579"/>
                  <a:pt x="7317" y="5151"/>
                </a:cubicBezTo>
                <a:cubicBezTo>
                  <a:pt x="7526" y="4595"/>
                  <a:pt x="7768" y="4051"/>
                  <a:pt x="8069" y="3530"/>
                </a:cubicBezTo>
                <a:cubicBezTo>
                  <a:pt x="8545" y="2696"/>
                  <a:pt x="9135" y="1943"/>
                  <a:pt x="9783" y="1249"/>
                </a:cubicBezTo>
                <a:cubicBezTo>
                  <a:pt x="10107" y="901"/>
                  <a:pt x="10431" y="577"/>
                  <a:pt x="10767" y="265"/>
                </a:cubicBezTo>
                <a:close/>
                <a:moveTo>
                  <a:pt x="12087" y="3484"/>
                </a:moveTo>
                <a:cubicBezTo>
                  <a:pt x="11496" y="4109"/>
                  <a:pt x="10894" y="4699"/>
                  <a:pt x="10223" y="5231"/>
                </a:cubicBezTo>
                <a:cubicBezTo>
                  <a:pt x="9505" y="5810"/>
                  <a:pt x="8741" y="6320"/>
                  <a:pt x="7943" y="6772"/>
                </a:cubicBezTo>
                <a:cubicBezTo>
                  <a:pt x="7572" y="6968"/>
                  <a:pt x="7178" y="7142"/>
                  <a:pt x="6831" y="7362"/>
                </a:cubicBezTo>
                <a:cubicBezTo>
                  <a:pt x="7954" y="6054"/>
                  <a:pt x="9286" y="4930"/>
                  <a:pt x="10791" y="4086"/>
                </a:cubicBezTo>
                <a:cubicBezTo>
                  <a:pt x="11207" y="3854"/>
                  <a:pt x="11635" y="3634"/>
                  <a:pt x="12087" y="3484"/>
                </a:cubicBezTo>
                <a:close/>
                <a:moveTo>
                  <a:pt x="5210" y="1249"/>
                </a:moveTo>
                <a:cubicBezTo>
                  <a:pt x="5337" y="1596"/>
                  <a:pt x="5442" y="1943"/>
                  <a:pt x="5558" y="2291"/>
                </a:cubicBezTo>
                <a:cubicBezTo>
                  <a:pt x="5685" y="2708"/>
                  <a:pt x="5812" y="3124"/>
                  <a:pt x="5939" y="3553"/>
                </a:cubicBezTo>
                <a:cubicBezTo>
                  <a:pt x="6171" y="4410"/>
                  <a:pt x="6356" y="5301"/>
                  <a:pt x="6449" y="6181"/>
                </a:cubicBezTo>
                <a:cubicBezTo>
                  <a:pt x="6495" y="6598"/>
                  <a:pt x="6518" y="7003"/>
                  <a:pt x="6518" y="7420"/>
                </a:cubicBezTo>
                <a:cubicBezTo>
                  <a:pt x="6183" y="6702"/>
                  <a:pt x="5859" y="5984"/>
                  <a:pt x="5604" y="5231"/>
                </a:cubicBezTo>
                <a:cubicBezTo>
                  <a:pt x="5314" y="4387"/>
                  <a:pt x="5141" y="3518"/>
                  <a:pt x="5129" y="2615"/>
                </a:cubicBezTo>
                <a:cubicBezTo>
                  <a:pt x="5118" y="2152"/>
                  <a:pt x="5164" y="1701"/>
                  <a:pt x="5210" y="1249"/>
                </a:cubicBezTo>
                <a:close/>
                <a:moveTo>
                  <a:pt x="11740" y="5892"/>
                </a:moveTo>
                <a:lnTo>
                  <a:pt x="11740" y="5892"/>
                </a:lnTo>
                <a:cubicBezTo>
                  <a:pt x="11508" y="6216"/>
                  <a:pt x="11231" y="6528"/>
                  <a:pt x="10964" y="6829"/>
                </a:cubicBezTo>
                <a:cubicBezTo>
                  <a:pt x="10652" y="7176"/>
                  <a:pt x="10315" y="7513"/>
                  <a:pt x="9968" y="7814"/>
                </a:cubicBezTo>
                <a:cubicBezTo>
                  <a:pt x="9274" y="8427"/>
                  <a:pt x="8509" y="8959"/>
                  <a:pt x="7688" y="9399"/>
                </a:cubicBezTo>
                <a:cubicBezTo>
                  <a:pt x="7294" y="9608"/>
                  <a:pt x="6889" y="9793"/>
                  <a:pt x="6472" y="9944"/>
                </a:cubicBezTo>
                <a:cubicBezTo>
                  <a:pt x="7004" y="9284"/>
                  <a:pt x="7572" y="8658"/>
                  <a:pt x="8208" y="8091"/>
                </a:cubicBezTo>
                <a:cubicBezTo>
                  <a:pt x="8903" y="7466"/>
                  <a:pt x="9667" y="6934"/>
                  <a:pt x="10478" y="6482"/>
                </a:cubicBezTo>
                <a:cubicBezTo>
                  <a:pt x="10894" y="6262"/>
                  <a:pt x="11311" y="6077"/>
                  <a:pt x="11740" y="5892"/>
                </a:cubicBezTo>
                <a:close/>
                <a:moveTo>
                  <a:pt x="4110" y="4271"/>
                </a:moveTo>
                <a:lnTo>
                  <a:pt x="4110" y="4271"/>
                </a:lnTo>
                <a:cubicBezTo>
                  <a:pt x="4400" y="5035"/>
                  <a:pt x="4724" y="5764"/>
                  <a:pt x="5013" y="6517"/>
                </a:cubicBezTo>
                <a:cubicBezTo>
                  <a:pt x="5175" y="6922"/>
                  <a:pt x="5314" y="7338"/>
                  <a:pt x="5430" y="7767"/>
                </a:cubicBezTo>
                <a:cubicBezTo>
                  <a:pt x="5534" y="8161"/>
                  <a:pt x="5615" y="8566"/>
                  <a:pt x="5731" y="8971"/>
                </a:cubicBezTo>
                <a:cubicBezTo>
                  <a:pt x="5835" y="9330"/>
                  <a:pt x="5962" y="9689"/>
                  <a:pt x="6137" y="10013"/>
                </a:cubicBezTo>
                <a:cubicBezTo>
                  <a:pt x="5013" y="8774"/>
                  <a:pt x="4295" y="7165"/>
                  <a:pt x="4133" y="5486"/>
                </a:cubicBezTo>
                <a:cubicBezTo>
                  <a:pt x="4087" y="5081"/>
                  <a:pt x="4099" y="4676"/>
                  <a:pt x="4110" y="4271"/>
                </a:cubicBezTo>
                <a:close/>
                <a:moveTo>
                  <a:pt x="11520" y="8404"/>
                </a:moveTo>
                <a:lnTo>
                  <a:pt x="11520" y="8404"/>
                </a:lnTo>
                <a:cubicBezTo>
                  <a:pt x="10490" y="9921"/>
                  <a:pt x="9158" y="11217"/>
                  <a:pt x="7618" y="12224"/>
                </a:cubicBezTo>
                <a:cubicBezTo>
                  <a:pt x="7259" y="12456"/>
                  <a:pt x="6877" y="12676"/>
                  <a:pt x="6484" y="12885"/>
                </a:cubicBezTo>
                <a:cubicBezTo>
                  <a:pt x="7375" y="11298"/>
                  <a:pt x="8707" y="10048"/>
                  <a:pt x="10258" y="9098"/>
                </a:cubicBezTo>
                <a:cubicBezTo>
                  <a:pt x="10663" y="8844"/>
                  <a:pt x="11092" y="8624"/>
                  <a:pt x="11520" y="8404"/>
                </a:cubicBezTo>
                <a:close/>
                <a:moveTo>
                  <a:pt x="2455" y="6471"/>
                </a:moveTo>
                <a:lnTo>
                  <a:pt x="2455" y="6471"/>
                </a:lnTo>
                <a:cubicBezTo>
                  <a:pt x="2663" y="6864"/>
                  <a:pt x="2883" y="7246"/>
                  <a:pt x="3126" y="7616"/>
                </a:cubicBezTo>
                <a:cubicBezTo>
                  <a:pt x="3415" y="8056"/>
                  <a:pt x="3740" y="8462"/>
                  <a:pt x="4029" y="8890"/>
                </a:cubicBezTo>
                <a:cubicBezTo>
                  <a:pt x="4608" y="9747"/>
                  <a:pt x="5118" y="10650"/>
                  <a:pt x="5558" y="11576"/>
                </a:cubicBezTo>
                <a:cubicBezTo>
                  <a:pt x="5789" y="12085"/>
                  <a:pt x="6032" y="12584"/>
                  <a:pt x="6217" y="13104"/>
                </a:cubicBezTo>
                <a:cubicBezTo>
                  <a:pt x="5430" y="12537"/>
                  <a:pt x="4874" y="11727"/>
                  <a:pt x="4354" y="10927"/>
                </a:cubicBezTo>
                <a:cubicBezTo>
                  <a:pt x="3752" y="10001"/>
                  <a:pt x="3150" y="9064"/>
                  <a:pt x="2790" y="8033"/>
                </a:cubicBezTo>
                <a:cubicBezTo>
                  <a:pt x="2617" y="7524"/>
                  <a:pt x="2501" y="7003"/>
                  <a:pt x="2455" y="6471"/>
                </a:cubicBezTo>
                <a:close/>
                <a:moveTo>
                  <a:pt x="428" y="9816"/>
                </a:moveTo>
                <a:lnTo>
                  <a:pt x="428" y="9816"/>
                </a:lnTo>
                <a:cubicBezTo>
                  <a:pt x="799" y="10094"/>
                  <a:pt x="1193" y="10349"/>
                  <a:pt x="1598" y="10580"/>
                </a:cubicBezTo>
                <a:cubicBezTo>
                  <a:pt x="2084" y="10847"/>
                  <a:pt x="2571" y="11102"/>
                  <a:pt x="3022" y="11414"/>
                </a:cubicBezTo>
                <a:cubicBezTo>
                  <a:pt x="3902" y="12028"/>
                  <a:pt x="4643" y="12815"/>
                  <a:pt x="5314" y="13660"/>
                </a:cubicBezTo>
                <a:cubicBezTo>
                  <a:pt x="5661" y="14077"/>
                  <a:pt x="5986" y="14516"/>
                  <a:pt x="6310" y="14968"/>
                </a:cubicBezTo>
                <a:cubicBezTo>
                  <a:pt x="4307" y="14251"/>
                  <a:pt x="2512" y="12965"/>
                  <a:pt x="1274" y="11229"/>
                </a:cubicBezTo>
                <a:cubicBezTo>
                  <a:pt x="950" y="10777"/>
                  <a:pt x="683" y="10302"/>
                  <a:pt x="428" y="9816"/>
                </a:cubicBezTo>
                <a:close/>
                <a:moveTo>
                  <a:pt x="11856" y="10140"/>
                </a:moveTo>
                <a:lnTo>
                  <a:pt x="11856" y="10140"/>
                </a:lnTo>
                <a:cubicBezTo>
                  <a:pt x="11231" y="11252"/>
                  <a:pt x="10616" y="12375"/>
                  <a:pt x="9980" y="13475"/>
                </a:cubicBezTo>
                <a:cubicBezTo>
                  <a:pt x="9644" y="14030"/>
                  <a:pt x="9297" y="14586"/>
                  <a:pt x="8903" y="15107"/>
                </a:cubicBezTo>
                <a:cubicBezTo>
                  <a:pt x="8533" y="15617"/>
                  <a:pt x="8139" y="16103"/>
                  <a:pt x="7838" y="16659"/>
                </a:cubicBezTo>
                <a:cubicBezTo>
                  <a:pt x="7642" y="17006"/>
                  <a:pt x="7491" y="17388"/>
                  <a:pt x="7421" y="17781"/>
                </a:cubicBezTo>
                <a:cubicBezTo>
                  <a:pt x="7421" y="16647"/>
                  <a:pt x="7653" y="15535"/>
                  <a:pt x="8116" y="14493"/>
                </a:cubicBezTo>
                <a:cubicBezTo>
                  <a:pt x="8625" y="13312"/>
                  <a:pt x="9401" y="12259"/>
                  <a:pt x="10328" y="11367"/>
                </a:cubicBezTo>
                <a:cubicBezTo>
                  <a:pt x="10791" y="10916"/>
                  <a:pt x="11311" y="10511"/>
                  <a:pt x="11856" y="10140"/>
                </a:cubicBezTo>
                <a:close/>
                <a:moveTo>
                  <a:pt x="649" y="14019"/>
                </a:moveTo>
                <a:cubicBezTo>
                  <a:pt x="984" y="14251"/>
                  <a:pt x="1320" y="14470"/>
                  <a:pt x="1691" y="14655"/>
                </a:cubicBezTo>
                <a:cubicBezTo>
                  <a:pt x="2188" y="14910"/>
                  <a:pt x="2721" y="15119"/>
                  <a:pt x="3230" y="15327"/>
                </a:cubicBezTo>
                <a:cubicBezTo>
                  <a:pt x="3752" y="15547"/>
                  <a:pt x="4261" y="15767"/>
                  <a:pt x="4735" y="16057"/>
                </a:cubicBezTo>
                <a:cubicBezTo>
                  <a:pt x="5233" y="16358"/>
                  <a:pt x="5697" y="16705"/>
                  <a:pt x="6113" y="17110"/>
                </a:cubicBezTo>
                <a:cubicBezTo>
                  <a:pt x="6518" y="17503"/>
                  <a:pt x="6889" y="17943"/>
                  <a:pt x="7202" y="18406"/>
                </a:cubicBezTo>
                <a:cubicBezTo>
                  <a:pt x="6368" y="17781"/>
                  <a:pt x="5303" y="17550"/>
                  <a:pt x="4377" y="17087"/>
                </a:cubicBezTo>
                <a:cubicBezTo>
                  <a:pt x="3369" y="16589"/>
                  <a:pt x="2466" y="15941"/>
                  <a:pt x="1656" y="15154"/>
                </a:cubicBezTo>
                <a:cubicBezTo>
                  <a:pt x="1285" y="14806"/>
                  <a:pt x="973" y="14413"/>
                  <a:pt x="649" y="14019"/>
                </a:cubicBezTo>
                <a:close/>
                <a:moveTo>
                  <a:pt x="13430" y="11553"/>
                </a:moveTo>
                <a:lnTo>
                  <a:pt x="13430" y="11553"/>
                </a:lnTo>
                <a:cubicBezTo>
                  <a:pt x="12932" y="12931"/>
                  <a:pt x="12411" y="14308"/>
                  <a:pt x="11786" y="15640"/>
                </a:cubicBezTo>
                <a:cubicBezTo>
                  <a:pt x="11462" y="16335"/>
                  <a:pt x="11115" y="17006"/>
                  <a:pt x="10732" y="17654"/>
                </a:cubicBezTo>
                <a:cubicBezTo>
                  <a:pt x="10351" y="18314"/>
                  <a:pt x="9911" y="18928"/>
                  <a:pt x="9471" y="19541"/>
                </a:cubicBezTo>
                <a:cubicBezTo>
                  <a:pt x="9250" y="19842"/>
                  <a:pt x="9019" y="20178"/>
                  <a:pt x="8869" y="20537"/>
                </a:cubicBezTo>
                <a:cubicBezTo>
                  <a:pt x="8892" y="20016"/>
                  <a:pt x="8915" y="19507"/>
                  <a:pt x="8961" y="18997"/>
                </a:cubicBezTo>
                <a:cubicBezTo>
                  <a:pt x="9031" y="18198"/>
                  <a:pt x="9135" y="17411"/>
                  <a:pt x="9332" y="16647"/>
                </a:cubicBezTo>
                <a:cubicBezTo>
                  <a:pt x="9702" y="15234"/>
                  <a:pt x="10362" y="13903"/>
                  <a:pt x="11462" y="12919"/>
                </a:cubicBezTo>
                <a:cubicBezTo>
                  <a:pt x="12064" y="12386"/>
                  <a:pt x="12747" y="11969"/>
                  <a:pt x="13430" y="11553"/>
                </a:cubicBezTo>
                <a:close/>
                <a:moveTo>
                  <a:pt x="1634" y="18077"/>
                </a:moveTo>
                <a:cubicBezTo>
                  <a:pt x="1799" y="18077"/>
                  <a:pt x="1964" y="18082"/>
                  <a:pt x="2131" y="18094"/>
                </a:cubicBezTo>
                <a:cubicBezTo>
                  <a:pt x="2733" y="18141"/>
                  <a:pt x="3335" y="18256"/>
                  <a:pt x="3914" y="18453"/>
                </a:cubicBezTo>
                <a:cubicBezTo>
                  <a:pt x="5059" y="18835"/>
                  <a:pt x="6113" y="19460"/>
                  <a:pt x="7051" y="20213"/>
                </a:cubicBezTo>
                <a:cubicBezTo>
                  <a:pt x="7421" y="20502"/>
                  <a:pt x="7757" y="20815"/>
                  <a:pt x="8093" y="21128"/>
                </a:cubicBezTo>
                <a:cubicBezTo>
                  <a:pt x="7317" y="20641"/>
                  <a:pt x="6345" y="20502"/>
                  <a:pt x="5442" y="20364"/>
                </a:cubicBezTo>
                <a:cubicBezTo>
                  <a:pt x="4192" y="20166"/>
                  <a:pt x="2987" y="19808"/>
                  <a:pt x="1864" y="19217"/>
                </a:cubicBezTo>
                <a:cubicBezTo>
                  <a:pt x="1297" y="18916"/>
                  <a:pt x="765" y="18569"/>
                  <a:pt x="278" y="18141"/>
                </a:cubicBezTo>
                <a:cubicBezTo>
                  <a:pt x="728" y="18115"/>
                  <a:pt x="1179" y="18077"/>
                  <a:pt x="1634" y="18077"/>
                </a:cubicBezTo>
                <a:close/>
                <a:moveTo>
                  <a:pt x="15919" y="13741"/>
                </a:moveTo>
                <a:lnTo>
                  <a:pt x="15919" y="13741"/>
                </a:lnTo>
                <a:cubicBezTo>
                  <a:pt x="15271" y="15038"/>
                  <a:pt x="14483" y="16288"/>
                  <a:pt x="13580" y="17434"/>
                </a:cubicBezTo>
                <a:cubicBezTo>
                  <a:pt x="13117" y="18036"/>
                  <a:pt x="12608" y="18627"/>
                  <a:pt x="12075" y="19171"/>
                </a:cubicBezTo>
                <a:cubicBezTo>
                  <a:pt x="11532" y="19749"/>
                  <a:pt x="10930" y="20259"/>
                  <a:pt x="10408" y="20850"/>
                </a:cubicBezTo>
                <a:cubicBezTo>
                  <a:pt x="10165" y="21128"/>
                  <a:pt x="9945" y="21429"/>
                  <a:pt x="9783" y="21753"/>
                </a:cubicBezTo>
                <a:cubicBezTo>
                  <a:pt x="10003" y="20665"/>
                  <a:pt x="10408" y="19611"/>
                  <a:pt x="10976" y="18638"/>
                </a:cubicBezTo>
                <a:cubicBezTo>
                  <a:pt x="11763" y="17295"/>
                  <a:pt x="12828" y="16137"/>
                  <a:pt x="14020" y="15142"/>
                </a:cubicBezTo>
                <a:cubicBezTo>
                  <a:pt x="14622" y="14632"/>
                  <a:pt x="15259" y="14169"/>
                  <a:pt x="15919" y="13741"/>
                </a:cubicBezTo>
                <a:close/>
                <a:moveTo>
                  <a:pt x="1494" y="21208"/>
                </a:moveTo>
                <a:lnTo>
                  <a:pt x="1494" y="21208"/>
                </a:lnTo>
                <a:cubicBezTo>
                  <a:pt x="3624" y="21231"/>
                  <a:pt x="5847" y="21429"/>
                  <a:pt x="7757" y="22412"/>
                </a:cubicBezTo>
                <a:cubicBezTo>
                  <a:pt x="8267" y="22679"/>
                  <a:pt x="8764" y="22968"/>
                  <a:pt x="9320" y="23061"/>
                </a:cubicBezTo>
                <a:cubicBezTo>
                  <a:pt x="8912" y="23210"/>
                  <a:pt x="8468" y="23249"/>
                  <a:pt x="8028" y="23249"/>
                </a:cubicBezTo>
                <a:cubicBezTo>
                  <a:pt x="7957" y="23249"/>
                  <a:pt x="7886" y="23248"/>
                  <a:pt x="7815" y="23246"/>
                </a:cubicBezTo>
                <a:cubicBezTo>
                  <a:pt x="7259" y="23235"/>
                  <a:pt x="6692" y="23165"/>
                  <a:pt x="6137" y="23049"/>
                </a:cubicBezTo>
                <a:cubicBezTo>
                  <a:pt x="5025" y="22818"/>
                  <a:pt x="3971" y="22412"/>
                  <a:pt x="2941" y="21938"/>
                </a:cubicBezTo>
                <a:cubicBezTo>
                  <a:pt x="2455" y="21707"/>
                  <a:pt x="1980" y="21452"/>
                  <a:pt x="1494" y="21208"/>
                </a:cubicBezTo>
                <a:close/>
                <a:moveTo>
                  <a:pt x="10875" y="1"/>
                </a:moveTo>
                <a:cubicBezTo>
                  <a:pt x="10857" y="1"/>
                  <a:pt x="10839" y="7"/>
                  <a:pt x="10825" y="22"/>
                </a:cubicBezTo>
                <a:cubicBezTo>
                  <a:pt x="9424" y="1307"/>
                  <a:pt x="8151" y="2823"/>
                  <a:pt x="7421" y="4595"/>
                </a:cubicBezTo>
                <a:cubicBezTo>
                  <a:pt x="7248" y="5000"/>
                  <a:pt x="7120" y="5429"/>
                  <a:pt x="7028" y="5869"/>
                </a:cubicBezTo>
                <a:cubicBezTo>
                  <a:pt x="6889" y="6343"/>
                  <a:pt x="6750" y="6829"/>
                  <a:pt x="6646" y="7327"/>
                </a:cubicBezTo>
                <a:cubicBezTo>
                  <a:pt x="6646" y="5660"/>
                  <a:pt x="6206" y="4027"/>
                  <a:pt x="5708" y="2453"/>
                </a:cubicBezTo>
                <a:cubicBezTo>
                  <a:pt x="5558" y="1955"/>
                  <a:pt x="5372" y="1480"/>
                  <a:pt x="5233" y="983"/>
                </a:cubicBezTo>
                <a:cubicBezTo>
                  <a:pt x="5228" y="955"/>
                  <a:pt x="5204" y="944"/>
                  <a:pt x="5180" y="944"/>
                </a:cubicBezTo>
                <a:cubicBezTo>
                  <a:pt x="5152" y="944"/>
                  <a:pt x="5124" y="958"/>
                  <a:pt x="5118" y="983"/>
                </a:cubicBezTo>
                <a:cubicBezTo>
                  <a:pt x="4956" y="1897"/>
                  <a:pt x="4956" y="2870"/>
                  <a:pt x="5106" y="3773"/>
                </a:cubicBezTo>
                <a:cubicBezTo>
                  <a:pt x="5245" y="4653"/>
                  <a:pt x="5546" y="5486"/>
                  <a:pt x="5893" y="6297"/>
                </a:cubicBezTo>
                <a:cubicBezTo>
                  <a:pt x="6090" y="6760"/>
                  <a:pt x="6299" y="7212"/>
                  <a:pt x="6518" y="7663"/>
                </a:cubicBezTo>
                <a:lnTo>
                  <a:pt x="6518" y="7686"/>
                </a:lnTo>
                <a:cubicBezTo>
                  <a:pt x="6518" y="7721"/>
                  <a:pt x="6541" y="7732"/>
                  <a:pt x="6553" y="7744"/>
                </a:cubicBezTo>
                <a:cubicBezTo>
                  <a:pt x="6484" y="8149"/>
                  <a:pt x="6414" y="8543"/>
                  <a:pt x="6356" y="8959"/>
                </a:cubicBezTo>
                <a:cubicBezTo>
                  <a:pt x="6310" y="9296"/>
                  <a:pt x="6275" y="9643"/>
                  <a:pt x="6252" y="9990"/>
                </a:cubicBezTo>
                <a:cubicBezTo>
                  <a:pt x="5870" y="9319"/>
                  <a:pt x="5720" y="8566"/>
                  <a:pt x="5522" y="7825"/>
                </a:cubicBezTo>
                <a:cubicBezTo>
                  <a:pt x="5314" y="6991"/>
                  <a:pt x="4967" y="6204"/>
                  <a:pt x="4631" y="5406"/>
                </a:cubicBezTo>
                <a:cubicBezTo>
                  <a:pt x="4446" y="4954"/>
                  <a:pt x="4249" y="4490"/>
                  <a:pt x="4122" y="4016"/>
                </a:cubicBezTo>
                <a:cubicBezTo>
                  <a:pt x="4116" y="3993"/>
                  <a:pt x="4093" y="3982"/>
                  <a:pt x="4071" y="3982"/>
                </a:cubicBezTo>
                <a:cubicBezTo>
                  <a:pt x="4050" y="3982"/>
                  <a:pt x="4029" y="3993"/>
                  <a:pt x="4029" y="4016"/>
                </a:cubicBezTo>
                <a:cubicBezTo>
                  <a:pt x="3902" y="4884"/>
                  <a:pt x="4006" y="5799"/>
                  <a:pt x="4215" y="6633"/>
                </a:cubicBezTo>
                <a:cubicBezTo>
                  <a:pt x="4434" y="7501"/>
                  <a:pt x="4781" y="8323"/>
                  <a:pt x="5268" y="9075"/>
                </a:cubicBezTo>
                <a:cubicBezTo>
                  <a:pt x="5546" y="9492"/>
                  <a:pt x="5870" y="9874"/>
                  <a:pt x="6217" y="10233"/>
                </a:cubicBezTo>
                <a:lnTo>
                  <a:pt x="6229" y="10233"/>
                </a:lnTo>
                <a:cubicBezTo>
                  <a:pt x="6171" y="11078"/>
                  <a:pt x="6160" y="11912"/>
                  <a:pt x="6206" y="12757"/>
                </a:cubicBezTo>
                <a:cubicBezTo>
                  <a:pt x="6067" y="12398"/>
                  <a:pt x="5928" y="12039"/>
                  <a:pt x="5766" y="11680"/>
                </a:cubicBezTo>
                <a:cubicBezTo>
                  <a:pt x="5546" y="11229"/>
                  <a:pt x="5314" y="10777"/>
                  <a:pt x="5059" y="10325"/>
                </a:cubicBezTo>
                <a:cubicBezTo>
                  <a:pt x="4817" y="9886"/>
                  <a:pt x="4539" y="9458"/>
                  <a:pt x="4261" y="9029"/>
                </a:cubicBezTo>
                <a:cubicBezTo>
                  <a:pt x="3960" y="8589"/>
                  <a:pt x="3636" y="8184"/>
                  <a:pt x="3335" y="7744"/>
                </a:cubicBezTo>
                <a:cubicBezTo>
                  <a:pt x="2975" y="7246"/>
                  <a:pt x="2710" y="6702"/>
                  <a:pt x="2432" y="6146"/>
                </a:cubicBezTo>
                <a:cubicBezTo>
                  <a:pt x="2424" y="6127"/>
                  <a:pt x="2409" y="6120"/>
                  <a:pt x="2393" y="6120"/>
                </a:cubicBezTo>
                <a:cubicBezTo>
                  <a:pt x="2358" y="6120"/>
                  <a:pt x="2316" y="6153"/>
                  <a:pt x="2316" y="6193"/>
                </a:cubicBezTo>
                <a:cubicBezTo>
                  <a:pt x="2327" y="7304"/>
                  <a:pt x="2744" y="8369"/>
                  <a:pt x="3265" y="9330"/>
                </a:cubicBezTo>
                <a:cubicBezTo>
                  <a:pt x="3543" y="9839"/>
                  <a:pt x="3855" y="10325"/>
                  <a:pt x="4156" y="10801"/>
                </a:cubicBezTo>
                <a:cubicBezTo>
                  <a:pt x="4434" y="11229"/>
                  <a:pt x="4712" y="11657"/>
                  <a:pt x="5036" y="12062"/>
                </a:cubicBezTo>
                <a:cubicBezTo>
                  <a:pt x="5372" y="12491"/>
                  <a:pt x="5766" y="12885"/>
                  <a:pt x="6229" y="13197"/>
                </a:cubicBezTo>
                <a:cubicBezTo>
                  <a:pt x="6263" y="13752"/>
                  <a:pt x="6333" y="14308"/>
                  <a:pt x="6414" y="14864"/>
                </a:cubicBezTo>
                <a:cubicBezTo>
                  <a:pt x="5812" y="14053"/>
                  <a:pt x="5210" y="13255"/>
                  <a:pt x="4504" y="12537"/>
                </a:cubicBezTo>
                <a:cubicBezTo>
                  <a:pt x="4133" y="12155"/>
                  <a:pt x="3728" y="11796"/>
                  <a:pt x="3288" y="11483"/>
                </a:cubicBezTo>
                <a:cubicBezTo>
                  <a:pt x="2849" y="11171"/>
                  <a:pt x="2373" y="10927"/>
                  <a:pt x="1910" y="10673"/>
                </a:cubicBezTo>
                <a:cubicBezTo>
                  <a:pt x="1343" y="10372"/>
                  <a:pt x="788" y="10083"/>
                  <a:pt x="325" y="9643"/>
                </a:cubicBezTo>
                <a:cubicBezTo>
                  <a:pt x="318" y="9633"/>
                  <a:pt x="309" y="9629"/>
                  <a:pt x="299" y="9629"/>
                </a:cubicBezTo>
                <a:cubicBezTo>
                  <a:pt x="274" y="9629"/>
                  <a:pt x="247" y="9656"/>
                  <a:pt x="255" y="9689"/>
                </a:cubicBezTo>
                <a:cubicBezTo>
                  <a:pt x="464" y="10199"/>
                  <a:pt x="753" y="10673"/>
                  <a:pt x="1066" y="11125"/>
                </a:cubicBezTo>
                <a:cubicBezTo>
                  <a:pt x="1378" y="11588"/>
                  <a:pt x="1725" y="12016"/>
                  <a:pt x="2108" y="12409"/>
                </a:cubicBezTo>
                <a:cubicBezTo>
                  <a:pt x="2883" y="13220"/>
                  <a:pt x="3786" y="13927"/>
                  <a:pt x="4770" y="14447"/>
                </a:cubicBezTo>
                <a:cubicBezTo>
                  <a:pt x="5291" y="14725"/>
                  <a:pt x="5847" y="14933"/>
                  <a:pt x="6414" y="15107"/>
                </a:cubicBezTo>
                <a:cubicBezTo>
                  <a:pt x="6414" y="15107"/>
                  <a:pt x="6414" y="15119"/>
                  <a:pt x="6425" y="15119"/>
                </a:cubicBezTo>
                <a:cubicBezTo>
                  <a:pt x="6425" y="15131"/>
                  <a:pt x="6449" y="15142"/>
                  <a:pt x="6461" y="15142"/>
                </a:cubicBezTo>
                <a:cubicBezTo>
                  <a:pt x="6623" y="16173"/>
                  <a:pt x="6865" y="17179"/>
                  <a:pt x="7190" y="18164"/>
                </a:cubicBezTo>
                <a:cubicBezTo>
                  <a:pt x="6623" y="17388"/>
                  <a:pt x="5916" y="16705"/>
                  <a:pt x="5106" y="16173"/>
                </a:cubicBezTo>
                <a:cubicBezTo>
                  <a:pt x="4156" y="15547"/>
                  <a:pt x="3080" y="15223"/>
                  <a:pt x="2038" y="14760"/>
                </a:cubicBezTo>
                <a:cubicBezTo>
                  <a:pt x="1470" y="14505"/>
                  <a:pt x="822" y="14192"/>
                  <a:pt x="405" y="13706"/>
                </a:cubicBezTo>
                <a:cubicBezTo>
                  <a:pt x="392" y="13693"/>
                  <a:pt x="376" y="13687"/>
                  <a:pt x="361" y="13687"/>
                </a:cubicBezTo>
                <a:cubicBezTo>
                  <a:pt x="322" y="13687"/>
                  <a:pt x="288" y="13723"/>
                  <a:pt x="313" y="13764"/>
                </a:cubicBezTo>
                <a:cubicBezTo>
                  <a:pt x="590" y="14251"/>
                  <a:pt x="984" y="14679"/>
                  <a:pt x="1355" y="15084"/>
                </a:cubicBezTo>
                <a:cubicBezTo>
                  <a:pt x="1748" y="15489"/>
                  <a:pt x="2177" y="15872"/>
                  <a:pt x="2628" y="16207"/>
                </a:cubicBezTo>
                <a:cubicBezTo>
                  <a:pt x="3068" y="16531"/>
                  <a:pt x="3520" y="16821"/>
                  <a:pt x="4006" y="17076"/>
                </a:cubicBezTo>
                <a:cubicBezTo>
                  <a:pt x="4516" y="17341"/>
                  <a:pt x="5059" y="17550"/>
                  <a:pt x="5592" y="17747"/>
                </a:cubicBezTo>
                <a:cubicBezTo>
                  <a:pt x="6183" y="17955"/>
                  <a:pt x="6785" y="18175"/>
                  <a:pt x="7294" y="18534"/>
                </a:cubicBezTo>
                <a:cubicBezTo>
                  <a:pt x="7305" y="18557"/>
                  <a:pt x="7317" y="18569"/>
                  <a:pt x="7329" y="18581"/>
                </a:cubicBezTo>
                <a:cubicBezTo>
                  <a:pt x="7606" y="19391"/>
                  <a:pt x="7931" y="20178"/>
                  <a:pt x="8301" y="20942"/>
                </a:cubicBezTo>
                <a:cubicBezTo>
                  <a:pt x="8370" y="21092"/>
                  <a:pt x="8440" y="21231"/>
                  <a:pt x="8521" y="21370"/>
                </a:cubicBezTo>
                <a:cubicBezTo>
                  <a:pt x="6877" y="19669"/>
                  <a:pt x="4758" y="18221"/>
                  <a:pt x="2362" y="17967"/>
                </a:cubicBezTo>
                <a:cubicBezTo>
                  <a:pt x="2070" y="17935"/>
                  <a:pt x="1777" y="17921"/>
                  <a:pt x="1483" y="17921"/>
                </a:cubicBezTo>
                <a:cubicBezTo>
                  <a:pt x="1018" y="17921"/>
                  <a:pt x="554" y="17956"/>
                  <a:pt x="93" y="18013"/>
                </a:cubicBezTo>
                <a:cubicBezTo>
                  <a:pt x="35" y="18013"/>
                  <a:pt x="1" y="18094"/>
                  <a:pt x="58" y="18129"/>
                </a:cubicBezTo>
                <a:cubicBezTo>
                  <a:pt x="1019" y="18846"/>
                  <a:pt x="2061" y="19472"/>
                  <a:pt x="3184" y="19900"/>
                </a:cubicBezTo>
                <a:cubicBezTo>
                  <a:pt x="3740" y="20109"/>
                  <a:pt x="4330" y="20271"/>
                  <a:pt x="4920" y="20387"/>
                </a:cubicBezTo>
                <a:cubicBezTo>
                  <a:pt x="5592" y="20514"/>
                  <a:pt x="6263" y="20572"/>
                  <a:pt x="6924" y="20757"/>
                </a:cubicBezTo>
                <a:cubicBezTo>
                  <a:pt x="7236" y="20838"/>
                  <a:pt x="7537" y="20966"/>
                  <a:pt x="7827" y="21128"/>
                </a:cubicBezTo>
                <a:cubicBezTo>
                  <a:pt x="8000" y="21220"/>
                  <a:pt x="8162" y="21336"/>
                  <a:pt x="8313" y="21463"/>
                </a:cubicBezTo>
                <a:cubicBezTo>
                  <a:pt x="8463" y="21591"/>
                  <a:pt x="8637" y="21707"/>
                  <a:pt x="8764" y="21857"/>
                </a:cubicBezTo>
                <a:cubicBezTo>
                  <a:pt x="8880" y="22008"/>
                  <a:pt x="8949" y="22193"/>
                  <a:pt x="9054" y="22355"/>
                </a:cubicBezTo>
                <a:cubicBezTo>
                  <a:pt x="9158" y="22540"/>
                  <a:pt x="9274" y="22713"/>
                  <a:pt x="9378" y="22887"/>
                </a:cubicBezTo>
                <a:cubicBezTo>
                  <a:pt x="9389" y="22899"/>
                  <a:pt x="9401" y="22911"/>
                  <a:pt x="9401" y="22922"/>
                </a:cubicBezTo>
                <a:cubicBezTo>
                  <a:pt x="8869" y="22852"/>
                  <a:pt x="8394" y="22598"/>
                  <a:pt x="7919" y="22355"/>
                </a:cubicBezTo>
                <a:cubicBezTo>
                  <a:pt x="7433" y="22111"/>
                  <a:pt x="6924" y="21903"/>
                  <a:pt x="6402" y="21741"/>
                </a:cubicBezTo>
                <a:cubicBezTo>
                  <a:pt x="5337" y="21417"/>
                  <a:pt x="4226" y="21278"/>
                  <a:pt x="3114" y="21197"/>
                </a:cubicBezTo>
                <a:cubicBezTo>
                  <a:pt x="2489" y="21151"/>
                  <a:pt x="1853" y="21116"/>
                  <a:pt x="1228" y="21069"/>
                </a:cubicBezTo>
                <a:cubicBezTo>
                  <a:pt x="1158" y="21069"/>
                  <a:pt x="1123" y="21162"/>
                  <a:pt x="1181" y="21197"/>
                </a:cubicBezTo>
                <a:cubicBezTo>
                  <a:pt x="2188" y="21787"/>
                  <a:pt x="3253" y="22285"/>
                  <a:pt x="4354" y="22679"/>
                </a:cubicBezTo>
                <a:cubicBezTo>
                  <a:pt x="5407" y="23073"/>
                  <a:pt x="6518" y="23338"/>
                  <a:pt x="7642" y="23385"/>
                </a:cubicBezTo>
                <a:cubicBezTo>
                  <a:pt x="7769" y="23389"/>
                  <a:pt x="7898" y="23393"/>
                  <a:pt x="8027" y="23393"/>
                </a:cubicBezTo>
                <a:cubicBezTo>
                  <a:pt x="8540" y="23393"/>
                  <a:pt x="9057" y="23341"/>
                  <a:pt x="9528" y="23119"/>
                </a:cubicBezTo>
                <a:cubicBezTo>
                  <a:pt x="9679" y="23351"/>
                  <a:pt x="9829" y="23582"/>
                  <a:pt x="9980" y="23802"/>
                </a:cubicBezTo>
                <a:cubicBezTo>
                  <a:pt x="10200" y="24115"/>
                  <a:pt x="10420" y="24416"/>
                  <a:pt x="10686" y="24681"/>
                </a:cubicBezTo>
                <a:cubicBezTo>
                  <a:pt x="10702" y="24698"/>
                  <a:pt x="10720" y="24704"/>
                  <a:pt x="10736" y="24704"/>
                </a:cubicBezTo>
                <a:cubicBezTo>
                  <a:pt x="10791" y="24704"/>
                  <a:pt x="10837" y="24631"/>
                  <a:pt x="10802" y="24578"/>
                </a:cubicBezTo>
                <a:cubicBezTo>
                  <a:pt x="10640" y="24288"/>
                  <a:pt x="10431" y="24022"/>
                  <a:pt x="10235" y="23744"/>
                </a:cubicBezTo>
                <a:cubicBezTo>
                  <a:pt x="10050" y="23489"/>
                  <a:pt x="9876" y="23223"/>
                  <a:pt x="9702" y="22957"/>
                </a:cubicBezTo>
                <a:lnTo>
                  <a:pt x="9633" y="22852"/>
                </a:lnTo>
                <a:cubicBezTo>
                  <a:pt x="9644" y="22679"/>
                  <a:pt x="9667" y="22505"/>
                  <a:pt x="9690" y="22332"/>
                </a:cubicBezTo>
                <a:cubicBezTo>
                  <a:pt x="9852" y="21822"/>
                  <a:pt x="10153" y="21370"/>
                  <a:pt x="10501" y="20966"/>
                </a:cubicBezTo>
                <a:cubicBezTo>
                  <a:pt x="11022" y="20375"/>
                  <a:pt x="11624" y="19865"/>
                  <a:pt x="12157" y="19310"/>
                </a:cubicBezTo>
                <a:cubicBezTo>
                  <a:pt x="13199" y="18221"/>
                  <a:pt x="14113" y="17040"/>
                  <a:pt x="14923" y="15790"/>
                </a:cubicBezTo>
                <a:cubicBezTo>
                  <a:pt x="15375" y="15072"/>
                  <a:pt x="15780" y="14331"/>
                  <a:pt x="16150" y="13579"/>
                </a:cubicBezTo>
                <a:cubicBezTo>
                  <a:pt x="16169" y="13533"/>
                  <a:pt x="16129" y="13487"/>
                  <a:pt x="16089" y="13487"/>
                </a:cubicBezTo>
                <a:cubicBezTo>
                  <a:pt x="16078" y="13487"/>
                  <a:pt x="16068" y="13491"/>
                  <a:pt x="16058" y="13498"/>
                </a:cubicBezTo>
                <a:cubicBezTo>
                  <a:pt x="14738" y="14343"/>
                  <a:pt x="13488" y="15316"/>
                  <a:pt x="12423" y="16474"/>
                </a:cubicBezTo>
                <a:cubicBezTo>
                  <a:pt x="11369" y="17631"/>
                  <a:pt x="10513" y="18962"/>
                  <a:pt x="10003" y="20444"/>
                </a:cubicBezTo>
                <a:cubicBezTo>
                  <a:pt x="9795" y="21035"/>
                  <a:pt x="9656" y="21648"/>
                  <a:pt x="9575" y="22262"/>
                </a:cubicBezTo>
                <a:cubicBezTo>
                  <a:pt x="9540" y="22378"/>
                  <a:pt x="9517" y="22494"/>
                  <a:pt x="9494" y="22621"/>
                </a:cubicBezTo>
                <a:cubicBezTo>
                  <a:pt x="9262" y="22250"/>
                  <a:pt x="9042" y="21869"/>
                  <a:pt x="8834" y="21475"/>
                </a:cubicBezTo>
                <a:cubicBezTo>
                  <a:pt x="8822" y="20815"/>
                  <a:pt x="9181" y="20213"/>
                  <a:pt x="9551" y="19680"/>
                </a:cubicBezTo>
                <a:cubicBezTo>
                  <a:pt x="9968" y="19090"/>
                  <a:pt x="10385" y="18499"/>
                  <a:pt x="10744" y="17874"/>
                </a:cubicBezTo>
                <a:cubicBezTo>
                  <a:pt x="11508" y="16577"/>
                  <a:pt x="12122" y="15200"/>
                  <a:pt x="12689" y="13811"/>
                </a:cubicBezTo>
                <a:cubicBezTo>
                  <a:pt x="13013" y="13011"/>
                  <a:pt x="13314" y="12213"/>
                  <a:pt x="13627" y="11426"/>
                </a:cubicBezTo>
                <a:cubicBezTo>
                  <a:pt x="13645" y="11371"/>
                  <a:pt x="13613" y="11323"/>
                  <a:pt x="13564" y="11323"/>
                </a:cubicBezTo>
                <a:cubicBezTo>
                  <a:pt x="13551" y="11323"/>
                  <a:pt x="13537" y="11326"/>
                  <a:pt x="13523" y="11333"/>
                </a:cubicBezTo>
                <a:cubicBezTo>
                  <a:pt x="12862" y="11738"/>
                  <a:pt x="12203" y="12155"/>
                  <a:pt x="11601" y="12653"/>
                </a:cubicBezTo>
                <a:cubicBezTo>
                  <a:pt x="11045" y="13127"/>
                  <a:pt x="10559" y="13672"/>
                  <a:pt x="10177" y="14297"/>
                </a:cubicBezTo>
                <a:cubicBezTo>
                  <a:pt x="9366" y="15605"/>
                  <a:pt x="8996" y="17145"/>
                  <a:pt x="8846" y="18661"/>
                </a:cubicBezTo>
                <a:cubicBezTo>
                  <a:pt x="8776" y="19414"/>
                  <a:pt x="8730" y="20178"/>
                  <a:pt x="8730" y="20942"/>
                </a:cubicBezTo>
                <a:cubicBezTo>
                  <a:pt x="8718" y="21023"/>
                  <a:pt x="8695" y="21116"/>
                  <a:pt x="8695" y="21197"/>
                </a:cubicBezTo>
                <a:cubicBezTo>
                  <a:pt x="8208" y="20271"/>
                  <a:pt x="7804" y="19298"/>
                  <a:pt x="7456" y="18314"/>
                </a:cubicBezTo>
                <a:cubicBezTo>
                  <a:pt x="7526" y="17122"/>
                  <a:pt x="8336" y="16160"/>
                  <a:pt x="9008" y="15234"/>
                </a:cubicBezTo>
                <a:cubicBezTo>
                  <a:pt x="9760" y="14215"/>
                  <a:pt x="10362" y="13116"/>
                  <a:pt x="10964" y="12016"/>
                </a:cubicBezTo>
                <a:cubicBezTo>
                  <a:pt x="11334" y="11344"/>
                  <a:pt x="11694" y="10673"/>
                  <a:pt x="12052" y="10001"/>
                </a:cubicBezTo>
                <a:cubicBezTo>
                  <a:pt x="12071" y="9973"/>
                  <a:pt x="12036" y="9938"/>
                  <a:pt x="12004" y="9938"/>
                </a:cubicBezTo>
                <a:cubicBezTo>
                  <a:pt x="11997" y="9938"/>
                  <a:pt x="11989" y="9940"/>
                  <a:pt x="11983" y="9944"/>
                </a:cubicBezTo>
                <a:cubicBezTo>
                  <a:pt x="10883" y="10639"/>
                  <a:pt x="9864" y="11518"/>
                  <a:pt x="9077" y="12548"/>
                </a:cubicBezTo>
                <a:cubicBezTo>
                  <a:pt x="8278" y="13613"/>
                  <a:pt x="7688" y="14853"/>
                  <a:pt x="7433" y="16160"/>
                </a:cubicBezTo>
                <a:cubicBezTo>
                  <a:pt x="7329" y="16705"/>
                  <a:pt x="7271" y="17249"/>
                  <a:pt x="7294" y="17793"/>
                </a:cubicBezTo>
                <a:cubicBezTo>
                  <a:pt x="7271" y="17735"/>
                  <a:pt x="7259" y="17678"/>
                  <a:pt x="7236" y="17631"/>
                </a:cubicBezTo>
                <a:cubicBezTo>
                  <a:pt x="6785" y="16137"/>
                  <a:pt x="6507" y="14609"/>
                  <a:pt x="6402" y="13070"/>
                </a:cubicBezTo>
                <a:cubicBezTo>
                  <a:pt x="8093" y="12224"/>
                  <a:pt x="9598" y="11032"/>
                  <a:pt x="10814" y="9573"/>
                </a:cubicBezTo>
                <a:cubicBezTo>
                  <a:pt x="11161" y="9157"/>
                  <a:pt x="11485" y="8717"/>
                  <a:pt x="11786" y="8265"/>
                </a:cubicBezTo>
                <a:cubicBezTo>
                  <a:pt x="11806" y="8226"/>
                  <a:pt x="11768" y="8164"/>
                  <a:pt x="11722" y="8164"/>
                </a:cubicBezTo>
                <a:cubicBezTo>
                  <a:pt x="11713" y="8164"/>
                  <a:pt x="11703" y="8166"/>
                  <a:pt x="11694" y="8172"/>
                </a:cubicBezTo>
                <a:cubicBezTo>
                  <a:pt x="9934" y="9006"/>
                  <a:pt x="8267" y="10129"/>
                  <a:pt x="7086" y="11727"/>
                </a:cubicBezTo>
                <a:cubicBezTo>
                  <a:pt x="6819" y="12085"/>
                  <a:pt x="6588" y="12468"/>
                  <a:pt x="6391" y="12861"/>
                </a:cubicBezTo>
                <a:cubicBezTo>
                  <a:pt x="6333" y="11946"/>
                  <a:pt x="6333" y="11032"/>
                  <a:pt x="6402" y="10117"/>
                </a:cubicBezTo>
                <a:cubicBezTo>
                  <a:pt x="7236" y="9770"/>
                  <a:pt x="8046" y="9388"/>
                  <a:pt x="8799" y="8890"/>
                </a:cubicBezTo>
                <a:cubicBezTo>
                  <a:pt x="9587" y="8357"/>
                  <a:pt x="10315" y="7744"/>
                  <a:pt x="10953" y="7037"/>
                </a:cubicBezTo>
                <a:cubicBezTo>
                  <a:pt x="11323" y="6644"/>
                  <a:pt x="11635" y="6216"/>
                  <a:pt x="11959" y="5787"/>
                </a:cubicBezTo>
                <a:cubicBezTo>
                  <a:pt x="11990" y="5737"/>
                  <a:pt x="11959" y="5679"/>
                  <a:pt x="11913" y="5679"/>
                </a:cubicBezTo>
                <a:cubicBezTo>
                  <a:pt x="11906" y="5679"/>
                  <a:pt x="11898" y="5680"/>
                  <a:pt x="11890" y="5683"/>
                </a:cubicBezTo>
                <a:cubicBezTo>
                  <a:pt x="11450" y="5833"/>
                  <a:pt x="11022" y="6042"/>
                  <a:pt x="10616" y="6250"/>
                </a:cubicBezTo>
                <a:cubicBezTo>
                  <a:pt x="10189" y="6482"/>
                  <a:pt x="9783" y="6725"/>
                  <a:pt x="9389" y="6991"/>
                </a:cubicBezTo>
                <a:cubicBezTo>
                  <a:pt x="8614" y="7524"/>
                  <a:pt x="7884" y="8138"/>
                  <a:pt x="7259" y="8844"/>
                </a:cubicBezTo>
                <a:cubicBezTo>
                  <a:pt x="6958" y="9180"/>
                  <a:pt x="6669" y="9538"/>
                  <a:pt x="6414" y="9921"/>
                </a:cubicBezTo>
                <a:cubicBezTo>
                  <a:pt x="6425" y="9770"/>
                  <a:pt x="6438" y="9620"/>
                  <a:pt x="6461" y="9469"/>
                </a:cubicBezTo>
                <a:cubicBezTo>
                  <a:pt x="6518" y="8844"/>
                  <a:pt x="6611" y="8218"/>
                  <a:pt x="6715" y="7605"/>
                </a:cubicBezTo>
                <a:cubicBezTo>
                  <a:pt x="7086" y="7351"/>
                  <a:pt x="7491" y="7176"/>
                  <a:pt x="7884" y="6968"/>
                </a:cubicBezTo>
                <a:cubicBezTo>
                  <a:pt x="8290" y="6749"/>
                  <a:pt x="8695" y="6517"/>
                  <a:pt x="9077" y="6262"/>
                </a:cubicBezTo>
                <a:cubicBezTo>
                  <a:pt x="9841" y="5753"/>
                  <a:pt x="10559" y="5185"/>
                  <a:pt x="11231" y="4560"/>
                </a:cubicBezTo>
                <a:cubicBezTo>
                  <a:pt x="11624" y="4189"/>
                  <a:pt x="12006" y="3819"/>
                  <a:pt x="12342" y="3402"/>
                </a:cubicBezTo>
                <a:cubicBezTo>
                  <a:pt x="12372" y="3362"/>
                  <a:pt x="12341" y="3305"/>
                  <a:pt x="12295" y="3305"/>
                </a:cubicBezTo>
                <a:cubicBezTo>
                  <a:pt x="12288" y="3305"/>
                  <a:pt x="12280" y="3306"/>
                  <a:pt x="12273" y="3310"/>
                </a:cubicBezTo>
                <a:cubicBezTo>
                  <a:pt x="11357" y="3576"/>
                  <a:pt x="10513" y="4074"/>
                  <a:pt x="9737" y="4606"/>
                </a:cubicBezTo>
                <a:cubicBezTo>
                  <a:pt x="8973" y="5128"/>
                  <a:pt x="8267" y="5718"/>
                  <a:pt x="7618" y="6366"/>
                </a:cubicBezTo>
                <a:cubicBezTo>
                  <a:pt x="7317" y="6679"/>
                  <a:pt x="7040" y="7003"/>
                  <a:pt x="6773" y="7338"/>
                </a:cubicBezTo>
                <a:lnTo>
                  <a:pt x="6808" y="7165"/>
                </a:lnTo>
                <a:cubicBezTo>
                  <a:pt x="6958" y="6725"/>
                  <a:pt x="7166" y="6320"/>
                  <a:pt x="7433" y="5938"/>
                </a:cubicBezTo>
                <a:cubicBezTo>
                  <a:pt x="7722" y="5486"/>
                  <a:pt x="8058" y="5069"/>
                  <a:pt x="8394" y="4653"/>
                </a:cubicBezTo>
                <a:cubicBezTo>
                  <a:pt x="9100" y="3762"/>
                  <a:pt x="9795" y="2823"/>
                  <a:pt x="10328" y="1817"/>
                </a:cubicBezTo>
                <a:cubicBezTo>
                  <a:pt x="10616" y="1272"/>
                  <a:pt x="10848" y="693"/>
                  <a:pt x="10941" y="80"/>
                </a:cubicBezTo>
                <a:cubicBezTo>
                  <a:pt x="10949" y="32"/>
                  <a:pt x="10913" y="1"/>
                  <a:pt x="10875" y="1"/>
                </a:cubicBezTo>
                <a:close/>
              </a:path>
            </a:pathLst>
          </a:custGeom>
          <a:solidFill>
            <a:srgbClr val="1C458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0" name="Google Shape;1830;p47"/>
          <p:cNvSpPr/>
          <p:nvPr/>
        </p:nvSpPr>
        <p:spPr>
          <a:xfrm>
            <a:off x="5812262" y="-139550"/>
            <a:ext cx="3666565" cy="1386690"/>
          </a:xfrm>
          <a:custGeom>
            <a:avLst/>
            <a:gdLst/>
            <a:ahLst/>
            <a:cxnLst/>
            <a:rect l="l" t="t" r="r" b="b"/>
            <a:pathLst>
              <a:path w="39704" h="15016" extrusionOk="0">
                <a:moveTo>
                  <a:pt x="30" y="1"/>
                </a:moveTo>
                <a:cubicBezTo>
                  <a:pt x="15" y="1"/>
                  <a:pt x="1" y="10"/>
                  <a:pt x="1" y="27"/>
                </a:cubicBezTo>
                <a:cubicBezTo>
                  <a:pt x="209" y="1346"/>
                  <a:pt x="556" y="2713"/>
                  <a:pt x="1320" y="3836"/>
                </a:cubicBezTo>
                <a:cubicBezTo>
                  <a:pt x="1680" y="4380"/>
                  <a:pt x="2143" y="4843"/>
                  <a:pt x="2686" y="5190"/>
                </a:cubicBezTo>
                <a:cubicBezTo>
                  <a:pt x="3335" y="5607"/>
                  <a:pt x="4088" y="5804"/>
                  <a:pt x="4840" y="5862"/>
                </a:cubicBezTo>
                <a:cubicBezTo>
                  <a:pt x="5038" y="5876"/>
                  <a:pt x="5237" y="5883"/>
                  <a:pt x="5436" y="5883"/>
                </a:cubicBezTo>
                <a:cubicBezTo>
                  <a:pt x="6039" y="5883"/>
                  <a:pt x="6645" y="5822"/>
                  <a:pt x="7237" y="5735"/>
                </a:cubicBezTo>
                <a:cubicBezTo>
                  <a:pt x="7989" y="5639"/>
                  <a:pt x="8761" y="5476"/>
                  <a:pt x="9534" y="5476"/>
                </a:cubicBezTo>
                <a:cubicBezTo>
                  <a:pt x="9606" y="5476"/>
                  <a:pt x="9677" y="5477"/>
                  <a:pt x="9749" y="5480"/>
                </a:cubicBezTo>
                <a:cubicBezTo>
                  <a:pt x="10559" y="5503"/>
                  <a:pt x="11231" y="5851"/>
                  <a:pt x="11752" y="6464"/>
                </a:cubicBezTo>
                <a:cubicBezTo>
                  <a:pt x="12215" y="6996"/>
                  <a:pt x="12539" y="7621"/>
                  <a:pt x="12933" y="8200"/>
                </a:cubicBezTo>
                <a:cubicBezTo>
                  <a:pt x="13720" y="9393"/>
                  <a:pt x="14889" y="10284"/>
                  <a:pt x="16267" y="10701"/>
                </a:cubicBezTo>
                <a:cubicBezTo>
                  <a:pt x="16880" y="10887"/>
                  <a:pt x="17500" y="10952"/>
                  <a:pt x="18122" y="10952"/>
                </a:cubicBezTo>
                <a:cubicBezTo>
                  <a:pt x="19167" y="10952"/>
                  <a:pt x="20219" y="10768"/>
                  <a:pt x="21257" y="10667"/>
                </a:cubicBezTo>
                <a:cubicBezTo>
                  <a:pt x="21633" y="10632"/>
                  <a:pt x="22009" y="10608"/>
                  <a:pt x="22383" y="10608"/>
                </a:cubicBezTo>
                <a:cubicBezTo>
                  <a:pt x="22884" y="10608"/>
                  <a:pt x="23382" y="10651"/>
                  <a:pt x="23873" y="10770"/>
                </a:cubicBezTo>
                <a:cubicBezTo>
                  <a:pt x="24614" y="10945"/>
                  <a:pt x="25309" y="11280"/>
                  <a:pt x="25969" y="11662"/>
                </a:cubicBezTo>
                <a:cubicBezTo>
                  <a:pt x="27289" y="12427"/>
                  <a:pt x="28470" y="13422"/>
                  <a:pt x="29859" y="14071"/>
                </a:cubicBezTo>
                <a:cubicBezTo>
                  <a:pt x="31216" y="14703"/>
                  <a:pt x="32715" y="15015"/>
                  <a:pt x="34217" y="15015"/>
                </a:cubicBezTo>
                <a:cubicBezTo>
                  <a:pt x="35739" y="15015"/>
                  <a:pt x="37265" y="14694"/>
                  <a:pt x="38646" y="14058"/>
                </a:cubicBezTo>
                <a:cubicBezTo>
                  <a:pt x="38982" y="13908"/>
                  <a:pt x="39306" y="13734"/>
                  <a:pt x="39607" y="13538"/>
                </a:cubicBezTo>
                <a:cubicBezTo>
                  <a:pt x="39703" y="13480"/>
                  <a:pt x="39648" y="13359"/>
                  <a:pt x="39560" y="13359"/>
                </a:cubicBezTo>
                <a:cubicBezTo>
                  <a:pt x="39542" y="13359"/>
                  <a:pt x="39522" y="13364"/>
                  <a:pt x="39503" y="13376"/>
                </a:cubicBezTo>
                <a:cubicBezTo>
                  <a:pt x="38183" y="14151"/>
                  <a:pt x="36736" y="14660"/>
                  <a:pt x="35196" y="14799"/>
                </a:cubicBezTo>
                <a:cubicBezTo>
                  <a:pt x="34855" y="14833"/>
                  <a:pt x="34513" y="14850"/>
                  <a:pt x="34171" y="14850"/>
                </a:cubicBezTo>
                <a:cubicBezTo>
                  <a:pt x="32989" y="14850"/>
                  <a:pt x="31806" y="14648"/>
                  <a:pt x="30693" y="14244"/>
                </a:cubicBezTo>
                <a:cubicBezTo>
                  <a:pt x="29257" y="13723"/>
                  <a:pt x="28053" y="12808"/>
                  <a:pt x="26791" y="11987"/>
                </a:cubicBezTo>
                <a:cubicBezTo>
                  <a:pt x="25529" y="11164"/>
                  <a:pt x="24220" y="10505"/>
                  <a:pt x="22681" y="10435"/>
                </a:cubicBezTo>
                <a:cubicBezTo>
                  <a:pt x="22571" y="10431"/>
                  <a:pt x="22461" y="10429"/>
                  <a:pt x="22351" y="10429"/>
                </a:cubicBezTo>
                <a:cubicBezTo>
                  <a:pt x="20926" y="10429"/>
                  <a:pt x="19515" y="10777"/>
                  <a:pt x="18091" y="10777"/>
                </a:cubicBezTo>
                <a:cubicBezTo>
                  <a:pt x="17916" y="10777"/>
                  <a:pt x="17740" y="10771"/>
                  <a:pt x="17564" y="10759"/>
                </a:cubicBezTo>
                <a:cubicBezTo>
                  <a:pt x="16059" y="10655"/>
                  <a:pt x="14634" y="9960"/>
                  <a:pt x="13628" y="8849"/>
                </a:cubicBezTo>
                <a:cubicBezTo>
                  <a:pt x="12736" y="7876"/>
                  <a:pt x="12296" y="6464"/>
                  <a:pt x="11161" y="5723"/>
                </a:cubicBezTo>
                <a:cubicBezTo>
                  <a:pt x="10654" y="5397"/>
                  <a:pt x="10063" y="5298"/>
                  <a:pt x="9463" y="5298"/>
                </a:cubicBezTo>
                <a:cubicBezTo>
                  <a:pt x="9296" y="5298"/>
                  <a:pt x="9128" y="5305"/>
                  <a:pt x="8961" y="5318"/>
                </a:cubicBezTo>
                <a:cubicBezTo>
                  <a:pt x="8151" y="5399"/>
                  <a:pt x="7353" y="5537"/>
                  <a:pt x="6542" y="5619"/>
                </a:cubicBezTo>
                <a:cubicBezTo>
                  <a:pt x="6183" y="5657"/>
                  <a:pt x="5820" y="5680"/>
                  <a:pt x="5460" y="5680"/>
                </a:cubicBezTo>
                <a:cubicBezTo>
                  <a:pt x="4266" y="5680"/>
                  <a:pt x="3100" y="5424"/>
                  <a:pt x="2166" y="4588"/>
                </a:cubicBezTo>
                <a:cubicBezTo>
                  <a:pt x="1158" y="3674"/>
                  <a:pt x="615" y="2342"/>
                  <a:pt x="278" y="1058"/>
                </a:cubicBezTo>
                <a:cubicBezTo>
                  <a:pt x="186" y="710"/>
                  <a:pt x="116" y="374"/>
                  <a:pt x="59" y="27"/>
                </a:cubicBezTo>
                <a:cubicBezTo>
                  <a:pt x="59" y="10"/>
                  <a:pt x="44" y="1"/>
                  <a:pt x="30" y="1"/>
                </a:cubicBezTo>
                <a:close/>
              </a:path>
            </a:pathLst>
          </a:custGeom>
          <a:solidFill>
            <a:srgbClr val="1C458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1" name="Google Shape;1831;p47"/>
          <p:cNvSpPr/>
          <p:nvPr/>
        </p:nvSpPr>
        <p:spPr>
          <a:xfrm>
            <a:off x="7737763" y="3798550"/>
            <a:ext cx="2396831" cy="1981583"/>
          </a:xfrm>
          <a:custGeom>
            <a:avLst/>
            <a:gdLst/>
            <a:ahLst/>
            <a:cxnLst/>
            <a:rect l="l" t="t" r="r" b="b"/>
            <a:pathLst>
              <a:path w="29778" h="24619" extrusionOk="0">
                <a:moveTo>
                  <a:pt x="12026" y="0"/>
                </a:moveTo>
                <a:cubicBezTo>
                  <a:pt x="10543" y="0"/>
                  <a:pt x="9061" y="568"/>
                  <a:pt x="7966" y="1664"/>
                </a:cubicBezTo>
                <a:cubicBezTo>
                  <a:pt x="7028" y="2601"/>
                  <a:pt x="6484" y="3782"/>
                  <a:pt x="6334" y="5009"/>
                </a:cubicBezTo>
                <a:cubicBezTo>
                  <a:pt x="6079" y="7163"/>
                  <a:pt x="4968" y="9120"/>
                  <a:pt x="3370" y="10602"/>
                </a:cubicBezTo>
                <a:lnTo>
                  <a:pt x="3162" y="10810"/>
                </a:lnTo>
                <a:cubicBezTo>
                  <a:pt x="0" y="13970"/>
                  <a:pt x="0" y="19088"/>
                  <a:pt x="3162" y="22249"/>
                </a:cubicBezTo>
                <a:cubicBezTo>
                  <a:pt x="4717" y="23811"/>
                  <a:pt x="6810" y="24618"/>
                  <a:pt x="8911" y="24618"/>
                </a:cubicBezTo>
                <a:cubicBezTo>
                  <a:pt x="10407" y="24618"/>
                  <a:pt x="11908" y="24209"/>
                  <a:pt x="13222" y="23371"/>
                </a:cubicBezTo>
                <a:cubicBezTo>
                  <a:pt x="14679" y="22439"/>
                  <a:pt x="16391" y="21990"/>
                  <a:pt x="18119" y="21990"/>
                </a:cubicBezTo>
                <a:cubicBezTo>
                  <a:pt x="18300" y="21990"/>
                  <a:pt x="18482" y="21995"/>
                  <a:pt x="18663" y="22005"/>
                </a:cubicBezTo>
                <a:cubicBezTo>
                  <a:pt x="18844" y="22015"/>
                  <a:pt x="19024" y="22020"/>
                  <a:pt x="19205" y="22020"/>
                </a:cubicBezTo>
                <a:cubicBezTo>
                  <a:pt x="21773" y="22020"/>
                  <a:pt x="24344" y="21017"/>
                  <a:pt x="26258" y="18984"/>
                </a:cubicBezTo>
                <a:cubicBezTo>
                  <a:pt x="29754" y="15290"/>
                  <a:pt x="29777" y="9432"/>
                  <a:pt x="26293" y="5727"/>
                </a:cubicBezTo>
                <a:cubicBezTo>
                  <a:pt x="24545" y="3841"/>
                  <a:pt x="22229" y="2833"/>
                  <a:pt x="19867" y="2671"/>
                </a:cubicBezTo>
                <a:cubicBezTo>
                  <a:pt x="18200" y="2555"/>
                  <a:pt x="16626" y="1976"/>
                  <a:pt x="15259" y="1016"/>
                </a:cubicBezTo>
                <a:cubicBezTo>
                  <a:pt x="14296" y="333"/>
                  <a:pt x="13161" y="0"/>
                  <a:pt x="1202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832" name="Google Shape;1832;p47"/>
          <p:cNvGrpSpPr/>
          <p:nvPr/>
        </p:nvGrpSpPr>
        <p:grpSpPr>
          <a:xfrm rot="-1470734">
            <a:off x="8588125" y="3822905"/>
            <a:ext cx="696106" cy="1932873"/>
            <a:chOff x="3888625" y="3682675"/>
            <a:chExt cx="696085" cy="1932815"/>
          </a:xfrm>
        </p:grpSpPr>
        <p:sp>
          <p:nvSpPr>
            <p:cNvPr id="1833" name="Google Shape;1833;p47"/>
            <p:cNvSpPr/>
            <p:nvPr/>
          </p:nvSpPr>
          <p:spPr>
            <a:xfrm>
              <a:off x="3905237" y="4753310"/>
              <a:ext cx="570" cy="47"/>
            </a:xfrm>
            <a:custGeom>
              <a:avLst/>
              <a:gdLst/>
              <a:ahLst/>
              <a:cxnLst/>
              <a:rect l="l" t="t" r="r" b="b"/>
              <a:pathLst>
                <a:path w="12" h="1" extrusionOk="0">
                  <a:moveTo>
                    <a:pt x="11" y="1"/>
                  </a:moveTo>
                  <a:lnTo>
                    <a:pt x="1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4" name="Google Shape;1834;p47"/>
            <p:cNvSpPr/>
            <p:nvPr/>
          </p:nvSpPr>
          <p:spPr>
            <a:xfrm>
              <a:off x="4295340" y="5069986"/>
              <a:ext cx="570" cy="47"/>
            </a:xfrm>
            <a:custGeom>
              <a:avLst/>
              <a:gdLst/>
              <a:ahLst/>
              <a:cxnLst/>
              <a:rect l="l" t="t" r="r" b="b"/>
              <a:pathLst>
                <a:path w="12" h="1" extrusionOk="0">
                  <a:moveTo>
                    <a:pt x="1" y="1"/>
                  </a:moveTo>
                  <a:lnTo>
                    <a:pt x="11" y="1"/>
                  </a:lnTo>
                  <a:lnTo>
                    <a:pt x="11" y="1"/>
                  </a:ln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5" name="Google Shape;1835;p47"/>
            <p:cNvSpPr/>
            <p:nvPr/>
          </p:nvSpPr>
          <p:spPr>
            <a:xfrm>
              <a:off x="4381581" y="4491833"/>
              <a:ext cx="47" cy="570"/>
            </a:xfrm>
            <a:custGeom>
              <a:avLst/>
              <a:gdLst/>
              <a:ahLst/>
              <a:cxnLst/>
              <a:rect l="l" t="t" r="r" b="b"/>
              <a:pathLst>
                <a:path w="1" h="12" extrusionOk="0">
                  <a:moveTo>
                    <a:pt x="1" y="11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6" name="Google Shape;1836;p47"/>
            <p:cNvSpPr/>
            <p:nvPr/>
          </p:nvSpPr>
          <p:spPr>
            <a:xfrm>
              <a:off x="4395013" y="4474699"/>
              <a:ext cx="570" cy="47"/>
            </a:xfrm>
            <a:custGeom>
              <a:avLst/>
              <a:gdLst/>
              <a:ahLst/>
              <a:cxnLst/>
              <a:rect l="l" t="t" r="r" b="b"/>
              <a:pathLst>
                <a:path w="12" h="1" extrusionOk="0">
                  <a:moveTo>
                    <a:pt x="0" y="0"/>
                  </a:move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7" name="Google Shape;1837;p47"/>
            <p:cNvSpPr/>
            <p:nvPr/>
          </p:nvSpPr>
          <p:spPr>
            <a:xfrm>
              <a:off x="4397671" y="4471993"/>
              <a:ext cx="47" cy="47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8" name="Google Shape;1838;p47"/>
            <p:cNvSpPr/>
            <p:nvPr/>
          </p:nvSpPr>
          <p:spPr>
            <a:xfrm>
              <a:off x="4398715" y="4470380"/>
              <a:ext cx="47" cy="47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9" name="Google Shape;1839;p47"/>
            <p:cNvSpPr/>
            <p:nvPr/>
          </p:nvSpPr>
          <p:spPr>
            <a:xfrm>
              <a:off x="3888625" y="3682675"/>
              <a:ext cx="696085" cy="1932815"/>
            </a:xfrm>
            <a:custGeom>
              <a:avLst/>
              <a:gdLst/>
              <a:ahLst/>
              <a:cxnLst/>
              <a:rect l="l" t="t" r="r" b="b"/>
              <a:pathLst>
                <a:path w="14666" h="40723" extrusionOk="0">
                  <a:moveTo>
                    <a:pt x="6808" y="1852"/>
                  </a:moveTo>
                  <a:lnTo>
                    <a:pt x="6808" y="1852"/>
                  </a:lnTo>
                  <a:cubicBezTo>
                    <a:pt x="6807" y="1855"/>
                    <a:pt x="6807" y="1857"/>
                    <a:pt x="6806" y="1860"/>
                  </a:cubicBezTo>
                  <a:lnTo>
                    <a:pt x="6806" y="1860"/>
                  </a:lnTo>
                  <a:cubicBezTo>
                    <a:pt x="6807" y="1858"/>
                    <a:pt x="6808" y="1856"/>
                    <a:pt x="6808" y="1852"/>
                  </a:cubicBezTo>
                  <a:close/>
                  <a:moveTo>
                    <a:pt x="6051" y="294"/>
                  </a:moveTo>
                  <a:cubicBezTo>
                    <a:pt x="6074" y="294"/>
                    <a:pt x="6097" y="305"/>
                    <a:pt x="6108" y="305"/>
                  </a:cubicBezTo>
                  <a:cubicBezTo>
                    <a:pt x="6142" y="317"/>
                    <a:pt x="6176" y="317"/>
                    <a:pt x="6199" y="328"/>
                  </a:cubicBezTo>
                  <a:cubicBezTo>
                    <a:pt x="6221" y="340"/>
                    <a:pt x="6232" y="340"/>
                    <a:pt x="6244" y="350"/>
                  </a:cubicBezTo>
                  <a:cubicBezTo>
                    <a:pt x="6289" y="373"/>
                    <a:pt x="6334" y="396"/>
                    <a:pt x="6357" y="418"/>
                  </a:cubicBezTo>
                  <a:cubicBezTo>
                    <a:pt x="6379" y="430"/>
                    <a:pt x="6402" y="441"/>
                    <a:pt x="6424" y="463"/>
                  </a:cubicBezTo>
                  <a:lnTo>
                    <a:pt x="6435" y="475"/>
                  </a:lnTo>
                  <a:cubicBezTo>
                    <a:pt x="6458" y="498"/>
                    <a:pt x="6470" y="520"/>
                    <a:pt x="6492" y="543"/>
                  </a:cubicBezTo>
                  <a:cubicBezTo>
                    <a:pt x="6503" y="565"/>
                    <a:pt x="6503" y="576"/>
                    <a:pt x="6515" y="588"/>
                  </a:cubicBezTo>
                  <a:lnTo>
                    <a:pt x="6583" y="757"/>
                  </a:lnTo>
                  <a:cubicBezTo>
                    <a:pt x="6605" y="836"/>
                    <a:pt x="6628" y="915"/>
                    <a:pt x="6650" y="983"/>
                  </a:cubicBezTo>
                  <a:cubicBezTo>
                    <a:pt x="6661" y="1028"/>
                    <a:pt x="6661" y="1073"/>
                    <a:pt x="6661" y="1118"/>
                  </a:cubicBezTo>
                  <a:lnTo>
                    <a:pt x="6673" y="1130"/>
                  </a:lnTo>
                  <a:lnTo>
                    <a:pt x="6673" y="1231"/>
                  </a:lnTo>
                  <a:cubicBezTo>
                    <a:pt x="6661" y="1265"/>
                    <a:pt x="6661" y="1311"/>
                    <a:pt x="6650" y="1356"/>
                  </a:cubicBezTo>
                  <a:cubicBezTo>
                    <a:pt x="6639" y="1412"/>
                    <a:pt x="6616" y="1469"/>
                    <a:pt x="6605" y="1525"/>
                  </a:cubicBezTo>
                  <a:cubicBezTo>
                    <a:pt x="6605" y="1547"/>
                    <a:pt x="6593" y="1570"/>
                    <a:pt x="6583" y="1604"/>
                  </a:cubicBezTo>
                  <a:cubicBezTo>
                    <a:pt x="6583" y="1615"/>
                    <a:pt x="6583" y="1627"/>
                    <a:pt x="6571" y="1637"/>
                  </a:cubicBezTo>
                  <a:lnTo>
                    <a:pt x="6571" y="1660"/>
                  </a:lnTo>
                  <a:lnTo>
                    <a:pt x="6537" y="1762"/>
                  </a:lnTo>
                  <a:cubicBezTo>
                    <a:pt x="6515" y="1807"/>
                    <a:pt x="6503" y="1852"/>
                    <a:pt x="6492" y="1908"/>
                  </a:cubicBezTo>
                  <a:cubicBezTo>
                    <a:pt x="6458" y="1999"/>
                    <a:pt x="6424" y="2101"/>
                    <a:pt x="6402" y="2202"/>
                  </a:cubicBezTo>
                  <a:cubicBezTo>
                    <a:pt x="6379" y="2270"/>
                    <a:pt x="6368" y="2337"/>
                    <a:pt x="6357" y="2394"/>
                  </a:cubicBezTo>
                  <a:cubicBezTo>
                    <a:pt x="6345" y="2428"/>
                    <a:pt x="6334" y="2462"/>
                    <a:pt x="6334" y="2485"/>
                  </a:cubicBezTo>
                  <a:cubicBezTo>
                    <a:pt x="6322" y="2518"/>
                    <a:pt x="6312" y="2552"/>
                    <a:pt x="6312" y="2575"/>
                  </a:cubicBezTo>
                  <a:cubicBezTo>
                    <a:pt x="6289" y="2654"/>
                    <a:pt x="6266" y="2721"/>
                    <a:pt x="6255" y="2801"/>
                  </a:cubicBezTo>
                  <a:lnTo>
                    <a:pt x="6255" y="2812"/>
                  </a:lnTo>
                  <a:cubicBezTo>
                    <a:pt x="6244" y="2869"/>
                    <a:pt x="6221" y="2947"/>
                    <a:pt x="6221" y="3027"/>
                  </a:cubicBezTo>
                  <a:lnTo>
                    <a:pt x="6210" y="3037"/>
                  </a:lnTo>
                  <a:cubicBezTo>
                    <a:pt x="6199" y="3037"/>
                    <a:pt x="6187" y="3049"/>
                    <a:pt x="6187" y="3049"/>
                  </a:cubicBezTo>
                  <a:lnTo>
                    <a:pt x="6187" y="3060"/>
                  </a:lnTo>
                  <a:cubicBezTo>
                    <a:pt x="6119" y="2959"/>
                    <a:pt x="6074" y="2869"/>
                    <a:pt x="6029" y="2778"/>
                  </a:cubicBezTo>
                  <a:lnTo>
                    <a:pt x="6018" y="2766"/>
                  </a:lnTo>
                  <a:lnTo>
                    <a:pt x="6018" y="2756"/>
                  </a:lnTo>
                  <a:lnTo>
                    <a:pt x="5984" y="2688"/>
                  </a:lnTo>
                  <a:lnTo>
                    <a:pt x="5973" y="2688"/>
                  </a:lnTo>
                  <a:lnTo>
                    <a:pt x="5973" y="2676"/>
                  </a:lnTo>
                  <a:lnTo>
                    <a:pt x="5973" y="2665"/>
                  </a:lnTo>
                  <a:lnTo>
                    <a:pt x="5961" y="2654"/>
                  </a:lnTo>
                  <a:cubicBezTo>
                    <a:pt x="5905" y="2541"/>
                    <a:pt x="5848" y="2428"/>
                    <a:pt x="5792" y="2304"/>
                  </a:cubicBezTo>
                  <a:lnTo>
                    <a:pt x="5770" y="2247"/>
                  </a:lnTo>
                  <a:cubicBezTo>
                    <a:pt x="5713" y="2123"/>
                    <a:pt x="5668" y="1988"/>
                    <a:pt x="5622" y="1863"/>
                  </a:cubicBezTo>
                  <a:lnTo>
                    <a:pt x="5600" y="1830"/>
                  </a:lnTo>
                  <a:lnTo>
                    <a:pt x="5589" y="1796"/>
                  </a:lnTo>
                  <a:lnTo>
                    <a:pt x="5577" y="1750"/>
                  </a:lnTo>
                  <a:lnTo>
                    <a:pt x="5566" y="1728"/>
                  </a:lnTo>
                  <a:cubicBezTo>
                    <a:pt x="5566" y="1717"/>
                    <a:pt x="5555" y="1694"/>
                    <a:pt x="5555" y="1683"/>
                  </a:cubicBezTo>
                  <a:lnTo>
                    <a:pt x="5544" y="1637"/>
                  </a:lnTo>
                  <a:lnTo>
                    <a:pt x="5532" y="1581"/>
                  </a:lnTo>
                  <a:lnTo>
                    <a:pt x="5521" y="1559"/>
                  </a:lnTo>
                  <a:cubicBezTo>
                    <a:pt x="5521" y="1547"/>
                    <a:pt x="5521" y="1536"/>
                    <a:pt x="5510" y="1525"/>
                  </a:cubicBezTo>
                  <a:lnTo>
                    <a:pt x="5499" y="1446"/>
                  </a:lnTo>
                  <a:lnTo>
                    <a:pt x="5487" y="1367"/>
                  </a:lnTo>
                  <a:lnTo>
                    <a:pt x="5476" y="1288"/>
                  </a:lnTo>
                  <a:lnTo>
                    <a:pt x="5464" y="1220"/>
                  </a:lnTo>
                  <a:cubicBezTo>
                    <a:pt x="5464" y="1186"/>
                    <a:pt x="5454" y="1152"/>
                    <a:pt x="5454" y="1130"/>
                  </a:cubicBezTo>
                  <a:lnTo>
                    <a:pt x="5454" y="1085"/>
                  </a:lnTo>
                  <a:lnTo>
                    <a:pt x="5454" y="1073"/>
                  </a:lnTo>
                  <a:lnTo>
                    <a:pt x="5454" y="1040"/>
                  </a:lnTo>
                  <a:lnTo>
                    <a:pt x="5442" y="983"/>
                  </a:lnTo>
                  <a:lnTo>
                    <a:pt x="5442" y="882"/>
                  </a:lnTo>
                  <a:cubicBezTo>
                    <a:pt x="5442" y="859"/>
                    <a:pt x="5454" y="836"/>
                    <a:pt x="5454" y="814"/>
                  </a:cubicBezTo>
                  <a:cubicBezTo>
                    <a:pt x="5454" y="791"/>
                    <a:pt x="5464" y="769"/>
                    <a:pt x="5464" y="746"/>
                  </a:cubicBezTo>
                  <a:cubicBezTo>
                    <a:pt x="5476" y="723"/>
                    <a:pt x="5487" y="689"/>
                    <a:pt x="5510" y="667"/>
                  </a:cubicBezTo>
                  <a:cubicBezTo>
                    <a:pt x="5532" y="621"/>
                    <a:pt x="5555" y="576"/>
                    <a:pt x="5566" y="543"/>
                  </a:cubicBezTo>
                  <a:lnTo>
                    <a:pt x="5600" y="509"/>
                  </a:lnTo>
                  <a:lnTo>
                    <a:pt x="5657" y="453"/>
                  </a:lnTo>
                  <a:cubicBezTo>
                    <a:pt x="5690" y="418"/>
                    <a:pt x="5724" y="396"/>
                    <a:pt x="5747" y="373"/>
                  </a:cubicBezTo>
                  <a:cubicBezTo>
                    <a:pt x="5770" y="362"/>
                    <a:pt x="5792" y="350"/>
                    <a:pt x="5803" y="340"/>
                  </a:cubicBezTo>
                  <a:cubicBezTo>
                    <a:pt x="5815" y="340"/>
                    <a:pt x="5826" y="340"/>
                    <a:pt x="5837" y="328"/>
                  </a:cubicBezTo>
                  <a:cubicBezTo>
                    <a:pt x="5860" y="328"/>
                    <a:pt x="5883" y="317"/>
                    <a:pt x="5905" y="305"/>
                  </a:cubicBezTo>
                  <a:cubicBezTo>
                    <a:pt x="5950" y="305"/>
                    <a:pt x="5984" y="294"/>
                    <a:pt x="6006" y="294"/>
                  </a:cubicBezTo>
                  <a:close/>
                  <a:moveTo>
                    <a:pt x="4268" y="3568"/>
                  </a:moveTo>
                  <a:cubicBezTo>
                    <a:pt x="4279" y="3568"/>
                    <a:pt x="4302" y="3579"/>
                    <a:pt x="4313" y="3579"/>
                  </a:cubicBezTo>
                  <a:cubicBezTo>
                    <a:pt x="4325" y="3579"/>
                    <a:pt x="4335" y="3579"/>
                    <a:pt x="4347" y="3591"/>
                  </a:cubicBezTo>
                  <a:cubicBezTo>
                    <a:pt x="4358" y="3591"/>
                    <a:pt x="4370" y="3591"/>
                    <a:pt x="4381" y="3602"/>
                  </a:cubicBezTo>
                  <a:cubicBezTo>
                    <a:pt x="4392" y="3614"/>
                    <a:pt x="4415" y="3624"/>
                    <a:pt x="4437" y="3636"/>
                  </a:cubicBezTo>
                  <a:cubicBezTo>
                    <a:pt x="4448" y="3636"/>
                    <a:pt x="4460" y="3647"/>
                    <a:pt x="4471" y="3659"/>
                  </a:cubicBezTo>
                  <a:lnTo>
                    <a:pt x="4505" y="3692"/>
                  </a:lnTo>
                  <a:cubicBezTo>
                    <a:pt x="4516" y="3715"/>
                    <a:pt x="4528" y="3727"/>
                    <a:pt x="4539" y="3749"/>
                  </a:cubicBezTo>
                  <a:cubicBezTo>
                    <a:pt x="4561" y="3772"/>
                    <a:pt x="4573" y="3794"/>
                    <a:pt x="4584" y="3817"/>
                  </a:cubicBezTo>
                  <a:cubicBezTo>
                    <a:pt x="4606" y="3850"/>
                    <a:pt x="4618" y="3895"/>
                    <a:pt x="4629" y="3930"/>
                  </a:cubicBezTo>
                  <a:cubicBezTo>
                    <a:pt x="4652" y="3986"/>
                    <a:pt x="4663" y="4043"/>
                    <a:pt x="4674" y="4088"/>
                  </a:cubicBezTo>
                  <a:cubicBezTo>
                    <a:pt x="4686" y="4133"/>
                    <a:pt x="4697" y="4178"/>
                    <a:pt x="4697" y="4223"/>
                  </a:cubicBezTo>
                  <a:cubicBezTo>
                    <a:pt x="4697" y="4268"/>
                    <a:pt x="4708" y="4314"/>
                    <a:pt x="4708" y="4359"/>
                  </a:cubicBezTo>
                  <a:lnTo>
                    <a:pt x="4708" y="4460"/>
                  </a:lnTo>
                  <a:cubicBezTo>
                    <a:pt x="4719" y="4550"/>
                    <a:pt x="4719" y="4641"/>
                    <a:pt x="4731" y="4731"/>
                  </a:cubicBezTo>
                  <a:cubicBezTo>
                    <a:pt x="4742" y="4856"/>
                    <a:pt x="4764" y="4979"/>
                    <a:pt x="4787" y="5104"/>
                  </a:cubicBezTo>
                  <a:cubicBezTo>
                    <a:pt x="4810" y="5194"/>
                    <a:pt x="4832" y="5285"/>
                    <a:pt x="4866" y="5363"/>
                  </a:cubicBezTo>
                  <a:lnTo>
                    <a:pt x="4866" y="5375"/>
                  </a:lnTo>
                  <a:cubicBezTo>
                    <a:pt x="4821" y="5307"/>
                    <a:pt x="4764" y="5228"/>
                    <a:pt x="4719" y="5160"/>
                  </a:cubicBezTo>
                  <a:cubicBezTo>
                    <a:pt x="4674" y="5070"/>
                    <a:pt x="4618" y="4991"/>
                    <a:pt x="4561" y="4912"/>
                  </a:cubicBezTo>
                  <a:cubicBezTo>
                    <a:pt x="4505" y="4844"/>
                    <a:pt x="4448" y="4765"/>
                    <a:pt x="4392" y="4686"/>
                  </a:cubicBezTo>
                  <a:cubicBezTo>
                    <a:pt x="4325" y="4607"/>
                    <a:pt x="4268" y="4539"/>
                    <a:pt x="4212" y="4460"/>
                  </a:cubicBezTo>
                  <a:cubicBezTo>
                    <a:pt x="4155" y="4381"/>
                    <a:pt x="4110" y="4314"/>
                    <a:pt x="4054" y="4246"/>
                  </a:cubicBezTo>
                  <a:cubicBezTo>
                    <a:pt x="4042" y="4223"/>
                    <a:pt x="4019" y="4189"/>
                    <a:pt x="4008" y="4166"/>
                  </a:cubicBezTo>
                  <a:cubicBezTo>
                    <a:pt x="4008" y="4156"/>
                    <a:pt x="3997" y="4133"/>
                    <a:pt x="3986" y="4121"/>
                  </a:cubicBezTo>
                  <a:cubicBezTo>
                    <a:pt x="3986" y="4088"/>
                    <a:pt x="3974" y="4065"/>
                    <a:pt x="3963" y="4043"/>
                  </a:cubicBezTo>
                  <a:cubicBezTo>
                    <a:pt x="3963" y="3997"/>
                    <a:pt x="3952" y="3963"/>
                    <a:pt x="3952" y="3930"/>
                  </a:cubicBezTo>
                  <a:lnTo>
                    <a:pt x="3952" y="3862"/>
                  </a:lnTo>
                  <a:lnTo>
                    <a:pt x="3952" y="3828"/>
                  </a:lnTo>
                  <a:cubicBezTo>
                    <a:pt x="3963" y="3817"/>
                    <a:pt x="3963" y="3805"/>
                    <a:pt x="3963" y="3794"/>
                  </a:cubicBezTo>
                  <a:cubicBezTo>
                    <a:pt x="3974" y="3783"/>
                    <a:pt x="3974" y="3760"/>
                    <a:pt x="3986" y="3749"/>
                  </a:cubicBezTo>
                  <a:cubicBezTo>
                    <a:pt x="3986" y="3737"/>
                    <a:pt x="3997" y="3715"/>
                    <a:pt x="4008" y="3704"/>
                  </a:cubicBezTo>
                  <a:cubicBezTo>
                    <a:pt x="4019" y="3692"/>
                    <a:pt x="4019" y="3681"/>
                    <a:pt x="4031" y="3681"/>
                  </a:cubicBezTo>
                  <a:lnTo>
                    <a:pt x="4064" y="3647"/>
                  </a:lnTo>
                  <a:lnTo>
                    <a:pt x="4099" y="3614"/>
                  </a:lnTo>
                  <a:cubicBezTo>
                    <a:pt x="4110" y="3614"/>
                    <a:pt x="4121" y="3602"/>
                    <a:pt x="4132" y="3602"/>
                  </a:cubicBezTo>
                  <a:cubicBezTo>
                    <a:pt x="4144" y="3591"/>
                    <a:pt x="4155" y="3591"/>
                    <a:pt x="4155" y="3579"/>
                  </a:cubicBezTo>
                  <a:lnTo>
                    <a:pt x="4189" y="3579"/>
                  </a:lnTo>
                  <a:cubicBezTo>
                    <a:pt x="4200" y="3579"/>
                    <a:pt x="4212" y="3568"/>
                    <a:pt x="4223" y="3568"/>
                  </a:cubicBezTo>
                  <a:close/>
                  <a:moveTo>
                    <a:pt x="8513" y="5002"/>
                  </a:moveTo>
                  <a:lnTo>
                    <a:pt x="8513" y="5014"/>
                  </a:lnTo>
                  <a:cubicBezTo>
                    <a:pt x="8524" y="5014"/>
                    <a:pt x="8524" y="5024"/>
                    <a:pt x="8524" y="5024"/>
                  </a:cubicBezTo>
                  <a:lnTo>
                    <a:pt x="8535" y="5036"/>
                  </a:lnTo>
                  <a:cubicBezTo>
                    <a:pt x="8547" y="5047"/>
                    <a:pt x="8547" y="5059"/>
                    <a:pt x="8558" y="5070"/>
                  </a:cubicBezTo>
                  <a:cubicBezTo>
                    <a:pt x="8558" y="5081"/>
                    <a:pt x="8570" y="5092"/>
                    <a:pt x="8570" y="5115"/>
                  </a:cubicBezTo>
                  <a:cubicBezTo>
                    <a:pt x="8580" y="5126"/>
                    <a:pt x="8580" y="5137"/>
                    <a:pt x="8580" y="5149"/>
                  </a:cubicBezTo>
                  <a:cubicBezTo>
                    <a:pt x="8580" y="5160"/>
                    <a:pt x="8592" y="5182"/>
                    <a:pt x="8592" y="5194"/>
                  </a:cubicBezTo>
                  <a:lnTo>
                    <a:pt x="8592" y="5250"/>
                  </a:lnTo>
                  <a:cubicBezTo>
                    <a:pt x="8592" y="5273"/>
                    <a:pt x="8580" y="5295"/>
                    <a:pt x="8580" y="5307"/>
                  </a:cubicBezTo>
                  <a:cubicBezTo>
                    <a:pt x="8570" y="5352"/>
                    <a:pt x="8558" y="5386"/>
                    <a:pt x="8547" y="5431"/>
                  </a:cubicBezTo>
                  <a:cubicBezTo>
                    <a:pt x="8535" y="5476"/>
                    <a:pt x="8513" y="5510"/>
                    <a:pt x="8490" y="5555"/>
                  </a:cubicBezTo>
                  <a:cubicBezTo>
                    <a:pt x="8457" y="5623"/>
                    <a:pt x="8422" y="5679"/>
                    <a:pt x="8377" y="5736"/>
                  </a:cubicBezTo>
                  <a:lnTo>
                    <a:pt x="8332" y="5804"/>
                  </a:lnTo>
                  <a:lnTo>
                    <a:pt x="8287" y="5872"/>
                  </a:lnTo>
                  <a:cubicBezTo>
                    <a:pt x="8276" y="5872"/>
                    <a:pt x="8276" y="5860"/>
                    <a:pt x="8276" y="5860"/>
                  </a:cubicBezTo>
                  <a:cubicBezTo>
                    <a:pt x="8253" y="5837"/>
                    <a:pt x="8242" y="5815"/>
                    <a:pt x="8219" y="5792"/>
                  </a:cubicBezTo>
                  <a:lnTo>
                    <a:pt x="8208" y="5781"/>
                  </a:lnTo>
                  <a:cubicBezTo>
                    <a:pt x="8196" y="5770"/>
                    <a:pt x="8186" y="5759"/>
                    <a:pt x="8174" y="5736"/>
                  </a:cubicBezTo>
                  <a:cubicBezTo>
                    <a:pt x="8163" y="5724"/>
                    <a:pt x="8163" y="5714"/>
                    <a:pt x="8151" y="5702"/>
                  </a:cubicBezTo>
                  <a:cubicBezTo>
                    <a:pt x="8140" y="5691"/>
                    <a:pt x="8140" y="5668"/>
                    <a:pt x="8129" y="5657"/>
                  </a:cubicBezTo>
                  <a:cubicBezTo>
                    <a:pt x="8129" y="5646"/>
                    <a:pt x="8129" y="5623"/>
                    <a:pt x="8118" y="5611"/>
                  </a:cubicBezTo>
                  <a:lnTo>
                    <a:pt x="8118" y="5566"/>
                  </a:lnTo>
                  <a:lnTo>
                    <a:pt x="8118" y="5521"/>
                  </a:lnTo>
                  <a:lnTo>
                    <a:pt x="8118" y="5465"/>
                  </a:lnTo>
                  <a:cubicBezTo>
                    <a:pt x="8129" y="5443"/>
                    <a:pt x="8129" y="5431"/>
                    <a:pt x="8140" y="5408"/>
                  </a:cubicBezTo>
                  <a:cubicBezTo>
                    <a:pt x="8151" y="5386"/>
                    <a:pt x="8163" y="5363"/>
                    <a:pt x="8174" y="5330"/>
                  </a:cubicBezTo>
                  <a:cubicBezTo>
                    <a:pt x="8186" y="5295"/>
                    <a:pt x="8208" y="5273"/>
                    <a:pt x="8219" y="5239"/>
                  </a:cubicBezTo>
                  <a:cubicBezTo>
                    <a:pt x="8242" y="5217"/>
                    <a:pt x="8264" y="5194"/>
                    <a:pt x="8287" y="5160"/>
                  </a:cubicBezTo>
                  <a:cubicBezTo>
                    <a:pt x="8321" y="5126"/>
                    <a:pt x="8355" y="5092"/>
                    <a:pt x="8389" y="5070"/>
                  </a:cubicBezTo>
                  <a:lnTo>
                    <a:pt x="8400" y="5059"/>
                  </a:lnTo>
                  <a:cubicBezTo>
                    <a:pt x="8411" y="5036"/>
                    <a:pt x="8434" y="5024"/>
                    <a:pt x="8457" y="5014"/>
                  </a:cubicBezTo>
                  <a:cubicBezTo>
                    <a:pt x="8457" y="5002"/>
                    <a:pt x="8467" y="5002"/>
                    <a:pt x="8467" y="5002"/>
                  </a:cubicBezTo>
                  <a:close/>
                  <a:moveTo>
                    <a:pt x="9969" y="4799"/>
                  </a:moveTo>
                  <a:lnTo>
                    <a:pt x="9969" y="4810"/>
                  </a:lnTo>
                  <a:lnTo>
                    <a:pt x="9992" y="4821"/>
                  </a:lnTo>
                  <a:lnTo>
                    <a:pt x="10003" y="4833"/>
                  </a:lnTo>
                  <a:cubicBezTo>
                    <a:pt x="10015" y="4844"/>
                    <a:pt x="10015" y="4844"/>
                    <a:pt x="10015" y="4856"/>
                  </a:cubicBezTo>
                  <a:cubicBezTo>
                    <a:pt x="10025" y="4866"/>
                    <a:pt x="10037" y="4878"/>
                    <a:pt x="10037" y="4889"/>
                  </a:cubicBezTo>
                  <a:cubicBezTo>
                    <a:pt x="10048" y="4912"/>
                    <a:pt x="10060" y="4923"/>
                    <a:pt x="10060" y="4946"/>
                  </a:cubicBezTo>
                  <a:cubicBezTo>
                    <a:pt x="10071" y="4968"/>
                    <a:pt x="10082" y="5002"/>
                    <a:pt x="10093" y="5036"/>
                  </a:cubicBezTo>
                  <a:cubicBezTo>
                    <a:pt x="10105" y="5115"/>
                    <a:pt x="10116" y="5205"/>
                    <a:pt x="10116" y="5295"/>
                  </a:cubicBezTo>
                  <a:cubicBezTo>
                    <a:pt x="10127" y="5352"/>
                    <a:pt x="10127" y="5408"/>
                    <a:pt x="10127" y="5465"/>
                  </a:cubicBezTo>
                  <a:cubicBezTo>
                    <a:pt x="10116" y="5510"/>
                    <a:pt x="10105" y="5566"/>
                    <a:pt x="10105" y="5611"/>
                  </a:cubicBezTo>
                  <a:lnTo>
                    <a:pt x="10093" y="5634"/>
                  </a:lnTo>
                  <a:lnTo>
                    <a:pt x="10093" y="5646"/>
                  </a:lnTo>
                  <a:cubicBezTo>
                    <a:pt x="10082" y="5691"/>
                    <a:pt x="10071" y="5724"/>
                    <a:pt x="10060" y="5759"/>
                  </a:cubicBezTo>
                  <a:cubicBezTo>
                    <a:pt x="10048" y="5792"/>
                    <a:pt x="10037" y="5837"/>
                    <a:pt x="10025" y="5872"/>
                  </a:cubicBezTo>
                  <a:lnTo>
                    <a:pt x="10025" y="5882"/>
                  </a:lnTo>
                  <a:lnTo>
                    <a:pt x="10003" y="5962"/>
                  </a:lnTo>
                  <a:lnTo>
                    <a:pt x="9992" y="5962"/>
                  </a:lnTo>
                  <a:lnTo>
                    <a:pt x="9980" y="6007"/>
                  </a:lnTo>
                  <a:lnTo>
                    <a:pt x="9913" y="6176"/>
                  </a:lnTo>
                  <a:lnTo>
                    <a:pt x="9879" y="6278"/>
                  </a:lnTo>
                  <a:lnTo>
                    <a:pt x="9857" y="6334"/>
                  </a:lnTo>
                  <a:lnTo>
                    <a:pt x="9857" y="6311"/>
                  </a:lnTo>
                  <a:lnTo>
                    <a:pt x="9857" y="6301"/>
                  </a:lnTo>
                  <a:cubicBezTo>
                    <a:pt x="9834" y="6143"/>
                    <a:pt x="9822" y="5973"/>
                    <a:pt x="9800" y="5815"/>
                  </a:cubicBezTo>
                  <a:cubicBezTo>
                    <a:pt x="9789" y="5792"/>
                    <a:pt x="9789" y="5759"/>
                    <a:pt x="9777" y="5724"/>
                  </a:cubicBezTo>
                  <a:cubicBezTo>
                    <a:pt x="9766" y="5679"/>
                    <a:pt x="9766" y="5646"/>
                    <a:pt x="9754" y="5601"/>
                  </a:cubicBezTo>
                  <a:cubicBezTo>
                    <a:pt x="9744" y="5510"/>
                    <a:pt x="9732" y="5431"/>
                    <a:pt x="9732" y="5363"/>
                  </a:cubicBezTo>
                  <a:cubicBezTo>
                    <a:pt x="9732" y="5295"/>
                    <a:pt x="9721" y="5250"/>
                    <a:pt x="9732" y="5194"/>
                  </a:cubicBezTo>
                  <a:cubicBezTo>
                    <a:pt x="9732" y="5149"/>
                    <a:pt x="9732" y="5115"/>
                    <a:pt x="9744" y="5081"/>
                  </a:cubicBezTo>
                  <a:cubicBezTo>
                    <a:pt x="9744" y="5059"/>
                    <a:pt x="9754" y="5024"/>
                    <a:pt x="9766" y="5002"/>
                  </a:cubicBezTo>
                  <a:cubicBezTo>
                    <a:pt x="9777" y="4979"/>
                    <a:pt x="9777" y="4957"/>
                    <a:pt x="9789" y="4934"/>
                  </a:cubicBezTo>
                  <a:cubicBezTo>
                    <a:pt x="9800" y="4923"/>
                    <a:pt x="9811" y="4901"/>
                    <a:pt x="9822" y="4889"/>
                  </a:cubicBezTo>
                  <a:cubicBezTo>
                    <a:pt x="9834" y="4878"/>
                    <a:pt x="9845" y="4866"/>
                    <a:pt x="9845" y="4844"/>
                  </a:cubicBezTo>
                  <a:cubicBezTo>
                    <a:pt x="9857" y="4844"/>
                    <a:pt x="9867" y="4833"/>
                    <a:pt x="9879" y="4821"/>
                  </a:cubicBezTo>
                  <a:lnTo>
                    <a:pt x="9890" y="4810"/>
                  </a:lnTo>
                  <a:cubicBezTo>
                    <a:pt x="9902" y="4810"/>
                    <a:pt x="9902" y="4799"/>
                    <a:pt x="9902" y="4799"/>
                  </a:cubicBezTo>
                  <a:close/>
                  <a:moveTo>
                    <a:pt x="13266" y="4675"/>
                  </a:moveTo>
                  <a:cubicBezTo>
                    <a:pt x="13289" y="4675"/>
                    <a:pt x="13322" y="4686"/>
                    <a:pt x="13345" y="4686"/>
                  </a:cubicBezTo>
                  <a:cubicBezTo>
                    <a:pt x="13356" y="4686"/>
                    <a:pt x="13379" y="4697"/>
                    <a:pt x="13390" y="4697"/>
                  </a:cubicBezTo>
                  <a:cubicBezTo>
                    <a:pt x="13412" y="4708"/>
                    <a:pt x="13424" y="4708"/>
                    <a:pt x="13435" y="4720"/>
                  </a:cubicBezTo>
                  <a:cubicBezTo>
                    <a:pt x="13458" y="4731"/>
                    <a:pt x="13469" y="4731"/>
                    <a:pt x="13480" y="4743"/>
                  </a:cubicBezTo>
                  <a:cubicBezTo>
                    <a:pt x="13492" y="4753"/>
                    <a:pt x="13514" y="4765"/>
                    <a:pt x="13525" y="4776"/>
                  </a:cubicBezTo>
                  <a:lnTo>
                    <a:pt x="13570" y="4821"/>
                  </a:lnTo>
                  <a:cubicBezTo>
                    <a:pt x="13593" y="4844"/>
                    <a:pt x="13605" y="4856"/>
                    <a:pt x="13616" y="4878"/>
                  </a:cubicBezTo>
                  <a:cubicBezTo>
                    <a:pt x="13627" y="4901"/>
                    <a:pt x="13650" y="4923"/>
                    <a:pt x="13661" y="4957"/>
                  </a:cubicBezTo>
                  <a:cubicBezTo>
                    <a:pt x="13672" y="4979"/>
                    <a:pt x="13683" y="5014"/>
                    <a:pt x="13695" y="5047"/>
                  </a:cubicBezTo>
                  <a:cubicBezTo>
                    <a:pt x="13706" y="5092"/>
                    <a:pt x="13718" y="5126"/>
                    <a:pt x="13728" y="5172"/>
                  </a:cubicBezTo>
                  <a:cubicBezTo>
                    <a:pt x="13740" y="5205"/>
                    <a:pt x="13740" y="5239"/>
                    <a:pt x="13740" y="5273"/>
                  </a:cubicBezTo>
                  <a:lnTo>
                    <a:pt x="13740" y="5397"/>
                  </a:lnTo>
                  <a:cubicBezTo>
                    <a:pt x="13740" y="5420"/>
                    <a:pt x="13740" y="5443"/>
                    <a:pt x="13728" y="5476"/>
                  </a:cubicBezTo>
                  <a:cubicBezTo>
                    <a:pt x="13728" y="5510"/>
                    <a:pt x="13718" y="5544"/>
                    <a:pt x="13706" y="5589"/>
                  </a:cubicBezTo>
                  <a:cubicBezTo>
                    <a:pt x="13683" y="5623"/>
                    <a:pt x="13672" y="5646"/>
                    <a:pt x="13661" y="5679"/>
                  </a:cubicBezTo>
                  <a:cubicBezTo>
                    <a:pt x="13638" y="5714"/>
                    <a:pt x="13627" y="5747"/>
                    <a:pt x="13605" y="5781"/>
                  </a:cubicBezTo>
                  <a:cubicBezTo>
                    <a:pt x="13582" y="5815"/>
                    <a:pt x="13560" y="5849"/>
                    <a:pt x="13525" y="5872"/>
                  </a:cubicBezTo>
                  <a:cubicBezTo>
                    <a:pt x="13503" y="5905"/>
                    <a:pt x="13469" y="5939"/>
                    <a:pt x="13435" y="5962"/>
                  </a:cubicBezTo>
                  <a:cubicBezTo>
                    <a:pt x="13402" y="5995"/>
                    <a:pt x="13367" y="6030"/>
                    <a:pt x="13322" y="6052"/>
                  </a:cubicBezTo>
                  <a:cubicBezTo>
                    <a:pt x="13277" y="6075"/>
                    <a:pt x="13232" y="6108"/>
                    <a:pt x="13198" y="6131"/>
                  </a:cubicBezTo>
                  <a:cubicBezTo>
                    <a:pt x="13153" y="6143"/>
                    <a:pt x="13108" y="6165"/>
                    <a:pt x="13063" y="6188"/>
                  </a:cubicBezTo>
                  <a:cubicBezTo>
                    <a:pt x="13018" y="6210"/>
                    <a:pt x="12973" y="6221"/>
                    <a:pt x="12927" y="6244"/>
                  </a:cubicBezTo>
                  <a:cubicBezTo>
                    <a:pt x="12837" y="6266"/>
                    <a:pt x="12769" y="6289"/>
                    <a:pt x="12702" y="6301"/>
                  </a:cubicBezTo>
                  <a:cubicBezTo>
                    <a:pt x="12645" y="6311"/>
                    <a:pt x="12589" y="6323"/>
                    <a:pt x="12532" y="6323"/>
                  </a:cubicBezTo>
                  <a:lnTo>
                    <a:pt x="12453" y="6334"/>
                  </a:lnTo>
                  <a:cubicBezTo>
                    <a:pt x="12385" y="6346"/>
                    <a:pt x="12318" y="6357"/>
                    <a:pt x="12261" y="6368"/>
                  </a:cubicBezTo>
                  <a:lnTo>
                    <a:pt x="12160" y="6379"/>
                  </a:lnTo>
                  <a:cubicBezTo>
                    <a:pt x="12092" y="6391"/>
                    <a:pt x="12002" y="6402"/>
                    <a:pt x="11911" y="6414"/>
                  </a:cubicBezTo>
                  <a:lnTo>
                    <a:pt x="11877" y="6424"/>
                  </a:lnTo>
                  <a:cubicBezTo>
                    <a:pt x="11844" y="6424"/>
                    <a:pt x="11809" y="6436"/>
                    <a:pt x="11776" y="6436"/>
                  </a:cubicBezTo>
                  <a:cubicBezTo>
                    <a:pt x="11719" y="6447"/>
                    <a:pt x="11674" y="6459"/>
                    <a:pt x="11618" y="6470"/>
                  </a:cubicBezTo>
                  <a:lnTo>
                    <a:pt x="11595" y="6470"/>
                  </a:lnTo>
                  <a:cubicBezTo>
                    <a:pt x="11583" y="6470"/>
                    <a:pt x="11583" y="6470"/>
                    <a:pt x="11573" y="6481"/>
                  </a:cubicBezTo>
                  <a:cubicBezTo>
                    <a:pt x="11629" y="6379"/>
                    <a:pt x="11674" y="6278"/>
                    <a:pt x="11731" y="6176"/>
                  </a:cubicBezTo>
                  <a:lnTo>
                    <a:pt x="11809" y="6007"/>
                  </a:lnTo>
                  <a:cubicBezTo>
                    <a:pt x="11922" y="5804"/>
                    <a:pt x="12047" y="5566"/>
                    <a:pt x="12193" y="5363"/>
                  </a:cubicBezTo>
                  <a:cubicBezTo>
                    <a:pt x="12250" y="5262"/>
                    <a:pt x="12318" y="5194"/>
                    <a:pt x="12374" y="5115"/>
                  </a:cubicBezTo>
                  <a:cubicBezTo>
                    <a:pt x="12419" y="5059"/>
                    <a:pt x="12476" y="5014"/>
                    <a:pt x="12521" y="4979"/>
                  </a:cubicBezTo>
                  <a:cubicBezTo>
                    <a:pt x="12554" y="4934"/>
                    <a:pt x="12599" y="4901"/>
                    <a:pt x="12645" y="4878"/>
                  </a:cubicBezTo>
                  <a:cubicBezTo>
                    <a:pt x="12690" y="4844"/>
                    <a:pt x="12735" y="4810"/>
                    <a:pt x="12792" y="4788"/>
                  </a:cubicBezTo>
                  <a:cubicBezTo>
                    <a:pt x="12848" y="4765"/>
                    <a:pt x="12893" y="4743"/>
                    <a:pt x="12938" y="4731"/>
                  </a:cubicBezTo>
                  <a:cubicBezTo>
                    <a:pt x="12983" y="4708"/>
                    <a:pt x="13040" y="4697"/>
                    <a:pt x="13085" y="4686"/>
                  </a:cubicBezTo>
                  <a:cubicBezTo>
                    <a:pt x="13108" y="4686"/>
                    <a:pt x="13141" y="4675"/>
                    <a:pt x="13164" y="4675"/>
                  </a:cubicBezTo>
                  <a:close/>
                  <a:moveTo>
                    <a:pt x="12137" y="8795"/>
                  </a:moveTo>
                  <a:cubicBezTo>
                    <a:pt x="12160" y="8795"/>
                    <a:pt x="12170" y="8807"/>
                    <a:pt x="12193" y="8807"/>
                  </a:cubicBezTo>
                  <a:cubicBezTo>
                    <a:pt x="12216" y="8807"/>
                    <a:pt x="12238" y="8807"/>
                    <a:pt x="12273" y="8818"/>
                  </a:cubicBezTo>
                  <a:cubicBezTo>
                    <a:pt x="12295" y="8818"/>
                    <a:pt x="12318" y="8830"/>
                    <a:pt x="12351" y="8840"/>
                  </a:cubicBezTo>
                  <a:cubicBezTo>
                    <a:pt x="12374" y="8840"/>
                    <a:pt x="12396" y="8852"/>
                    <a:pt x="12419" y="8863"/>
                  </a:cubicBezTo>
                  <a:cubicBezTo>
                    <a:pt x="12441" y="8875"/>
                    <a:pt x="12453" y="8886"/>
                    <a:pt x="12476" y="8897"/>
                  </a:cubicBezTo>
                  <a:cubicBezTo>
                    <a:pt x="12498" y="8908"/>
                    <a:pt x="12509" y="8931"/>
                    <a:pt x="12532" y="8942"/>
                  </a:cubicBezTo>
                  <a:lnTo>
                    <a:pt x="12577" y="8988"/>
                  </a:lnTo>
                  <a:cubicBezTo>
                    <a:pt x="12589" y="8998"/>
                    <a:pt x="12599" y="9021"/>
                    <a:pt x="12611" y="9033"/>
                  </a:cubicBezTo>
                  <a:cubicBezTo>
                    <a:pt x="12634" y="9066"/>
                    <a:pt x="12645" y="9089"/>
                    <a:pt x="12667" y="9123"/>
                  </a:cubicBezTo>
                  <a:cubicBezTo>
                    <a:pt x="12679" y="9156"/>
                    <a:pt x="12702" y="9202"/>
                    <a:pt x="12712" y="9236"/>
                  </a:cubicBezTo>
                  <a:cubicBezTo>
                    <a:pt x="12724" y="9269"/>
                    <a:pt x="12735" y="9304"/>
                    <a:pt x="12735" y="9326"/>
                  </a:cubicBezTo>
                  <a:cubicBezTo>
                    <a:pt x="12747" y="9349"/>
                    <a:pt x="12747" y="9360"/>
                    <a:pt x="12747" y="9382"/>
                  </a:cubicBezTo>
                  <a:lnTo>
                    <a:pt x="12747" y="9439"/>
                  </a:lnTo>
                  <a:cubicBezTo>
                    <a:pt x="12747" y="9462"/>
                    <a:pt x="12735" y="9495"/>
                    <a:pt x="12735" y="9518"/>
                  </a:cubicBezTo>
                  <a:cubicBezTo>
                    <a:pt x="12724" y="9552"/>
                    <a:pt x="12724" y="9575"/>
                    <a:pt x="12712" y="9608"/>
                  </a:cubicBezTo>
                  <a:cubicBezTo>
                    <a:pt x="12702" y="9631"/>
                    <a:pt x="12690" y="9653"/>
                    <a:pt x="12679" y="9688"/>
                  </a:cubicBezTo>
                  <a:cubicBezTo>
                    <a:pt x="12667" y="9698"/>
                    <a:pt x="12656" y="9721"/>
                    <a:pt x="12645" y="9744"/>
                  </a:cubicBezTo>
                  <a:cubicBezTo>
                    <a:pt x="12634" y="9755"/>
                    <a:pt x="12634" y="9766"/>
                    <a:pt x="12622" y="9778"/>
                  </a:cubicBezTo>
                  <a:lnTo>
                    <a:pt x="12589" y="9811"/>
                  </a:lnTo>
                  <a:cubicBezTo>
                    <a:pt x="12577" y="9811"/>
                    <a:pt x="12566" y="9823"/>
                    <a:pt x="12554" y="9834"/>
                  </a:cubicBezTo>
                  <a:cubicBezTo>
                    <a:pt x="12544" y="9846"/>
                    <a:pt x="12521" y="9846"/>
                    <a:pt x="12509" y="9856"/>
                  </a:cubicBezTo>
                  <a:cubicBezTo>
                    <a:pt x="12487" y="9868"/>
                    <a:pt x="12464" y="9879"/>
                    <a:pt x="12441" y="9879"/>
                  </a:cubicBezTo>
                  <a:cubicBezTo>
                    <a:pt x="12408" y="9902"/>
                    <a:pt x="12363" y="9913"/>
                    <a:pt x="12318" y="9913"/>
                  </a:cubicBezTo>
                  <a:cubicBezTo>
                    <a:pt x="12283" y="9924"/>
                    <a:pt x="12238" y="9936"/>
                    <a:pt x="12193" y="9936"/>
                  </a:cubicBezTo>
                  <a:lnTo>
                    <a:pt x="12069" y="9936"/>
                  </a:lnTo>
                  <a:cubicBezTo>
                    <a:pt x="11990" y="9924"/>
                    <a:pt x="11922" y="9924"/>
                    <a:pt x="11854" y="9902"/>
                  </a:cubicBezTo>
                  <a:cubicBezTo>
                    <a:pt x="11764" y="9891"/>
                    <a:pt x="11674" y="9868"/>
                    <a:pt x="11583" y="9834"/>
                  </a:cubicBezTo>
                  <a:lnTo>
                    <a:pt x="11550" y="9823"/>
                  </a:lnTo>
                  <a:cubicBezTo>
                    <a:pt x="11516" y="9823"/>
                    <a:pt x="11493" y="9811"/>
                    <a:pt x="11471" y="9800"/>
                  </a:cubicBezTo>
                  <a:lnTo>
                    <a:pt x="11425" y="9789"/>
                  </a:lnTo>
                  <a:cubicBezTo>
                    <a:pt x="11392" y="9778"/>
                    <a:pt x="11369" y="9778"/>
                    <a:pt x="11347" y="9766"/>
                  </a:cubicBezTo>
                  <a:lnTo>
                    <a:pt x="11324" y="9755"/>
                  </a:lnTo>
                  <a:cubicBezTo>
                    <a:pt x="11302" y="9755"/>
                    <a:pt x="11279" y="9744"/>
                    <a:pt x="11256" y="9733"/>
                  </a:cubicBezTo>
                  <a:cubicBezTo>
                    <a:pt x="11200" y="9721"/>
                    <a:pt x="11154" y="9698"/>
                    <a:pt x="11098" y="9676"/>
                  </a:cubicBezTo>
                  <a:lnTo>
                    <a:pt x="11087" y="9676"/>
                  </a:lnTo>
                  <a:lnTo>
                    <a:pt x="11053" y="9665"/>
                  </a:lnTo>
                  <a:lnTo>
                    <a:pt x="11042" y="9665"/>
                  </a:lnTo>
                  <a:lnTo>
                    <a:pt x="11042" y="9653"/>
                  </a:lnTo>
                  <a:cubicBezTo>
                    <a:pt x="11019" y="9653"/>
                    <a:pt x="11008" y="9642"/>
                    <a:pt x="10996" y="9642"/>
                  </a:cubicBezTo>
                  <a:lnTo>
                    <a:pt x="10986" y="9642"/>
                  </a:lnTo>
                  <a:lnTo>
                    <a:pt x="10951" y="9631"/>
                  </a:lnTo>
                  <a:lnTo>
                    <a:pt x="10940" y="9620"/>
                  </a:lnTo>
                  <a:lnTo>
                    <a:pt x="10918" y="9620"/>
                  </a:lnTo>
                  <a:cubicBezTo>
                    <a:pt x="10850" y="9585"/>
                    <a:pt x="10771" y="9563"/>
                    <a:pt x="10715" y="9529"/>
                  </a:cubicBezTo>
                  <a:lnTo>
                    <a:pt x="10647" y="9495"/>
                  </a:lnTo>
                  <a:cubicBezTo>
                    <a:pt x="10613" y="9484"/>
                    <a:pt x="10590" y="9473"/>
                    <a:pt x="10567" y="9462"/>
                  </a:cubicBezTo>
                  <a:lnTo>
                    <a:pt x="10602" y="9462"/>
                  </a:lnTo>
                  <a:cubicBezTo>
                    <a:pt x="10658" y="9462"/>
                    <a:pt x="10703" y="9450"/>
                    <a:pt x="10760" y="9450"/>
                  </a:cubicBezTo>
                  <a:cubicBezTo>
                    <a:pt x="10805" y="9450"/>
                    <a:pt x="10873" y="9439"/>
                    <a:pt x="10929" y="9417"/>
                  </a:cubicBezTo>
                  <a:cubicBezTo>
                    <a:pt x="10974" y="9394"/>
                    <a:pt x="11031" y="9360"/>
                    <a:pt x="11076" y="9326"/>
                  </a:cubicBezTo>
                  <a:cubicBezTo>
                    <a:pt x="11109" y="9292"/>
                    <a:pt x="11144" y="9269"/>
                    <a:pt x="11177" y="9247"/>
                  </a:cubicBezTo>
                  <a:cubicBezTo>
                    <a:pt x="11200" y="9224"/>
                    <a:pt x="11222" y="9213"/>
                    <a:pt x="11245" y="9191"/>
                  </a:cubicBezTo>
                  <a:cubicBezTo>
                    <a:pt x="11312" y="9134"/>
                    <a:pt x="11392" y="9089"/>
                    <a:pt x="11460" y="9044"/>
                  </a:cubicBezTo>
                  <a:cubicBezTo>
                    <a:pt x="11527" y="8998"/>
                    <a:pt x="11595" y="8953"/>
                    <a:pt x="11651" y="8931"/>
                  </a:cubicBezTo>
                  <a:cubicBezTo>
                    <a:pt x="11708" y="8897"/>
                    <a:pt x="11764" y="8875"/>
                    <a:pt x="11821" y="8863"/>
                  </a:cubicBezTo>
                  <a:cubicBezTo>
                    <a:pt x="11866" y="8840"/>
                    <a:pt x="11911" y="8830"/>
                    <a:pt x="11956" y="8818"/>
                  </a:cubicBezTo>
                  <a:cubicBezTo>
                    <a:pt x="12002" y="8807"/>
                    <a:pt x="12047" y="8807"/>
                    <a:pt x="12092" y="8807"/>
                  </a:cubicBezTo>
                  <a:cubicBezTo>
                    <a:pt x="12103" y="8807"/>
                    <a:pt x="12125" y="8795"/>
                    <a:pt x="12137" y="8795"/>
                  </a:cubicBezTo>
                  <a:close/>
                  <a:moveTo>
                    <a:pt x="2913" y="11619"/>
                  </a:moveTo>
                  <a:cubicBezTo>
                    <a:pt x="2914" y="11629"/>
                    <a:pt x="2925" y="11629"/>
                    <a:pt x="2925" y="11629"/>
                  </a:cubicBezTo>
                  <a:cubicBezTo>
                    <a:pt x="2921" y="11626"/>
                    <a:pt x="2917" y="11623"/>
                    <a:pt x="2913" y="11619"/>
                  </a:cubicBezTo>
                  <a:close/>
                  <a:moveTo>
                    <a:pt x="5499" y="10410"/>
                  </a:moveTo>
                  <a:cubicBezTo>
                    <a:pt x="5510" y="10410"/>
                    <a:pt x="5521" y="10410"/>
                    <a:pt x="5532" y="10421"/>
                  </a:cubicBezTo>
                  <a:lnTo>
                    <a:pt x="5544" y="10421"/>
                  </a:lnTo>
                  <a:lnTo>
                    <a:pt x="5555" y="10433"/>
                  </a:lnTo>
                  <a:lnTo>
                    <a:pt x="5566" y="10433"/>
                  </a:lnTo>
                  <a:cubicBezTo>
                    <a:pt x="5566" y="10444"/>
                    <a:pt x="5577" y="10444"/>
                    <a:pt x="5577" y="10455"/>
                  </a:cubicBezTo>
                  <a:cubicBezTo>
                    <a:pt x="5589" y="10455"/>
                    <a:pt x="5589" y="10466"/>
                    <a:pt x="5600" y="10478"/>
                  </a:cubicBezTo>
                  <a:cubicBezTo>
                    <a:pt x="5600" y="10478"/>
                    <a:pt x="5600" y="10489"/>
                    <a:pt x="5612" y="10500"/>
                  </a:cubicBezTo>
                  <a:cubicBezTo>
                    <a:pt x="5622" y="10511"/>
                    <a:pt x="5622" y="10534"/>
                    <a:pt x="5634" y="10546"/>
                  </a:cubicBezTo>
                  <a:cubicBezTo>
                    <a:pt x="5645" y="10579"/>
                    <a:pt x="5645" y="10613"/>
                    <a:pt x="5657" y="10647"/>
                  </a:cubicBezTo>
                  <a:cubicBezTo>
                    <a:pt x="5668" y="10704"/>
                    <a:pt x="5679" y="10760"/>
                    <a:pt x="5679" y="10817"/>
                  </a:cubicBezTo>
                  <a:lnTo>
                    <a:pt x="5679" y="10827"/>
                  </a:lnTo>
                  <a:lnTo>
                    <a:pt x="5679" y="10850"/>
                  </a:lnTo>
                  <a:cubicBezTo>
                    <a:pt x="5690" y="10907"/>
                    <a:pt x="5690" y="10952"/>
                    <a:pt x="5690" y="10997"/>
                  </a:cubicBezTo>
                  <a:cubicBezTo>
                    <a:pt x="5690" y="11053"/>
                    <a:pt x="5679" y="11121"/>
                    <a:pt x="5679" y="11178"/>
                  </a:cubicBezTo>
                  <a:cubicBezTo>
                    <a:pt x="5679" y="11246"/>
                    <a:pt x="5668" y="11313"/>
                    <a:pt x="5657" y="11358"/>
                  </a:cubicBezTo>
                  <a:cubicBezTo>
                    <a:pt x="5657" y="11404"/>
                    <a:pt x="5645" y="11460"/>
                    <a:pt x="5634" y="11505"/>
                  </a:cubicBezTo>
                  <a:lnTo>
                    <a:pt x="5634" y="11539"/>
                  </a:lnTo>
                  <a:lnTo>
                    <a:pt x="5622" y="11584"/>
                  </a:lnTo>
                  <a:cubicBezTo>
                    <a:pt x="5622" y="11607"/>
                    <a:pt x="5612" y="11629"/>
                    <a:pt x="5612" y="11652"/>
                  </a:cubicBezTo>
                  <a:cubicBezTo>
                    <a:pt x="5589" y="11742"/>
                    <a:pt x="5555" y="11843"/>
                    <a:pt x="5532" y="11934"/>
                  </a:cubicBezTo>
                  <a:cubicBezTo>
                    <a:pt x="5510" y="12013"/>
                    <a:pt x="5487" y="12081"/>
                    <a:pt x="5464" y="12160"/>
                  </a:cubicBezTo>
                  <a:cubicBezTo>
                    <a:pt x="5454" y="12092"/>
                    <a:pt x="5431" y="12024"/>
                    <a:pt x="5408" y="11956"/>
                  </a:cubicBezTo>
                  <a:cubicBezTo>
                    <a:pt x="5408" y="11923"/>
                    <a:pt x="5397" y="11889"/>
                    <a:pt x="5386" y="11855"/>
                  </a:cubicBezTo>
                  <a:cubicBezTo>
                    <a:pt x="5363" y="11765"/>
                    <a:pt x="5341" y="11663"/>
                    <a:pt x="5318" y="11572"/>
                  </a:cubicBezTo>
                  <a:cubicBezTo>
                    <a:pt x="5284" y="11449"/>
                    <a:pt x="5261" y="11347"/>
                    <a:pt x="5228" y="11256"/>
                  </a:cubicBezTo>
                  <a:cubicBezTo>
                    <a:pt x="5205" y="11166"/>
                    <a:pt x="5171" y="11076"/>
                    <a:pt x="5137" y="10985"/>
                  </a:cubicBezTo>
                  <a:cubicBezTo>
                    <a:pt x="5115" y="10918"/>
                    <a:pt x="5092" y="10862"/>
                    <a:pt x="5081" y="10817"/>
                  </a:cubicBezTo>
                  <a:cubicBezTo>
                    <a:pt x="5081" y="10782"/>
                    <a:pt x="5070" y="10760"/>
                    <a:pt x="5070" y="10737"/>
                  </a:cubicBezTo>
                  <a:lnTo>
                    <a:pt x="5070" y="10681"/>
                  </a:lnTo>
                  <a:cubicBezTo>
                    <a:pt x="5070" y="10669"/>
                    <a:pt x="5070" y="10658"/>
                    <a:pt x="5081" y="10658"/>
                  </a:cubicBezTo>
                  <a:lnTo>
                    <a:pt x="5081" y="10624"/>
                  </a:lnTo>
                  <a:cubicBezTo>
                    <a:pt x="5092" y="10613"/>
                    <a:pt x="5092" y="10613"/>
                    <a:pt x="5092" y="10602"/>
                  </a:cubicBezTo>
                  <a:cubicBezTo>
                    <a:pt x="5103" y="10591"/>
                    <a:pt x="5103" y="10579"/>
                    <a:pt x="5115" y="10568"/>
                  </a:cubicBezTo>
                  <a:cubicBezTo>
                    <a:pt x="5126" y="10556"/>
                    <a:pt x="5126" y="10546"/>
                    <a:pt x="5137" y="10534"/>
                  </a:cubicBezTo>
                  <a:cubicBezTo>
                    <a:pt x="5148" y="10534"/>
                    <a:pt x="5148" y="10523"/>
                    <a:pt x="5160" y="10511"/>
                  </a:cubicBezTo>
                  <a:cubicBezTo>
                    <a:pt x="5171" y="10500"/>
                    <a:pt x="5183" y="10489"/>
                    <a:pt x="5205" y="10478"/>
                  </a:cubicBezTo>
                  <a:cubicBezTo>
                    <a:pt x="5216" y="10478"/>
                    <a:pt x="5228" y="10466"/>
                    <a:pt x="5250" y="10455"/>
                  </a:cubicBezTo>
                  <a:cubicBezTo>
                    <a:pt x="5261" y="10444"/>
                    <a:pt x="5284" y="10444"/>
                    <a:pt x="5295" y="10433"/>
                  </a:cubicBezTo>
                  <a:cubicBezTo>
                    <a:pt x="5318" y="10433"/>
                    <a:pt x="5341" y="10421"/>
                    <a:pt x="5363" y="10421"/>
                  </a:cubicBezTo>
                  <a:cubicBezTo>
                    <a:pt x="5386" y="10410"/>
                    <a:pt x="5408" y="10410"/>
                    <a:pt x="5431" y="10410"/>
                  </a:cubicBezTo>
                  <a:close/>
                  <a:moveTo>
                    <a:pt x="3116" y="10444"/>
                  </a:moveTo>
                  <a:cubicBezTo>
                    <a:pt x="3139" y="10444"/>
                    <a:pt x="3173" y="10455"/>
                    <a:pt x="3196" y="10455"/>
                  </a:cubicBezTo>
                  <a:cubicBezTo>
                    <a:pt x="3218" y="10466"/>
                    <a:pt x="3241" y="10466"/>
                    <a:pt x="3263" y="10478"/>
                  </a:cubicBezTo>
                  <a:cubicBezTo>
                    <a:pt x="3286" y="10489"/>
                    <a:pt x="3308" y="10489"/>
                    <a:pt x="3331" y="10500"/>
                  </a:cubicBezTo>
                  <a:cubicBezTo>
                    <a:pt x="3342" y="10511"/>
                    <a:pt x="3354" y="10523"/>
                    <a:pt x="3364" y="10523"/>
                  </a:cubicBezTo>
                  <a:lnTo>
                    <a:pt x="3399" y="10556"/>
                  </a:lnTo>
                  <a:cubicBezTo>
                    <a:pt x="3421" y="10568"/>
                    <a:pt x="3432" y="10579"/>
                    <a:pt x="3444" y="10591"/>
                  </a:cubicBezTo>
                  <a:cubicBezTo>
                    <a:pt x="3455" y="10613"/>
                    <a:pt x="3467" y="10624"/>
                    <a:pt x="3477" y="10647"/>
                  </a:cubicBezTo>
                  <a:cubicBezTo>
                    <a:pt x="3500" y="10669"/>
                    <a:pt x="3523" y="10704"/>
                    <a:pt x="3534" y="10737"/>
                  </a:cubicBezTo>
                  <a:cubicBezTo>
                    <a:pt x="3557" y="10782"/>
                    <a:pt x="3568" y="10817"/>
                    <a:pt x="3590" y="10862"/>
                  </a:cubicBezTo>
                  <a:cubicBezTo>
                    <a:pt x="3613" y="10929"/>
                    <a:pt x="3625" y="10997"/>
                    <a:pt x="3647" y="11065"/>
                  </a:cubicBezTo>
                  <a:lnTo>
                    <a:pt x="3647" y="11076"/>
                  </a:lnTo>
                  <a:cubicBezTo>
                    <a:pt x="3670" y="11166"/>
                    <a:pt x="3681" y="11268"/>
                    <a:pt x="3703" y="11369"/>
                  </a:cubicBezTo>
                  <a:lnTo>
                    <a:pt x="3715" y="11449"/>
                  </a:lnTo>
                  <a:lnTo>
                    <a:pt x="3816" y="11991"/>
                  </a:lnTo>
                  <a:cubicBezTo>
                    <a:pt x="3850" y="12092"/>
                    <a:pt x="3873" y="12194"/>
                    <a:pt x="3906" y="12307"/>
                  </a:cubicBezTo>
                  <a:cubicBezTo>
                    <a:pt x="3918" y="12352"/>
                    <a:pt x="3929" y="12408"/>
                    <a:pt x="3952" y="12476"/>
                  </a:cubicBezTo>
                  <a:lnTo>
                    <a:pt x="3896" y="12397"/>
                  </a:lnTo>
                  <a:cubicBezTo>
                    <a:pt x="3816" y="12307"/>
                    <a:pt x="3748" y="12216"/>
                    <a:pt x="3681" y="12126"/>
                  </a:cubicBezTo>
                  <a:cubicBezTo>
                    <a:pt x="3613" y="12058"/>
                    <a:pt x="3545" y="11979"/>
                    <a:pt x="3467" y="11878"/>
                  </a:cubicBezTo>
                  <a:cubicBezTo>
                    <a:pt x="3319" y="11720"/>
                    <a:pt x="3161" y="11572"/>
                    <a:pt x="3015" y="11437"/>
                  </a:cubicBezTo>
                  <a:cubicBezTo>
                    <a:pt x="2879" y="11302"/>
                    <a:pt x="2710" y="11155"/>
                    <a:pt x="2552" y="10997"/>
                  </a:cubicBezTo>
                  <a:cubicBezTo>
                    <a:pt x="2518" y="10952"/>
                    <a:pt x="2484" y="10918"/>
                    <a:pt x="2461" y="10873"/>
                  </a:cubicBezTo>
                  <a:cubicBezTo>
                    <a:pt x="2450" y="10862"/>
                    <a:pt x="2439" y="10850"/>
                    <a:pt x="2439" y="10839"/>
                  </a:cubicBezTo>
                  <a:cubicBezTo>
                    <a:pt x="2428" y="10827"/>
                    <a:pt x="2428" y="10817"/>
                    <a:pt x="2428" y="10805"/>
                  </a:cubicBezTo>
                  <a:cubicBezTo>
                    <a:pt x="2428" y="10794"/>
                    <a:pt x="2416" y="10794"/>
                    <a:pt x="2416" y="10782"/>
                  </a:cubicBezTo>
                  <a:lnTo>
                    <a:pt x="2416" y="10760"/>
                  </a:lnTo>
                  <a:lnTo>
                    <a:pt x="2416" y="10749"/>
                  </a:lnTo>
                  <a:lnTo>
                    <a:pt x="2416" y="10726"/>
                  </a:lnTo>
                  <a:cubicBezTo>
                    <a:pt x="2416" y="10726"/>
                    <a:pt x="2428" y="10714"/>
                    <a:pt x="2428" y="10704"/>
                  </a:cubicBezTo>
                  <a:cubicBezTo>
                    <a:pt x="2428" y="10692"/>
                    <a:pt x="2428" y="10692"/>
                    <a:pt x="2439" y="10681"/>
                  </a:cubicBezTo>
                  <a:cubicBezTo>
                    <a:pt x="2439" y="10669"/>
                    <a:pt x="2450" y="10658"/>
                    <a:pt x="2450" y="10658"/>
                  </a:cubicBezTo>
                  <a:cubicBezTo>
                    <a:pt x="2461" y="10647"/>
                    <a:pt x="2473" y="10636"/>
                    <a:pt x="2484" y="10636"/>
                  </a:cubicBezTo>
                  <a:lnTo>
                    <a:pt x="2518" y="10602"/>
                  </a:lnTo>
                  <a:cubicBezTo>
                    <a:pt x="2552" y="10579"/>
                    <a:pt x="2574" y="10568"/>
                    <a:pt x="2597" y="10556"/>
                  </a:cubicBezTo>
                  <a:cubicBezTo>
                    <a:pt x="2642" y="10534"/>
                    <a:pt x="2676" y="10523"/>
                    <a:pt x="2721" y="10500"/>
                  </a:cubicBezTo>
                  <a:lnTo>
                    <a:pt x="2857" y="10466"/>
                  </a:lnTo>
                  <a:cubicBezTo>
                    <a:pt x="2902" y="10455"/>
                    <a:pt x="2958" y="10455"/>
                    <a:pt x="3003" y="10444"/>
                  </a:cubicBezTo>
                  <a:close/>
                  <a:moveTo>
                    <a:pt x="9642" y="14892"/>
                  </a:moveTo>
                  <a:cubicBezTo>
                    <a:pt x="9640" y="14896"/>
                    <a:pt x="9639" y="14899"/>
                    <a:pt x="9637" y="14903"/>
                  </a:cubicBezTo>
                  <a:lnTo>
                    <a:pt x="9637" y="14903"/>
                  </a:lnTo>
                  <a:cubicBezTo>
                    <a:pt x="9642" y="14903"/>
                    <a:pt x="9642" y="14900"/>
                    <a:pt x="9642" y="14892"/>
                  </a:cubicBezTo>
                  <a:close/>
                  <a:moveTo>
                    <a:pt x="9438" y="13492"/>
                  </a:moveTo>
                  <a:cubicBezTo>
                    <a:pt x="9461" y="13492"/>
                    <a:pt x="9473" y="13503"/>
                    <a:pt x="9495" y="13503"/>
                  </a:cubicBezTo>
                  <a:cubicBezTo>
                    <a:pt x="9506" y="13503"/>
                    <a:pt x="9518" y="13503"/>
                    <a:pt x="9518" y="13514"/>
                  </a:cubicBezTo>
                  <a:cubicBezTo>
                    <a:pt x="9529" y="13514"/>
                    <a:pt x="9540" y="13514"/>
                    <a:pt x="9551" y="13526"/>
                  </a:cubicBezTo>
                  <a:cubicBezTo>
                    <a:pt x="9563" y="13526"/>
                    <a:pt x="9574" y="13537"/>
                    <a:pt x="9574" y="13537"/>
                  </a:cubicBezTo>
                  <a:cubicBezTo>
                    <a:pt x="9586" y="13549"/>
                    <a:pt x="9596" y="13549"/>
                    <a:pt x="9608" y="13559"/>
                  </a:cubicBezTo>
                  <a:lnTo>
                    <a:pt x="9631" y="13582"/>
                  </a:lnTo>
                  <a:lnTo>
                    <a:pt x="9664" y="13616"/>
                  </a:lnTo>
                  <a:cubicBezTo>
                    <a:pt x="9664" y="13627"/>
                    <a:pt x="9676" y="13650"/>
                    <a:pt x="9687" y="13662"/>
                  </a:cubicBezTo>
                  <a:cubicBezTo>
                    <a:pt x="9687" y="13672"/>
                    <a:pt x="9698" y="13684"/>
                    <a:pt x="9698" y="13707"/>
                  </a:cubicBezTo>
                  <a:cubicBezTo>
                    <a:pt x="9709" y="13718"/>
                    <a:pt x="9709" y="13740"/>
                    <a:pt x="9721" y="13763"/>
                  </a:cubicBezTo>
                  <a:cubicBezTo>
                    <a:pt x="9721" y="13785"/>
                    <a:pt x="9721" y="13808"/>
                    <a:pt x="9732" y="13830"/>
                  </a:cubicBezTo>
                  <a:lnTo>
                    <a:pt x="9732" y="13921"/>
                  </a:lnTo>
                  <a:cubicBezTo>
                    <a:pt x="9721" y="13978"/>
                    <a:pt x="9721" y="14023"/>
                    <a:pt x="9709" y="14068"/>
                  </a:cubicBezTo>
                  <a:lnTo>
                    <a:pt x="9709" y="14091"/>
                  </a:lnTo>
                  <a:cubicBezTo>
                    <a:pt x="9698" y="14101"/>
                    <a:pt x="9698" y="14124"/>
                    <a:pt x="9687" y="14147"/>
                  </a:cubicBezTo>
                  <a:lnTo>
                    <a:pt x="9676" y="14181"/>
                  </a:lnTo>
                  <a:lnTo>
                    <a:pt x="9664" y="14214"/>
                  </a:lnTo>
                  <a:cubicBezTo>
                    <a:pt x="9642" y="14282"/>
                    <a:pt x="9619" y="14339"/>
                    <a:pt x="9596" y="14407"/>
                  </a:cubicBezTo>
                  <a:cubicBezTo>
                    <a:pt x="9586" y="14440"/>
                    <a:pt x="9563" y="14474"/>
                    <a:pt x="9551" y="14520"/>
                  </a:cubicBezTo>
                  <a:cubicBezTo>
                    <a:pt x="9518" y="14610"/>
                    <a:pt x="9473" y="14723"/>
                    <a:pt x="9438" y="14836"/>
                  </a:cubicBezTo>
                  <a:cubicBezTo>
                    <a:pt x="9416" y="14903"/>
                    <a:pt x="9382" y="14982"/>
                    <a:pt x="9360" y="15061"/>
                  </a:cubicBezTo>
                  <a:cubicBezTo>
                    <a:pt x="9348" y="15050"/>
                    <a:pt x="9348" y="15027"/>
                    <a:pt x="9348" y="15016"/>
                  </a:cubicBezTo>
                  <a:cubicBezTo>
                    <a:pt x="9337" y="15005"/>
                    <a:pt x="9337" y="14994"/>
                    <a:pt x="9337" y="14982"/>
                  </a:cubicBezTo>
                  <a:cubicBezTo>
                    <a:pt x="9325" y="14959"/>
                    <a:pt x="9325" y="14926"/>
                    <a:pt x="9315" y="14903"/>
                  </a:cubicBezTo>
                  <a:lnTo>
                    <a:pt x="9303" y="14881"/>
                  </a:lnTo>
                  <a:cubicBezTo>
                    <a:pt x="9303" y="14847"/>
                    <a:pt x="9292" y="14824"/>
                    <a:pt x="9280" y="14801"/>
                  </a:cubicBezTo>
                  <a:lnTo>
                    <a:pt x="9269" y="14768"/>
                  </a:lnTo>
                  <a:cubicBezTo>
                    <a:pt x="9258" y="14745"/>
                    <a:pt x="9258" y="14711"/>
                    <a:pt x="9247" y="14688"/>
                  </a:cubicBezTo>
                  <a:lnTo>
                    <a:pt x="9235" y="14678"/>
                  </a:lnTo>
                  <a:cubicBezTo>
                    <a:pt x="9224" y="14643"/>
                    <a:pt x="9213" y="14621"/>
                    <a:pt x="9202" y="14587"/>
                  </a:cubicBezTo>
                  <a:cubicBezTo>
                    <a:pt x="9134" y="14452"/>
                    <a:pt x="9077" y="14316"/>
                    <a:pt x="9032" y="14181"/>
                  </a:cubicBezTo>
                  <a:lnTo>
                    <a:pt x="9021" y="14158"/>
                  </a:lnTo>
                  <a:cubicBezTo>
                    <a:pt x="9021" y="14147"/>
                    <a:pt x="9009" y="14124"/>
                    <a:pt x="9009" y="14113"/>
                  </a:cubicBezTo>
                  <a:lnTo>
                    <a:pt x="8999" y="14079"/>
                  </a:lnTo>
                  <a:lnTo>
                    <a:pt x="8999" y="14045"/>
                  </a:lnTo>
                  <a:lnTo>
                    <a:pt x="8987" y="14034"/>
                  </a:lnTo>
                  <a:cubicBezTo>
                    <a:pt x="8987" y="14011"/>
                    <a:pt x="8976" y="13978"/>
                    <a:pt x="8976" y="13943"/>
                  </a:cubicBezTo>
                  <a:lnTo>
                    <a:pt x="8976" y="13887"/>
                  </a:lnTo>
                  <a:cubicBezTo>
                    <a:pt x="8976" y="13876"/>
                    <a:pt x="8976" y="13853"/>
                    <a:pt x="8987" y="13842"/>
                  </a:cubicBezTo>
                  <a:lnTo>
                    <a:pt x="8987" y="13808"/>
                  </a:lnTo>
                  <a:cubicBezTo>
                    <a:pt x="8999" y="13797"/>
                    <a:pt x="8999" y="13785"/>
                    <a:pt x="9009" y="13774"/>
                  </a:cubicBezTo>
                  <a:cubicBezTo>
                    <a:pt x="9009" y="13763"/>
                    <a:pt x="9021" y="13740"/>
                    <a:pt x="9032" y="13729"/>
                  </a:cubicBezTo>
                  <a:cubicBezTo>
                    <a:pt x="9044" y="13707"/>
                    <a:pt x="9066" y="13684"/>
                    <a:pt x="9077" y="13672"/>
                  </a:cubicBezTo>
                  <a:lnTo>
                    <a:pt x="9145" y="13605"/>
                  </a:lnTo>
                  <a:cubicBezTo>
                    <a:pt x="9167" y="13594"/>
                    <a:pt x="9179" y="13571"/>
                    <a:pt x="9202" y="13559"/>
                  </a:cubicBezTo>
                  <a:cubicBezTo>
                    <a:pt x="9213" y="13549"/>
                    <a:pt x="9235" y="13537"/>
                    <a:pt x="9247" y="13526"/>
                  </a:cubicBezTo>
                  <a:cubicBezTo>
                    <a:pt x="9269" y="13526"/>
                    <a:pt x="9280" y="13514"/>
                    <a:pt x="9292" y="13514"/>
                  </a:cubicBezTo>
                  <a:cubicBezTo>
                    <a:pt x="9303" y="13514"/>
                    <a:pt x="9315" y="13503"/>
                    <a:pt x="9337" y="13503"/>
                  </a:cubicBezTo>
                  <a:cubicBezTo>
                    <a:pt x="9348" y="13503"/>
                    <a:pt x="9371" y="13492"/>
                    <a:pt x="9382" y="13492"/>
                  </a:cubicBezTo>
                  <a:close/>
                  <a:moveTo>
                    <a:pt x="12656" y="13830"/>
                  </a:moveTo>
                  <a:lnTo>
                    <a:pt x="12656" y="13842"/>
                  </a:lnTo>
                  <a:lnTo>
                    <a:pt x="12679" y="13842"/>
                  </a:lnTo>
                  <a:lnTo>
                    <a:pt x="12690" y="13853"/>
                  </a:lnTo>
                  <a:cubicBezTo>
                    <a:pt x="12690" y="13853"/>
                    <a:pt x="12690" y="13865"/>
                    <a:pt x="12702" y="13865"/>
                  </a:cubicBezTo>
                  <a:cubicBezTo>
                    <a:pt x="12702" y="13865"/>
                    <a:pt x="12702" y="13876"/>
                    <a:pt x="12712" y="13887"/>
                  </a:cubicBezTo>
                  <a:cubicBezTo>
                    <a:pt x="12712" y="13887"/>
                    <a:pt x="12724" y="13898"/>
                    <a:pt x="12724" y="13910"/>
                  </a:cubicBezTo>
                  <a:cubicBezTo>
                    <a:pt x="12724" y="13921"/>
                    <a:pt x="12735" y="13921"/>
                    <a:pt x="12735" y="13933"/>
                  </a:cubicBezTo>
                  <a:lnTo>
                    <a:pt x="12735" y="13943"/>
                  </a:lnTo>
                  <a:cubicBezTo>
                    <a:pt x="12735" y="13943"/>
                    <a:pt x="12747" y="13943"/>
                    <a:pt x="12747" y="13955"/>
                  </a:cubicBezTo>
                  <a:cubicBezTo>
                    <a:pt x="12747" y="13966"/>
                    <a:pt x="12758" y="13988"/>
                    <a:pt x="12758" y="14011"/>
                  </a:cubicBezTo>
                  <a:cubicBezTo>
                    <a:pt x="12769" y="14034"/>
                    <a:pt x="12769" y="14068"/>
                    <a:pt x="12769" y="14101"/>
                  </a:cubicBezTo>
                  <a:lnTo>
                    <a:pt x="12769" y="14237"/>
                  </a:lnTo>
                  <a:cubicBezTo>
                    <a:pt x="12769" y="14271"/>
                    <a:pt x="12758" y="14316"/>
                    <a:pt x="12758" y="14350"/>
                  </a:cubicBezTo>
                  <a:lnTo>
                    <a:pt x="12758" y="14372"/>
                  </a:lnTo>
                  <a:cubicBezTo>
                    <a:pt x="12747" y="14395"/>
                    <a:pt x="12747" y="14418"/>
                    <a:pt x="12747" y="14440"/>
                  </a:cubicBezTo>
                  <a:lnTo>
                    <a:pt x="12735" y="14463"/>
                  </a:lnTo>
                  <a:lnTo>
                    <a:pt x="12735" y="14497"/>
                  </a:lnTo>
                  <a:cubicBezTo>
                    <a:pt x="12712" y="14542"/>
                    <a:pt x="12702" y="14598"/>
                    <a:pt x="12690" y="14655"/>
                  </a:cubicBezTo>
                  <a:cubicBezTo>
                    <a:pt x="12679" y="14655"/>
                    <a:pt x="12679" y="14666"/>
                    <a:pt x="12679" y="14666"/>
                  </a:cubicBezTo>
                  <a:cubicBezTo>
                    <a:pt x="12667" y="14688"/>
                    <a:pt x="12667" y="14711"/>
                    <a:pt x="12656" y="14734"/>
                  </a:cubicBezTo>
                  <a:cubicBezTo>
                    <a:pt x="12634" y="14779"/>
                    <a:pt x="12622" y="14824"/>
                    <a:pt x="12599" y="14869"/>
                  </a:cubicBezTo>
                  <a:cubicBezTo>
                    <a:pt x="12589" y="14903"/>
                    <a:pt x="12566" y="14949"/>
                    <a:pt x="12554" y="14982"/>
                  </a:cubicBezTo>
                  <a:lnTo>
                    <a:pt x="12544" y="14994"/>
                  </a:lnTo>
                  <a:cubicBezTo>
                    <a:pt x="12521" y="15027"/>
                    <a:pt x="12509" y="15061"/>
                    <a:pt x="12487" y="15107"/>
                  </a:cubicBezTo>
                  <a:cubicBezTo>
                    <a:pt x="12464" y="15140"/>
                    <a:pt x="12441" y="15174"/>
                    <a:pt x="12431" y="15208"/>
                  </a:cubicBezTo>
                  <a:cubicBezTo>
                    <a:pt x="12396" y="15242"/>
                    <a:pt x="12374" y="15276"/>
                    <a:pt x="12340" y="15310"/>
                  </a:cubicBezTo>
                  <a:lnTo>
                    <a:pt x="12238" y="15411"/>
                  </a:lnTo>
                  <a:cubicBezTo>
                    <a:pt x="12205" y="15445"/>
                    <a:pt x="12170" y="15468"/>
                    <a:pt x="12125" y="15501"/>
                  </a:cubicBezTo>
                  <a:lnTo>
                    <a:pt x="12103" y="15513"/>
                  </a:lnTo>
                  <a:cubicBezTo>
                    <a:pt x="12080" y="15536"/>
                    <a:pt x="12047" y="15558"/>
                    <a:pt x="12012" y="15581"/>
                  </a:cubicBezTo>
                  <a:lnTo>
                    <a:pt x="12002" y="15592"/>
                  </a:lnTo>
                  <a:lnTo>
                    <a:pt x="11956" y="15626"/>
                  </a:lnTo>
                  <a:lnTo>
                    <a:pt x="11866" y="15682"/>
                  </a:lnTo>
                  <a:lnTo>
                    <a:pt x="11809" y="15727"/>
                  </a:lnTo>
                  <a:cubicBezTo>
                    <a:pt x="11753" y="15761"/>
                    <a:pt x="11685" y="15807"/>
                    <a:pt x="11640" y="15840"/>
                  </a:cubicBezTo>
                  <a:lnTo>
                    <a:pt x="11618" y="15863"/>
                  </a:lnTo>
                  <a:cubicBezTo>
                    <a:pt x="11606" y="15874"/>
                    <a:pt x="11583" y="15885"/>
                    <a:pt x="11573" y="15897"/>
                  </a:cubicBezTo>
                  <a:lnTo>
                    <a:pt x="11505" y="15942"/>
                  </a:lnTo>
                  <a:lnTo>
                    <a:pt x="11403" y="16043"/>
                  </a:lnTo>
                  <a:cubicBezTo>
                    <a:pt x="11392" y="16066"/>
                    <a:pt x="11369" y="16078"/>
                    <a:pt x="11358" y="16088"/>
                  </a:cubicBezTo>
                  <a:cubicBezTo>
                    <a:pt x="11347" y="16111"/>
                    <a:pt x="11324" y="16134"/>
                    <a:pt x="11302" y="16145"/>
                  </a:cubicBezTo>
                  <a:lnTo>
                    <a:pt x="11290" y="16156"/>
                  </a:lnTo>
                  <a:lnTo>
                    <a:pt x="11290" y="16156"/>
                  </a:lnTo>
                  <a:lnTo>
                    <a:pt x="11312" y="16123"/>
                  </a:lnTo>
                  <a:cubicBezTo>
                    <a:pt x="11358" y="16043"/>
                    <a:pt x="11392" y="15953"/>
                    <a:pt x="11425" y="15852"/>
                  </a:cubicBezTo>
                  <a:cubicBezTo>
                    <a:pt x="11437" y="15807"/>
                    <a:pt x="11448" y="15750"/>
                    <a:pt x="11460" y="15705"/>
                  </a:cubicBezTo>
                  <a:lnTo>
                    <a:pt x="11493" y="15569"/>
                  </a:lnTo>
                  <a:cubicBezTo>
                    <a:pt x="11493" y="15558"/>
                    <a:pt x="11505" y="15536"/>
                    <a:pt x="11505" y="15524"/>
                  </a:cubicBezTo>
                  <a:lnTo>
                    <a:pt x="11538" y="15423"/>
                  </a:lnTo>
                  <a:lnTo>
                    <a:pt x="11561" y="15355"/>
                  </a:lnTo>
                  <a:lnTo>
                    <a:pt x="11583" y="15287"/>
                  </a:lnTo>
                  <a:lnTo>
                    <a:pt x="11606" y="15230"/>
                  </a:lnTo>
                  <a:lnTo>
                    <a:pt x="11618" y="15185"/>
                  </a:lnTo>
                  <a:lnTo>
                    <a:pt x="11685" y="15050"/>
                  </a:lnTo>
                  <a:cubicBezTo>
                    <a:pt x="11719" y="14982"/>
                    <a:pt x="11753" y="14914"/>
                    <a:pt x="11787" y="14858"/>
                  </a:cubicBezTo>
                  <a:cubicBezTo>
                    <a:pt x="11854" y="14768"/>
                    <a:pt x="11934" y="14666"/>
                    <a:pt x="12002" y="14587"/>
                  </a:cubicBezTo>
                  <a:lnTo>
                    <a:pt x="12012" y="14576"/>
                  </a:lnTo>
                  <a:cubicBezTo>
                    <a:pt x="12069" y="14497"/>
                    <a:pt x="12125" y="14418"/>
                    <a:pt x="12193" y="14350"/>
                  </a:cubicBezTo>
                  <a:lnTo>
                    <a:pt x="12295" y="14214"/>
                  </a:lnTo>
                  <a:cubicBezTo>
                    <a:pt x="12374" y="14113"/>
                    <a:pt x="12453" y="14000"/>
                    <a:pt x="12544" y="13910"/>
                  </a:cubicBezTo>
                  <a:cubicBezTo>
                    <a:pt x="12554" y="13887"/>
                    <a:pt x="12566" y="13876"/>
                    <a:pt x="12589" y="13865"/>
                  </a:cubicBezTo>
                  <a:cubicBezTo>
                    <a:pt x="12589" y="13853"/>
                    <a:pt x="12599" y="13853"/>
                    <a:pt x="12599" y="13842"/>
                  </a:cubicBezTo>
                  <a:lnTo>
                    <a:pt x="12622" y="13842"/>
                  </a:lnTo>
                  <a:cubicBezTo>
                    <a:pt x="12622" y="13830"/>
                    <a:pt x="12622" y="13830"/>
                    <a:pt x="12634" y="13830"/>
                  </a:cubicBezTo>
                  <a:close/>
                  <a:moveTo>
                    <a:pt x="1231" y="16755"/>
                  </a:moveTo>
                  <a:cubicBezTo>
                    <a:pt x="1242" y="16766"/>
                    <a:pt x="1254" y="16766"/>
                    <a:pt x="1265" y="16766"/>
                  </a:cubicBezTo>
                  <a:cubicBezTo>
                    <a:pt x="1276" y="16778"/>
                    <a:pt x="1287" y="16778"/>
                    <a:pt x="1299" y="16788"/>
                  </a:cubicBezTo>
                  <a:cubicBezTo>
                    <a:pt x="1310" y="16788"/>
                    <a:pt x="1321" y="16800"/>
                    <a:pt x="1332" y="16800"/>
                  </a:cubicBezTo>
                  <a:cubicBezTo>
                    <a:pt x="1344" y="16811"/>
                    <a:pt x="1367" y="16823"/>
                    <a:pt x="1377" y="16834"/>
                  </a:cubicBezTo>
                  <a:lnTo>
                    <a:pt x="1412" y="16868"/>
                  </a:lnTo>
                  <a:cubicBezTo>
                    <a:pt x="1423" y="16890"/>
                    <a:pt x="1434" y="16901"/>
                    <a:pt x="1457" y="16924"/>
                  </a:cubicBezTo>
                  <a:lnTo>
                    <a:pt x="1490" y="16992"/>
                  </a:lnTo>
                  <a:cubicBezTo>
                    <a:pt x="1513" y="17048"/>
                    <a:pt x="1547" y="17104"/>
                    <a:pt x="1570" y="17161"/>
                  </a:cubicBezTo>
                  <a:lnTo>
                    <a:pt x="1581" y="17207"/>
                  </a:lnTo>
                  <a:cubicBezTo>
                    <a:pt x="1603" y="17263"/>
                    <a:pt x="1615" y="17319"/>
                    <a:pt x="1626" y="17365"/>
                  </a:cubicBezTo>
                  <a:cubicBezTo>
                    <a:pt x="1638" y="17387"/>
                    <a:pt x="1638" y="17398"/>
                    <a:pt x="1638" y="17410"/>
                  </a:cubicBezTo>
                  <a:cubicBezTo>
                    <a:pt x="1648" y="17432"/>
                    <a:pt x="1648" y="17455"/>
                    <a:pt x="1660" y="17477"/>
                  </a:cubicBezTo>
                  <a:cubicBezTo>
                    <a:pt x="1660" y="17511"/>
                    <a:pt x="1671" y="17545"/>
                    <a:pt x="1683" y="17579"/>
                  </a:cubicBezTo>
                  <a:cubicBezTo>
                    <a:pt x="1694" y="17681"/>
                    <a:pt x="1716" y="17804"/>
                    <a:pt x="1728" y="17917"/>
                  </a:cubicBezTo>
                  <a:cubicBezTo>
                    <a:pt x="1739" y="18030"/>
                    <a:pt x="1751" y="18132"/>
                    <a:pt x="1773" y="18245"/>
                  </a:cubicBezTo>
                  <a:lnTo>
                    <a:pt x="1773" y="18313"/>
                  </a:lnTo>
                  <a:cubicBezTo>
                    <a:pt x="1784" y="18403"/>
                    <a:pt x="1796" y="18494"/>
                    <a:pt x="1818" y="18584"/>
                  </a:cubicBezTo>
                  <a:cubicBezTo>
                    <a:pt x="1829" y="18662"/>
                    <a:pt x="1841" y="18730"/>
                    <a:pt x="1863" y="18810"/>
                  </a:cubicBezTo>
                  <a:lnTo>
                    <a:pt x="1874" y="18855"/>
                  </a:lnTo>
                  <a:lnTo>
                    <a:pt x="1863" y="18855"/>
                  </a:lnTo>
                  <a:lnTo>
                    <a:pt x="1852" y="18843"/>
                  </a:lnTo>
                  <a:lnTo>
                    <a:pt x="1829" y="18821"/>
                  </a:lnTo>
                  <a:lnTo>
                    <a:pt x="1818" y="18810"/>
                  </a:lnTo>
                  <a:cubicBezTo>
                    <a:pt x="1784" y="18787"/>
                    <a:pt x="1751" y="18753"/>
                    <a:pt x="1728" y="18719"/>
                  </a:cubicBezTo>
                  <a:lnTo>
                    <a:pt x="1728" y="18730"/>
                  </a:lnTo>
                  <a:lnTo>
                    <a:pt x="1660" y="18640"/>
                  </a:lnTo>
                  <a:lnTo>
                    <a:pt x="1660" y="18652"/>
                  </a:lnTo>
                  <a:cubicBezTo>
                    <a:pt x="1660" y="18640"/>
                    <a:pt x="1648" y="18640"/>
                    <a:pt x="1648" y="18629"/>
                  </a:cubicBezTo>
                  <a:cubicBezTo>
                    <a:pt x="1626" y="18606"/>
                    <a:pt x="1603" y="18572"/>
                    <a:pt x="1581" y="18550"/>
                  </a:cubicBezTo>
                  <a:lnTo>
                    <a:pt x="1558" y="18516"/>
                  </a:lnTo>
                  <a:cubicBezTo>
                    <a:pt x="1547" y="18494"/>
                    <a:pt x="1525" y="18471"/>
                    <a:pt x="1513" y="18448"/>
                  </a:cubicBezTo>
                  <a:cubicBezTo>
                    <a:pt x="1457" y="18392"/>
                    <a:pt x="1412" y="18324"/>
                    <a:pt x="1367" y="18256"/>
                  </a:cubicBezTo>
                  <a:lnTo>
                    <a:pt x="1367" y="18245"/>
                  </a:lnTo>
                  <a:lnTo>
                    <a:pt x="1344" y="18223"/>
                  </a:lnTo>
                  <a:cubicBezTo>
                    <a:pt x="1287" y="18143"/>
                    <a:pt x="1231" y="18053"/>
                    <a:pt x="1174" y="17974"/>
                  </a:cubicBezTo>
                  <a:cubicBezTo>
                    <a:pt x="1141" y="17929"/>
                    <a:pt x="1118" y="17895"/>
                    <a:pt x="1084" y="17861"/>
                  </a:cubicBezTo>
                  <a:lnTo>
                    <a:pt x="1061" y="17839"/>
                  </a:lnTo>
                  <a:cubicBezTo>
                    <a:pt x="1016" y="17782"/>
                    <a:pt x="983" y="17737"/>
                    <a:pt x="948" y="17681"/>
                  </a:cubicBezTo>
                  <a:cubicBezTo>
                    <a:pt x="938" y="17669"/>
                    <a:pt x="926" y="17646"/>
                    <a:pt x="915" y="17636"/>
                  </a:cubicBezTo>
                  <a:lnTo>
                    <a:pt x="881" y="17568"/>
                  </a:lnTo>
                  <a:cubicBezTo>
                    <a:pt x="870" y="17533"/>
                    <a:pt x="870" y="17500"/>
                    <a:pt x="858" y="17466"/>
                  </a:cubicBezTo>
                  <a:cubicBezTo>
                    <a:pt x="847" y="17421"/>
                    <a:pt x="847" y="17387"/>
                    <a:pt x="847" y="17353"/>
                  </a:cubicBezTo>
                  <a:cubicBezTo>
                    <a:pt x="836" y="17319"/>
                    <a:pt x="836" y="17274"/>
                    <a:pt x="847" y="17229"/>
                  </a:cubicBezTo>
                  <a:cubicBezTo>
                    <a:pt x="847" y="17195"/>
                    <a:pt x="847" y="17150"/>
                    <a:pt x="858" y="17104"/>
                  </a:cubicBezTo>
                  <a:cubicBezTo>
                    <a:pt x="870" y="17071"/>
                    <a:pt x="881" y="17037"/>
                    <a:pt x="892" y="16992"/>
                  </a:cubicBezTo>
                  <a:cubicBezTo>
                    <a:pt x="903" y="16969"/>
                    <a:pt x="915" y="16936"/>
                    <a:pt x="926" y="16913"/>
                  </a:cubicBezTo>
                  <a:cubicBezTo>
                    <a:pt x="938" y="16890"/>
                    <a:pt x="948" y="16868"/>
                    <a:pt x="960" y="16856"/>
                  </a:cubicBezTo>
                  <a:cubicBezTo>
                    <a:pt x="960" y="16845"/>
                    <a:pt x="971" y="16834"/>
                    <a:pt x="971" y="16834"/>
                  </a:cubicBezTo>
                  <a:lnTo>
                    <a:pt x="994" y="16811"/>
                  </a:lnTo>
                  <a:cubicBezTo>
                    <a:pt x="1005" y="16811"/>
                    <a:pt x="1005" y="16800"/>
                    <a:pt x="1016" y="16788"/>
                  </a:cubicBezTo>
                  <a:cubicBezTo>
                    <a:pt x="1028" y="16788"/>
                    <a:pt x="1039" y="16788"/>
                    <a:pt x="1039" y="16778"/>
                  </a:cubicBezTo>
                  <a:cubicBezTo>
                    <a:pt x="1051" y="16778"/>
                    <a:pt x="1061" y="16766"/>
                    <a:pt x="1073" y="16766"/>
                  </a:cubicBezTo>
                  <a:cubicBezTo>
                    <a:pt x="1084" y="16766"/>
                    <a:pt x="1096" y="16766"/>
                    <a:pt x="1107" y="16755"/>
                  </a:cubicBezTo>
                  <a:close/>
                  <a:moveTo>
                    <a:pt x="14101" y="18685"/>
                  </a:moveTo>
                  <a:cubicBezTo>
                    <a:pt x="14147" y="18697"/>
                    <a:pt x="14192" y="18697"/>
                    <a:pt x="14225" y="18708"/>
                  </a:cubicBezTo>
                  <a:cubicBezTo>
                    <a:pt x="14260" y="18708"/>
                    <a:pt x="14293" y="18719"/>
                    <a:pt x="14327" y="18730"/>
                  </a:cubicBezTo>
                  <a:cubicBezTo>
                    <a:pt x="14350" y="18742"/>
                    <a:pt x="14372" y="18753"/>
                    <a:pt x="14383" y="18753"/>
                  </a:cubicBezTo>
                  <a:cubicBezTo>
                    <a:pt x="14395" y="18765"/>
                    <a:pt x="14406" y="18765"/>
                    <a:pt x="14406" y="18775"/>
                  </a:cubicBezTo>
                  <a:cubicBezTo>
                    <a:pt x="14418" y="18775"/>
                    <a:pt x="14428" y="18787"/>
                    <a:pt x="14428" y="18787"/>
                  </a:cubicBezTo>
                  <a:lnTo>
                    <a:pt x="14440" y="18798"/>
                  </a:lnTo>
                  <a:lnTo>
                    <a:pt x="14451" y="18810"/>
                  </a:lnTo>
                  <a:lnTo>
                    <a:pt x="14451" y="18821"/>
                  </a:lnTo>
                  <a:cubicBezTo>
                    <a:pt x="14463" y="18832"/>
                    <a:pt x="14463" y="18832"/>
                    <a:pt x="14463" y="18843"/>
                  </a:cubicBezTo>
                  <a:lnTo>
                    <a:pt x="14463" y="18855"/>
                  </a:lnTo>
                  <a:lnTo>
                    <a:pt x="14474" y="18866"/>
                  </a:lnTo>
                  <a:lnTo>
                    <a:pt x="14474" y="18911"/>
                  </a:lnTo>
                  <a:lnTo>
                    <a:pt x="14463" y="18911"/>
                  </a:lnTo>
                  <a:lnTo>
                    <a:pt x="14463" y="18933"/>
                  </a:lnTo>
                  <a:cubicBezTo>
                    <a:pt x="14463" y="18945"/>
                    <a:pt x="14451" y="18968"/>
                    <a:pt x="14451" y="18979"/>
                  </a:cubicBezTo>
                  <a:cubicBezTo>
                    <a:pt x="14440" y="18990"/>
                    <a:pt x="14440" y="19013"/>
                    <a:pt x="14428" y="19024"/>
                  </a:cubicBezTo>
                  <a:cubicBezTo>
                    <a:pt x="14428" y="19035"/>
                    <a:pt x="14418" y="19035"/>
                    <a:pt x="14418" y="19046"/>
                  </a:cubicBezTo>
                  <a:lnTo>
                    <a:pt x="14395" y="19069"/>
                  </a:lnTo>
                  <a:cubicBezTo>
                    <a:pt x="14383" y="19081"/>
                    <a:pt x="14372" y="19091"/>
                    <a:pt x="14361" y="19114"/>
                  </a:cubicBezTo>
                  <a:cubicBezTo>
                    <a:pt x="14350" y="19114"/>
                    <a:pt x="14350" y="19126"/>
                    <a:pt x="14338" y="19126"/>
                  </a:cubicBezTo>
                  <a:cubicBezTo>
                    <a:pt x="14316" y="19137"/>
                    <a:pt x="14305" y="19148"/>
                    <a:pt x="14293" y="19159"/>
                  </a:cubicBezTo>
                  <a:cubicBezTo>
                    <a:pt x="14270" y="19159"/>
                    <a:pt x="14248" y="19171"/>
                    <a:pt x="14225" y="19182"/>
                  </a:cubicBezTo>
                  <a:cubicBezTo>
                    <a:pt x="14214" y="19182"/>
                    <a:pt x="14192" y="19194"/>
                    <a:pt x="14169" y="19194"/>
                  </a:cubicBezTo>
                  <a:cubicBezTo>
                    <a:pt x="14124" y="19204"/>
                    <a:pt x="14079" y="19204"/>
                    <a:pt x="14034" y="19216"/>
                  </a:cubicBezTo>
                  <a:lnTo>
                    <a:pt x="13898" y="19216"/>
                  </a:lnTo>
                  <a:cubicBezTo>
                    <a:pt x="13853" y="19204"/>
                    <a:pt x="13819" y="19204"/>
                    <a:pt x="13774" y="19194"/>
                  </a:cubicBezTo>
                  <a:cubicBezTo>
                    <a:pt x="13728" y="19194"/>
                    <a:pt x="13695" y="19182"/>
                    <a:pt x="13650" y="19171"/>
                  </a:cubicBezTo>
                  <a:lnTo>
                    <a:pt x="13638" y="19171"/>
                  </a:lnTo>
                  <a:cubicBezTo>
                    <a:pt x="13582" y="19159"/>
                    <a:pt x="13525" y="19148"/>
                    <a:pt x="13469" y="19148"/>
                  </a:cubicBezTo>
                  <a:lnTo>
                    <a:pt x="13345" y="19126"/>
                  </a:lnTo>
                  <a:lnTo>
                    <a:pt x="13334" y="19114"/>
                  </a:lnTo>
                  <a:lnTo>
                    <a:pt x="13299" y="19114"/>
                  </a:lnTo>
                  <a:cubicBezTo>
                    <a:pt x="13266" y="19103"/>
                    <a:pt x="13221" y="19091"/>
                    <a:pt x="13187" y="19069"/>
                  </a:cubicBezTo>
                  <a:cubicBezTo>
                    <a:pt x="13153" y="19058"/>
                    <a:pt x="13131" y="19058"/>
                    <a:pt x="13096" y="19046"/>
                  </a:cubicBezTo>
                  <a:lnTo>
                    <a:pt x="13029" y="19013"/>
                  </a:lnTo>
                  <a:lnTo>
                    <a:pt x="13040" y="19001"/>
                  </a:lnTo>
                  <a:lnTo>
                    <a:pt x="13085" y="18968"/>
                  </a:lnTo>
                  <a:cubicBezTo>
                    <a:pt x="13164" y="18923"/>
                    <a:pt x="13243" y="18877"/>
                    <a:pt x="13334" y="18832"/>
                  </a:cubicBezTo>
                  <a:cubicBezTo>
                    <a:pt x="13402" y="18798"/>
                    <a:pt x="13458" y="18765"/>
                    <a:pt x="13525" y="18742"/>
                  </a:cubicBezTo>
                  <a:lnTo>
                    <a:pt x="13661" y="18708"/>
                  </a:lnTo>
                  <a:cubicBezTo>
                    <a:pt x="13718" y="18697"/>
                    <a:pt x="13763" y="18697"/>
                    <a:pt x="13819" y="18685"/>
                  </a:cubicBezTo>
                  <a:close/>
                  <a:moveTo>
                    <a:pt x="8445" y="19442"/>
                  </a:moveTo>
                  <a:lnTo>
                    <a:pt x="8434" y="19453"/>
                  </a:lnTo>
                  <a:cubicBezTo>
                    <a:pt x="8434" y="19453"/>
                    <a:pt x="8445" y="19453"/>
                    <a:pt x="8445" y="19442"/>
                  </a:cubicBezTo>
                  <a:close/>
                  <a:moveTo>
                    <a:pt x="4471" y="17963"/>
                  </a:moveTo>
                  <a:cubicBezTo>
                    <a:pt x="4493" y="17974"/>
                    <a:pt x="4505" y="17974"/>
                    <a:pt x="4528" y="17985"/>
                  </a:cubicBezTo>
                  <a:cubicBezTo>
                    <a:pt x="4539" y="17985"/>
                    <a:pt x="4550" y="17985"/>
                    <a:pt x="4561" y="17997"/>
                  </a:cubicBezTo>
                  <a:cubicBezTo>
                    <a:pt x="4573" y="17997"/>
                    <a:pt x="4573" y="18008"/>
                    <a:pt x="4584" y="18008"/>
                  </a:cubicBezTo>
                  <a:cubicBezTo>
                    <a:pt x="4584" y="18008"/>
                    <a:pt x="4596" y="18019"/>
                    <a:pt x="4606" y="18019"/>
                  </a:cubicBezTo>
                  <a:cubicBezTo>
                    <a:pt x="4606" y="18030"/>
                    <a:pt x="4618" y="18042"/>
                    <a:pt x="4629" y="18053"/>
                  </a:cubicBezTo>
                  <a:cubicBezTo>
                    <a:pt x="4652" y="18075"/>
                    <a:pt x="4663" y="18087"/>
                    <a:pt x="4674" y="18110"/>
                  </a:cubicBezTo>
                  <a:cubicBezTo>
                    <a:pt x="4686" y="18132"/>
                    <a:pt x="4708" y="18166"/>
                    <a:pt x="4719" y="18188"/>
                  </a:cubicBezTo>
                  <a:cubicBezTo>
                    <a:pt x="4742" y="18223"/>
                    <a:pt x="4754" y="18256"/>
                    <a:pt x="4764" y="18290"/>
                  </a:cubicBezTo>
                  <a:cubicBezTo>
                    <a:pt x="4764" y="18301"/>
                    <a:pt x="4776" y="18313"/>
                    <a:pt x="4776" y="18324"/>
                  </a:cubicBezTo>
                  <a:cubicBezTo>
                    <a:pt x="4776" y="18336"/>
                    <a:pt x="4787" y="18346"/>
                    <a:pt x="4787" y="18369"/>
                  </a:cubicBezTo>
                  <a:cubicBezTo>
                    <a:pt x="4787" y="18392"/>
                    <a:pt x="4799" y="18403"/>
                    <a:pt x="4799" y="18426"/>
                  </a:cubicBezTo>
                  <a:lnTo>
                    <a:pt x="4810" y="18448"/>
                  </a:lnTo>
                  <a:cubicBezTo>
                    <a:pt x="4810" y="18494"/>
                    <a:pt x="4821" y="18527"/>
                    <a:pt x="4821" y="18572"/>
                  </a:cubicBezTo>
                  <a:lnTo>
                    <a:pt x="4821" y="18708"/>
                  </a:lnTo>
                  <a:cubicBezTo>
                    <a:pt x="4821" y="18765"/>
                    <a:pt x="4810" y="18810"/>
                    <a:pt x="4799" y="18855"/>
                  </a:cubicBezTo>
                  <a:cubicBezTo>
                    <a:pt x="4787" y="18911"/>
                    <a:pt x="4776" y="18956"/>
                    <a:pt x="4764" y="19001"/>
                  </a:cubicBezTo>
                  <a:lnTo>
                    <a:pt x="4731" y="19081"/>
                  </a:lnTo>
                  <a:lnTo>
                    <a:pt x="4731" y="19091"/>
                  </a:lnTo>
                  <a:cubicBezTo>
                    <a:pt x="4697" y="19194"/>
                    <a:pt x="4663" y="19272"/>
                    <a:pt x="4629" y="19352"/>
                  </a:cubicBezTo>
                  <a:cubicBezTo>
                    <a:pt x="4596" y="19430"/>
                    <a:pt x="4550" y="19510"/>
                    <a:pt x="4516" y="19600"/>
                  </a:cubicBezTo>
                  <a:cubicBezTo>
                    <a:pt x="4505" y="19633"/>
                    <a:pt x="4483" y="19668"/>
                    <a:pt x="4471" y="19701"/>
                  </a:cubicBezTo>
                  <a:cubicBezTo>
                    <a:pt x="4426" y="19791"/>
                    <a:pt x="4381" y="19904"/>
                    <a:pt x="4335" y="20006"/>
                  </a:cubicBezTo>
                  <a:cubicBezTo>
                    <a:pt x="4335" y="19950"/>
                    <a:pt x="4335" y="19894"/>
                    <a:pt x="4325" y="19837"/>
                  </a:cubicBezTo>
                  <a:lnTo>
                    <a:pt x="4290" y="19633"/>
                  </a:lnTo>
                  <a:lnTo>
                    <a:pt x="4290" y="19510"/>
                  </a:lnTo>
                  <a:cubicBezTo>
                    <a:pt x="4279" y="19475"/>
                    <a:pt x="4279" y="19430"/>
                    <a:pt x="4268" y="19397"/>
                  </a:cubicBezTo>
                  <a:lnTo>
                    <a:pt x="4268" y="19385"/>
                  </a:lnTo>
                  <a:cubicBezTo>
                    <a:pt x="4257" y="19340"/>
                    <a:pt x="4257" y="19295"/>
                    <a:pt x="4245" y="19261"/>
                  </a:cubicBezTo>
                  <a:cubicBezTo>
                    <a:pt x="4234" y="19216"/>
                    <a:pt x="4223" y="19171"/>
                    <a:pt x="4223" y="19126"/>
                  </a:cubicBezTo>
                  <a:cubicBezTo>
                    <a:pt x="4200" y="19035"/>
                    <a:pt x="4189" y="18945"/>
                    <a:pt x="4177" y="18855"/>
                  </a:cubicBezTo>
                  <a:cubicBezTo>
                    <a:pt x="4167" y="18787"/>
                    <a:pt x="4167" y="18730"/>
                    <a:pt x="4167" y="18674"/>
                  </a:cubicBezTo>
                  <a:lnTo>
                    <a:pt x="4155" y="18606"/>
                  </a:lnTo>
                  <a:lnTo>
                    <a:pt x="4155" y="18561"/>
                  </a:lnTo>
                  <a:lnTo>
                    <a:pt x="4155" y="18448"/>
                  </a:lnTo>
                  <a:lnTo>
                    <a:pt x="4155" y="18324"/>
                  </a:lnTo>
                  <a:lnTo>
                    <a:pt x="4155" y="18290"/>
                  </a:lnTo>
                  <a:cubicBezTo>
                    <a:pt x="4167" y="18211"/>
                    <a:pt x="4177" y="18143"/>
                    <a:pt x="4189" y="18087"/>
                  </a:cubicBezTo>
                  <a:cubicBezTo>
                    <a:pt x="4189" y="18075"/>
                    <a:pt x="4189" y="18053"/>
                    <a:pt x="4200" y="18042"/>
                  </a:cubicBezTo>
                  <a:lnTo>
                    <a:pt x="4200" y="18030"/>
                  </a:lnTo>
                  <a:lnTo>
                    <a:pt x="4212" y="18019"/>
                  </a:lnTo>
                  <a:lnTo>
                    <a:pt x="4234" y="17997"/>
                  </a:lnTo>
                  <a:cubicBezTo>
                    <a:pt x="4245" y="17997"/>
                    <a:pt x="4245" y="17997"/>
                    <a:pt x="4257" y="17985"/>
                  </a:cubicBezTo>
                  <a:cubicBezTo>
                    <a:pt x="4268" y="17985"/>
                    <a:pt x="4279" y="17974"/>
                    <a:pt x="4290" y="17974"/>
                  </a:cubicBezTo>
                  <a:cubicBezTo>
                    <a:pt x="4302" y="17974"/>
                    <a:pt x="4313" y="17963"/>
                    <a:pt x="4325" y="17963"/>
                  </a:cubicBezTo>
                  <a:close/>
                  <a:moveTo>
                    <a:pt x="3974" y="22953"/>
                  </a:moveTo>
                  <a:lnTo>
                    <a:pt x="3974" y="22953"/>
                  </a:lnTo>
                  <a:cubicBezTo>
                    <a:pt x="3974" y="22955"/>
                    <a:pt x="3973" y="22957"/>
                    <a:pt x="3973" y="22959"/>
                  </a:cubicBezTo>
                  <a:lnTo>
                    <a:pt x="3973" y="22959"/>
                  </a:lnTo>
                  <a:cubicBezTo>
                    <a:pt x="3974" y="22956"/>
                    <a:pt x="3974" y="22953"/>
                    <a:pt x="3974" y="22953"/>
                  </a:cubicBezTo>
                  <a:close/>
                  <a:moveTo>
                    <a:pt x="768" y="21417"/>
                  </a:moveTo>
                  <a:cubicBezTo>
                    <a:pt x="790" y="21429"/>
                    <a:pt x="813" y="21429"/>
                    <a:pt x="836" y="21429"/>
                  </a:cubicBezTo>
                  <a:cubicBezTo>
                    <a:pt x="858" y="21440"/>
                    <a:pt x="881" y="21440"/>
                    <a:pt x="915" y="21451"/>
                  </a:cubicBezTo>
                  <a:cubicBezTo>
                    <a:pt x="948" y="21462"/>
                    <a:pt x="994" y="21485"/>
                    <a:pt x="1039" y="21507"/>
                  </a:cubicBezTo>
                  <a:cubicBezTo>
                    <a:pt x="1084" y="21530"/>
                    <a:pt x="1141" y="21564"/>
                    <a:pt x="1174" y="21587"/>
                  </a:cubicBezTo>
                  <a:lnTo>
                    <a:pt x="1209" y="21610"/>
                  </a:lnTo>
                  <a:cubicBezTo>
                    <a:pt x="1287" y="21655"/>
                    <a:pt x="1367" y="21711"/>
                    <a:pt x="1434" y="21778"/>
                  </a:cubicBezTo>
                  <a:cubicBezTo>
                    <a:pt x="1468" y="21801"/>
                    <a:pt x="1490" y="21824"/>
                    <a:pt x="1513" y="21858"/>
                  </a:cubicBezTo>
                  <a:cubicBezTo>
                    <a:pt x="1536" y="21869"/>
                    <a:pt x="1547" y="21903"/>
                    <a:pt x="1570" y="21926"/>
                  </a:cubicBezTo>
                  <a:cubicBezTo>
                    <a:pt x="1592" y="21959"/>
                    <a:pt x="1603" y="21993"/>
                    <a:pt x="1626" y="22027"/>
                  </a:cubicBezTo>
                  <a:cubicBezTo>
                    <a:pt x="1660" y="22095"/>
                    <a:pt x="1683" y="22162"/>
                    <a:pt x="1716" y="22230"/>
                  </a:cubicBezTo>
                  <a:lnTo>
                    <a:pt x="1728" y="22275"/>
                  </a:lnTo>
                  <a:lnTo>
                    <a:pt x="1739" y="22320"/>
                  </a:lnTo>
                  <a:cubicBezTo>
                    <a:pt x="1751" y="22355"/>
                    <a:pt x="1761" y="22400"/>
                    <a:pt x="1784" y="22433"/>
                  </a:cubicBezTo>
                  <a:lnTo>
                    <a:pt x="1818" y="22569"/>
                  </a:lnTo>
                  <a:lnTo>
                    <a:pt x="1829" y="22569"/>
                  </a:lnTo>
                  <a:lnTo>
                    <a:pt x="1829" y="22580"/>
                  </a:lnTo>
                  <a:lnTo>
                    <a:pt x="1829" y="22591"/>
                  </a:lnTo>
                  <a:lnTo>
                    <a:pt x="1829" y="22603"/>
                  </a:lnTo>
                  <a:lnTo>
                    <a:pt x="1841" y="22603"/>
                  </a:lnTo>
                  <a:cubicBezTo>
                    <a:pt x="1841" y="22626"/>
                    <a:pt x="1852" y="22648"/>
                    <a:pt x="1863" y="22671"/>
                  </a:cubicBezTo>
                  <a:cubicBezTo>
                    <a:pt x="1886" y="22749"/>
                    <a:pt x="1919" y="22806"/>
                    <a:pt x="1954" y="22862"/>
                  </a:cubicBezTo>
                  <a:cubicBezTo>
                    <a:pt x="1976" y="22897"/>
                    <a:pt x="1999" y="22942"/>
                    <a:pt x="2021" y="22975"/>
                  </a:cubicBezTo>
                  <a:cubicBezTo>
                    <a:pt x="2044" y="23009"/>
                    <a:pt x="2067" y="23043"/>
                    <a:pt x="2077" y="23077"/>
                  </a:cubicBezTo>
                  <a:cubicBezTo>
                    <a:pt x="2032" y="23043"/>
                    <a:pt x="1987" y="23009"/>
                    <a:pt x="1942" y="22987"/>
                  </a:cubicBezTo>
                  <a:cubicBezTo>
                    <a:pt x="1897" y="22964"/>
                    <a:pt x="1852" y="22942"/>
                    <a:pt x="1796" y="22930"/>
                  </a:cubicBezTo>
                  <a:cubicBezTo>
                    <a:pt x="1716" y="22897"/>
                    <a:pt x="1638" y="22874"/>
                    <a:pt x="1570" y="22851"/>
                  </a:cubicBezTo>
                  <a:lnTo>
                    <a:pt x="1558" y="22851"/>
                  </a:lnTo>
                  <a:cubicBezTo>
                    <a:pt x="1480" y="22829"/>
                    <a:pt x="1412" y="22795"/>
                    <a:pt x="1332" y="22772"/>
                  </a:cubicBezTo>
                  <a:lnTo>
                    <a:pt x="1321" y="22772"/>
                  </a:lnTo>
                  <a:cubicBezTo>
                    <a:pt x="1310" y="22761"/>
                    <a:pt x="1287" y="22761"/>
                    <a:pt x="1276" y="22761"/>
                  </a:cubicBezTo>
                  <a:lnTo>
                    <a:pt x="1219" y="22739"/>
                  </a:lnTo>
                  <a:cubicBezTo>
                    <a:pt x="1209" y="22727"/>
                    <a:pt x="1197" y="22727"/>
                    <a:pt x="1186" y="22727"/>
                  </a:cubicBezTo>
                  <a:cubicBezTo>
                    <a:pt x="1118" y="22693"/>
                    <a:pt x="1039" y="22671"/>
                    <a:pt x="971" y="22636"/>
                  </a:cubicBezTo>
                  <a:cubicBezTo>
                    <a:pt x="915" y="22614"/>
                    <a:pt x="847" y="22591"/>
                    <a:pt x="790" y="22569"/>
                  </a:cubicBezTo>
                  <a:lnTo>
                    <a:pt x="768" y="22558"/>
                  </a:lnTo>
                  <a:cubicBezTo>
                    <a:pt x="700" y="22535"/>
                    <a:pt x="644" y="22501"/>
                    <a:pt x="576" y="22478"/>
                  </a:cubicBezTo>
                  <a:cubicBezTo>
                    <a:pt x="542" y="22468"/>
                    <a:pt x="497" y="22456"/>
                    <a:pt x="463" y="22433"/>
                  </a:cubicBezTo>
                  <a:cubicBezTo>
                    <a:pt x="429" y="22422"/>
                    <a:pt x="396" y="22411"/>
                    <a:pt x="361" y="22388"/>
                  </a:cubicBezTo>
                  <a:lnTo>
                    <a:pt x="351" y="22388"/>
                  </a:lnTo>
                  <a:cubicBezTo>
                    <a:pt x="316" y="22366"/>
                    <a:pt x="283" y="22355"/>
                    <a:pt x="249" y="22332"/>
                  </a:cubicBezTo>
                  <a:lnTo>
                    <a:pt x="249" y="22320"/>
                  </a:lnTo>
                  <a:cubicBezTo>
                    <a:pt x="238" y="22320"/>
                    <a:pt x="238" y="22320"/>
                    <a:pt x="238" y="22310"/>
                  </a:cubicBezTo>
                  <a:cubicBezTo>
                    <a:pt x="226" y="22310"/>
                    <a:pt x="215" y="22298"/>
                    <a:pt x="215" y="22287"/>
                  </a:cubicBezTo>
                  <a:cubicBezTo>
                    <a:pt x="203" y="22275"/>
                    <a:pt x="193" y="22264"/>
                    <a:pt x="193" y="22242"/>
                  </a:cubicBezTo>
                  <a:cubicBezTo>
                    <a:pt x="181" y="22230"/>
                    <a:pt x="181" y="22219"/>
                    <a:pt x="170" y="22207"/>
                  </a:cubicBezTo>
                  <a:cubicBezTo>
                    <a:pt x="158" y="22185"/>
                    <a:pt x="158" y="22162"/>
                    <a:pt x="147" y="22140"/>
                  </a:cubicBezTo>
                  <a:lnTo>
                    <a:pt x="147" y="22084"/>
                  </a:lnTo>
                  <a:lnTo>
                    <a:pt x="147" y="22016"/>
                  </a:lnTo>
                  <a:cubicBezTo>
                    <a:pt x="147" y="21993"/>
                    <a:pt x="147" y="21971"/>
                    <a:pt x="158" y="21948"/>
                  </a:cubicBezTo>
                  <a:cubicBezTo>
                    <a:pt x="158" y="21914"/>
                    <a:pt x="170" y="21881"/>
                    <a:pt x="181" y="21858"/>
                  </a:cubicBezTo>
                  <a:cubicBezTo>
                    <a:pt x="193" y="21824"/>
                    <a:pt x="203" y="21801"/>
                    <a:pt x="215" y="21768"/>
                  </a:cubicBezTo>
                  <a:lnTo>
                    <a:pt x="249" y="21700"/>
                  </a:lnTo>
                  <a:lnTo>
                    <a:pt x="305" y="21643"/>
                  </a:lnTo>
                  <a:cubicBezTo>
                    <a:pt x="328" y="21620"/>
                    <a:pt x="339" y="21598"/>
                    <a:pt x="361" y="21575"/>
                  </a:cubicBezTo>
                  <a:cubicBezTo>
                    <a:pt x="384" y="21553"/>
                    <a:pt x="407" y="21542"/>
                    <a:pt x="441" y="21519"/>
                  </a:cubicBezTo>
                  <a:lnTo>
                    <a:pt x="509" y="21485"/>
                  </a:lnTo>
                  <a:lnTo>
                    <a:pt x="576" y="21451"/>
                  </a:lnTo>
                  <a:cubicBezTo>
                    <a:pt x="599" y="21440"/>
                    <a:pt x="622" y="21440"/>
                    <a:pt x="655" y="21429"/>
                  </a:cubicBezTo>
                  <a:cubicBezTo>
                    <a:pt x="667" y="21429"/>
                    <a:pt x="689" y="21429"/>
                    <a:pt x="712" y="21417"/>
                  </a:cubicBezTo>
                  <a:close/>
                  <a:moveTo>
                    <a:pt x="4265" y="24097"/>
                  </a:moveTo>
                  <a:lnTo>
                    <a:pt x="4265" y="24097"/>
                  </a:lnTo>
                  <a:cubicBezTo>
                    <a:pt x="4266" y="24099"/>
                    <a:pt x="4267" y="24102"/>
                    <a:pt x="4268" y="24104"/>
                  </a:cubicBezTo>
                  <a:cubicBezTo>
                    <a:pt x="4268" y="24104"/>
                    <a:pt x="4268" y="24100"/>
                    <a:pt x="4265" y="24097"/>
                  </a:cubicBezTo>
                  <a:close/>
                  <a:moveTo>
                    <a:pt x="8038" y="23494"/>
                  </a:moveTo>
                  <a:cubicBezTo>
                    <a:pt x="8050" y="23506"/>
                    <a:pt x="8061" y="23506"/>
                    <a:pt x="8073" y="23506"/>
                  </a:cubicBezTo>
                  <a:cubicBezTo>
                    <a:pt x="8084" y="23517"/>
                    <a:pt x="8095" y="23517"/>
                    <a:pt x="8106" y="23529"/>
                  </a:cubicBezTo>
                  <a:cubicBezTo>
                    <a:pt x="8118" y="23529"/>
                    <a:pt x="8129" y="23540"/>
                    <a:pt x="8140" y="23540"/>
                  </a:cubicBezTo>
                  <a:lnTo>
                    <a:pt x="8174" y="23574"/>
                  </a:lnTo>
                  <a:cubicBezTo>
                    <a:pt x="8196" y="23585"/>
                    <a:pt x="8208" y="23597"/>
                    <a:pt x="8219" y="23619"/>
                  </a:cubicBezTo>
                  <a:cubicBezTo>
                    <a:pt x="8242" y="23630"/>
                    <a:pt x="8253" y="23653"/>
                    <a:pt x="8264" y="23664"/>
                  </a:cubicBezTo>
                  <a:cubicBezTo>
                    <a:pt x="8276" y="23687"/>
                    <a:pt x="8287" y="23709"/>
                    <a:pt x="8299" y="23720"/>
                  </a:cubicBezTo>
                  <a:cubicBezTo>
                    <a:pt x="8309" y="23743"/>
                    <a:pt x="8309" y="23765"/>
                    <a:pt x="8321" y="23788"/>
                  </a:cubicBezTo>
                  <a:cubicBezTo>
                    <a:pt x="8332" y="23822"/>
                    <a:pt x="8344" y="23868"/>
                    <a:pt x="8355" y="23901"/>
                  </a:cubicBezTo>
                  <a:cubicBezTo>
                    <a:pt x="8366" y="23969"/>
                    <a:pt x="8366" y="24026"/>
                    <a:pt x="8377" y="24093"/>
                  </a:cubicBezTo>
                  <a:lnTo>
                    <a:pt x="8377" y="24285"/>
                  </a:lnTo>
                  <a:lnTo>
                    <a:pt x="8377" y="24330"/>
                  </a:lnTo>
                  <a:lnTo>
                    <a:pt x="8377" y="24398"/>
                  </a:lnTo>
                  <a:lnTo>
                    <a:pt x="8366" y="24420"/>
                  </a:lnTo>
                  <a:cubicBezTo>
                    <a:pt x="8366" y="24465"/>
                    <a:pt x="8366" y="24522"/>
                    <a:pt x="8355" y="24578"/>
                  </a:cubicBezTo>
                  <a:cubicBezTo>
                    <a:pt x="8344" y="24646"/>
                    <a:pt x="8332" y="24714"/>
                    <a:pt x="8321" y="24804"/>
                  </a:cubicBezTo>
                  <a:cubicBezTo>
                    <a:pt x="8309" y="24884"/>
                    <a:pt x="8299" y="24951"/>
                    <a:pt x="8276" y="25019"/>
                  </a:cubicBezTo>
                  <a:cubicBezTo>
                    <a:pt x="8264" y="25075"/>
                    <a:pt x="8253" y="25132"/>
                    <a:pt x="8253" y="25177"/>
                  </a:cubicBezTo>
                  <a:lnTo>
                    <a:pt x="8219" y="25346"/>
                  </a:lnTo>
                  <a:lnTo>
                    <a:pt x="8219" y="25323"/>
                  </a:lnTo>
                  <a:lnTo>
                    <a:pt x="8208" y="25301"/>
                  </a:lnTo>
                  <a:lnTo>
                    <a:pt x="8208" y="25278"/>
                  </a:lnTo>
                  <a:lnTo>
                    <a:pt x="8208" y="25267"/>
                  </a:lnTo>
                  <a:lnTo>
                    <a:pt x="8140" y="24962"/>
                  </a:lnTo>
                  <a:cubicBezTo>
                    <a:pt x="8118" y="24827"/>
                    <a:pt x="8095" y="24680"/>
                    <a:pt x="8061" y="24545"/>
                  </a:cubicBezTo>
                  <a:cubicBezTo>
                    <a:pt x="8038" y="24420"/>
                    <a:pt x="8005" y="24297"/>
                    <a:pt x="7971" y="24194"/>
                  </a:cubicBezTo>
                  <a:cubicBezTo>
                    <a:pt x="7971" y="24172"/>
                    <a:pt x="7960" y="24138"/>
                    <a:pt x="7948" y="24116"/>
                  </a:cubicBezTo>
                  <a:cubicBezTo>
                    <a:pt x="7948" y="24093"/>
                    <a:pt x="7937" y="24059"/>
                    <a:pt x="7926" y="24026"/>
                  </a:cubicBezTo>
                  <a:cubicBezTo>
                    <a:pt x="7915" y="23969"/>
                    <a:pt x="7903" y="23924"/>
                    <a:pt x="7892" y="23868"/>
                  </a:cubicBezTo>
                  <a:lnTo>
                    <a:pt x="7880" y="23856"/>
                  </a:lnTo>
                  <a:cubicBezTo>
                    <a:pt x="7880" y="23811"/>
                    <a:pt x="7870" y="23765"/>
                    <a:pt x="7870" y="23720"/>
                  </a:cubicBezTo>
                  <a:lnTo>
                    <a:pt x="7870" y="23630"/>
                  </a:lnTo>
                  <a:cubicBezTo>
                    <a:pt x="7870" y="23597"/>
                    <a:pt x="7870" y="23574"/>
                    <a:pt x="7880" y="23551"/>
                  </a:cubicBezTo>
                  <a:lnTo>
                    <a:pt x="7880" y="23529"/>
                  </a:lnTo>
                  <a:lnTo>
                    <a:pt x="7892" y="23517"/>
                  </a:lnTo>
                  <a:lnTo>
                    <a:pt x="7892" y="23506"/>
                  </a:lnTo>
                  <a:lnTo>
                    <a:pt x="7915" y="23506"/>
                  </a:lnTo>
                  <a:cubicBezTo>
                    <a:pt x="7937" y="23494"/>
                    <a:pt x="7948" y="23494"/>
                    <a:pt x="7960" y="23494"/>
                  </a:cubicBezTo>
                  <a:close/>
                  <a:moveTo>
                    <a:pt x="12747" y="23336"/>
                  </a:moveTo>
                  <a:cubicBezTo>
                    <a:pt x="12758" y="23348"/>
                    <a:pt x="12769" y="23348"/>
                    <a:pt x="12780" y="23359"/>
                  </a:cubicBezTo>
                  <a:cubicBezTo>
                    <a:pt x="12803" y="23359"/>
                    <a:pt x="12814" y="23371"/>
                    <a:pt x="12825" y="23371"/>
                  </a:cubicBezTo>
                  <a:cubicBezTo>
                    <a:pt x="12837" y="23371"/>
                    <a:pt x="12837" y="23382"/>
                    <a:pt x="12848" y="23382"/>
                  </a:cubicBezTo>
                  <a:lnTo>
                    <a:pt x="12882" y="23416"/>
                  </a:lnTo>
                  <a:lnTo>
                    <a:pt x="12916" y="23449"/>
                  </a:lnTo>
                  <a:cubicBezTo>
                    <a:pt x="12927" y="23461"/>
                    <a:pt x="12938" y="23472"/>
                    <a:pt x="12950" y="23494"/>
                  </a:cubicBezTo>
                  <a:cubicBezTo>
                    <a:pt x="12973" y="23517"/>
                    <a:pt x="12983" y="23540"/>
                    <a:pt x="12995" y="23562"/>
                  </a:cubicBezTo>
                  <a:cubicBezTo>
                    <a:pt x="13006" y="23597"/>
                    <a:pt x="13029" y="23630"/>
                    <a:pt x="13040" y="23664"/>
                  </a:cubicBezTo>
                  <a:lnTo>
                    <a:pt x="13074" y="23800"/>
                  </a:lnTo>
                  <a:cubicBezTo>
                    <a:pt x="13085" y="23845"/>
                    <a:pt x="13085" y="23901"/>
                    <a:pt x="13096" y="23946"/>
                  </a:cubicBezTo>
                  <a:lnTo>
                    <a:pt x="13096" y="24116"/>
                  </a:lnTo>
                  <a:cubicBezTo>
                    <a:pt x="13085" y="24172"/>
                    <a:pt x="13085" y="24229"/>
                    <a:pt x="13074" y="24285"/>
                  </a:cubicBezTo>
                  <a:cubicBezTo>
                    <a:pt x="13051" y="24342"/>
                    <a:pt x="13040" y="24409"/>
                    <a:pt x="13018" y="24465"/>
                  </a:cubicBezTo>
                  <a:cubicBezTo>
                    <a:pt x="12995" y="24533"/>
                    <a:pt x="12973" y="24590"/>
                    <a:pt x="12938" y="24658"/>
                  </a:cubicBezTo>
                  <a:cubicBezTo>
                    <a:pt x="12905" y="24736"/>
                    <a:pt x="12860" y="24804"/>
                    <a:pt x="12803" y="24884"/>
                  </a:cubicBezTo>
                  <a:cubicBezTo>
                    <a:pt x="12747" y="24974"/>
                    <a:pt x="12690" y="25042"/>
                    <a:pt x="12634" y="25120"/>
                  </a:cubicBezTo>
                  <a:cubicBezTo>
                    <a:pt x="12566" y="25177"/>
                    <a:pt x="12521" y="25233"/>
                    <a:pt x="12464" y="25278"/>
                  </a:cubicBezTo>
                  <a:lnTo>
                    <a:pt x="12453" y="25290"/>
                  </a:lnTo>
                  <a:lnTo>
                    <a:pt x="12363" y="25369"/>
                  </a:lnTo>
                  <a:cubicBezTo>
                    <a:pt x="12329" y="25391"/>
                    <a:pt x="12306" y="25425"/>
                    <a:pt x="12273" y="25448"/>
                  </a:cubicBezTo>
                  <a:cubicBezTo>
                    <a:pt x="12250" y="25459"/>
                    <a:pt x="12238" y="25471"/>
                    <a:pt x="12216" y="25481"/>
                  </a:cubicBezTo>
                  <a:cubicBezTo>
                    <a:pt x="12193" y="25504"/>
                    <a:pt x="12160" y="25527"/>
                    <a:pt x="12125" y="25549"/>
                  </a:cubicBezTo>
                  <a:lnTo>
                    <a:pt x="12080" y="25584"/>
                  </a:lnTo>
                  <a:lnTo>
                    <a:pt x="12058" y="25594"/>
                  </a:lnTo>
                  <a:cubicBezTo>
                    <a:pt x="11979" y="25651"/>
                    <a:pt x="11889" y="25707"/>
                    <a:pt x="11809" y="25752"/>
                  </a:cubicBezTo>
                  <a:cubicBezTo>
                    <a:pt x="11708" y="25809"/>
                    <a:pt x="11618" y="25855"/>
                    <a:pt x="11527" y="25900"/>
                  </a:cubicBezTo>
                  <a:cubicBezTo>
                    <a:pt x="11460" y="25933"/>
                    <a:pt x="11403" y="25967"/>
                    <a:pt x="11335" y="25990"/>
                  </a:cubicBezTo>
                  <a:cubicBezTo>
                    <a:pt x="11132" y="26091"/>
                    <a:pt x="10918" y="26193"/>
                    <a:pt x="10715" y="26306"/>
                  </a:cubicBezTo>
                  <a:cubicBezTo>
                    <a:pt x="10669" y="26329"/>
                    <a:pt x="10635" y="26362"/>
                    <a:pt x="10590" y="26385"/>
                  </a:cubicBezTo>
                  <a:cubicBezTo>
                    <a:pt x="10635" y="26261"/>
                    <a:pt x="10647" y="26125"/>
                    <a:pt x="10669" y="26001"/>
                  </a:cubicBezTo>
                  <a:cubicBezTo>
                    <a:pt x="10680" y="25933"/>
                    <a:pt x="10692" y="25855"/>
                    <a:pt x="10692" y="25775"/>
                  </a:cubicBezTo>
                  <a:lnTo>
                    <a:pt x="10703" y="25707"/>
                  </a:lnTo>
                  <a:cubicBezTo>
                    <a:pt x="10715" y="25651"/>
                    <a:pt x="10715" y="25594"/>
                    <a:pt x="10725" y="25549"/>
                  </a:cubicBezTo>
                  <a:lnTo>
                    <a:pt x="10748" y="25448"/>
                  </a:lnTo>
                  <a:cubicBezTo>
                    <a:pt x="10748" y="25391"/>
                    <a:pt x="10760" y="25346"/>
                    <a:pt x="10771" y="25290"/>
                  </a:cubicBezTo>
                  <a:lnTo>
                    <a:pt x="10793" y="25200"/>
                  </a:lnTo>
                  <a:lnTo>
                    <a:pt x="10805" y="25109"/>
                  </a:lnTo>
                  <a:cubicBezTo>
                    <a:pt x="10827" y="25007"/>
                    <a:pt x="10861" y="24917"/>
                    <a:pt x="10895" y="24816"/>
                  </a:cubicBezTo>
                  <a:cubicBezTo>
                    <a:pt x="10929" y="24714"/>
                    <a:pt x="10974" y="24601"/>
                    <a:pt x="11019" y="24500"/>
                  </a:cubicBezTo>
                  <a:cubicBezTo>
                    <a:pt x="11064" y="24409"/>
                    <a:pt x="11121" y="24330"/>
                    <a:pt x="11177" y="24240"/>
                  </a:cubicBezTo>
                  <a:cubicBezTo>
                    <a:pt x="11222" y="24172"/>
                    <a:pt x="11279" y="24104"/>
                    <a:pt x="11335" y="24036"/>
                  </a:cubicBezTo>
                  <a:cubicBezTo>
                    <a:pt x="11392" y="23969"/>
                    <a:pt x="11460" y="23913"/>
                    <a:pt x="11527" y="23845"/>
                  </a:cubicBezTo>
                  <a:cubicBezTo>
                    <a:pt x="11583" y="23800"/>
                    <a:pt x="11651" y="23743"/>
                    <a:pt x="11731" y="23698"/>
                  </a:cubicBezTo>
                  <a:cubicBezTo>
                    <a:pt x="11821" y="23630"/>
                    <a:pt x="11922" y="23585"/>
                    <a:pt x="12024" y="23529"/>
                  </a:cubicBezTo>
                  <a:lnTo>
                    <a:pt x="12092" y="23494"/>
                  </a:lnTo>
                  <a:cubicBezTo>
                    <a:pt x="12114" y="23484"/>
                    <a:pt x="12148" y="23472"/>
                    <a:pt x="12182" y="23449"/>
                  </a:cubicBezTo>
                  <a:cubicBezTo>
                    <a:pt x="12205" y="23438"/>
                    <a:pt x="12250" y="23427"/>
                    <a:pt x="12273" y="23416"/>
                  </a:cubicBezTo>
                  <a:cubicBezTo>
                    <a:pt x="12295" y="23404"/>
                    <a:pt x="12306" y="23404"/>
                    <a:pt x="12329" y="23393"/>
                  </a:cubicBezTo>
                  <a:cubicBezTo>
                    <a:pt x="12385" y="23382"/>
                    <a:pt x="12441" y="23359"/>
                    <a:pt x="12498" y="23348"/>
                  </a:cubicBezTo>
                  <a:cubicBezTo>
                    <a:pt x="12532" y="23336"/>
                    <a:pt x="12566" y="23336"/>
                    <a:pt x="12599" y="23336"/>
                  </a:cubicBezTo>
                  <a:close/>
                  <a:moveTo>
                    <a:pt x="5447" y="27188"/>
                  </a:moveTo>
                  <a:lnTo>
                    <a:pt x="5454" y="27198"/>
                  </a:lnTo>
                  <a:cubicBezTo>
                    <a:pt x="5454" y="27198"/>
                    <a:pt x="5454" y="27190"/>
                    <a:pt x="5447" y="27188"/>
                  </a:cubicBezTo>
                  <a:close/>
                  <a:moveTo>
                    <a:pt x="12566" y="27514"/>
                  </a:moveTo>
                  <a:cubicBezTo>
                    <a:pt x="12599" y="27514"/>
                    <a:pt x="12634" y="27514"/>
                    <a:pt x="12656" y="27525"/>
                  </a:cubicBezTo>
                  <a:cubicBezTo>
                    <a:pt x="12690" y="27525"/>
                    <a:pt x="12712" y="27536"/>
                    <a:pt x="12735" y="27548"/>
                  </a:cubicBezTo>
                  <a:cubicBezTo>
                    <a:pt x="12769" y="27559"/>
                    <a:pt x="12792" y="27571"/>
                    <a:pt x="12814" y="27581"/>
                  </a:cubicBezTo>
                  <a:lnTo>
                    <a:pt x="12882" y="27616"/>
                  </a:lnTo>
                  <a:cubicBezTo>
                    <a:pt x="12893" y="27627"/>
                    <a:pt x="12916" y="27638"/>
                    <a:pt x="12938" y="27661"/>
                  </a:cubicBezTo>
                  <a:lnTo>
                    <a:pt x="12983" y="27706"/>
                  </a:lnTo>
                  <a:cubicBezTo>
                    <a:pt x="13006" y="27729"/>
                    <a:pt x="13018" y="27739"/>
                    <a:pt x="13029" y="27762"/>
                  </a:cubicBezTo>
                  <a:lnTo>
                    <a:pt x="13029" y="27774"/>
                  </a:lnTo>
                  <a:cubicBezTo>
                    <a:pt x="13040" y="27785"/>
                    <a:pt x="13040" y="27785"/>
                    <a:pt x="13040" y="27796"/>
                  </a:cubicBezTo>
                  <a:lnTo>
                    <a:pt x="13040" y="27807"/>
                  </a:lnTo>
                  <a:lnTo>
                    <a:pt x="13040" y="27819"/>
                  </a:lnTo>
                  <a:lnTo>
                    <a:pt x="13040" y="27830"/>
                  </a:lnTo>
                  <a:lnTo>
                    <a:pt x="13040" y="27852"/>
                  </a:lnTo>
                  <a:cubicBezTo>
                    <a:pt x="13029" y="27864"/>
                    <a:pt x="13029" y="27887"/>
                    <a:pt x="13018" y="27898"/>
                  </a:cubicBezTo>
                  <a:cubicBezTo>
                    <a:pt x="13018" y="27909"/>
                    <a:pt x="13006" y="27920"/>
                    <a:pt x="12995" y="27932"/>
                  </a:cubicBezTo>
                  <a:cubicBezTo>
                    <a:pt x="12983" y="27954"/>
                    <a:pt x="12973" y="27965"/>
                    <a:pt x="12961" y="27988"/>
                  </a:cubicBezTo>
                  <a:cubicBezTo>
                    <a:pt x="12938" y="28000"/>
                    <a:pt x="12916" y="28022"/>
                    <a:pt x="12905" y="28045"/>
                  </a:cubicBezTo>
                  <a:cubicBezTo>
                    <a:pt x="12870" y="28067"/>
                    <a:pt x="12848" y="28090"/>
                    <a:pt x="12814" y="28112"/>
                  </a:cubicBezTo>
                  <a:cubicBezTo>
                    <a:pt x="12769" y="28146"/>
                    <a:pt x="12724" y="28168"/>
                    <a:pt x="12667" y="28203"/>
                  </a:cubicBezTo>
                  <a:cubicBezTo>
                    <a:pt x="12645" y="28214"/>
                    <a:pt x="12611" y="28225"/>
                    <a:pt x="12589" y="28225"/>
                  </a:cubicBezTo>
                  <a:cubicBezTo>
                    <a:pt x="12566" y="28236"/>
                    <a:pt x="12544" y="28248"/>
                    <a:pt x="12509" y="28259"/>
                  </a:cubicBezTo>
                  <a:lnTo>
                    <a:pt x="12476" y="28259"/>
                  </a:lnTo>
                  <a:cubicBezTo>
                    <a:pt x="12431" y="28271"/>
                    <a:pt x="12396" y="28271"/>
                    <a:pt x="12363" y="28281"/>
                  </a:cubicBezTo>
                  <a:cubicBezTo>
                    <a:pt x="12318" y="28281"/>
                    <a:pt x="12283" y="28293"/>
                    <a:pt x="12238" y="28293"/>
                  </a:cubicBezTo>
                  <a:lnTo>
                    <a:pt x="12205" y="28293"/>
                  </a:lnTo>
                  <a:cubicBezTo>
                    <a:pt x="12137" y="28304"/>
                    <a:pt x="12069" y="28304"/>
                    <a:pt x="12012" y="28304"/>
                  </a:cubicBezTo>
                  <a:lnTo>
                    <a:pt x="11934" y="28304"/>
                  </a:lnTo>
                  <a:cubicBezTo>
                    <a:pt x="11900" y="28304"/>
                    <a:pt x="11877" y="28293"/>
                    <a:pt x="11844" y="28293"/>
                  </a:cubicBezTo>
                  <a:cubicBezTo>
                    <a:pt x="11798" y="28281"/>
                    <a:pt x="11764" y="28271"/>
                    <a:pt x="11731" y="28259"/>
                  </a:cubicBezTo>
                  <a:cubicBezTo>
                    <a:pt x="11674" y="28236"/>
                    <a:pt x="11629" y="28214"/>
                    <a:pt x="11573" y="28191"/>
                  </a:cubicBezTo>
                  <a:cubicBezTo>
                    <a:pt x="11550" y="28180"/>
                    <a:pt x="11516" y="28168"/>
                    <a:pt x="11493" y="28146"/>
                  </a:cubicBezTo>
                  <a:cubicBezTo>
                    <a:pt x="11425" y="28123"/>
                    <a:pt x="11369" y="28101"/>
                    <a:pt x="11312" y="28090"/>
                  </a:cubicBezTo>
                  <a:lnTo>
                    <a:pt x="11312" y="28078"/>
                  </a:lnTo>
                  <a:lnTo>
                    <a:pt x="11335" y="28067"/>
                  </a:lnTo>
                  <a:cubicBezTo>
                    <a:pt x="11369" y="28033"/>
                    <a:pt x="11392" y="28000"/>
                    <a:pt x="11425" y="27977"/>
                  </a:cubicBezTo>
                  <a:cubicBezTo>
                    <a:pt x="11448" y="27943"/>
                    <a:pt x="11482" y="27920"/>
                    <a:pt x="11505" y="27898"/>
                  </a:cubicBezTo>
                  <a:lnTo>
                    <a:pt x="11640" y="27796"/>
                  </a:lnTo>
                  <a:cubicBezTo>
                    <a:pt x="11685" y="27762"/>
                    <a:pt x="11741" y="27729"/>
                    <a:pt x="11798" y="27706"/>
                  </a:cubicBezTo>
                  <a:cubicBezTo>
                    <a:pt x="11854" y="27672"/>
                    <a:pt x="11911" y="27649"/>
                    <a:pt x="11979" y="27616"/>
                  </a:cubicBezTo>
                  <a:lnTo>
                    <a:pt x="12148" y="27548"/>
                  </a:lnTo>
                  <a:cubicBezTo>
                    <a:pt x="12170" y="27536"/>
                    <a:pt x="12205" y="27536"/>
                    <a:pt x="12227" y="27525"/>
                  </a:cubicBezTo>
                  <a:cubicBezTo>
                    <a:pt x="12261" y="27525"/>
                    <a:pt x="12295" y="27514"/>
                    <a:pt x="12340" y="27514"/>
                  </a:cubicBezTo>
                  <a:close/>
                  <a:moveTo>
                    <a:pt x="5363" y="29964"/>
                  </a:moveTo>
                  <a:lnTo>
                    <a:pt x="5363" y="29964"/>
                  </a:lnTo>
                  <a:cubicBezTo>
                    <a:pt x="5363" y="29967"/>
                    <a:pt x="5362" y="29971"/>
                    <a:pt x="5361" y="29974"/>
                  </a:cubicBezTo>
                  <a:lnTo>
                    <a:pt x="5361" y="29974"/>
                  </a:lnTo>
                  <a:cubicBezTo>
                    <a:pt x="5363" y="29973"/>
                    <a:pt x="5363" y="29971"/>
                    <a:pt x="5363" y="29964"/>
                  </a:cubicBezTo>
                  <a:close/>
                  <a:moveTo>
                    <a:pt x="4979" y="28349"/>
                  </a:moveTo>
                  <a:cubicBezTo>
                    <a:pt x="4990" y="28361"/>
                    <a:pt x="5002" y="28361"/>
                    <a:pt x="5013" y="28361"/>
                  </a:cubicBezTo>
                  <a:cubicBezTo>
                    <a:pt x="5025" y="28372"/>
                    <a:pt x="5035" y="28372"/>
                    <a:pt x="5047" y="28383"/>
                  </a:cubicBezTo>
                  <a:cubicBezTo>
                    <a:pt x="5058" y="28383"/>
                    <a:pt x="5070" y="28394"/>
                    <a:pt x="5081" y="28394"/>
                  </a:cubicBezTo>
                  <a:lnTo>
                    <a:pt x="5103" y="28417"/>
                  </a:lnTo>
                  <a:cubicBezTo>
                    <a:pt x="5115" y="28417"/>
                    <a:pt x="5115" y="28429"/>
                    <a:pt x="5126" y="28429"/>
                  </a:cubicBezTo>
                  <a:cubicBezTo>
                    <a:pt x="5126" y="28439"/>
                    <a:pt x="5137" y="28451"/>
                    <a:pt x="5148" y="28462"/>
                  </a:cubicBezTo>
                  <a:cubicBezTo>
                    <a:pt x="5148" y="28474"/>
                    <a:pt x="5160" y="28485"/>
                    <a:pt x="5160" y="28496"/>
                  </a:cubicBezTo>
                  <a:cubicBezTo>
                    <a:pt x="5171" y="28507"/>
                    <a:pt x="5183" y="28530"/>
                    <a:pt x="5193" y="28564"/>
                  </a:cubicBezTo>
                  <a:cubicBezTo>
                    <a:pt x="5205" y="28597"/>
                    <a:pt x="5216" y="28643"/>
                    <a:pt x="5228" y="28688"/>
                  </a:cubicBezTo>
                  <a:cubicBezTo>
                    <a:pt x="5239" y="28756"/>
                    <a:pt x="5250" y="28823"/>
                    <a:pt x="5250" y="28891"/>
                  </a:cubicBezTo>
                  <a:lnTo>
                    <a:pt x="5250" y="28959"/>
                  </a:lnTo>
                  <a:lnTo>
                    <a:pt x="5250" y="28970"/>
                  </a:lnTo>
                  <a:lnTo>
                    <a:pt x="5261" y="28993"/>
                  </a:lnTo>
                  <a:lnTo>
                    <a:pt x="5261" y="29038"/>
                  </a:lnTo>
                  <a:lnTo>
                    <a:pt x="5250" y="29083"/>
                  </a:lnTo>
                  <a:lnTo>
                    <a:pt x="5250" y="29196"/>
                  </a:lnTo>
                  <a:lnTo>
                    <a:pt x="5250" y="29252"/>
                  </a:lnTo>
                  <a:lnTo>
                    <a:pt x="5239" y="29320"/>
                  </a:lnTo>
                  <a:cubicBezTo>
                    <a:pt x="5239" y="29410"/>
                    <a:pt x="5228" y="29501"/>
                    <a:pt x="5216" y="29580"/>
                  </a:cubicBezTo>
                  <a:cubicBezTo>
                    <a:pt x="5205" y="29659"/>
                    <a:pt x="5193" y="29726"/>
                    <a:pt x="5183" y="29794"/>
                  </a:cubicBezTo>
                  <a:lnTo>
                    <a:pt x="5171" y="29839"/>
                  </a:lnTo>
                  <a:cubicBezTo>
                    <a:pt x="5160" y="29919"/>
                    <a:pt x="5137" y="29987"/>
                    <a:pt x="5126" y="30054"/>
                  </a:cubicBezTo>
                  <a:cubicBezTo>
                    <a:pt x="5103" y="30122"/>
                    <a:pt x="5092" y="30178"/>
                    <a:pt x="5070" y="30246"/>
                  </a:cubicBezTo>
                  <a:cubicBezTo>
                    <a:pt x="5070" y="30223"/>
                    <a:pt x="5058" y="30212"/>
                    <a:pt x="5058" y="30201"/>
                  </a:cubicBezTo>
                  <a:cubicBezTo>
                    <a:pt x="5035" y="30145"/>
                    <a:pt x="5002" y="30088"/>
                    <a:pt x="4979" y="30032"/>
                  </a:cubicBezTo>
                  <a:lnTo>
                    <a:pt x="4968" y="30009"/>
                  </a:lnTo>
                  <a:cubicBezTo>
                    <a:pt x="4934" y="29952"/>
                    <a:pt x="4900" y="29896"/>
                    <a:pt x="4866" y="29851"/>
                  </a:cubicBezTo>
                  <a:lnTo>
                    <a:pt x="4844" y="29794"/>
                  </a:lnTo>
                  <a:lnTo>
                    <a:pt x="4776" y="29693"/>
                  </a:lnTo>
                  <a:cubicBezTo>
                    <a:pt x="4754" y="29659"/>
                    <a:pt x="4742" y="29625"/>
                    <a:pt x="4719" y="29591"/>
                  </a:cubicBezTo>
                  <a:cubicBezTo>
                    <a:pt x="4697" y="29558"/>
                    <a:pt x="4686" y="29535"/>
                    <a:pt x="4663" y="29501"/>
                  </a:cubicBezTo>
                  <a:lnTo>
                    <a:pt x="4618" y="29410"/>
                  </a:lnTo>
                  <a:lnTo>
                    <a:pt x="4606" y="29388"/>
                  </a:lnTo>
                  <a:lnTo>
                    <a:pt x="4584" y="29332"/>
                  </a:lnTo>
                  <a:lnTo>
                    <a:pt x="4539" y="29241"/>
                  </a:lnTo>
                  <a:cubicBezTo>
                    <a:pt x="4539" y="29230"/>
                    <a:pt x="4528" y="29207"/>
                    <a:pt x="4528" y="29196"/>
                  </a:cubicBezTo>
                  <a:lnTo>
                    <a:pt x="4516" y="29174"/>
                  </a:lnTo>
                  <a:lnTo>
                    <a:pt x="4516" y="29162"/>
                  </a:lnTo>
                  <a:cubicBezTo>
                    <a:pt x="4505" y="29139"/>
                    <a:pt x="4493" y="29129"/>
                    <a:pt x="4493" y="29106"/>
                  </a:cubicBezTo>
                  <a:cubicBezTo>
                    <a:pt x="4471" y="29038"/>
                    <a:pt x="4448" y="28981"/>
                    <a:pt x="4437" y="28925"/>
                  </a:cubicBezTo>
                  <a:cubicBezTo>
                    <a:pt x="4437" y="28903"/>
                    <a:pt x="4437" y="28880"/>
                    <a:pt x="4426" y="28846"/>
                  </a:cubicBezTo>
                  <a:lnTo>
                    <a:pt x="4426" y="28801"/>
                  </a:lnTo>
                  <a:cubicBezTo>
                    <a:pt x="4437" y="28778"/>
                    <a:pt x="4437" y="28756"/>
                    <a:pt x="4437" y="28733"/>
                  </a:cubicBezTo>
                  <a:cubicBezTo>
                    <a:pt x="4448" y="28710"/>
                    <a:pt x="4448" y="28700"/>
                    <a:pt x="4460" y="28677"/>
                  </a:cubicBezTo>
                  <a:cubicBezTo>
                    <a:pt x="4460" y="28654"/>
                    <a:pt x="4471" y="28643"/>
                    <a:pt x="4483" y="28620"/>
                  </a:cubicBezTo>
                  <a:cubicBezTo>
                    <a:pt x="4493" y="28597"/>
                    <a:pt x="4505" y="28587"/>
                    <a:pt x="4516" y="28564"/>
                  </a:cubicBezTo>
                  <a:cubicBezTo>
                    <a:pt x="4528" y="28541"/>
                    <a:pt x="4539" y="28519"/>
                    <a:pt x="4561" y="28507"/>
                  </a:cubicBezTo>
                  <a:cubicBezTo>
                    <a:pt x="4573" y="28485"/>
                    <a:pt x="4596" y="28474"/>
                    <a:pt x="4606" y="28451"/>
                  </a:cubicBezTo>
                  <a:cubicBezTo>
                    <a:pt x="4618" y="28439"/>
                    <a:pt x="4641" y="28429"/>
                    <a:pt x="4652" y="28417"/>
                  </a:cubicBezTo>
                  <a:cubicBezTo>
                    <a:pt x="4674" y="28406"/>
                    <a:pt x="4697" y="28394"/>
                    <a:pt x="4708" y="28383"/>
                  </a:cubicBezTo>
                  <a:cubicBezTo>
                    <a:pt x="4719" y="28383"/>
                    <a:pt x="4742" y="28372"/>
                    <a:pt x="4754" y="28372"/>
                  </a:cubicBezTo>
                  <a:cubicBezTo>
                    <a:pt x="4776" y="28361"/>
                    <a:pt x="4787" y="28361"/>
                    <a:pt x="4810" y="28349"/>
                  </a:cubicBezTo>
                  <a:close/>
                  <a:moveTo>
                    <a:pt x="1874" y="28891"/>
                  </a:moveTo>
                  <a:cubicBezTo>
                    <a:pt x="1909" y="28891"/>
                    <a:pt x="1931" y="28891"/>
                    <a:pt x="1954" y="28903"/>
                  </a:cubicBezTo>
                  <a:cubicBezTo>
                    <a:pt x="1976" y="28903"/>
                    <a:pt x="1987" y="28914"/>
                    <a:pt x="2010" y="28914"/>
                  </a:cubicBezTo>
                  <a:lnTo>
                    <a:pt x="2077" y="28948"/>
                  </a:lnTo>
                  <a:cubicBezTo>
                    <a:pt x="2089" y="28948"/>
                    <a:pt x="2112" y="28959"/>
                    <a:pt x="2123" y="28970"/>
                  </a:cubicBezTo>
                  <a:cubicBezTo>
                    <a:pt x="2157" y="28993"/>
                    <a:pt x="2180" y="29016"/>
                    <a:pt x="2213" y="29038"/>
                  </a:cubicBezTo>
                  <a:lnTo>
                    <a:pt x="2371" y="29196"/>
                  </a:lnTo>
                  <a:cubicBezTo>
                    <a:pt x="2439" y="29287"/>
                    <a:pt x="2496" y="29354"/>
                    <a:pt x="2541" y="29422"/>
                  </a:cubicBezTo>
                  <a:cubicBezTo>
                    <a:pt x="2563" y="29455"/>
                    <a:pt x="2586" y="29490"/>
                    <a:pt x="2597" y="29512"/>
                  </a:cubicBezTo>
                  <a:cubicBezTo>
                    <a:pt x="2619" y="29546"/>
                    <a:pt x="2631" y="29580"/>
                    <a:pt x="2654" y="29614"/>
                  </a:cubicBezTo>
                  <a:lnTo>
                    <a:pt x="2665" y="29636"/>
                  </a:lnTo>
                  <a:cubicBezTo>
                    <a:pt x="2699" y="29704"/>
                    <a:pt x="2732" y="29783"/>
                    <a:pt x="2767" y="29862"/>
                  </a:cubicBezTo>
                  <a:cubicBezTo>
                    <a:pt x="2800" y="29941"/>
                    <a:pt x="2834" y="30020"/>
                    <a:pt x="2868" y="30122"/>
                  </a:cubicBezTo>
                  <a:lnTo>
                    <a:pt x="2879" y="30133"/>
                  </a:lnTo>
                  <a:lnTo>
                    <a:pt x="2879" y="30145"/>
                  </a:lnTo>
                  <a:lnTo>
                    <a:pt x="2879" y="30155"/>
                  </a:lnTo>
                  <a:lnTo>
                    <a:pt x="2890" y="30167"/>
                  </a:lnTo>
                  <a:cubicBezTo>
                    <a:pt x="2902" y="30212"/>
                    <a:pt x="2925" y="30268"/>
                    <a:pt x="2935" y="30314"/>
                  </a:cubicBezTo>
                  <a:cubicBezTo>
                    <a:pt x="2970" y="30416"/>
                    <a:pt x="2992" y="30528"/>
                    <a:pt x="3015" y="30619"/>
                  </a:cubicBezTo>
                  <a:cubicBezTo>
                    <a:pt x="3026" y="30709"/>
                    <a:pt x="3048" y="30799"/>
                    <a:pt x="3071" y="30878"/>
                  </a:cubicBezTo>
                  <a:cubicBezTo>
                    <a:pt x="3105" y="30980"/>
                    <a:pt x="3128" y="31070"/>
                    <a:pt x="3150" y="31149"/>
                  </a:cubicBezTo>
                  <a:cubicBezTo>
                    <a:pt x="3196" y="31251"/>
                    <a:pt x="3229" y="31352"/>
                    <a:pt x="3274" y="31442"/>
                  </a:cubicBezTo>
                  <a:cubicBezTo>
                    <a:pt x="3286" y="31454"/>
                    <a:pt x="3286" y="31454"/>
                    <a:pt x="3286" y="31465"/>
                  </a:cubicBezTo>
                  <a:cubicBezTo>
                    <a:pt x="3308" y="31488"/>
                    <a:pt x="3319" y="31522"/>
                    <a:pt x="3331" y="31545"/>
                  </a:cubicBezTo>
                  <a:lnTo>
                    <a:pt x="3229" y="31477"/>
                  </a:lnTo>
                  <a:cubicBezTo>
                    <a:pt x="3173" y="31442"/>
                    <a:pt x="3128" y="31409"/>
                    <a:pt x="3094" y="31375"/>
                  </a:cubicBezTo>
                  <a:cubicBezTo>
                    <a:pt x="3060" y="31341"/>
                    <a:pt x="3026" y="31319"/>
                    <a:pt x="3003" y="31284"/>
                  </a:cubicBezTo>
                  <a:cubicBezTo>
                    <a:pt x="2935" y="31206"/>
                    <a:pt x="2868" y="31116"/>
                    <a:pt x="2800" y="31003"/>
                  </a:cubicBezTo>
                  <a:lnTo>
                    <a:pt x="2777" y="30980"/>
                  </a:lnTo>
                  <a:cubicBezTo>
                    <a:pt x="2744" y="30935"/>
                    <a:pt x="2721" y="30901"/>
                    <a:pt x="2699" y="30855"/>
                  </a:cubicBezTo>
                  <a:cubicBezTo>
                    <a:pt x="2676" y="30833"/>
                    <a:pt x="2654" y="30799"/>
                    <a:pt x="2642" y="30765"/>
                  </a:cubicBezTo>
                  <a:cubicBezTo>
                    <a:pt x="2586" y="30687"/>
                    <a:pt x="2529" y="30607"/>
                    <a:pt x="2473" y="30539"/>
                  </a:cubicBezTo>
                  <a:cubicBezTo>
                    <a:pt x="2461" y="30539"/>
                    <a:pt x="2461" y="30528"/>
                    <a:pt x="2450" y="30528"/>
                  </a:cubicBezTo>
                  <a:cubicBezTo>
                    <a:pt x="2326" y="30381"/>
                    <a:pt x="2168" y="30258"/>
                    <a:pt x="1976" y="30133"/>
                  </a:cubicBezTo>
                  <a:cubicBezTo>
                    <a:pt x="1909" y="30099"/>
                    <a:pt x="1841" y="30054"/>
                    <a:pt x="1773" y="30009"/>
                  </a:cubicBezTo>
                  <a:cubicBezTo>
                    <a:pt x="1683" y="29964"/>
                    <a:pt x="1581" y="29907"/>
                    <a:pt x="1490" y="29839"/>
                  </a:cubicBezTo>
                  <a:cubicBezTo>
                    <a:pt x="1445" y="29806"/>
                    <a:pt x="1400" y="29772"/>
                    <a:pt x="1367" y="29749"/>
                  </a:cubicBezTo>
                  <a:lnTo>
                    <a:pt x="1299" y="29681"/>
                  </a:lnTo>
                  <a:cubicBezTo>
                    <a:pt x="1254" y="29625"/>
                    <a:pt x="1219" y="29580"/>
                    <a:pt x="1186" y="29535"/>
                  </a:cubicBezTo>
                  <a:cubicBezTo>
                    <a:pt x="1163" y="29501"/>
                    <a:pt x="1152" y="29478"/>
                    <a:pt x="1141" y="29455"/>
                  </a:cubicBezTo>
                  <a:cubicBezTo>
                    <a:pt x="1129" y="29445"/>
                    <a:pt x="1129" y="29433"/>
                    <a:pt x="1118" y="29422"/>
                  </a:cubicBezTo>
                  <a:lnTo>
                    <a:pt x="1118" y="29388"/>
                  </a:lnTo>
                  <a:lnTo>
                    <a:pt x="1118" y="29297"/>
                  </a:lnTo>
                  <a:lnTo>
                    <a:pt x="1118" y="29275"/>
                  </a:lnTo>
                  <a:cubicBezTo>
                    <a:pt x="1129" y="29252"/>
                    <a:pt x="1129" y="29241"/>
                    <a:pt x="1141" y="29230"/>
                  </a:cubicBezTo>
                  <a:lnTo>
                    <a:pt x="1174" y="29162"/>
                  </a:lnTo>
                  <a:cubicBezTo>
                    <a:pt x="1186" y="29162"/>
                    <a:pt x="1186" y="29151"/>
                    <a:pt x="1197" y="29139"/>
                  </a:cubicBezTo>
                  <a:cubicBezTo>
                    <a:pt x="1209" y="29139"/>
                    <a:pt x="1209" y="29129"/>
                    <a:pt x="1219" y="29117"/>
                  </a:cubicBezTo>
                  <a:cubicBezTo>
                    <a:pt x="1242" y="29094"/>
                    <a:pt x="1276" y="29083"/>
                    <a:pt x="1310" y="29061"/>
                  </a:cubicBezTo>
                  <a:lnTo>
                    <a:pt x="1412" y="28993"/>
                  </a:lnTo>
                  <a:cubicBezTo>
                    <a:pt x="1445" y="28970"/>
                    <a:pt x="1490" y="28959"/>
                    <a:pt x="1525" y="28948"/>
                  </a:cubicBezTo>
                  <a:cubicBezTo>
                    <a:pt x="1570" y="28925"/>
                    <a:pt x="1615" y="28914"/>
                    <a:pt x="1648" y="28914"/>
                  </a:cubicBezTo>
                  <a:cubicBezTo>
                    <a:pt x="1705" y="28903"/>
                    <a:pt x="1761" y="28891"/>
                    <a:pt x="1806" y="28891"/>
                  </a:cubicBezTo>
                  <a:close/>
                  <a:moveTo>
                    <a:pt x="1084" y="33080"/>
                  </a:moveTo>
                  <a:cubicBezTo>
                    <a:pt x="1107" y="33080"/>
                    <a:pt x="1141" y="33080"/>
                    <a:pt x="1174" y="33091"/>
                  </a:cubicBezTo>
                  <a:cubicBezTo>
                    <a:pt x="1219" y="33103"/>
                    <a:pt x="1254" y="33113"/>
                    <a:pt x="1299" y="33125"/>
                  </a:cubicBezTo>
                  <a:lnTo>
                    <a:pt x="1321" y="33136"/>
                  </a:lnTo>
                  <a:cubicBezTo>
                    <a:pt x="1332" y="33136"/>
                    <a:pt x="1344" y="33136"/>
                    <a:pt x="1344" y="33148"/>
                  </a:cubicBezTo>
                  <a:lnTo>
                    <a:pt x="1389" y="33159"/>
                  </a:lnTo>
                  <a:cubicBezTo>
                    <a:pt x="1400" y="33159"/>
                    <a:pt x="1412" y="33159"/>
                    <a:pt x="1423" y="33170"/>
                  </a:cubicBezTo>
                  <a:cubicBezTo>
                    <a:pt x="1445" y="33181"/>
                    <a:pt x="1480" y="33193"/>
                    <a:pt x="1513" y="33204"/>
                  </a:cubicBezTo>
                  <a:lnTo>
                    <a:pt x="1558" y="33215"/>
                  </a:lnTo>
                  <a:cubicBezTo>
                    <a:pt x="1626" y="33249"/>
                    <a:pt x="1705" y="33283"/>
                    <a:pt x="1773" y="33317"/>
                  </a:cubicBezTo>
                  <a:lnTo>
                    <a:pt x="1829" y="33339"/>
                  </a:lnTo>
                  <a:cubicBezTo>
                    <a:pt x="1886" y="33362"/>
                    <a:pt x="1942" y="33384"/>
                    <a:pt x="1987" y="33407"/>
                  </a:cubicBezTo>
                  <a:lnTo>
                    <a:pt x="2089" y="33452"/>
                  </a:lnTo>
                  <a:cubicBezTo>
                    <a:pt x="2270" y="33532"/>
                    <a:pt x="2439" y="33599"/>
                    <a:pt x="2609" y="33667"/>
                  </a:cubicBezTo>
                  <a:lnTo>
                    <a:pt x="2619" y="33667"/>
                  </a:lnTo>
                  <a:cubicBezTo>
                    <a:pt x="2609" y="33667"/>
                    <a:pt x="2597" y="33678"/>
                    <a:pt x="2586" y="33678"/>
                  </a:cubicBezTo>
                  <a:lnTo>
                    <a:pt x="2563" y="33678"/>
                  </a:lnTo>
                  <a:cubicBezTo>
                    <a:pt x="2518" y="33690"/>
                    <a:pt x="2484" y="33700"/>
                    <a:pt x="2450" y="33700"/>
                  </a:cubicBezTo>
                  <a:cubicBezTo>
                    <a:pt x="2405" y="33712"/>
                    <a:pt x="2371" y="33735"/>
                    <a:pt x="2326" y="33746"/>
                  </a:cubicBezTo>
                  <a:lnTo>
                    <a:pt x="2292" y="33757"/>
                  </a:lnTo>
                  <a:cubicBezTo>
                    <a:pt x="2258" y="33768"/>
                    <a:pt x="2213" y="33780"/>
                    <a:pt x="2168" y="33803"/>
                  </a:cubicBezTo>
                  <a:lnTo>
                    <a:pt x="2067" y="33836"/>
                  </a:lnTo>
                  <a:lnTo>
                    <a:pt x="2021" y="33859"/>
                  </a:lnTo>
                  <a:cubicBezTo>
                    <a:pt x="1976" y="33870"/>
                    <a:pt x="1931" y="33893"/>
                    <a:pt x="1874" y="33904"/>
                  </a:cubicBezTo>
                  <a:cubicBezTo>
                    <a:pt x="1863" y="33904"/>
                    <a:pt x="1852" y="33904"/>
                    <a:pt x="1841" y="33915"/>
                  </a:cubicBezTo>
                  <a:cubicBezTo>
                    <a:pt x="1818" y="33915"/>
                    <a:pt x="1796" y="33926"/>
                    <a:pt x="1773" y="33926"/>
                  </a:cubicBezTo>
                  <a:lnTo>
                    <a:pt x="1728" y="33938"/>
                  </a:lnTo>
                  <a:lnTo>
                    <a:pt x="1671" y="33949"/>
                  </a:lnTo>
                  <a:cubicBezTo>
                    <a:pt x="1626" y="33961"/>
                    <a:pt x="1581" y="33961"/>
                    <a:pt x="1536" y="33971"/>
                  </a:cubicBezTo>
                  <a:lnTo>
                    <a:pt x="1389" y="33971"/>
                  </a:lnTo>
                  <a:cubicBezTo>
                    <a:pt x="1355" y="33961"/>
                    <a:pt x="1310" y="33961"/>
                    <a:pt x="1265" y="33949"/>
                  </a:cubicBezTo>
                  <a:lnTo>
                    <a:pt x="1129" y="33915"/>
                  </a:lnTo>
                  <a:cubicBezTo>
                    <a:pt x="1084" y="33893"/>
                    <a:pt x="1051" y="33881"/>
                    <a:pt x="1005" y="33859"/>
                  </a:cubicBezTo>
                  <a:cubicBezTo>
                    <a:pt x="983" y="33848"/>
                    <a:pt x="948" y="33836"/>
                    <a:pt x="926" y="33813"/>
                  </a:cubicBezTo>
                  <a:cubicBezTo>
                    <a:pt x="903" y="33791"/>
                    <a:pt x="881" y="33780"/>
                    <a:pt x="858" y="33757"/>
                  </a:cubicBezTo>
                  <a:cubicBezTo>
                    <a:pt x="836" y="33746"/>
                    <a:pt x="825" y="33735"/>
                    <a:pt x="813" y="33712"/>
                  </a:cubicBezTo>
                  <a:cubicBezTo>
                    <a:pt x="802" y="33700"/>
                    <a:pt x="780" y="33678"/>
                    <a:pt x="768" y="33655"/>
                  </a:cubicBezTo>
                  <a:cubicBezTo>
                    <a:pt x="757" y="33644"/>
                    <a:pt x="745" y="33622"/>
                    <a:pt x="745" y="33610"/>
                  </a:cubicBezTo>
                  <a:cubicBezTo>
                    <a:pt x="734" y="33588"/>
                    <a:pt x="723" y="33577"/>
                    <a:pt x="723" y="33554"/>
                  </a:cubicBezTo>
                  <a:cubicBezTo>
                    <a:pt x="712" y="33542"/>
                    <a:pt x="712" y="33520"/>
                    <a:pt x="700" y="33509"/>
                  </a:cubicBezTo>
                  <a:lnTo>
                    <a:pt x="700" y="33464"/>
                  </a:lnTo>
                  <a:lnTo>
                    <a:pt x="700" y="33419"/>
                  </a:lnTo>
                  <a:lnTo>
                    <a:pt x="700" y="33396"/>
                  </a:lnTo>
                  <a:cubicBezTo>
                    <a:pt x="700" y="33384"/>
                    <a:pt x="712" y="33362"/>
                    <a:pt x="712" y="33351"/>
                  </a:cubicBezTo>
                  <a:lnTo>
                    <a:pt x="745" y="33283"/>
                  </a:lnTo>
                  <a:cubicBezTo>
                    <a:pt x="757" y="33261"/>
                    <a:pt x="768" y="33238"/>
                    <a:pt x="780" y="33226"/>
                  </a:cubicBezTo>
                  <a:cubicBezTo>
                    <a:pt x="790" y="33204"/>
                    <a:pt x="802" y="33193"/>
                    <a:pt x="813" y="33181"/>
                  </a:cubicBezTo>
                  <a:lnTo>
                    <a:pt x="847" y="33148"/>
                  </a:lnTo>
                  <a:lnTo>
                    <a:pt x="870" y="33125"/>
                  </a:lnTo>
                  <a:cubicBezTo>
                    <a:pt x="881" y="33113"/>
                    <a:pt x="892" y="33113"/>
                    <a:pt x="903" y="33103"/>
                  </a:cubicBezTo>
                  <a:cubicBezTo>
                    <a:pt x="915" y="33103"/>
                    <a:pt x="926" y="33103"/>
                    <a:pt x="938" y="33091"/>
                  </a:cubicBezTo>
                  <a:cubicBezTo>
                    <a:pt x="948" y="33091"/>
                    <a:pt x="960" y="33091"/>
                    <a:pt x="971" y="33080"/>
                  </a:cubicBezTo>
                  <a:close/>
                  <a:moveTo>
                    <a:pt x="11031" y="33396"/>
                  </a:moveTo>
                  <a:lnTo>
                    <a:pt x="11031" y="33407"/>
                  </a:lnTo>
                  <a:lnTo>
                    <a:pt x="11042" y="33407"/>
                  </a:lnTo>
                  <a:cubicBezTo>
                    <a:pt x="11053" y="33419"/>
                    <a:pt x="11053" y="33419"/>
                    <a:pt x="11064" y="33419"/>
                  </a:cubicBezTo>
                  <a:lnTo>
                    <a:pt x="11064" y="33429"/>
                  </a:lnTo>
                  <a:lnTo>
                    <a:pt x="11076" y="33441"/>
                  </a:lnTo>
                  <a:lnTo>
                    <a:pt x="11087" y="33452"/>
                  </a:lnTo>
                  <a:lnTo>
                    <a:pt x="11087" y="33464"/>
                  </a:lnTo>
                  <a:cubicBezTo>
                    <a:pt x="11087" y="33475"/>
                    <a:pt x="11098" y="33475"/>
                    <a:pt x="11098" y="33486"/>
                  </a:cubicBezTo>
                  <a:lnTo>
                    <a:pt x="11098" y="33520"/>
                  </a:lnTo>
                  <a:lnTo>
                    <a:pt x="11098" y="33554"/>
                  </a:lnTo>
                  <a:cubicBezTo>
                    <a:pt x="11098" y="33577"/>
                    <a:pt x="11098" y="33588"/>
                    <a:pt x="11087" y="33610"/>
                  </a:cubicBezTo>
                  <a:cubicBezTo>
                    <a:pt x="11087" y="33644"/>
                    <a:pt x="11076" y="33678"/>
                    <a:pt x="11064" y="33723"/>
                  </a:cubicBezTo>
                  <a:cubicBezTo>
                    <a:pt x="11042" y="33768"/>
                    <a:pt x="11019" y="33825"/>
                    <a:pt x="10996" y="33881"/>
                  </a:cubicBezTo>
                  <a:lnTo>
                    <a:pt x="10974" y="33904"/>
                  </a:lnTo>
                  <a:cubicBezTo>
                    <a:pt x="10951" y="33949"/>
                    <a:pt x="10918" y="34006"/>
                    <a:pt x="10895" y="34051"/>
                  </a:cubicBezTo>
                  <a:cubicBezTo>
                    <a:pt x="10861" y="34096"/>
                    <a:pt x="10850" y="34119"/>
                    <a:pt x="10827" y="34141"/>
                  </a:cubicBezTo>
                  <a:lnTo>
                    <a:pt x="10793" y="34175"/>
                  </a:lnTo>
                  <a:cubicBezTo>
                    <a:pt x="10782" y="34186"/>
                    <a:pt x="10760" y="34197"/>
                    <a:pt x="10748" y="34209"/>
                  </a:cubicBezTo>
                  <a:cubicBezTo>
                    <a:pt x="10737" y="34220"/>
                    <a:pt x="10715" y="34232"/>
                    <a:pt x="10703" y="34232"/>
                  </a:cubicBezTo>
                  <a:cubicBezTo>
                    <a:pt x="10669" y="34254"/>
                    <a:pt x="10647" y="34265"/>
                    <a:pt x="10602" y="34277"/>
                  </a:cubicBezTo>
                  <a:cubicBezTo>
                    <a:pt x="10557" y="34288"/>
                    <a:pt x="10489" y="34310"/>
                    <a:pt x="10421" y="34322"/>
                  </a:cubicBezTo>
                  <a:cubicBezTo>
                    <a:pt x="10376" y="34333"/>
                    <a:pt x="10342" y="34333"/>
                    <a:pt x="10308" y="34344"/>
                  </a:cubicBezTo>
                  <a:cubicBezTo>
                    <a:pt x="10263" y="34344"/>
                    <a:pt x="10229" y="34355"/>
                    <a:pt x="10183" y="34367"/>
                  </a:cubicBezTo>
                  <a:cubicBezTo>
                    <a:pt x="10161" y="34367"/>
                    <a:pt x="10138" y="34367"/>
                    <a:pt x="10116" y="34378"/>
                  </a:cubicBezTo>
                  <a:cubicBezTo>
                    <a:pt x="9992" y="34400"/>
                    <a:pt x="9890" y="34435"/>
                    <a:pt x="9789" y="34480"/>
                  </a:cubicBezTo>
                  <a:cubicBezTo>
                    <a:pt x="9732" y="34502"/>
                    <a:pt x="9687" y="34513"/>
                    <a:pt x="9642" y="34536"/>
                  </a:cubicBezTo>
                  <a:lnTo>
                    <a:pt x="9619" y="34548"/>
                  </a:lnTo>
                  <a:lnTo>
                    <a:pt x="9619" y="34548"/>
                  </a:lnTo>
                  <a:lnTo>
                    <a:pt x="9631" y="34502"/>
                  </a:lnTo>
                  <a:lnTo>
                    <a:pt x="9642" y="34491"/>
                  </a:lnTo>
                  <a:cubicBezTo>
                    <a:pt x="9653" y="34446"/>
                    <a:pt x="9676" y="34400"/>
                    <a:pt x="9687" y="34344"/>
                  </a:cubicBezTo>
                  <a:lnTo>
                    <a:pt x="9698" y="34344"/>
                  </a:lnTo>
                  <a:cubicBezTo>
                    <a:pt x="9721" y="34254"/>
                    <a:pt x="9754" y="34164"/>
                    <a:pt x="9800" y="34073"/>
                  </a:cubicBezTo>
                  <a:cubicBezTo>
                    <a:pt x="9822" y="34028"/>
                    <a:pt x="9845" y="33994"/>
                    <a:pt x="9867" y="33961"/>
                  </a:cubicBezTo>
                  <a:cubicBezTo>
                    <a:pt x="9902" y="33915"/>
                    <a:pt x="9924" y="33881"/>
                    <a:pt x="9958" y="33836"/>
                  </a:cubicBezTo>
                  <a:lnTo>
                    <a:pt x="10060" y="33735"/>
                  </a:lnTo>
                  <a:lnTo>
                    <a:pt x="10195" y="33633"/>
                  </a:lnTo>
                  <a:lnTo>
                    <a:pt x="10195" y="33644"/>
                  </a:lnTo>
                  <a:cubicBezTo>
                    <a:pt x="10195" y="33633"/>
                    <a:pt x="10206" y="33633"/>
                    <a:pt x="10206" y="33633"/>
                  </a:cubicBezTo>
                  <a:cubicBezTo>
                    <a:pt x="10240" y="33610"/>
                    <a:pt x="10274" y="33588"/>
                    <a:pt x="10319" y="33565"/>
                  </a:cubicBezTo>
                  <a:cubicBezTo>
                    <a:pt x="10364" y="33542"/>
                    <a:pt x="10409" y="33520"/>
                    <a:pt x="10454" y="33509"/>
                  </a:cubicBezTo>
                  <a:cubicBezTo>
                    <a:pt x="10489" y="33497"/>
                    <a:pt x="10534" y="33475"/>
                    <a:pt x="10590" y="33464"/>
                  </a:cubicBezTo>
                  <a:cubicBezTo>
                    <a:pt x="10635" y="33452"/>
                    <a:pt x="10680" y="33441"/>
                    <a:pt x="10737" y="33429"/>
                  </a:cubicBezTo>
                  <a:cubicBezTo>
                    <a:pt x="10805" y="33419"/>
                    <a:pt x="10873" y="33396"/>
                    <a:pt x="10940" y="33396"/>
                  </a:cubicBezTo>
                  <a:close/>
                  <a:moveTo>
                    <a:pt x="9244" y="34717"/>
                  </a:moveTo>
                  <a:cubicBezTo>
                    <a:pt x="9235" y="34717"/>
                    <a:pt x="9235" y="34717"/>
                    <a:pt x="9235" y="34728"/>
                  </a:cubicBezTo>
                  <a:cubicBezTo>
                    <a:pt x="9238" y="34724"/>
                    <a:pt x="9241" y="34720"/>
                    <a:pt x="9244" y="34717"/>
                  </a:cubicBezTo>
                  <a:close/>
                  <a:moveTo>
                    <a:pt x="6051" y="1"/>
                  </a:moveTo>
                  <a:cubicBezTo>
                    <a:pt x="6006" y="1"/>
                    <a:pt x="5961" y="1"/>
                    <a:pt x="5916" y="12"/>
                  </a:cubicBezTo>
                  <a:cubicBezTo>
                    <a:pt x="5860" y="12"/>
                    <a:pt x="5803" y="34"/>
                    <a:pt x="5758" y="46"/>
                  </a:cubicBezTo>
                  <a:cubicBezTo>
                    <a:pt x="5622" y="79"/>
                    <a:pt x="5521" y="170"/>
                    <a:pt x="5419" y="260"/>
                  </a:cubicBezTo>
                  <a:cubicBezTo>
                    <a:pt x="5374" y="294"/>
                    <a:pt x="5329" y="350"/>
                    <a:pt x="5306" y="396"/>
                  </a:cubicBezTo>
                  <a:cubicBezTo>
                    <a:pt x="5284" y="430"/>
                    <a:pt x="5273" y="453"/>
                    <a:pt x="5250" y="486"/>
                  </a:cubicBezTo>
                  <a:cubicBezTo>
                    <a:pt x="5183" y="611"/>
                    <a:pt x="5137" y="757"/>
                    <a:pt x="5137" y="904"/>
                  </a:cubicBezTo>
                  <a:cubicBezTo>
                    <a:pt x="5137" y="972"/>
                    <a:pt x="5148" y="1050"/>
                    <a:pt x="5160" y="1118"/>
                  </a:cubicBezTo>
                  <a:cubicBezTo>
                    <a:pt x="5160" y="1175"/>
                    <a:pt x="5171" y="1220"/>
                    <a:pt x="5183" y="1265"/>
                  </a:cubicBezTo>
                  <a:cubicBezTo>
                    <a:pt x="5193" y="1321"/>
                    <a:pt x="5193" y="1378"/>
                    <a:pt x="5216" y="1434"/>
                  </a:cubicBezTo>
                  <a:cubicBezTo>
                    <a:pt x="5228" y="1491"/>
                    <a:pt x="5239" y="1536"/>
                    <a:pt x="5250" y="1592"/>
                  </a:cubicBezTo>
                  <a:lnTo>
                    <a:pt x="5284" y="1694"/>
                  </a:lnTo>
                  <a:cubicBezTo>
                    <a:pt x="5295" y="1717"/>
                    <a:pt x="5295" y="1740"/>
                    <a:pt x="5306" y="1762"/>
                  </a:cubicBezTo>
                  <a:cubicBezTo>
                    <a:pt x="5329" y="1818"/>
                    <a:pt x="5351" y="1863"/>
                    <a:pt x="5374" y="1920"/>
                  </a:cubicBezTo>
                  <a:cubicBezTo>
                    <a:pt x="5386" y="1965"/>
                    <a:pt x="5419" y="2010"/>
                    <a:pt x="5431" y="2056"/>
                  </a:cubicBezTo>
                  <a:cubicBezTo>
                    <a:pt x="5454" y="2112"/>
                    <a:pt x="5487" y="2157"/>
                    <a:pt x="5510" y="2202"/>
                  </a:cubicBezTo>
                  <a:cubicBezTo>
                    <a:pt x="5510" y="2214"/>
                    <a:pt x="5521" y="2225"/>
                    <a:pt x="5521" y="2236"/>
                  </a:cubicBezTo>
                  <a:cubicBezTo>
                    <a:pt x="5634" y="2417"/>
                    <a:pt x="5735" y="2608"/>
                    <a:pt x="5848" y="2789"/>
                  </a:cubicBezTo>
                  <a:cubicBezTo>
                    <a:pt x="5905" y="2879"/>
                    <a:pt x="5961" y="2970"/>
                    <a:pt x="6029" y="3060"/>
                  </a:cubicBezTo>
                  <a:cubicBezTo>
                    <a:pt x="6086" y="3139"/>
                    <a:pt x="6142" y="3218"/>
                    <a:pt x="6199" y="3286"/>
                  </a:cubicBezTo>
                  <a:cubicBezTo>
                    <a:pt x="6199" y="3308"/>
                    <a:pt x="6210" y="3331"/>
                    <a:pt x="6210" y="3354"/>
                  </a:cubicBezTo>
                  <a:cubicBezTo>
                    <a:pt x="6221" y="3388"/>
                    <a:pt x="6221" y="3433"/>
                    <a:pt x="6221" y="3466"/>
                  </a:cubicBezTo>
                  <a:cubicBezTo>
                    <a:pt x="6232" y="3546"/>
                    <a:pt x="6255" y="3624"/>
                    <a:pt x="6277" y="3704"/>
                  </a:cubicBezTo>
                  <a:cubicBezTo>
                    <a:pt x="6277" y="3715"/>
                    <a:pt x="6289" y="3737"/>
                    <a:pt x="6300" y="3749"/>
                  </a:cubicBezTo>
                  <a:cubicBezTo>
                    <a:pt x="6312" y="3772"/>
                    <a:pt x="6312" y="3794"/>
                    <a:pt x="6322" y="3817"/>
                  </a:cubicBezTo>
                  <a:cubicBezTo>
                    <a:pt x="6368" y="4053"/>
                    <a:pt x="6413" y="4291"/>
                    <a:pt x="6435" y="4528"/>
                  </a:cubicBezTo>
                  <a:cubicBezTo>
                    <a:pt x="6470" y="4753"/>
                    <a:pt x="6492" y="4979"/>
                    <a:pt x="6515" y="5205"/>
                  </a:cubicBezTo>
                  <a:cubicBezTo>
                    <a:pt x="6571" y="5679"/>
                    <a:pt x="6605" y="6153"/>
                    <a:pt x="6639" y="6628"/>
                  </a:cubicBezTo>
                  <a:lnTo>
                    <a:pt x="6639" y="6617"/>
                  </a:lnTo>
                  <a:cubicBezTo>
                    <a:pt x="6661" y="7113"/>
                    <a:pt x="6695" y="7621"/>
                    <a:pt x="6729" y="8118"/>
                  </a:cubicBezTo>
                  <a:cubicBezTo>
                    <a:pt x="6718" y="8095"/>
                    <a:pt x="6695" y="8062"/>
                    <a:pt x="6684" y="8039"/>
                  </a:cubicBezTo>
                  <a:cubicBezTo>
                    <a:pt x="6628" y="7960"/>
                    <a:pt x="6583" y="7881"/>
                    <a:pt x="6537" y="7802"/>
                  </a:cubicBezTo>
                  <a:cubicBezTo>
                    <a:pt x="6424" y="7633"/>
                    <a:pt x="6322" y="7463"/>
                    <a:pt x="6210" y="7294"/>
                  </a:cubicBezTo>
                  <a:cubicBezTo>
                    <a:pt x="6006" y="6978"/>
                    <a:pt x="5770" y="6673"/>
                    <a:pt x="5555" y="6368"/>
                  </a:cubicBezTo>
                  <a:cubicBezTo>
                    <a:pt x="5499" y="6278"/>
                    <a:pt x="5442" y="6199"/>
                    <a:pt x="5374" y="6120"/>
                  </a:cubicBezTo>
                  <a:cubicBezTo>
                    <a:pt x="5386" y="6097"/>
                    <a:pt x="5386" y="6075"/>
                    <a:pt x="5374" y="6052"/>
                  </a:cubicBezTo>
                  <a:cubicBezTo>
                    <a:pt x="5351" y="6018"/>
                    <a:pt x="5329" y="5984"/>
                    <a:pt x="5318" y="5962"/>
                  </a:cubicBezTo>
                  <a:cubicBezTo>
                    <a:pt x="5273" y="5860"/>
                    <a:pt x="5239" y="5770"/>
                    <a:pt x="5205" y="5668"/>
                  </a:cubicBezTo>
                  <a:cubicBezTo>
                    <a:pt x="5171" y="5578"/>
                    <a:pt x="5137" y="5499"/>
                    <a:pt x="5115" y="5408"/>
                  </a:cubicBezTo>
                  <a:cubicBezTo>
                    <a:pt x="5092" y="5318"/>
                    <a:pt x="5070" y="5239"/>
                    <a:pt x="5047" y="5149"/>
                  </a:cubicBezTo>
                  <a:cubicBezTo>
                    <a:pt x="5047" y="5104"/>
                    <a:pt x="5035" y="5059"/>
                    <a:pt x="5025" y="5014"/>
                  </a:cubicBezTo>
                  <a:cubicBezTo>
                    <a:pt x="5013" y="4968"/>
                    <a:pt x="5013" y="4912"/>
                    <a:pt x="5002" y="4866"/>
                  </a:cubicBezTo>
                  <a:cubicBezTo>
                    <a:pt x="4990" y="4765"/>
                    <a:pt x="4979" y="4663"/>
                    <a:pt x="4968" y="4550"/>
                  </a:cubicBezTo>
                  <a:lnTo>
                    <a:pt x="4934" y="4279"/>
                  </a:lnTo>
                  <a:cubicBezTo>
                    <a:pt x="4922" y="4234"/>
                    <a:pt x="4922" y="4189"/>
                    <a:pt x="4912" y="4144"/>
                  </a:cubicBezTo>
                  <a:cubicBezTo>
                    <a:pt x="4900" y="4088"/>
                    <a:pt x="4889" y="4043"/>
                    <a:pt x="4866" y="3997"/>
                  </a:cubicBezTo>
                  <a:cubicBezTo>
                    <a:pt x="4844" y="3941"/>
                    <a:pt x="4821" y="3873"/>
                    <a:pt x="4787" y="3817"/>
                  </a:cubicBezTo>
                  <a:cubicBezTo>
                    <a:pt x="4764" y="3760"/>
                    <a:pt x="4731" y="3704"/>
                    <a:pt x="4697" y="3659"/>
                  </a:cubicBezTo>
                  <a:cubicBezTo>
                    <a:pt x="4663" y="3614"/>
                    <a:pt x="4618" y="3568"/>
                    <a:pt x="4573" y="3534"/>
                  </a:cubicBezTo>
                  <a:cubicBezTo>
                    <a:pt x="4483" y="3466"/>
                    <a:pt x="4370" y="3421"/>
                    <a:pt x="4257" y="3421"/>
                  </a:cubicBezTo>
                  <a:cubicBezTo>
                    <a:pt x="4189" y="3433"/>
                    <a:pt x="4132" y="3444"/>
                    <a:pt x="4076" y="3466"/>
                  </a:cubicBezTo>
                  <a:cubicBezTo>
                    <a:pt x="4031" y="3489"/>
                    <a:pt x="3986" y="3523"/>
                    <a:pt x="3952" y="3568"/>
                  </a:cubicBezTo>
                  <a:cubicBezTo>
                    <a:pt x="3906" y="3602"/>
                    <a:pt x="3884" y="3647"/>
                    <a:pt x="3861" y="3692"/>
                  </a:cubicBezTo>
                  <a:cubicBezTo>
                    <a:pt x="3839" y="3737"/>
                    <a:pt x="3816" y="3794"/>
                    <a:pt x="3816" y="3850"/>
                  </a:cubicBezTo>
                  <a:cubicBezTo>
                    <a:pt x="3805" y="3907"/>
                    <a:pt x="3805" y="3975"/>
                    <a:pt x="3816" y="4031"/>
                  </a:cubicBezTo>
                  <a:cubicBezTo>
                    <a:pt x="3828" y="4088"/>
                    <a:pt x="3839" y="4144"/>
                    <a:pt x="3861" y="4201"/>
                  </a:cubicBezTo>
                  <a:cubicBezTo>
                    <a:pt x="3896" y="4268"/>
                    <a:pt x="3929" y="4324"/>
                    <a:pt x="3963" y="4392"/>
                  </a:cubicBezTo>
                  <a:cubicBezTo>
                    <a:pt x="3997" y="4437"/>
                    <a:pt x="4031" y="4483"/>
                    <a:pt x="4054" y="4528"/>
                  </a:cubicBezTo>
                  <a:cubicBezTo>
                    <a:pt x="4110" y="4607"/>
                    <a:pt x="4167" y="4675"/>
                    <a:pt x="4223" y="4753"/>
                  </a:cubicBezTo>
                  <a:cubicBezTo>
                    <a:pt x="4279" y="4821"/>
                    <a:pt x="4335" y="4901"/>
                    <a:pt x="4392" y="4979"/>
                  </a:cubicBezTo>
                  <a:cubicBezTo>
                    <a:pt x="4426" y="5024"/>
                    <a:pt x="4448" y="5059"/>
                    <a:pt x="4483" y="5104"/>
                  </a:cubicBezTo>
                  <a:lnTo>
                    <a:pt x="4550" y="5205"/>
                  </a:lnTo>
                  <a:cubicBezTo>
                    <a:pt x="4652" y="5363"/>
                    <a:pt x="4742" y="5533"/>
                    <a:pt x="4855" y="5679"/>
                  </a:cubicBezTo>
                  <a:cubicBezTo>
                    <a:pt x="4968" y="5849"/>
                    <a:pt x="5092" y="6007"/>
                    <a:pt x="5205" y="6165"/>
                  </a:cubicBezTo>
                  <a:cubicBezTo>
                    <a:pt x="5306" y="6323"/>
                    <a:pt x="5419" y="6481"/>
                    <a:pt x="5532" y="6628"/>
                  </a:cubicBezTo>
                  <a:cubicBezTo>
                    <a:pt x="5645" y="6786"/>
                    <a:pt x="5770" y="6944"/>
                    <a:pt x="5893" y="7102"/>
                  </a:cubicBezTo>
                  <a:cubicBezTo>
                    <a:pt x="6006" y="7249"/>
                    <a:pt x="6108" y="7407"/>
                    <a:pt x="6210" y="7553"/>
                  </a:cubicBezTo>
                  <a:cubicBezTo>
                    <a:pt x="6322" y="7723"/>
                    <a:pt x="6435" y="7869"/>
                    <a:pt x="6548" y="8027"/>
                  </a:cubicBezTo>
                  <a:cubicBezTo>
                    <a:pt x="6583" y="8095"/>
                    <a:pt x="6628" y="8152"/>
                    <a:pt x="6661" y="8208"/>
                  </a:cubicBezTo>
                  <a:cubicBezTo>
                    <a:pt x="6684" y="8242"/>
                    <a:pt x="6695" y="8265"/>
                    <a:pt x="6718" y="8298"/>
                  </a:cubicBezTo>
                  <a:cubicBezTo>
                    <a:pt x="6729" y="8310"/>
                    <a:pt x="6741" y="8333"/>
                    <a:pt x="6741" y="8344"/>
                  </a:cubicBezTo>
                  <a:cubicBezTo>
                    <a:pt x="6774" y="8886"/>
                    <a:pt x="6808" y="9427"/>
                    <a:pt x="6842" y="9981"/>
                  </a:cubicBezTo>
                  <a:cubicBezTo>
                    <a:pt x="6887" y="10827"/>
                    <a:pt x="6932" y="11685"/>
                    <a:pt x="6966" y="12533"/>
                  </a:cubicBezTo>
                  <a:cubicBezTo>
                    <a:pt x="6977" y="12747"/>
                    <a:pt x="6977" y="12950"/>
                    <a:pt x="6977" y="13165"/>
                  </a:cubicBezTo>
                  <a:lnTo>
                    <a:pt x="6977" y="13774"/>
                  </a:lnTo>
                  <a:cubicBezTo>
                    <a:pt x="6966" y="14158"/>
                    <a:pt x="6955" y="14542"/>
                    <a:pt x="6932" y="14914"/>
                  </a:cubicBezTo>
                  <a:lnTo>
                    <a:pt x="6932" y="14903"/>
                  </a:lnTo>
                  <a:cubicBezTo>
                    <a:pt x="6921" y="15072"/>
                    <a:pt x="6909" y="15253"/>
                    <a:pt x="6899" y="15434"/>
                  </a:cubicBezTo>
                  <a:cubicBezTo>
                    <a:pt x="6899" y="15456"/>
                    <a:pt x="6887" y="15468"/>
                    <a:pt x="6887" y="15490"/>
                  </a:cubicBezTo>
                  <a:cubicBezTo>
                    <a:pt x="6853" y="15897"/>
                    <a:pt x="6831" y="16292"/>
                    <a:pt x="6786" y="16698"/>
                  </a:cubicBezTo>
                  <a:lnTo>
                    <a:pt x="6751" y="17003"/>
                  </a:lnTo>
                  <a:cubicBezTo>
                    <a:pt x="6729" y="16936"/>
                    <a:pt x="6706" y="16879"/>
                    <a:pt x="6684" y="16823"/>
                  </a:cubicBezTo>
                  <a:cubicBezTo>
                    <a:pt x="6684" y="16800"/>
                    <a:pt x="6673" y="16788"/>
                    <a:pt x="6673" y="16766"/>
                  </a:cubicBezTo>
                  <a:cubicBezTo>
                    <a:pt x="6661" y="16721"/>
                    <a:pt x="6650" y="16675"/>
                    <a:pt x="6639" y="16642"/>
                  </a:cubicBezTo>
                  <a:cubicBezTo>
                    <a:pt x="6628" y="16597"/>
                    <a:pt x="6616" y="16563"/>
                    <a:pt x="6605" y="16529"/>
                  </a:cubicBezTo>
                  <a:cubicBezTo>
                    <a:pt x="6593" y="16517"/>
                    <a:pt x="6593" y="16495"/>
                    <a:pt x="6593" y="16484"/>
                  </a:cubicBezTo>
                  <a:cubicBezTo>
                    <a:pt x="6571" y="16439"/>
                    <a:pt x="6560" y="16394"/>
                    <a:pt x="6548" y="16349"/>
                  </a:cubicBezTo>
                  <a:cubicBezTo>
                    <a:pt x="6526" y="16314"/>
                    <a:pt x="6526" y="16269"/>
                    <a:pt x="6503" y="16236"/>
                  </a:cubicBezTo>
                  <a:cubicBezTo>
                    <a:pt x="6492" y="16190"/>
                    <a:pt x="6470" y="16156"/>
                    <a:pt x="6447" y="16111"/>
                  </a:cubicBezTo>
                  <a:cubicBezTo>
                    <a:pt x="6435" y="16066"/>
                    <a:pt x="6424" y="16032"/>
                    <a:pt x="6402" y="15998"/>
                  </a:cubicBezTo>
                  <a:lnTo>
                    <a:pt x="6334" y="15863"/>
                  </a:lnTo>
                  <a:cubicBezTo>
                    <a:pt x="6312" y="15817"/>
                    <a:pt x="6300" y="15784"/>
                    <a:pt x="6277" y="15739"/>
                  </a:cubicBezTo>
                  <a:cubicBezTo>
                    <a:pt x="6244" y="15694"/>
                    <a:pt x="6210" y="15637"/>
                    <a:pt x="6176" y="15592"/>
                  </a:cubicBezTo>
                  <a:cubicBezTo>
                    <a:pt x="6119" y="15445"/>
                    <a:pt x="6051" y="15310"/>
                    <a:pt x="5961" y="15174"/>
                  </a:cubicBezTo>
                  <a:cubicBezTo>
                    <a:pt x="5905" y="15095"/>
                    <a:pt x="5837" y="15005"/>
                    <a:pt x="5780" y="14926"/>
                  </a:cubicBezTo>
                  <a:cubicBezTo>
                    <a:pt x="5735" y="14881"/>
                    <a:pt x="5702" y="14824"/>
                    <a:pt x="5668" y="14779"/>
                  </a:cubicBezTo>
                  <a:cubicBezTo>
                    <a:pt x="5645" y="14734"/>
                    <a:pt x="5634" y="14700"/>
                    <a:pt x="5622" y="14655"/>
                  </a:cubicBezTo>
                  <a:lnTo>
                    <a:pt x="5622" y="14666"/>
                  </a:lnTo>
                  <a:cubicBezTo>
                    <a:pt x="5600" y="14576"/>
                    <a:pt x="5566" y="14485"/>
                    <a:pt x="5544" y="14407"/>
                  </a:cubicBezTo>
                  <a:cubicBezTo>
                    <a:pt x="5521" y="14316"/>
                    <a:pt x="5499" y="14226"/>
                    <a:pt x="5476" y="14147"/>
                  </a:cubicBezTo>
                  <a:cubicBezTo>
                    <a:pt x="5476" y="14101"/>
                    <a:pt x="5464" y="14056"/>
                    <a:pt x="5454" y="14011"/>
                  </a:cubicBezTo>
                  <a:cubicBezTo>
                    <a:pt x="5442" y="13978"/>
                    <a:pt x="5442" y="13943"/>
                    <a:pt x="5442" y="13910"/>
                  </a:cubicBezTo>
                  <a:cubicBezTo>
                    <a:pt x="5431" y="13876"/>
                    <a:pt x="5431" y="13842"/>
                    <a:pt x="5419" y="13808"/>
                  </a:cubicBezTo>
                  <a:lnTo>
                    <a:pt x="5419" y="13684"/>
                  </a:lnTo>
                  <a:lnTo>
                    <a:pt x="5419" y="13526"/>
                  </a:lnTo>
                  <a:lnTo>
                    <a:pt x="5419" y="13401"/>
                  </a:lnTo>
                  <a:cubicBezTo>
                    <a:pt x="5419" y="13311"/>
                    <a:pt x="5431" y="13221"/>
                    <a:pt x="5431" y="13120"/>
                  </a:cubicBezTo>
                  <a:cubicBezTo>
                    <a:pt x="5442" y="13063"/>
                    <a:pt x="5442" y="13007"/>
                    <a:pt x="5442" y="12962"/>
                  </a:cubicBezTo>
                  <a:lnTo>
                    <a:pt x="5442" y="12950"/>
                  </a:lnTo>
                  <a:cubicBezTo>
                    <a:pt x="5442" y="12950"/>
                    <a:pt x="5442" y="12939"/>
                    <a:pt x="5454" y="12939"/>
                  </a:cubicBezTo>
                  <a:lnTo>
                    <a:pt x="5454" y="12916"/>
                  </a:lnTo>
                  <a:lnTo>
                    <a:pt x="5454" y="12894"/>
                  </a:lnTo>
                  <a:lnTo>
                    <a:pt x="5454" y="12871"/>
                  </a:lnTo>
                  <a:cubicBezTo>
                    <a:pt x="5454" y="12860"/>
                    <a:pt x="5454" y="12860"/>
                    <a:pt x="5464" y="12849"/>
                  </a:cubicBezTo>
                  <a:cubicBezTo>
                    <a:pt x="5476" y="12781"/>
                    <a:pt x="5499" y="12701"/>
                    <a:pt x="5521" y="12623"/>
                  </a:cubicBezTo>
                  <a:lnTo>
                    <a:pt x="5521" y="12634"/>
                  </a:lnTo>
                  <a:cubicBezTo>
                    <a:pt x="5521" y="12634"/>
                    <a:pt x="5521" y="12623"/>
                    <a:pt x="5532" y="12611"/>
                  </a:cubicBezTo>
                  <a:lnTo>
                    <a:pt x="5532" y="12600"/>
                  </a:lnTo>
                  <a:lnTo>
                    <a:pt x="5532" y="12589"/>
                  </a:lnTo>
                  <a:cubicBezTo>
                    <a:pt x="5544" y="12578"/>
                    <a:pt x="5544" y="12578"/>
                    <a:pt x="5544" y="12566"/>
                  </a:cubicBezTo>
                  <a:lnTo>
                    <a:pt x="5544" y="12578"/>
                  </a:lnTo>
                  <a:cubicBezTo>
                    <a:pt x="5544" y="12566"/>
                    <a:pt x="5544" y="12555"/>
                    <a:pt x="5555" y="12543"/>
                  </a:cubicBezTo>
                  <a:cubicBezTo>
                    <a:pt x="5612" y="12375"/>
                    <a:pt x="5679" y="12205"/>
                    <a:pt x="5747" y="12036"/>
                  </a:cubicBezTo>
                  <a:cubicBezTo>
                    <a:pt x="5770" y="11991"/>
                    <a:pt x="5792" y="11946"/>
                    <a:pt x="5815" y="11889"/>
                  </a:cubicBezTo>
                  <a:cubicBezTo>
                    <a:pt x="5826" y="11843"/>
                    <a:pt x="5848" y="11787"/>
                    <a:pt x="5860" y="11731"/>
                  </a:cubicBezTo>
                  <a:cubicBezTo>
                    <a:pt x="5871" y="11685"/>
                    <a:pt x="5883" y="11652"/>
                    <a:pt x="5893" y="11607"/>
                  </a:cubicBezTo>
                  <a:cubicBezTo>
                    <a:pt x="5905" y="11550"/>
                    <a:pt x="5916" y="11505"/>
                    <a:pt x="5928" y="11449"/>
                  </a:cubicBezTo>
                  <a:cubicBezTo>
                    <a:pt x="5939" y="11404"/>
                    <a:pt x="5939" y="11347"/>
                    <a:pt x="5950" y="11302"/>
                  </a:cubicBezTo>
                  <a:cubicBezTo>
                    <a:pt x="5950" y="11246"/>
                    <a:pt x="5961" y="11189"/>
                    <a:pt x="5961" y="11121"/>
                  </a:cubicBezTo>
                  <a:lnTo>
                    <a:pt x="5961" y="10963"/>
                  </a:lnTo>
                  <a:lnTo>
                    <a:pt x="5961" y="10817"/>
                  </a:lnTo>
                  <a:cubicBezTo>
                    <a:pt x="5950" y="10760"/>
                    <a:pt x="5939" y="10692"/>
                    <a:pt x="5928" y="10636"/>
                  </a:cubicBezTo>
                  <a:cubicBezTo>
                    <a:pt x="5905" y="10511"/>
                    <a:pt x="5860" y="10376"/>
                    <a:pt x="5758" y="10285"/>
                  </a:cubicBezTo>
                  <a:cubicBezTo>
                    <a:pt x="5689" y="10216"/>
                    <a:pt x="5594" y="10187"/>
                    <a:pt x="5502" y="10187"/>
                  </a:cubicBezTo>
                  <a:cubicBezTo>
                    <a:pt x="5474" y="10187"/>
                    <a:pt x="5446" y="10190"/>
                    <a:pt x="5419" y="10195"/>
                  </a:cubicBezTo>
                  <a:cubicBezTo>
                    <a:pt x="5284" y="10218"/>
                    <a:pt x="5160" y="10275"/>
                    <a:pt x="5058" y="10365"/>
                  </a:cubicBezTo>
                  <a:cubicBezTo>
                    <a:pt x="4968" y="10444"/>
                    <a:pt x="4900" y="10556"/>
                    <a:pt x="4900" y="10681"/>
                  </a:cubicBezTo>
                  <a:cubicBezTo>
                    <a:pt x="4900" y="10794"/>
                    <a:pt x="4922" y="10895"/>
                    <a:pt x="4968" y="10997"/>
                  </a:cubicBezTo>
                  <a:cubicBezTo>
                    <a:pt x="4990" y="11042"/>
                    <a:pt x="5002" y="11087"/>
                    <a:pt x="5025" y="11133"/>
                  </a:cubicBezTo>
                  <a:cubicBezTo>
                    <a:pt x="5047" y="11178"/>
                    <a:pt x="5058" y="11223"/>
                    <a:pt x="5081" y="11279"/>
                  </a:cubicBezTo>
                  <a:lnTo>
                    <a:pt x="5115" y="11381"/>
                  </a:lnTo>
                  <a:cubicBezTo>
                    <a:pt x="5126" y="11414"/>
                    <a:pt x="5137" y="11460"/>
                    <a:pt x="5148" y="11494"/>
                  </a:cubicBezTo>
                  <a:cubicBezTo>
                    <a:pt x="5171" y="11562"/>
                    <a:pt x="5183" y="11629"/>
                    <a:pt x="5193" y="11697"/>
                  </a:cubicBezTo>
                  <a:cubicBezTo>
                    <a:pt x="5216" y="11765"/>
                    <a:pt x="5239" y="11833"/>
                    <a:pt x="5261" y="11911"/>
                  </a:cubicBezTo>
                  <a:cubicBezTo>
                    <a:pt x="5284" y="11991"/>
                    <a:pt x="5306" y="12081"/>
                    <a:pt x="5329" y="12160"/>
                  </a:cubicBezTo>
                  <a:cubicBezTo>
                    <a:pt x="5329" y="12182"/>
                    <a:pt x="5329" y="12216"/>
                    <a:pt x="5341" y="12239"/>
                  </a:cubicBezTo>
                  <a:cubicBezTo>
                    <a:pt x="5341" y="12307"/>
                    <a:pt x="5341" y="12375"/>
                    <a:pt x="5329" y="12431"/>
                  </a:cubicBezTo>
                  <a:lnTo>
                    <a:pt x="5329" y="12600"/>
                  </a:lnTo>
                  <a:lnTo>
                    <a:pt x="5329" y="12701"/>
                  </a:lnTo>
                  <a:cubicBezTo>
                    <a:pt x="5318" y="12736"/>
                    <a:pt x="5318" y="12781"/>
                    <a:pt x="5306" y="12826"/>
                  </a:cubicBezTo>
                  <a:cubicBezTo>
                    <a:pt x="5306" y="12837"/>
                    <a:pt x="5306" y="12849"/>
                    <a:pt x="5318" y="12871"/>
                  </a:cubicBezTo>
                  <a:cubicBezTo>
                    <a:pt x="5318" y="12894"/>
                    <a:pt x="5306" y="12916"/>
                    <a:pt x="5306" y="12950"/>
                  </a:cubicBezTo>
                  <a:lnTo>
                    <a:pt x="5306" y="12972"/>
                  </a:lnTo>
                  <a:lnTo>
                    <a:pt x="5306" y="13029"/>
                  </a:lnTo>
                  <a:lnTo>
                    <a:pt x="5306" y="13063"/>
                  </a:lnTo>
                  <a:cubicBezTo>
                    <a:pt x="5306" y="13074"/>
                    <a:pt x="5306" y="13074"/>
                    <a:pt x="5295" y="13085"/>
                  </a:cubicBezTo>
                  <a:lnTo>
                    <a:pt x="5295" y="13097"/>
                  </a:lnTo>
                  <a:cubicBezTo>
                    <a:pt x="5295" y="13210"/>
                    <a:pt x="5284" y="13334"/>
                    <a:pt x="5284" y="13447"/>
                  </a:cubicBezTo>
                  <a:lnTo>
                    <a:pt x="5284" y="13605"/>
                  </a:lnTo>
                  <a:lnTo>
                    <a:pt x="5284" y="13684"/>
                  </a:lnTo>
                  <a:cubicBezTo>
                    <a:pt x="5284" y="13707"/>
                    <a:pt x="5295" y="13740"/>
                    <a:pt x="5295" y="13763"/>
                  </a:cubicBezTo>
                  <a:cubicBezTo>
                    <a:pt x="5295" y="13785"/>
                    <a:pt x="5295" y="13820"/>
                    <a:pt x="5306" y="13842"/>
                  </a:cubicBezTo>
                  <a:cubicBezTo>
                    <a:pt x="5306" y="13865"/>
                    <a:pt x="5306" y="13887"/>
                    <a:pt x="5318" y="13910"/>
                  </a:cubicBezTo>
                  <a:cubicBezTo>
                    <a:pt x="5318" y="13955"/>
                    <a:pt x="5329" y="14000"/>
                    <a:pt x="5341" y="14056"/>
                  </a:cubicBezTo>
                  <a:lnTo>
                    <a:pt x="5374" y="14192"/>
                  </a:lnTo>
                  <a:cubicBezTo>
                    <a:pt x="5386" y="14249"/>
                    <a:pt x="5397" y="14305"/>
                    <a:pt x="5419" y="14362"/>
                  </a:cubicBezTo>
                  <a:cubicBezTo>
                    <a:pt x="5431" y="14407"/>
                    <a:pt x="5454" y="14463"/>
                    <a:pt x="5476" y="14520"/>
                  </a:cubicBezTo>
                  <a:lnTo>
                    <a:pt x="5476" y="14530"/>
                  </a:lnTo>
                  <a:cubicBezTo>
                    <a:pt x="5454" y="14497"/>
                    <a:pt x="5431" y="14474"/>
                    <a:pt x="5408" y="14452"/>
                  </a:cubicBezTo>
                  <a:cubicBezTo>
                    <a:pt x="5351" y="14362"/>
                    <a:pt x="5284" y="14271"/>
                    <a:pt x="5216" y="14192"/>
                  </a:cubicBezTo>
                  <a:cubicBezTo>
                    <a:pt x="5092" y="14023"/>
                    <a:pt x="4968" y="13853"/>
                    <a:pt x="4855" y="13684"/>
                  </a:cubicBezTo>
                  <a:lnTo>
                    <a:pt x="4844" y="13672"/>
                  </a:lnTo>
                  <a:cubicBezTo>
                    <a:pt x="4799" y="13605"/>
                    <a:pt x="4754" y="13537"/>
                    <a:pt x="4708" y="13458"/>
                  </a:cubicBezTo>
                  <a:cubicBezTo>
                    <a:pt x="4663" y="13379"/>
                    <a:pt x="4618" y="13300"/>
                    <a:pt x="4573" y="13210"/>
                  </a:cubicBezTo>
                  <a:cubicBezTo>
                    <a:pt x="4516" y="13085"/>
                    <a:pt x="4460" y="12950"/>
                    <a:pt x="4403" y="12826"/>
                  </a:cubicBezTo>
                  <a:cubicBezTo>
                    <a:pt x="4358" y="12701"/>
                    <a:pt x="4302" y="12566"/>
                    <a:pt x="4268" y="12442"/>
                  </a:cubicBezTo>
                  <a:cubicBezTo>
                    <a:pt x="4167" y="12171"/>
                    <a:pt x="4087" y="11900"/>
                    <a:pt x="4031" y="11618"/>
                  </a:cubicBezTo>
                  <a:lnTo>
                    <a:pt x="3963" y="11313"/>
                  </a:lnTo>
                  <a:cubicBezTo>
                    <a:pt x="3952" y="11256"/>
                    <a:pt x="3941" y="11200"/>
                    <a:pt x="3929" y="11155"/>
                  </a:cubicBezTo>
                  <a:cubicBezTo>
                    <a:pt x="3918" y="11098"/>
                    <a:pt x="3906" y="11042"/>
                    <a:pt x="3896" y="10997"/>
                  </a:cubicBezTo>
                  <a:cubicBezTo>
                    <a:pt x="3861" y="10918"/>
                    <a:pt x="3839" y="10839"/>
                    <a:pt x="3816" y="10760"/>
                  </a:cubicBezTo>
                  <a:cubicBezTo>
                    <a:pt x="3783" y="10692"/>
                    <a:pt x="3748" y="10624"/>
                    <a:pt x="3715" y="10568"/>
                  </a:cubicBezTo>
                  <a:cubicBezTo>
                    <a:pt x="3670" y="10511"/>
                    <a:pt x="3635" y="10455"/>
                    <a:pt x="3579" y="10410"/>
                  </a:cubicBezTo>
                  <a:cubicBezTo>
                    <a:pt x="3534" y="10365"/>
                    <a:pt x="3477" y="10320"/>
                    <a:pt x="3421" y="10297"/>
                  </a:cubicBezTo>
                  <a:cubicBezTo>
                    <a:pt x="3354" y="10263"/>
                    <a:pt x="3297" y="10240"/>
                    <a:pt x="3229" y="10229"/>
                  </a:cubicBezTo>
                  <a:cubicBezTo>
                    <a:pt x="3163" y="10214"/>
                    <a:pt x="3097" y="10208"/>
                    <a:pt x="3031" y="10208"/>
                  </a:cubicBezTo>
                  <a:cubicBezTo>
                    <a:pt x="2950" y="10208"/>
                    <a:pt x="2870" y="10217"/>
                    <a:pt x="2789" y="10229"/>
                  </a:cubicBezTo>
                  <a:cubicBezTo>
                    <a:pt x="2642" y="10263"/>
                    <a:pt x="2496" y="10320"/>
                    <a:pt x="2371" y="10398"/>
                  </a:cubicBezTo>
                  <a:cubicBezTo>
                    <a:pt x="2315" y="10444"/>
                    <a:pt x="2258" y="10489"/>
                    <a:pt x="2225" y="10556"/>
                  </a:cubicBezTo>
                  <a:cubicBezTo>
                    <a:pt x="2190" y="10613"/>
                    <a:pt x="2168" y="10669"/>
                    <a:pt x="2168" y="10737"/>
                  </a:cubicBezTo>
                  <a:cubicBezTo>
                    <a:pt x="2168" y="10805"/>
                    <a:pt x="2180" y="10873"/>
                    <a:pt x="2213" y="10940"/>
                  </a:cubicBezTo>
                  <a:cubicBezTo>
                    <a:pt x="2247" y="10997"/>
                    <a:pt x="2281" y="11053"/>
                    <a:pt x="2326" y="11098"/>
                  </a:cubicBezTo>
                  <a:cubicBezTo>
                    <a:pt x="2371" y="11133"/>
                    <a:pt x="2405" y="11178"/>
                    <a:pt x="2450" y="11211"/>
                  </a:cubicBezTo>
                  <a:cubicBezTo>
                    <a:pt x="2593" y="11355"/>
                    <a:pt x="2758" y="11487"/>
                    <a:pt x="2913" y="11619"/>
                  </a:cubicBezTo>
                  <a:lnTo>
                    <a:pt x="2913" y="11619"/>
                  </a:lnTo>
                  <a:cubicBezTo>
                    <a:pt x="2913" y="11619"/>
                    <a:pt x="2913" y="11618"/>
                    <a:pt x="2913" y="11618"/>
                  </a:cubicBezTo>
                  <a:lnTo>
                    <a:pt x="2913" y="11618"/>
                  </a:lnTo>
                  <a:cubicBezTo>
                    <a:pt x="2958" y="11663"/>
                    <a:pt x="3003" y="11697"/>
                    <a:pt x="3048" y="11731"/>
                  </a:cubicBezTo>
                  <a:cubicBezTo>
                    <a:pt x="3128" y="11810"/>
                    <a:pt x="3206" y="11889"/>
                    <a:pt x="3297" y="11968"/>
                  </a:cubicBezTo>
                  <a:cubicBezTo>
                    <a:pt x="3364" y="12047"/>
                    <a:pt x="3444" y="12126"/>
                    <a:pt x="3512" y="12205"/>
                  </a:cubicBezTo>
                  <a:cubicBezTo>
                    <a:pt x="3613" y="12329"/>
                    <a:pt x="3715" y="12442"/>
                    <a:pt x="3816" y="12566"/>
                  </a:cubicBezTo>
                  <a:cubicBezTo>
                    <a:pt x="3873" y="12634"/>
                    <a:pt x="3918" y="12691"/>
                    <a:pt x="3974" y="12758"/>
                  </a:cubicBezTo>
                  <a:cubicBezTo>
                    <a:pt x="3997" y="12792"/>
                    <a:pt x="4019" y="12826"/>
                    <a:pt x="4042" y="12849"/>
                  </a:cubicBezTo>
                  <a:cubicBezTo>
                    <a:pt x="4064" y="12894"/>
                    <a:pt x="4099" y="12927"/>
                    <a:pt x="4121" y="12962"/>
                  </a:cubicBezTo>
                  <a:lnTo>
                    <a:pt x="4189" y="13063"/>
                  </a:lnTo>
                  <a:cubicBezTo>
                    <a:pt x="4212" y="13108"/>
                    <a:pt x="4234" y="13153"/>
                    <a:pt x="4245" y="13198"/>
                  </a:cubicBezTo>
                  <a:cubicBezTo>
                    <a:pt x="4302" y="13289"/>
                    <a:pt x="4358" y="13379"/>
                    <a:pt x="4403" y="13481"/>
                  </a:cubicBezTo>
                  <a:cubicBezTo>
                    <a:pt x="4460" y="13571"/>
                    <a:pt x="4516" y="13650"/>
                    <a:pt x="4573" y="13740"/>
                  </a:cubicBezTo>
                  <a:cubicBezTo>
                    <a:pt x="4708" y="13933"/>
                    <a:pt x="4855" y="14124"/>
                    <a:pt x="4990" y="14316"/>
                  </a:cubicBezTo>
                  <a:cubicBezTo>
                    <a:pt x="5126" y="14474"/>
                    <a:pt x="5250" y="14643"/>
                    <a:pt x="5386" y="14801"/>
                  </a:cubicBezTo>
                  <a:cubicBezTo>
                    <a:pt x="5454" y="14881"/>
                    <a:pt x="5521" y="14971"/>
                    <a:pt x="5589" y="15050"/>
                  </a:cubicBezTo>
                  <a:cubicBezTo>
                    <a:pt x="5657" y="15129"/>
                    <a:pt x="5724" y="15208"/>
                    <a:pt x="5780" y="15298"/>
                  </a:cubicBezTo>
                  <a:cubicBezTo>
                    <a:pt x="5826" y="15355"/>
                    <a:pt x="5871" y="15423"/>
                    <a:pt x="5905" y="15501"/>
                  </a:cubicBezTo>
                  <a:cubicBezTo>
                    <a:pt x="5928" y="15546"/>
                    <a:pt x="5961" y="15603"/>
                    <a:pt x="5984" y="15649"/>
                  </a:cubicBezTo>
                  <a:cubicBezTo>
                    <a:pt x="6063" y="15840"/>
                    <a:pt x="6142" y="16032"/>
                    <a:pt x="6210" y="16236"/>
                  </a:cubicBezTo>
                  <a:lnTo>
                    <a:pt x="6413" y="16811"/>
                  </a:lnTo>
                  <a:cubicBezTo>
                    <a:pt x="6435" y="16868"/>
                    <a:pt x="6458" y="16924"/>
                    <a:pt x="6470" y="16981"/>
                  </a:cubicBezTo>
                  <a:cubicBezTo>
                    <a:pt x="6492" y="17037"/>
                    <a:pt x="6503" y="17094"/>
                    <a:pt x="6526" y="17150"/>
                  </a:cubicBezTo>
                  <a:cubicBezTo>
                    <a:pt x="6526" y="17172"/>
                    <a:pt x="6526" y="17195"/>
                    <a:pt x="6537" y="17207"/>
                  </a:cubicBezTo>
                  <a:cubicBezTo>
                    <a:pt x="6526" y="17207"/>
                    <a:pt x="6526" y="17195"/>
                    <a:pt x="6526" y="17195"/>
                  </a:cubicBezTo>
                  <a:lnTo>
                    <a:pt x="6526" y="17195"/>
                  </a:lnTo>
                  <a:cubicBezTo>
                    <a:pt x="6526" y="17207"/>
                    <a:pt x="6526" y="17207"/>
                    <a:pt x="6537" y="17217"/>
                  </a:cubicBezTo>
                  <a:cubicBezTo>
                    <a:pt x="6548" y="17263"/>
                    <a:pt x="6560" y="17319"/>
                    <a:pt x="6571" y="17375"/>
                  </a:cubicBezTo>
                  <a:cubicBezTo>
                    <a:pt x="6583" y="17421"/>
                    <a:pt x="6616" y="17455"/>
                    <a:pt x="6661" y="17466"/>
                  </a:cubicBezTo>
                  <a:lnTo>
                    <a:pt x="6661" y="17692"/>
                  </a:lnTo>
                  <a:cubicBezTo>
                    <a:pt x="6661" y="17782"/>
                    <a:pt x="6650" y="17861"/>
                    <a:pt x="6639" y="17940"/>
                  </a:cubicBezTo>
                  <a:cubicBezTo>
                    <a:pt x="6537" y="18753"/>
                    <a:pt x="6413" y="19566"/>
                    <a:pt x="6312" y="20390"/>
                  </a:cubicBezTo>
                  <a:cubicBezTo>
                    <a:pt x="6255" y="20797"/>
                    <a:pt x="6199" y="21203"/>
                    <a:pt x="6154" y="21620"/>
                  </a:cubicBezTo>
                  <a:cubicBezTo>
                    <a:pt x="6131" y="21801"/>
                    <a:pt x="6108" y="21993"/>
                    <a:pt x="6086" y="22185"/>
                  </a:cubicBezTo>
                  <a:cubicBezTo>
                    <a:pt x="6063" y="22377"/>
                    <a:pt x="6029" y="22558"/>
                    <a:pt x="6018" y="22749"/>
                  </a:cubicBezTo>
                  <a:cubicBezTo>
                    <a:pt x="5973" y="23145"/>
                    <a:pt x="5961" y="23551"/>
                    <a:pt x="5950" y="23946"/>
                  </a:cubicBezTo>
                  <a:cubicBezTo>
                    <a:pt x="5939" y="24342"/>
                    <a:pt x="5928" y="24736"/>
                    <a:pt x="5928" y="25132"/>
                  </a:cubicBezTo>
                  <a:lnTo>
                    <a:pt x="5928" y="26317"/>
                  </a:lnTo>
                  <a:cubicBezTo>
                    <a:pt x="5928" y="26723"/>
                    <a:pt x="5905" y="27130"/>
                    <a:pt x="5883" y="27536"/>
                  </a:cubicBezTo>
                  <a:cubicBezTo>
                    <a:pt x="5883" y="27627"/>
                    <a:pt x="5871" y="27706"/>
                    <a:pt x="5871" y="27796"/>
                  </a:cubicBezTo>
                  <a:cubicBezTo>
                    <a:pt x="5848" y="27774"/>
                    <a:pt x="5826" y="27739"/>
                    <a:pt x="5803" y="27717"/>
                  </a:cubicBezTo>
                  <a:cubicBezTo>
                    <a:pt x="5758" y="27638"/>
                    <a:pt x="5702" y="27559"/>
                    <a:pt x="5645" y="27491"/>
                  </a:cubicBezTo>
                  <a:cubicBezTo>
                    <a:pt x="5634" y="27468"/>
                    <a:pt x="5612" y="27435"/>
                    <a:pt x="5600" y="27412"/>
                  </a:cubicBezTo>
                  <a:cubicBezTo>
                    <a:pt x="5566" y="27367"/>
                    <a:pt x="5532" y="27310"/>
                    <a:pt x="5499" y="27265"/>
                  </a:cubicBezTo>
                  <a:cubicBezTo>
                    <a:pt x="5487" y="27243"/>
                    <a:pt x="5464" y="27220"/>
                    <a:pt x="5442" y="27187"/>
                  </a:cubicBezTo>
                  <a:cubicBezTo>
                    <a:pt x="5444" y="27187"/>
                    <a:pt x="5445" y="27187"/>
                    <a:pt x="5447" y="27188"/>
                  </a:cubicBezTo>
                  <a:lnTo>
                    <a:pt x="5447" y="27188"/>
                  </a:lnTo>
                  <a:lnTo>
                    <a:pt x="5386" y="27096"/>
                  </a:lnTo>
                  <a:cubicBezTo>
                    <a:pt x="5363" y="27062"/>
                    <a:pt x="5351" y="27017"/>
                    <a:pt x="5329" y="26983"/>
                  </a:cubicBezTo>
                  <a:cubicBezTo>
                    <a:pt x="5284" y="26916"/>
                    <a:pt x="5250" y="26848"/>
                    <a:pt x="5216" y="26769"/>
                  </a:cubicBezTo>
                  <a:cubicBezTo>
                    <a:pt x="5183" y="26713"/>
                    <a:pt x="5148" y="26645"/>
                    <a:pt x="5115" y="26577"/>
                  </a:cubicBezTo>
                  <a:cubicBezTo>
                    <a:pt x="5092" y="26532"/>
                    <a:pt x="5070" y="26498"/>
                    <a:pt x="5047" y="26464"/>
                  </a:cubicBezTo>
                  <a:cubicBezTo>
                    <a:pt x="5025" y="26430"/>
                    <a:pt x="5013" y="26396"/>
                    <a:pt x="5002" y="26362"/>
                  </a:cubicBezTo>
                  <a:cubicBezTo>
                    <a:pt x="4990" y="26340"/>
                    <a:pt x="4968" y="26317"/>
                    <a:pt x="4957" y="26284"/>
                  </a:cubicBezTo>
                  <a:cubicBezTo>
                    <a:pt x="4945" y="26261"/>
                    <a:pt x="4934" y="26227"/>
                    <a:pt x="4922" y="26193"/>
                  </a:cubicBezTo>
                  <a:cubicBezTo>
                    <a:pt x="4900" y="26103"/>
                    <a:pt x="4866" y="26001"/>
                    <a:pt x="4832" y="25911"/>
                  </a:cubicBezTo>
                  <a:cubicBezTo>
                    <a:pt x="4799" y="25809"/>
                    <a:pt x="4764" y="25719"/>
                    <a:pt x="4731" y="25617"/>
                  </a:cubicBezTo>
                  <a:cubicBezTo>
                    <a:pt x="4674" y="25425"/>
                    <a:pt x="4618" y="25222"/>
                    <a:pt x="4561" y="25030"/>
                  </a:cubicBezTo>
                  <a:cubicBezTo>
                    <a:pt x="4528" y="24940"/>
                    <a:pt x="4505" y="24849"/>
                    <a:pt x="4471" y="24759"/>
                  </a:cubicBezTo>
                  <a:cubicBezTo>
                    <a:pt x="4448" y="24658"/>
                    <a:pt x="4426" y="24556"/>
                    <a:pt x="4392" y="24465"/>
                  </a:cubicBezTo>
                  <a:lnTo>
                    <a:pt x="4257" y="24093"/>
                  </a:lnTo>
                  <a:cubicBezTo>
                    <a:pt x="4261" y="24093"/>
                    <a:pt x="4264" y="24095"/>
                    <a:pt x="4265" y="24097"/>
                  </a:cubicBezTo>
                  <a:lnTo>
                    <a:pt x="4265" y="24097"/>
                  </a:lnTo>
                  <a:cubicBezTo>
                    <a:pt x="4255" y="24067"/>
                    <a:pt x="4244" y="24046"/>
                    <a:pt x="4234" y="24014"/>
                  </a:cubicBezTo>
                  <a:lnTo>
                    <a:pt x="4234" y="24026"/>
                  </a:lnTo>
                  <a:lnTo>
                    <a:pt x="4200" y="23924"/>
                  </a:lnTo>
                  <a:cubicBezTo>
                    <a:pt x="4200" y="23901"/>
                    <a:pt x="4189" y="23878"/>
                    <a:pt x="4177" y="23856"/>
                  </a:cubicBezTo>
                  <a:cubicBezTo>
                    <a:pt x="4155" y="23765"/>
                    <a:pt x="4121" y="23687"/>
                    <a:pt x="4087" y="23607"/>
                  </a:cubicBezTo>
                  <a:cubicBezTo>
                    <a:pt x="4054" y="23540"/>
                    <a:pt x="4019" y="23461"/>
                    <a:pt x="3997" y="23382"/>
                  </a:cubicBezTo>
                  <a:cubicBezTo>
                    <a:pt x="3974" y="23326"/>
                    <a:pt x="3952" y="23280"/>
                    <a:pt x="3929" y="23224"/>
                  </a:cubicBezTo>
                  <a:cubicBezTo>
                    <a:pt x="3940" y="23135"/>
                    <a:pt x="3951" y="23047"/>
                    <a:pt x="3973" y="22959"/>
                  </a:cubicBezTo>
                  <a:lnTo>
                    <a:pt x="3973" y="22959"/>
                  </a:lnTo>
                  <a:cubicBezTo>
                    <a:pt x="3971" y="22962"/>
                    <a:pt x="3968" y="22964"/>
                    <a:pt x="3963" y="22964"/>
                  </a:cubicBezTo>
                  <a:cubicBezTo>
                    <a:pt x="3974" y="22953"/>
                    <a:pt x="3974" y="22930"/>
                    <a:pt x="3974" y="22919"/>
                  </a:cubicBezTo>
                  <a:lnTo>
                    <a:pt x="3974" y="22930"/>
                  </a:lnTo>
                  <a:cubicBezTo>
                    <a:pt x="3997" y="22851"/>
                    <a:pt x="4008" y="22772"/>
                    <a:pt x="4031" y="22693"/>
                  </a:cubicBezTo>
                  <a:cubicBezTo>
                    <a:pt x="4042" y="22614"/>
                    <a:pt x="4054" y="22535"/>
                    <a:pt x="4076" y="22456"/>
                  </a:cubicBezTo>
                  <a:cubicBezTo>
                    <a:pt x="4087" y="22388"/>
                    <a:pt x="4087" y="22310"/>
                    <a:pt x="4099" y="22242"/>
                  </a:cubicBezTo>
                  <a:cubicBezTo>
                    <a:pt x="4110" y="22207"/>
                    <a:pt x="4110" y="22174"/>
                    <a:pt x="4121" y="22140"/>
                  </a:cubicBezTo>
                  <a:cubicBezTo>
                    <a:pt x="4132" y="22106"/>
                    <a:pt x="4132" y="22072"/>
                    <a:pt x="4144" y="22039"/>
                  </a:cubicBezTo>
                  <a:cubicBezTo>
                    <a:pt x="4144" y="21959"/>
                    <a:pt x="4155" y="21881"/>
                    <a:pt x="4155" y="21801"/>
                  </a:cubicBezTo>
                  <a:lnTo>
                    <a:pt x="4155" y="21790"/>
                  </a:lnTo>
                  <a:cubicBezTo>
                    <a:pt x="4167" y="21745"/>
                    <a:pt x="4177" y="21688"/>
                    <a:pt x="4189" y="21632"/>
                  </a:cubicBezTo>
                  <a:cubicBezTo>
                    <a:pt x="4212" y="21553"/>
                    <a:pt x="4234" y="21462"/>
                    <a:pt x="4245" y="21372"/>
                  </a:cubicBezTo>
                  <a:cubicBezTo>
                    <a:pt x="4257" y="21327"/>
                    <a:pt x="4257" y="21293"/>
                    <a:pt x="4268" y="21248"/>
                  </a:cubicBezTo>
                  <a:lnTo>
                    <a:pt x="4268" y="21226"/>
                  </a:lnTo>
                  <a:cubicBezTo>
                    <a:pt x="4302" y="21056"/>
                    <a:pt x="4325" y="20898"/>
                    <a:pt x="4347" y="20740"/>
                  </a:cubicBezTo>
                  <a:cubicBezTo>
                    <a:pt x="4358" y="20706"/>
                    <a:pt x="4370" y="20661"/>
                    <a:pt x="4370" y="20627"/>
                  </a:cubicBezTo>
                  <a:lnTo>
                    <a:pt x="4403" y="20526"/>
                  </a:lnTo>
                  <a:cubicBezTo>
                    <a:pt x="4426" y="20458"/>
                    <a:pt x="4448" y="20390"/>
                    <a:pt x="4471" y="20333"/>
                  </a:cubicBezTo>
                  <a:cubicBezTo>
                    <a:pt x="4471" y="20311"/>
                    <a:pt x="4483" y="20300"/>
                    <a:pt x="4483" y="20277"/>
                  </a:cubicBezTo>
                  <a:cubicBezTo>
                    <a:pt x="4539" y="20108"/>
                    <a:pt x="4618" y="19950"/>
                    <a:pt x="4674" y="19781"/>
                  </a:cubicBezTo>
                  <a:cubicBezTo>
                    <a:pt x="4742" y="19611"/>
                    <a:pt x="4799" y="19453"/>
                    <a:pt x="4866" y="19284"/>
                  </a:cubicBezTo>
                  <a:cubicBezTo>
                    <a:pt x="4900" y="19194"/>
                    <a:pt x="4922" y="19103"/>
                    <a:pt x="4945" y="19013"/>
                  </a:cubicBezTo>
                  <a:cubicBezTo>
                    <a:pt x="5013" y="18810"/>
                    <a:pt x="5013" y="18584"/>
                    <a:pt x="4968" y="18369"/>
                  </a:cubicBezTo>
                  <a:lnTo>
                    <a:pt x="4934" y="18233"/>
                  </a:lnTo>
                  <a:cubicBezTo>
                    <a:pt x="4900" y="18121"/>
                    <a:pt x="4855" y="18008"/>
                    <a:pt x="4787" y="17917"/>
                  </a:cubicBezTo>
                  <a:cubicBezTo>
                    <a:pt x="4742" y="17861"/>
                    <a:pt x="4697" y="17816"/>
                    <a:pt x="4652" y="17794"/>
                  </a:cubicBezTo>
                  <a:cubicBezTo>
                    <a:pt x="4596" y="17759"/>
                    <a:pt x="4550" y="17737"/>
                    <a:pt x="4493" y="17726"/>
                  </a:cubicBezTo>
                  <a:cubicBezTo>
                    <a:pt x="4439" y="17711"/>
                    <a:pt x="4383" y="17702"/>
                    <a:pt x="4327" y="17702"/>
                  </a:cubicBezTo>
                  <a:cubicBezTo>
                    <a:pt x="4256" y="17702"/>
                    <a:pt x="4185" y="17716"/>
                    <a:pt x="4121" y="17748"/>
                  </a:cubicBezTo>
                  <a:cubicBezTo>
                    <a:pt x="4054" y="17782"/>
                    <a:pt x="4008" y="17827"/>
                    <a:pt x="3974" y="17884"/>
                  </a:cubicBezTo>
                  <a:cubicBezTo>
                    <a:pt x="3952" y="17907"/>
                    <a:pt x="3941" y="17929"/>
                    <a:pt x="3929" y="17963"/>
                  </a:cubicBezTo>
                  <a:cubicBezTo>
                    <a:pt x="3929" y="17985"/>
                    <a:pt x="3918" y="18019"/>
                    <a:pt x="3918" y="18042"/>
                  </a:cubicBezTo>
                  <a:lnTo>
                    <a:pt x="3918" y="18211"/>
                  </a:lnTo>
                  <a:cubicBezTo>
                    <a:pt x="3918" y="18256"/>
                    <a:pt x="3918" y="18313"/>
                    <a:pt x="3929" y="18358"/>
                  </a:cubicBezTo>
                  <a:cubicBezTo>
                    <a:pt x="3929" y="18414"/>
                    <a:pt x="3941" y="18459"/>
                    <a:pt x="3941" y="18504"/>
                  </a:cubicBezTo>
                  <a:cubicBezTo>
                    <a:pt x="3952" y="18584"/>
                    <a:pt x="3974" y="18662"/>
                    <a:pt x="3986" y="18742"/>
                  </a:cubicBezTo>
                  <a:cubicBezTo>
                    <a:pt x="3997" y="18832"/>
                    <a:pt x="4019" y="18933"/>
                    <a:pt x="4031" y="19024"/>
                  </a:cubicBezTo>
                  <a:cubicBezTo>
                    <a:pt x="4031" y="19024"/>
                    <a:pt x="4042" y="19024"/>
                    <a:pt x="4042" y="19035"/>
                  </a:cubicBezTo>
                  <a:lnTo>
                    <a:pt x="4042" y="19046"/>
                  </a:lnTo>
                  <a:lnTo>
                    <a:pt x="4042" y="19058"/>
                  </a:lnTo>
                  <a:cubicBezTo>
                    <a:pt x="4042" y="19069"/>
                    <a:pt x="4054" y="19081"/>
                    <a:pt x="4054" y="19103"/>
                  </a:cubicBezTo>
                  <a:lnTo>
                    <a:pt x="4054" y="19114"/>
                  </a:lnTo>
                  <a:cubicBezTo>
                    <a:pt x="4054" y="19126"/>
                    <a:pt x="4054" y="19137"/>
                    <a:pt x="4064" y="19137"/>
                  </a:cubicBezTo>
                  <a:lnTo>
                    <a:pt x="4054" y="19137"/>
                  </a:lnTo>
                  <a:cubicBezTo>
                    <a:pt x="4076" y="19239"/>
                    <a:pt x="4110" y="19352"/>
                    <a:pt x="4132" y="19453"/>
                  </a:cubicBezTo>
                  <a:lnTo>
                    <a:pt x="4132" y="19487"/>
                  </a:lnTo>
                  <a:lnTo>
                    <a:pt x="4132" y="19498"/>
                  </a:lnTo>
                  <a:cubicBezTo>
                    <a:pt x="4132" y="19520"/>
                    <a:pt x="4132" y="19543"/>
                    <a:pt x="4144" y="19566"/>
                  </a:cubicBezTo>
                  <a:cubicBezTo>
                    <a:pt x="4132" y="19600"/>
                    <a:pt x="4132" y="19633"/>
                    <a:pt x="4132" y="19656"/>
                  </a:cubicBezTo>
                  <a:cubicBezTo>
                    <a:pt x="4132" y="19735"/>
                    <a:pt x="4132" y="19803"/>
                    <a:pt x="4121" y="19882"/>
                  </a:cubicBezTo>
                  <a:lnTo>
                    <a:pt x="4121" y="19871"/>
                  </a:lnTo>
                  <a:cubicBezTo>
                    <a:pt x="4121" y="19984"/>
                    <a:pt x="4110" y="20108"/>
                    <a:pt x="4099" y="20220"/>
                  </a:cubicBezTo>
                  <a:cubicBezTo>
                    <a:pt x="4099" y="20277"/>
                    <a:pt x="4087" y="20333"/>
                    <a:pt x="4076" y="20390"/>
                  </a:cubicBezTo>
                  <a:cubicBezTo>
                    <a:pt x="4076" y="20424"/>
                    <a:pt x="4076" y="20446"/>
                    <a:pt x="4064" y="20481"/>
                  </a:cubicBezTo>
                  <a:cubicBezTo>
                    <a:pt x="4064" y="20514"/>
                    <a:pt x="4054" y="20559"/>
                    <a:pt x="4076" y="20593"/>
                  </a:cubicBezTo>
                  <a:cubicBezTo>
                    <a:pt x="4087" y="20616"/>
                    <a:pt x="4099" y="20627"/>
                    <a:pt x="4121" y="20627"/>
                  </a:cubicBezTo>
                  <a:cubicBezTo>
                    <a:pt x="4121" y="20639"/>
                    <a:pt x="4110" y="20649"/>
                    <a:pt x="4110" y="20661"/>
                  </a:cubicBezTo>
                  <a:cubicBezTo>
                    <a:pt x="4099" y="20785"/>
                    <a:pt x="4076" y="20910"/>
                    <a:pt x="4064" y="21033"/>
                  </a:cubicBezTo>
                  <a:cubicBezTo>
                    <a:pt x="4042" y="21169"/>
                    <a:pt x="4031" y="21293"/>
                    <a:pt x="4008" y="21429"/>
                  </a:cubicBezTo>
                  <a:cubicBezTo>
                    <a:pt x="3986" y="21575"/>
                    <a:pt x="3963" y="21722"/>
                    <a:pt x="3941" y="21881"/>
                  </a:cubicBezTo>
                  <a:cubicBezTo>
                    <a:pt x="3929" y="21914"/>
                    <a:pt x="3918" y="21959"/>
                    <a:pt x="3906" y="22004"/>
                  </a:cubicBezTo>
                  <a:cubicBezTo>
                    <a:pt x="3884" y="22084"/>
                    <a:pt x="3873" y="22151"/>
                    <a:pt x="3873" y="22230"/>
                  </a:cubicBezTo>
                  <a:cubicBezTo>
                    <a:pt x="3861" y="22298"/>
                    <a:pt x="3850" y="22366"/>
                    <a:pt x="3850" y="22445"/>
                  </a:cubicBezTo>
                  <a:cubicBezTo>
                    <a:pt x="3828" y="22569"/>
                    <a:pt x="3805" y="22693"/>
                    <a:pt x="3783" y="22829"/>
                  </a:cubicBezTo>
                  <a:cubicBezTo>
                    <a:pt x="3760" y="22761"/>
                    <a:pt x="3737" y="22693"/>
                    <a:pt x="3703" y="22626"/>
                  </a:cubicBezTo>
                  <a:cubicBezTo>
                    <a:pt x="3670" y="22524"/>
                    <a:pt x="3635" y="22433"/>
                    <a:pt x="3602" y="22343"/>
                  </a:cubicBezTo>
                  <a:cubicBezTo>
                    <a:pt x="3568" y="22253"/>
                    <a:pt x="3534" y="22151"/>
                    <a:pt x="3489" y="22061"/>
                  </a:cubicBezTo>
                  <a:cubicBezTo>
                    <a:pt x="3455" y="21971"/>
                    <a:pt x="3421" y="21881"/>
                    <a:pt x="3387" y="21801"/>
                  </a:cubicBezTo>
                  <a:cubicBezTo>
                    <a:pt x="3376" y="21790"/>
                    <a:pt x="3376" y="21768"/>
                    <a:pt x="3364" y="21756"/>
                  </a:cubicBezTo>
                  <a:cubicBezTo>
                    <a:pt x="3376" y="21756"/>
                    <a:pt x="3376" y="21768"/>
                    <a:pt x="3376" y="21768"/>
                  </a:cubicBezTo>
                  <a:lnTo>
                    <a:pt x="3376" y="21768"/>
                  </a:lnTo>
                  <a:cubicBezTo>
                    <a:pt x="3376" y="21756"/>
                    <a:pt x="3364" y="21745"/>
                    <a:pt x="3364" y="21733"/>
                  </a:cubicBezTo>
                  <a:cubicBezTo>
                    <a:pt x="3364" y="21722"/>
                    <a:pt x="3364" y="21722"/>
                    <a:pt x="3354" y="21722"/>
                  </a:cubicBezTo>
                  <a:lnTo>
                    <a:pt x="3354" y="21711"/>
                  </a:lnTo>
                  <a:cubicBezTo>
                    <a:pt x="3319" y="21610"/>
                    <a:pt x="3286" y="21497"/>
                    <a:pt x="3241" y="21395"/>
                  </a:cubicBezTo>
                  <a:cubicBezTo>
                    <a:pt x="3206" y="21339"/>
                    <a:pt x="3184" y="21282"/>
                    <a:pt x="3150" y="21226"/>
                  </a:cubicBezTo>
                  <a:cubicBezTo>
                    <a:pt x="3139" y="21158"/>
                    <a:pt x="3128" y="21101"/>
                    <a:pt x="3116" y="21033"/>
                  </a:cubicBezTo>
                  <a:cubicBezTo>
                    <a:pt x="3094" y="20977"/>
                    <a:pt x="3071" y="20920"/>
                    <a:pt x="3038" y="20853"/>
                  </a:cubicBezTo>
                  <a:cubicBezTo>
                    <a:pt x="3015" y="20808"/>
                    <a:pt x="2992" y="20752"/>
                    <a:pt x="2958" y="20706"/>
                  </a:cubicBezTo>
                  <a:cubicBezTo>
                    <a:pt x="2958" y="20695"/>
                    <a:pt x="2947" y="20684"/>
                    <a:pt x="2947" y="20672"/>
                  </a:cubicBezTo>
                  <a:cubicBezTo>
                    <a:pt x="2935" y="20649"/>
                    <a:pt x="2925" y="20639"/>
                    <a:pt x="2913" y="20627"/>
                  </a:cubicBezTo>
                  <a:cubicBezTo>
                    <a:pt x="2902" y="20616"/>
                    <a:pt x="2890" y="20593"/>
                    <a:pt x="2879" y="20582"/>
                  </a:cubicBezTo>
                  <a:cubicBezTo>
                    <a:pt x="2868" y="20559"/>
                    <a:pt x="2845" y="20537"/>
                    <a:pt x="2834" y="20514"/>
                  </a:cubicBezTo>
                  <a:cubicBezTo>
                    <a:pt x="2812" y="20491"/>
                    <a:pt x="2789" y="20458"/>
                    <a:pt x="2755" y="20424"/>
                  </a:cubicBezTo>
                  <a:cubicBezTo>
                    <a:pt x="2744" y="20401"/>
                    <a:pt x="2721" y="20379"/>
                    <a:pt x="2710" y="20356"/>
                  </a:cubicBezTo>
                  <a:lnTo>
                    <a:pt x="2699" y="20345"/>
                  </a:lnTo>
                  <a:cubicBezTo>
                    <a:pt x="2654" y="20243"/>
                    <a:pt x="2597" y="20153"/>
                    <a:pt x="2563" y="20052"/>
                  </a:cubicBezTo>
                  <a:cubicBezTo>
                    <a:pt x="2541" y="19995"/>
                    <a:pt x="2506" y="19950"/>
                    <a:pt x="2484" y="19894"/>
                  </a:cubicBezTo>
                  <a:cubicBezTo>
                    <a:pt x="2461" y="19837"/>
                    <a:pt x="2428" y="19781"/>
                    <a:pt x="2405" y="19724"/>
                  </a:cubicBezTo>
                  <a:cubicBezTo>
                    <a:pt x="2326" y="19566"/>
                    <a:pt x="2258" y="19408"/>
                    <a:pt x="2168" y="19250"/>
                  </a:cubicBezTo>
                  <a:cubicBezTo>
                    <a:pt x="2123" y="19171"/>
                    <a:pt x="2077" y="19103"/>
                    <a:pt x="2032" y="19035"/>
                  </a:cubicBezTo>
                  <a:cubicBezTo>
                    <a:pt x="2032" y="18990"/>
                    <a:pt x="2021" y="18933"/>
                    <a:pt x="2021" y="18888"/>
                  </a:cubicBezTo>
                  <a:cubicBezTo>
                    <a:pt x="1999" y="18775"/>
                    <a:pt x="1976" y="18662"/>
                    <a:pt x="1965" y="18539"/>
                  </a:cubicBezTo>
                  <a:cubicBezTo>
                    <a:pt x="1931" y="18313"/>
                    <a:pt x="1909" y="18075"/>
                    <a:pt x="1874" y="17839"/>
                  </a:cubicBezTo>
                  <a:cubicBezTo>
                    <a:pt x="1863" y="17782"/>
                    <a:pt x="1852" y="17726"/>
                    <a:pt x="1841" y="17658"/>
                  </a:cubicBezTo>
                  <a:cubicBezTo>
                    <a:pt x="1829" y="17590"/>
                    <a:pt x="1806" y="17523"/>
                    <a:pt x="1796" y="17455"/>
                  </a:cubicBezTo>
                  <a:cubicBezTo>
                    <a:pt x="1784" y="17387"/>
                    <a:pt x="1761" y="17330"/>
                    <a:pt x="1739" y="17274"/>
                  </a:cubicBezTo>
                  <a:cubicBezTo>
                    <a:pt x="1716" y="17195"/>
                    <a:pt x="1694" y="17127"/>
                    <a:pt x="1660" y="17059"/>
                  </a:cubicBezTo>
                  <a:cubicBezTo>
                    <a:pt x="1603" y="16913"/>
                    <a:pt x="1536" y="16766"/>
                    <a:pt x="1400" y="16687"/>
                  </a:cubicBezTo>
                  <a:cubicBezTo>
                    <a:pt x="1332" y="16642"/>
                    <a:pt x="1254" y="16619"/>
                    <a:pt x="1174" y="16608"/>
                  </a:cubicBezTo>
                  <a:cubicBezTo>
                    <a:pt x="1107" y="16608"/>
                    <a:pt x="1039" y="16619"/>
                    <a:pt x="983" y="16642"/>
                  </a:cubicBezTo>
                  <a:cubicBezTo>
                    <a:pt x="926" y="16675"/>
                    <a:pt x="870" y="16710"/>
                    <a:pt x="836" y="16766"/>
                  </a:cubicBezTo>
                  <a:cubicBezTo>
                    <a:pt x="790" y="16823"/>
                    <a:pt x="757" y="16890"/>
                    <a:pt x="723" y="16958"/>
                  </a:cubicBezTo>
                  <a:cubicBezTo>
                    <a:pt x="678" y="17104"/>
                    <a:pt x="655" y="17274"/>
                    <a:pt x="667" y="17432"/>
                  </a:cubicBezTo>
                  <a:cubicBezTo>
                    <a:pt x="678" y="17511"/>
                    <a:pt x="689" y="17590"/>
                    <a:pt x="723" y="17669"/>
                  </a:cubicBezTo>
                  <a:cubicBezTo>
                    <a:pt x="757" y="17737"/>
                    <a:pt x="790" y="17804"/>
                    <a:pt x="836" y="17861"/>
                  </a:cubicBezTo>
                  <a:cubicBezTo>
                    <a:pt x="881" y="17917"/>
                    <a:pt x="938" y="17974"/>
                    <a:pt x="983" y="18042"/>
                  </a:cubicBezTo>
                  <a:cubicBezTo>
                    <a:pt x="1061" y="18143"/>
                    <a:pt x="1141" y="18245"/>
                    <a:pt x="1209" y="18346"/>
                  </a:cubicBezTo>
                  <a:cubicBezTo>
                    <a:pt x="1287" y="18459"/>
                    <a:pt x="1367" y="18550"/>
                    <a:pt x="1457" y="18652"/>
                  </a:cubicBezTo>
                  <a:cubicBezTo>
                    <a:pt x="1536" y="18753"/>
                    <a:pt x="1626" y="18843"/>
                    <a:pt x="1705" y="18933"/>
                  </a:cubicBezTo>
                  <a:cubicBezTo>
                    <a:pt x="1716" y="18945"/>
                    <a:pt x="1716" y="18956"/>
                    <a:pt x="1728" y="18968"/>
                  </a:cubicBezTo>
                  <a:lnTo>
                    <a:pt x="1739" y="18979"/>
                  </a:lnTo>
                  <a:cubicBezTo>
                    <a:pt x="1739" y="18990"/>
                    <a:pt x="1739" y="19001"/>
                    <a:pt x="1751" y="19013"/>
                  </a:cubicBezTo>
                  <a:cubicBezTo>
                    <a:pt x="1751" y="19024"/>
                    <a:pt x="1761" y="19046"/>
                    <a:pt x="1773" y="19058"/>
                  </a:cubicBezTo>
                  <a:cubicBezTo>
                    <a:pt x="1784" y="19069"/>
                    <a:pt x="1796" y="19091"/>
                    <a:pt x="1806" y="19114"/>
                  </a:cubicBezTo>
                  <a:cubicBezTo>
                    <a:pt x="1841" y="19148"/>
                    <a:pt x="1863" y="19194"/>
                    <a:pt x="1886" y="19227"/>
                  </a:cubicBezTo>
                  <a:cubicBezTo>
                    <a:pt x="1919" y="19272"/>
                    <a:pt x="1954" y="19317"/>
                    <a:pt x="1976" y="19374"/>
                  </a:cubicBezTo>
                  <a:cubicBezTo>
                    <a:pt x="2010" y="19408"/>
                    <a:pt x="2032" y="19453"/>
                    <a:pt x="2055" y="19498"/>
                  </a:cubicBezTo>
                  <a:cubicBezTo>
                    <a:pt x="2089" y="19588"/>
                    <a:pt x="2134" y="19668"/>
                    <a:pt x="2168" y="19746"/>
                  </a:cubicBezTo>
                  <a:cubicBezTo>
                    <a:pt x="2213" y="19837"/>
                    <a:pt x="2258" y="19927"/>
                    <a:pt x="2303" y="20006"/>
                  </a:cubicBezTo>
                  <a:cubicBezTo>
                    <a:pt x="2360" y="20108"/>
                    <a:pt x="2405" y="20220"/>
                    <a:pt x="2461" y="20323"/>
                  </a:cubicBezTo>
                  <a:cubicBezTo>
                    <a:pt x="2496" y="20390"/>
                    <a:pt x="2541" y="20469"/>
                    <a:pt x="2574" y="20537"/>
                  </a:cubicBezTo>
                  <a:lnTo>
                    <a:pt x="2586" y="20548"/>
                  </a:lnTo>
                  <a:cubicBezTo>
                    <a:pt x="2597" y="20571"/>
                    <a:pt x="2609" y="20593"/>
                    <a:pt x="2619" y="20627"/>
                  </a:cubicBezTo>
                  <a:cubicBezTo>
                    <a:pt x="2642" y="20649"/>
                    <a:pt x="2654" y="20672"/>
                    <a:pt x="2676" y="20695"/>
                  </a:cubicBezTo>
                  <a:cubicBezTo>
                    <a:pt x="2687" y="20729"/>
                    <a:pt x="2710" y="20752"/>
                    <a:pt x="2721" y="20774"/>
                  </a:cubicBezTo>
                  <a:cubicBezTo>
                    <a:pt x="2755" y="20819"/>
                    <a:pt x="2777" y="20864"/>
                    <a:pt x="2812" y="20910"/>
                  </a:cubicBezTo>
                  <a:cubicBezTo>
                    <a:pt x="2823" y="20943"/>
                    <a:pt x="2834" y="20977"/>
                    <a:pt x="2857" y="21022"/>
                  </a:cubicBezTo>
                  <a:lnTo>
                    <a:pt x="2845" y="21022"/>
                  </a:lnTo>
                  <a:lnTo>
                    <a:pt x="2879" y="21090"/>
                  </a:lnTo>
                  <a:cubicBezTo>
                    <a:pt x="2890" y="21124"/>
                    <a:pt x="2913" y="21146"/>
                    <a:pt x="2925" y="21181"/>
                  </a:cubicBezTo>
                  <a:cubicBezTo>
                    <a:pt x="2958" y="21259"/>
                    <a:pt x="2992" y="21349"/>
                    <a:pt x="3026" y="21440"/>
                  </a:cubicBezTo>
                  <a:cubicBezTo>
                    <a:pt x="3048" y="21507"/>
                    <a:pt x="3071" y="21587"/>
                    <a:pt x="3094" y="21655"/>
                  </a:cubicBezTo>
                  <a:cubicBezTo>
                    <a:pt x="3116" y="21745"/>
                    <a:pt x="3139" y="21824"/>
                    <a:pt x="3161" y="21914"/>
                  </a:cubicBezTo>
                  <a:cubicBezTo>
                    <a:pt x="3218" y="22072"/>
                    <a:pt x="3286" y="22242"/>
                    <a:pt x="3342" y="22400"/>
                  </a:cubicBezTo>
                  <a:cubicBezTo>
                    <a:pt x="3421" y="22580"/>
                    <a:pt x="3500" y="22761"/>
                    <a:pt x="3568" y="22942"/>
                  </a:cubicBezTo>
                  <a:cubicBezTo>
                    <a:pt x="3613" y="23043"/>
                    <a:pt x="3658" y="23133"/>
                    <a:pt x="3692" y="23235"/>
                  </a:cubicBezTo>
                  <a:cubicBezTo>
                    <a:pt x="3703" y="23258"/>
                    <a:pt x="3715" y="23291"/>
                    <a:pt x="3726" y="23326"/>
                  </a:cubicBezTo>
                  <a:cubicBezTo>
                    <a:pt x="3737" y="23336"/>
                    <a:pt x="3737" y="23359"/>
                    <a:pt x="3737" y="23371"/>
                  </a:cubicBezTo>
                  <a:cubicBezTo>
                    <a:pt x="3748" y="23393"/>
                    <a:pt x="3760" y="23404"/>
                    <a:pt x="3771" y="23416"/>
                  </a:cubicBezTo>
                  <a:cubicBezTo>
                    <a:pt x="3783" y="23449"/>
                    <a:pt x="3793" y="23472"/>
                    <a:pt x="3805" y="23506"/>
                  </a:cubicBezTo>
                  <a:cubicBezTo>
                    <a:pt x="3839" y="23597"/>
                    <a:pt x="3884" y="23687"/>
                    <a:pt x="3929" y="23777"/>
                  </a:cubicBezTo>
                  <a:cubicBezTo>
                    <a:pt x="3952" y="23856"/>
                    <a:pt x="3986" y="23924"/>
                    <a:pt x="4019" y="24003"/>
                  </a:cubicBezTo>
                  <a:cubicBezTo>
                    <a:pt x="4064" y="24184"/>
                    <a:pt x="4121" y="24364"/>
                    <a:pt x="4167" y="24545"/>
                  </a:cubicBezTo>
                  <a:cubicBezTo>
                    <a:pt x="4189" y="24613"/>
                    <a:pt x="4200" y="24680"/>
                    <a:pt x="4223" y="24759"/>
                  </a:cubicBezTo>
                  <a:lnTo>
                    <a:pt x="4290" y="24962"/>
                  </a:lnTo>
                  <a:cubicBezTo>
                    <a:pt x="4325" y="25075"/>
                    <a:pt x="4358" y="25200"/>
                    <a:pt x="4403" y="25313"/>
                  </a:cubicBezTo>
                  <a:cubicBezTo>
                    <a:pt x="4403" y="25335"/>
                    <a:pt x="4415" y="25369"/>
                    <a:pt x="4426" y="25391"/>
                  </a:cubicBezTo>
                  <a:cubicBezTo>
                    <a:pt x="4403" y="25358"/>
                    <a:pt x="4370" y="25313"/>
                    <a:pt x="4347" y="25278"/>
                  </a:cubicBezTo>
                  <a:cubicBezTo>
                    <a:pt x="4325" y="25256"/>
                    <a:pt x="4313" y="25233"/>
                    <a:pt x="4302" y="25222"/>
                  </a:cubicBezTo>
                  <a:cubicBezTo>
                    <a:pt x="4290" y="25200"/>
                    <a:pt x="4268" y="25188"/>
                    <a:pt x="4257" y="25177"/>
                  </a:cubicBezTo>
                  <a:cubicBezTo>
                    <a:pt x="4234" y="25143"/>
                    <a:pt x="4212" y="25109"/>
                    <a:pt x="4189" y="25087"/>
                  </a:cubicBezTo>
                  <a:cubicBezTo>
                    <a:pt x="4177" y="25075"/>
                    <a:pt x="4167" y="25064"/>
                    <a:pt x="4155" y="25042"/>
                  </a:cubicBezTo>
                  <a:lnTo>
                    <a:pt x="4019" y="24906"/>
                  </a:lnTo>
                  <a:cubicBezTo>
                    <a:pt x="3963" y="24849"/>
                    <a:pt x="3906" y="24804"/>
                    <a:pt x="3850" y="24748"/>
                  </a:cubicBezTo>
                  <a:cubicBezTo>
                    <a:pt x="3793" y="24691"/>
                    <a:pt x="3737" y="24635"/>
                    <a:pt x="3681" y="24590"/>
                  </a:cubicBezTo>
                  <a:lnTo>
                    <a:pt x="3354" y="24262"/>
                  </a:lnTo>
                  <a:lnTo>
                    <a:pt x="3274" y="24184"/>
                  </a:lnTo>
                  <a:cubicBezTo>
                    <a:pt x="3241" y="24149"/>
                    <a:pt x="3206" y="24116"/>
                    <a:pt x="3173" y="24093"/>
                  </a:cubicBezTo>
                  <a:lnTo>
                    <a:pt x="3105" y="24026"/>
                  </a:lnTo>
                  <a:cubicBezTo>
                    <a:pt x="3060" y="23991"/>
                    <a:pt x="3026" y="23958"/>
                    <a:pt x="2992" y="23924"/>
                  </a:cubicBezTo>
                  <a:cubicBezTo>
                    <a:pt x="2925" y="23868"/>
                    <a:pt x="2868" y="23822"/>
                    <a:pt x="2800" y="23765"/>
                  </a:cubicBezTo>
                  <a:lnTo>
                    <a:pt x="2631" y="23630"/>
                  </a:lnTo>
                  <a:lnTo>
                    <a:pt x="2642" y="23630"/>
                  </a:lnTo>
                  <a:cubicBezTo>
                    <a:pt x="2597" y="23585"/>
                    <a:pt x="2552" y="23551"/>
                    <a:pt x="2518" y="23506"/>
                  </a:cubicBezTo>
                  <a:cubicBezTo>
                    <a:pt x="2461" y="23449"/>
                    <a:pt x="2416" y="23404"/>
                    <a:pt x="2371" y="23348"/>
                  </a:cubicBezTo>
                  <a:cubicBezTo>
                    <a:pt x="2360" y="23336"/>
                    <a:pt x="2348" y="23314"/>
                    <a:pt x="2326" y="23303"/>
                  </a:cubicBezTo>
                  <a:cubicBezTo>
                    <a:pt x="2326" y="23291"/>
                    <a:pt x="2326" y="23280"/>
                    <a:pt x="2315" y="23269"/>
                  </a:cubicBezTo>
                  <a:cubicBezTo>
                    <a:pt x="2315" y="23258"/>
                    <a:pt x="2303" y="23246"/>
                    <a:pt x="2303" y="23224"/>
                  </a:cubicBezTo>
                  <a:cubicBezTo>
                    <a:pt x="2303" y="23224"/>
                    <a:pt x="2303" y="23213"/>
                    <a:pt x="2292" y="23213"/>
                  </a:cubicBezTo>
                  <a:cubicBezTo>
                    <a:pt x="2270" y="23122"/>
                    <a:pt x="2236" y="23020"/>
                    <a:pt x="2190" y="22942"/>
                  </a:cubicBezTo>
                  <a:cubicBezTo>
                    <a:pt x="2145" y="22862"/>
                    <a:pt x="2089" y="22795"/>
                    <a:pt x="2055" y="22704"/>
                  </a:cubicBezTo>
                  <a:cubicBezTo>
                    <a:pt x="2032" y="22671"/>
                    <a:pt x="2021" y="22626"/>
                    <a:pt x="1999" y="22580"/>
                  </a:cubicBezTo>
                  <a:lnTo>
                    <a:pt x="1999" y="22569"/>
                  </a:lnTo>
                  <a:cubicBezTo>
                    <a:pt x="1942" y="22411"/>
                    <a:pt x="1897" y="22253"/>
                    <a:pt x="1841" y="22106"/>
                  </a:cubicBezTo>
                  <a:cubicBezTo>
                    <a:pt x="1818" y="22027"/>
                    <a:pt x="1784" y="21948"/>
                    <a:pt x="1739" y="21881"/>
                  </a:cubicBezTo>
                  <a:cubicBezTo>
                    <a:pt x="1683" y="21790"/>
                    <a:pt x="1615" y="21700"/>
                    <a:pt x="1536" y="21632"/>
                  </a:cubicBezTo>
                  <a:cubicBezTo>
                    <a:pt x="1502" y="21610"/>
                    <a:pt x="1480" y="21587"/>
                    <a:pt x="1445" y="21564"/>
                  </a:cubicBezTo>
                  <a:cubicBezTo>
                    <a:pt x="1412" y="21542"/>
                    <a:pt x="1367" y="21507"/>
                    <a:pt x="1332" y="21485"/>
                  </a:cubicBezTo>
                  <a:cubicBezTo>
                    <a:pt x="1276" y="21451"/>
                    <a:pt x="1209" y="21406"/>
                    <a:pt x="1152" y="21372"/>
                  </a:cubicBezTo>
                  <a:cubicBezTo>
                    <a:pt x="1051" y="21327"/>
                    <a:pt x="948" y="21282"/>
                    <a:pt x="836" y="21259"/>
                  </a:cubicBezTo>
                  <a:cubicBezTo>
                    <a:pt x="811" y="21256"/>
                    <a:pt x="785" y="21255"/>
                    <a:pt x="760" y="21255"/>
                  </a:cubicBezTo>
                  <a:cubicBezTo>
                    <a:pt x="684" y="21255"/>
                    <a:pt x="607" y="21268"/>
                    <a:pt x="531" y="21293"/>
                  </a:cubicBezTo>
                  <a:cubicBezTo>
                    <a:pt x="328" y="21361"/>
                    <a:pt x="170" y="21519"/>
                    <a:pt x="80" y="21711"/>
                  </a:cubicBezTo>
                  <a:cubicBezTo>
                    <a:pt x="34" y="21801"/>
                    <a:pt x="12" y="21903"/>
                    <a:pt x="0" y="22004"/>
                  </a:cubicBezTo>
                  <a:cubicBezTo>
                    <a:pt x="0" y="22117"/>
                    <a:pt x="23" y="22219"/>
                    <a:pt x="68" y="22320"/>
                  </a:cubicBezTo>
                  <a:cubicBezTo>
                    <a:pt x="90" y="22355"/>
                    <a:pt x="113" y="22400"/>
                    <a:pt x="158" y="22433"/>
                  </a:cubicBezTo>
                  <a:cubicBezTo>
                    <a:pt x="181" y="22456"/>
                    <a:pt x="215" y="22478"/>
                    <a:pt x="249" y="22490"/>
                  </a:cubicBezTo>
                  <a:cubicBezTo>
                    <a:pt x="283" y="22513"/>
                    <a:pt x="316" y="22535"/>
                    <a:pt x="361" y="22558"/>
                  </a:cubicBezTo>
                  <a:cubicBezTo>
                    <a:pt x="396" y="22569"/>
                    <a:pt x="441" y="22591"/>
                    <a:pt x="474" y="22603"/>
                  </a:cubicBezTo>
                  <a:cubicBezTo>
                    <a:pt x="519" y="22626"/>
                    <a:pt x="565" y="22648"/>
                    <a:pt x="610" y="22659"/>
                  </a:cubicBezTo>
                  <a:cubicBezTo>
                    <a:pt x="689" y="22693"/>
                    <a:pt x="768" y="22727"/>
                    <a:pt x="836" y="22761"/>
                  </a:cubicBezTo>
                  <a:cubicBezTo>
                    <a:pt x="983" y="22829"/>
                    <a:pt x="1129" y="22885"/>
                    <a:pt x="1287" y="22942"/>
                  </a:cubicBezTo>
                  <a:cubicBezTo>
                    <a:pt x="1434" y="22987"/>
                    <a:pt x="1581" y="23032"/>
                    <a:pt x="1728" y="23088"/>
                  </a:cubicBezTo>
                  <a:cubicBezTo>
                    <a:pt x="1773" y="23100"/>
                    <a:pt x="1818" y="23122"/>
                    <a:pt x="1863" y="23145"/>
                  </a:cubicBezTo>
                  <a:cubicBezTo>
                    <a:pt x="1897" y="23156"/>
                    <a:pt x="1931" y="23178"/>
                    <a:pt x="1965" y="23201"/>
                  </a:cubicBezTo>
                  <a:cubicBezTo>
                    <a:pt x="2010" y="23235"/>
                    <a:pt x="2044" y="23269"/>
                    <a:pt x="2089" y="23291"/>
                  </a:cubicBezTo>
                  <a:cubicBezTo>
                    <a:pt x="2123" y="23336"/>
                    <a:pt x="2157" y="23371"/>
                    <a:pt x="2190" y="23404"/>
                  </a:cubicBezTo>
                  <a:lnTo>
                    <a:pt x="2247" y="23461"/>
                  </a:lnTo>
                  <a:cubicBezTo>
                    <a:pt x="2270" y="23494"/>
                    <a:pt x="2281" y="23529"/>
                    <a:pt x="2303" y="23551"/>
                  </a:cubicBezTo>
                  <a:cubicBezTo>
                    <a:pt x="2315" y="23574"/>
                    <a:pt x="2338" y="23585"/>
                    <a:pt x="2360" y="23585"/>
                  </a:cubicBezTo>
                  <a:lnTo>
                    <a:pt x="2450" y="23675"/>
                  </a:lnTo>
                  <a:cubicBezTo>
                    <a:pt x="2484" y="23709"/>
                    <a:pt x="2506" y="23732"/>
                    <a:pt x="2541" y="23755"/>
                  </a:cubicBezTo>
                  <a:cubicBezTo>
                    <a:pt x="2574" y="23788"/>
                    <a:pt x="2619" y="23822"/>
                    <a:pt x="2654" y="23856"/>
                  </a:cubicBezTo>
                  <a:cubicBezTo>
                    <a:pt x="2710" y="23913"/>
                    <a:pt x="2777" y="23958"/>
                    <a:pt x="2834" y="24003"/>
                  </a:cubicBezTo>
                  <a:cubicBezTo>
                    <a:pt x="2890" y="24048"/>
                    <a:pt x="2947" y="24104"/>
                    <a:pt x="3003" y="24149"/>
                  </a:cubicBezTo>
                  <a:cubicBezTo>
                    <a:pt x="3060" y="24194"/>
                    <a:pt x="3116" y="24251"/>
                    <a:pt x="3173" y="24297"/>
                  </a:cubicBezTo>
                  <a:cubicBezTo>
                    <a:pt x="3229" y="24364"/>
                    <a:pt x="3286" y="24420"/>
                    <a:pt x="3342" y="24477"/>
                  </a:cubicBezTo>
                  <a:lnTo>
                    <a:pt x="3512" y="24646"/>
                  </a:lnTo>
                  <a:cubicBezTo>
                    <a:pt x="3579" y="24703"/>
                    <a:pt x="3635" y="24759"/>
                    <a:pt x="3692" y="24816"/>
                  </a:cubicBezTo>
                  <a:cubicBezTo>
                    <a:pt x="3760" y="24872"/>
                    <a:pt x="3828" y="24929"/>
                    <a:pt x="3884" y="24985"/>
                  </a:cubicBezTo>
                  <a:lnTo>
                    <a:pt x="3963" y="25064"/>
                  </a:lnTo>
                  <a:cubicBezTo>
                    <a:pt x="3997" y="25098"/>
                    <a:pt x="4019" y="25120"/>
                    <a:pt x="4042" y="25155"/>
                  </a:cubicBezTo>
                  <a:cubicBezTo>
                    <a:pt x="4087" y="25200"/>
                    <a:pt x="4144" y="25256"/>
                    <a:pt x="4189" y="25313"/>
                  </a:cubicBezTo>
                  <a:cubicBezTo>
                    <a:pt x="4200" y="25335"/>
                    <a:pt x="4223" y="25358"/>
                    <a:pt x="4245" y="25391"/>
                  </a:cubicBezTo>
                  <a:cubicBezTo>
                    <a:pt x="4268" y="25414"/>
                    <a:pt x="4290" y="25448"/>
                    <a:pt x="4313" y="25481"/>
                  </a:cubicBezTo>
                  <a:cubicBezTo>
                    <a:pt x="4325" y="25504"/>
                    <a:pt x="4347" y="25527"/>
                    <a:pt x="4358" y="25549"/>
                  </a:cubicBezTo>
                  <a:cubicBezTo>
                    <a:pt x="4381" y="25584"/>
                    <a:pt x="4415" y="25617"/>
                    <a:pt x="4437" y="25651"/>
                  </a:cubicBezTo>
                  <a:cubicBezTo>
                    <a:pt x="4471" y="25707"/>
                    <a:pt x="4505" y="25764"/>
                    <a:pt x="4550" y="25820"/>
                  </a:cubicBezTo>
                  <a:lnTo>
                    <a:pt x="4550" y="25809"/>
                  </a:lnTo>
                  <a:cubicBezTo>
                    <a:pt x="4561" y="25843"/>
                    <a:pt x="4584" y="25877"/>
                    <a:pt x="4606" y="25900"/>
                  </a:cubicBezTo>
                  <a:lnTo>
                    <a:pt x="4674" y="26069"/>
                  </a:lnTo>
                  <a:cubicBezTo>
                    <a:pt x="4697" y="26125"/>
                    <a:pt x="4731" y="26193"/>
                    <a:pt x="4754" y="26261"/>
                  </a:cubicBezTo>
                  <a:cubicBezTo>
                    <a:pt x="4787" y="26317"/>
                    <a:pt x="4810" y="26374"/>
                    <a:pt x="4832" y="26442"/>
                  </a:cubicBezTo>
                  <a:cubicBezTo>
                    <a:pt x="4889" y="26554"/>
                    <a:pt x="4934" y="26667"/>
                    <a:pt x="4990" y="26791"/>
                  </a:cubicBezTo>
                  <a:cubicBezTo>
                    <a:pt x="5092" y="27029"/>
                    <a:pt x="5216" y="27254"/>
                    <a:pt x="5341" y="27480"/>
                  </a:cubicBezTo>
                  <a:cubicBezTo>
                    <a:pt x="5374" y="27536"/>
                    <a:pt x="5408" y="27604"/>
                    <a:pt x="5442" y="27661"/>
                  </a:cubicBezTo>
                  <a:cubicBezTo>
                    <a:pt x="5464" y="27694"/>
                    <a:pt x="5476" y="27729"/>
                    <a:pt x="5499" y="27751"/>
                  </a:cubicBezTo>
                  <a:cubicBezTo>
                    <a:pt x="5510" y="27785"/>
                    <a:pt x="5521" y="27807"/>
                    <a:pt x="5544" y="27830"/>
                  </a:cubicBezTo>
                  <a:lnTo>
                    <a:pt x="5645" y="28000"/>
                  </a:lnTo>
                  <a:cubicBezTo>
                    <a:pt x="5690" y="28056"/>
                    <a:pt x="5724" y="28101"/>
                    <a:pt x="5758" y="28158"/>
                  </a:cubicBezTo>
                  <a:lnTo>
                    <a:pt x="5860" y="28293"/>
                  </a:lnTo>
                  <a:cubicBezTo>
                    <a:pt x="5848" y="28429"/>
                    <a:pt x="5848" y="28564"/>
                    <a:pt x="5860" y="28688"/>
                  </a:cubicBezTo>
                  <a:lnTo>
                    <a:pt x="5893" y="28993"/>
                  </a:lnTo>
                  <a:cubicBezTo>
                    <a:pt x="5916" y="29083"/>
                    <a:pt x="5928" y="29185"/>
                    <a:pt x="5950" y="29275"/>
                  </a:cubicBezTo>
                  <a:cubicBezTo>
                    <a:pt x="5995" y="29478"/>
                    <a:pt x="6029" y="29681"/>
                    <a:pt x="6074" y="29885"/>
                  </a:cubicBezTo>
                  <a:cubicBezTo>
                    <a:pt x="6142" y="30201"/>
                    <a:pt x="6199" y="30528"/>
                    <a:pt x="6255" y="30845"/>
                  </a:cubicBezTo>
                  <a:cubicBezTo>
                    <a:pt x="6277" y="31025"/>
                    <a:pt x="6300" y="31206"/>
                    <a:pt x="6334" y="31386"/>
                  </a:cubicBezTo>
                  <a:cubicBezTo>
                    <a:pt x="6345" y="31545"/>
                    <a:pt x="6357" y="31703"/>
                    <a:pt x="6379" y="31861"/>
                  </a:cubicBezTo>
                  <a:cubicBezTo>
                    <a:pt x="6379" y="32019"/>
                    <a:pt x="6390" y="32188"/>
                    <a:pt x="6402" y="32346"/>
                  </a:cubicBezTo>
                  <a:cubicBezTo>
                    <a:pt x="6402" y="32538"/>
                    <a:pt x="6413" y="32741"/>
                    <a:pt x="6413" y="32933"/>
                  </a:cubicBezTo>
                  <a:lnTo>
                    <a:pt x="6413" y="33904"/>
                  </a:lnTo>
                  <a:cubicBezTo>
                    <a:pt x="6413" y="34254"/>
                    <a:pt x="6413" y="34593"/>
                    <a:pt x="6424" y="34931"/>
                  </a:cubicBezTo>
                  <a:lnTo>
                    <a:pt x="6424" y="35100"/>
                  </a:lnTo>
                  <a:cubicBezTo>
                    <a:pt x="6368" y="34965"/>
                    <a:pt x="6312" y="34829"/>
                    <a:pt x="6244" y="34694"/>
                  </a:cubicBezTo>
                  <a:cubicBezTo>
                    <a:pt x="6221" y="34626"/>
                    <a:pt x="6176" y="34548"/>
                    <a:pt x="6142" y="34468"/>
                  </a:cubicBezTo>
                  <a:cubicBezTo>
                    <a:pt x="6108" y="34390"/>
                    <a:pt x="6063" y="34299"/>
                    <a:pt x="6018" y="34209"/>
                  </a:cubicBezTo>
                  <a:lnTo>
                    <a:pt x="5883" y="33971"/>
                  </a:lnTo>
                  <a:cubicBezTo>
                    <a:pt x="5871" y="33961"/>
                    <a:pt x="5860" y="33938"/>
                    <a:pt x="5848" y="33915"/>
                  </a:cubicBezTo>
                  <a:cubicBezTo>
                    <a:pt x="5837" y="33904"/>
                    <a:pt x="5826" y="33893"/>
                    <a:pt x="5815" y="33870"/>
                  </a:cubicBezTo>
                  <a:cubicBezTo>
                    <a:pt x="5780" y="33836"/>
                    <a:pt x="5747" y="33791"/>
                    <a:pt x="5713" y="33757"/>
                  </a:cubicBezTo>
                  <a:cubicBezTo>
                    <a:pt x="5634" y="33667"/>
                    <a:pt x="5555" y="33588"/>
                    <a:pt x="5476" y="33509"/>
                  </a:cubicBezTo>
                  <a:lnTo>
                    <a:pt x="5442" y="33441"/>
                  </a:lnTo>
                  <a:cubicBezTo>
                    <a:pt x="5431" y="33419"/>
                    <a:pt x="5419" y="33384"/>
                    <a:pt x="5408" y="33362"/>
                  </a:cubicBezTo>
                  <a:cubicBezTo>
                    <a:pt x="5386" y="33317"/>
                    <a:pt x="5363" y="33271"/>
                    <a:pt x="5351" y="33226"/>
                  </a:cubicBezTo>
                  <a:cubicBezTo>
                    <a:pt x="5341" y="33193"/>
                    <a:pt x="5318" y="33170"/>
                    <a:pt x="5318" y="33136"/>
                  </a:cubicBezTo>
                  <a:lnTo>
                    <a:pt x="5318" y="33148"/>
                  </a:lnTo>
                  <a:cubicBezTo>
                    <a:pt x="5295" y="33091"/>
                    <a:pt x="5284" y="33046"/>
                    <a:pt x="5261" y="32990"/>
                  </a:cubicBezTo>
                  <a:cubicBezTo>
                    <a:pt x="5250" y="32944"/>
                    <a:pt x="5239" y="32899"/>
                    <a:pt x="5216" y="32854"/>
                  </a:cubicBezTo>
                  <a:cubicBezTo>
                    <a:pt x="5193" y="32764"/>
                    <a:pt x="5171" y="32662"/>
                    <a:pt x="5137" y="32571"/>
                  </a:cubicBezTo>
                  <a:cubicBezTo>
                    <a:pt x="5126" y="32526"/>
                    <a:pt x="5126" y="32493"/>
                    <a:pt x="5115" y="32448"/>
                  </a:cubicBezTo>
                  <a:cubicBezTo>
                    <a:pt x="5103" y="32403"/>
                    <a:pt x="5092" y="32368"/>
                    <a:pt x="5092" y="32323"/>
                  </a:cubicBezTo>
                  <a:cubicBezTo>
                    <a:pt x="5081" y="32245"/>
                    <a:pt x="5058" y="32177"/>
                    <a:pt x="5047" y="32097"/>
                  </a:cubicBezTo>
                  <a:lnTo>
                    <a:pt x="5047" y="31984"/>
                  </a:lnTo>
                  <a:cubicBezTo>
                    <a:pt x="5035" y="31951"/>
                    <a:pt x="5035" y="31917"/>
                    <a:pt x="5035" y="31883"/>
                  </a:cubicBezTo>
                  <a:cubicBezTo>
                    <a:pt x="5025" y="31816"/>
                    <a:pt x="5025" y="31748"/>
                    <a:pt x="5025" y="31680"/>
                  </a:cubicBezTo>
                  <a:cubicBezTo>
                    <a:pt x="5013" y="31612"/>
                    <a:pt x="5013" y="31545"/>
                    <a:pt x="5013" y="31477"/>
                  </a:cubicBezTo>
                  <a:lnTo>
                    <a:pt x="5013" y="31284"/>
                  </a:lnTo>
                  <a:cubicBezTo>
                    <a:pt x="5013" y="31228"/>
                    <a:pt x="5025" y="31172"/>
                    <a:pt x="5025" y="31116"/>
                  </a:cubicBezTo>
                  <a:cubicBezTo>
                    <a:pt x="5025" y="31070"/>
                    <a:pt x="5035" y="31025"/>
                    <a:pt x="5035" y="30980"/>
                  </a:cubicBezTo>
                  <a:cubicBezTo>
                    <a:pt x="5035" y="30957"/>
                    <a:pt x="5035" y="30935"/>
                    <a:pt x="5047" y="30923"/>
                  </a:cubicBezTo>
                  <a:cubicBezTo>
                    <a:pt x="5070" y="30912"/>
                    <a:pt x="5092" y="30890"/>
                    <a:pt x="5103" y="30855"/>
                  </a:cubicBezTo>
                  <a:cubicBezTo>
                    <a:pt x="5148" y="30709"/>
                    <a:pt x="5193" y="30551"/>
                    <a:pt x="5239" y="30404"/>
                  </a:cubicBezTo>
                  <a:cubicBezTo>
                    <a:pt x="5284" y="30268"/>
                    <a:pt x="5329" y="30133"/>
                    <a:pt x="5351" y="29997"/>
                  </a:cubicBezTo>
                  <a:cubicBezTo>
                    <a:pt x="5351" y="29990"/>
                    <a:pt x="5357" y="29982"/>
                    <a:pt x="5361" y="29974"/>
                  </a:cubicBezTo>
                  <a:lnTo>
                    <a:pt x="5361" y="29974"/>
                  </a:lnTo>
                  <a:cubicBezTo>
                    <a:pt x="5359" y="29975"/>
                    <a:pt x="5356" y="29975"/>
                    <a:pt x="5351" y="29975"/>
                  </a:cubicBezTo>
                  <a:cubicBezTo>
                    <a:pt x="5363" y="29952"/>
                    <a:pt x="5363" y="29930"/>
                    <a:pt x="5374" y="29907"/>
                  </a:cubicBezTo>
                  <a:lnTo>
                    <a:pt x="5374" y="29885"/>
                  </a:lnTo>
                  <a:cubicBezTo>
                    <a:pt x="5386" y="29862"/>
                    <a:pt x="5386" y="29851"/>
                    <a:pt x="5386" y="29829"/>
                  </a:cubicBezTo>
                  <a:cubicBezTo>
                    <a:pt x="5397" y="29749"/>
                    <a:pt x="5408" y="29659"/>
                    <a:pt x="5419" y="29568"/>
                  </a:cubicBezTo>
                  <a:cubicBezTo>
                    <a:pt x="5431" y="29490"/>
                    <a:pt x="5442" y="29410"/>
                    <a:pt x="5442" y="29332"/>
                  </a:cubicBezTo>
                  <a:cubicBezTo>
                    <a:pt x="5442" y="29287"/>
                    <a:pt x="5442" y="29241"/>
                    <a:pt x="5454" y="29196"/>
                  </a:cubicBezTo>
                  <a:lnTo>
                    <a:pt x="5454" y="29061"/>
                  </a:lnTo>
                  <a:cubicBezTo>
                    <a:pt x="5454" y="29026"/>
                    <a:pt x="5442" y="28981"/>
                    <a:pt x="5442" y="28948"/>
                  </a:cubicBezTo>
                  <a:cubicBezTo>
                    <a:pt x="5442" y="28868"/>
                    <a:pt x="5431" y="28790"/>
                    <a:pt x="5419" y="28710"/>
                  </a:cubicBezTo>
                  <a:cubicBezTo>
                    <a:pt x="5397" y="28609"/>
                    <a:pt x="5374" y="28496"/>
                    <a:pt x="5318" y="28394"/>
                  </a:cubicBezTo>
                  <a:cubicBezTo>
                    <a:pt x="5273" y="28304"/>
                    <a:pt x="5193" y="28236"/>
                    <a:pt x="5092" y="28191"/>
                  </a:cubicBezTo>
                  <a:cubicBezTo>
                    <a:pt x="5016" y="28166"/>
                    <a:pt x="4934" y="28153"/>
                    <a:pt x="4850" y="28153"/>
                  </a:cubicBezTo>
                  <a:cubicBezTo>
                    <a:pt x="4821" y="28153"/>
                    <a:pt x="4793" y="28155"/>
                    <a:pt x="4764" y="28158"/>
                  </a:cubicBezTo>
                  <a:cubicBezTo>
                    <a:pt x="4652" y="28180"/>
                    <a:pt x="4561" y="28236"/>
                    <a:pt x="4471" y="28304"/>
                  </a:cubicBezTo>
                  <a:cubicBezTo>
                    <a:pt x="4392" y="28372"/>
                    <a:pt x="4325" y="28462"/>
                    <a:pt x="4279" y="28564"/>
                  </a:cubicBezTo>
                  <a:cubicBezTo>
                    <a:pt x="4223" y="28677"/>
                    <a:pt x="4212" y="28801"/>
                    <a:pt x="4223" y="28925"/>
                  </a:cubicBezTo>
                  <a:cubicBezTo>
                    <a:pt x="4223" y="28981"/>
                    <a:pt x="4245" y="29038"/>
                    <a:pt x="4257" y="29094"/>
                  </a:cubicBezTo>
                  <a:lnTo>
                    <a:pt x="4290" y="29196"/>
                  </a:lnTo>
                  <a:cubicBezTo>
                    <a:pt x="4302" y="29230"/>
                    <a:pt x="4313" y="29252"/>
                    <a:pt x="4313" y="29287"/>
                  </a:cubicBezTo>
                  <a:cubicBezTo>
                    <a:pt x="4325" y="29297"/>
                    <a:pt x="4325" y="29309"/>
                    <a:pt x="4335" y="29332"/>
                  </a:cubicBezTo>
                  <a:cubicBezTo>
                    <a:pt x="4358" y="29365"/>
                    <a:pt x="4370" y="29410"/>
                    <a:pt x="4392" y="29455"/>
                  </a:cubicBezTo>
                  <a:cubicBezTo>
                    <a:pt x="4403" y="29490"/>
                    <a:pt x="4426" y="29523"/>
                    <a:pt x="4448" y="29558"/>
                  </a:cubicBezTo>
                  <a:cubicBezTo>
                    <a:pt x="4460" y="29591"/>
                    <a:pt x="4483" y="29625"/>
                    <a:pt x="4493" y="29659"/>
                  </a:cubicBezTo>
                  <a:cubicBezTo>
                    <a:pt x="4528" y="29704"/>
                    <a:pt x="4550" y="29738"/>
                    <a:pt x="4573" y="29783"/>
                  </a:cubicBezTo>
                  <a:cubicBezTo>
                    <a:pt x="4596" y="29817"/>
                    <a:pt x="4618" y="29862"/>
                    <a:pt x="4641" y="29896"/>
                  </a:cubicBezTo>
                  <a:lnTo>
                    <a:pt x="4708" y="29997"/>
                  </a:lnTo>
                  <a:cubicBezTo>
                    <a:pt x="4742" y="30065"/>
                    <a:pt x="4787" y="30133"/>
                    <a:pt x="4821" y="30201"/>
                  </a:cubicBezTo>
                  <a:cubicBezTo>
                    <a:pt x="4821" y="30212"/>
                    <a:pt x="4821" y="30212"/>
                    <a:pt x="4832" y="30212"/>
                  </a:cubicBezTo>
                  <a:lnTo>
                    <a:pt x="4821" y="30212"/>
                  </a:lnTo>
                  <a:cubicBezTo>
                    <a:pt x="4844" y="30246"/>
                    <a:pt x="4855" y="30280"/>
                    <a:pt x="4866" y="30314"/>
                  </a:cubicBezTo>
                  <a:cubicBezTo>
                    <a:pt x="4877" y="30325"/>
                    <a:pt x="4877" y="30348"/>
                    <a:pt x="4889" y="30359"/>
                  </a:cubicBezTo>
                  <a:lnTo>
                    <a:pt x="4889" y="30404"/>
                  </a:lnTo>
                  <a:lnTo>
                    <a:pt x="4889" y="30483"/>
                  </a:lnTo>
                  <a:lnTo>
                    <a:pt x="4855" y="30788"/>
                  </a:lnTo>
                  <a:cubicBezTo>
                    <a:pt x="4844" y="30890"/>
                    <a:pt x="4844" y="31003"/>
                    <a:pt x="4832" y="31104"/>
                  </a:cubicBezTo>
                  <a:lnTo>
                    <a:pt x="4832" y="31194"/>
                  </a:lnTo>
                  <a:lnTo>
                    <a:pt x="4832" y="31274"/>
                  </a:lnTo>
                  <a:lnTo>
                    <a:pt x="4832" y="31386"/>
                  </a:lnTo>
                  <a:cubicBezTo>
                    <a:pt x="4844" y="31409"/>
                    <a:pt x="4844" y="31442"/>
                    <a:pt x="4844" y="31465"/>
                  </a:cubicBezTo>
                  <a:lnTo>
                    <a:pt x="4844" y="31477"/>
                  </a:lnTo>
                  <a:lnTo>
                    <a:pt x="4844" y="31488"/>
                  </a:lnTo>
                  <a:cubicBezTo>
                    <a:pt x="4844" y="31545"/>
                    <a:pt x="4855" y="31612"/>
                    <a:pt x="4855" y="31668"/>
                  </a:cubicBezTo>
                  <a:cubicBezTo>
                    <a:pt x="4855" y="31736"/>
                    <a:pt x="4866" y="31793"/>
                    <a:pt x="4877" y="31861"/>
                  </a:cubicBezTo>
                  <a:cubicBezTo>
                    <a:pt x="4877" y="31906"/>
                    <a:pt x="4889" y="31962"/>
                    <a:pt x="4889" y="32007"/>
                  </a:cubicBezTo>
                  <a:cubicBezTo>
                    <a:pt x="4900" y="32064"/>
                    <a:pt x="4912" y="32109"/>
                    <a:pt x="4922" y="32154"/>
                  </a:cubicBezTo>
                  <a:cubicBezTo>
                    <a:pt x="4934" y="32222"/>
                    <a:pt x="4945" y="32278"/>
                    <a:pt x="4957" y="32335"/>
                  </a:cubicBezTo>
                  <a:lnTo>
                    <a:pt x="4957" y="32346"/>
                  </a:lnTo>
                  <a:cubicBezTo>
                    <a:pt x="4968" y="32380"/>
                    <a:pt x="4979" y="32413"/>
                    <a:pt x="4979" y="32448"/>
                  </a:cubicBezTo>
                  <a:cubicBezTo>
                    <a:pt x="5002" y="32493"/>
                    <a:pt x="5013" y="32549"/>
                    <a:pt x="5025" y="32594"/>
                  </a:cubicBezTo>
                  <a:cubicBezTo>
                    <a:pt x="5025" y="32617"/>
                    <a:pt x="5035" y="32651"/>
                    <a:pt x="5047" y="32674"/>
                  </a:cubicBezTo>
                  <a:cubicBezTo>
                    <a:pt x="5070" y="32730"/>
                    <a:pt x="5081" y="32786"/>
                    <a:pt x="5103" y="32842"/>
                  </a:cubicBezTo>
                  <a:cubicBezTo>
                    <a:pt x="5126" y="32922"/>
                    <a:pt x="5148" y="32990"/>
                    <a:pt x="5183" y="33068"/>
                  </a:cubicBezTo>
                  <a:cubicBezTo>
                    <a:pt x="5193" y="33103"/>
                    <a:pt x="5205" y="33136"/>
                    <a:pt x="5216" y="33181"/>
                  </a:cubicBezTo>
                  <a:cubicBezTo>
                    <a:pt x="5228" y="33193"/>
                    <a:pt x="5228" y="33204"/>
                    <a:pt x="5239" y="33215"/>
                  </a:cubicBezTo>
                  <a:lnTo>
                    <a:pt x="5273" y="33283"/>
                  </a:lnTo>
                  <a:cubicBezTo>
                    <a:pt x="5273" y="33294"/>
                    <a:pt x="5273" y="33294"/>
                    <a:pt x="5284" y="33306"/>
                  </a:cubicBezTo>
                  <a:cubicBezTo>
                    <a:pt x="5250" y="33283"/>
                    <a:pt x="5216" y="33249"/>
                    <a:pt x="5193" y="33226"/>
                  </a:cubicBezTo>
                  <a:cubicBezTo>
                    <a:pt x="5148" y="33159"/>
                    <a:pt x="5103" y="33103"/>
                    <a:pt x="5058" y="33046"/>
                  </a:cubicBezTo>
                  <a:cubicBezTo>
                    <a:pt x="4990" y="32967"/>
                    <a:pt x="4934" y="32877"/>
                    <a:pt x="4866" y="32809"/>
                  </a:cubicBezTo>
                  <a:cubicBezTo>
                    <a:pt x="4832" y="32764"/>
                    <a:pt x="4799" y="32730"/>
                    <a:pt x="4764" y="32696"/>
                  </a:cubicBezTo>
                  <a:cubicBezTo>
                    <a:pt x="4731" y="32651"/>
                    <a:pt x="4686" y="32617"/>
                    <a:pt x="4652" y="32571"/>
                  </a:cubicBezTo>
                  <a:lnTo>
                    <a:pt x="4652" y="32561"/>
                  </a:lnTo>
                  <a:cubicBezTo>
                    <a:pt x="4629" y="32538"/>
                    <a:pt x="4618" y="32515"/>
                    <a:pt x="4606" y="32504"/>
                  </a:cubicBezTo>
                  <a:cubicBezTo>
                    <a:pt x="4596" y="32481"/>
                    <a:pt x="4584" y="32459"/>
                    <a:pt x="4573" y="32448"/>
                  </a:cubicBezTo>
                  <a:cubicBezTo>
                    <a:pt x="4573" y="32448"/>
                    <a:pt x="4561" y="32448"/>
                    <a:pt x="4561" y="32436"/>
                  </a:cubicBezTo>
                  <a:cubicBezTo>
                    <a:pt x="4558" y="32433"/>
                    <a:pt x="4555" y="32429"/>
                    <a:pt x="4553" y="32425"/>
                  </a:cubicBezTo>
                  <a:lnTo>
                    <a:pt x="4553" y="32425"/>
                  </a:lnTo>
                  <a:cubicBezTo>
                    <a:pt x="4561" y="32427"/>
                    <a:pt x="4561" y="32436"/>
                    <a:pt x="4561" y="32436"/>
                  </a:cubicBezTo>
                  <a:cubicBezTo>
                    <a:pt x="4561" y="32426"/>
                    <a:pt x="4561" y="32425"/>
                    <a:pt x="4553" y="32425"/>
                  </a:cubicBezTo>
                  <a:lnTo>
                    <a:pt x="4553" y="32425"/>
                  </a:lnTo>
                  <a:cubicBezTo>
                    <a:pt x="4553" y="32425"/>
                    <a:pt x="4553" y="32425"/>
                    <a:pt x="4553" y="32425"/>
                  </a:cubicBezTo>
                  <a:lnTo>
                    <a:pt x="4553" y="32425"/>
                  </a:lnTo>
                  <a:cubicBezTo>
                    <a:pt x="4553" y="32425"/>
                    <a:pt x="4552" y="32425"/>
                    <a:pt x="4550" y="32425"/>
                  </a:cubicBezTo>
                  <a:cubicBezTo>
                    <a:pt x="4551" y="32425"/>
                    <a:pt x="4552" y="32425"/>
                    <a:pt x="4553" y="32425"/>
                  </a:cubicBezTo>
                  <a:lnTo>
                    <a:pt x="4553" y="32425"/>
                  </a:lnTo>
                  <a:cubicBezTo>
                    <a:pt x="4549" y="32418"/>
                    <a:pt x="4547" y="32410"/>
                    <a:pt x="4539" y="32403"/>
                  </a:cubicBezTo>
                  <a:lnTo>
                    <a:pt x="4539" y="32403"/>
                  </a:lnTo>
                  <a:lnTo>
                    <a:pt x="4550" y="32413"/>
                  </a:lnTo>
                  <a:cubicBezTo>
                    <a:pt x="4539" y="32403"/>
                    <a:pt x="4539" y="32391"/>
                    <a:pt x="4528" y="32391"/>
                  </a:cubicBezTo>
                  <a:lnTo>
                    <a:pt x="4528" y="32380"/>
                  </a:lnTo>
                  <a:cubicBezTo>
                    <a:pt x="4471" y="32301"/>
                    <a:pt x="4426" y="32233"/>
                    <a:pt x="4370" y="32154"/>
                  </a:cubicBezTo>
                  <a:lnTo>
                    <a:pt x="4200" y="31951"/>
                  </a:lnTo>
                  <a:cubicBezTo>
                    <a:pt x="4144" y="31883"/>
                    <a:pt x="4087" y="31826"/>
                    <a:pt x="4019" y="31770"/>
                  </a:cubicBezTo>
                  <a:cubicBezTo>
                    <a:pt x="3952" y="31703"/>
                    <a:pt x="3884" y="31646"/>
                    <a:pt x="3816" y="31590"/>
                  </a:cubicBezTo>
                  <a:cubicBezTo>
                    <a:pt x="3802" y="31580"/>
                    <a:pt x="3787" y="31577"/>
                    <a:pt x="3773" y="31577"/>
                  </a:cubicBezTo>
                  <a:cubicBezTo>
                    <a:pt x="3754" y="31577"/>
                    <a:pt x="3734" y="31583"/>
                    <a:pt x="3715" y="31590"/>
                  </a:cubicBezTo>
                  <a:cubicBezTo>
                    <a:pt x="3692" y="31578"/>
                    <a:pt x="3681" y="31555"/>
                    <a:pt x="3658" y="31545"/>
                  </a:cubicBezTo>
                  <a:cubicBezTo>
                    <a:pt x="3647" y="31522"/>
                    <a:pt x="3625" y="31499"/>
                    <a:pt x="3602" y="31465"/>
                  </a:cubicBezTo>
                  <a:cubicBezTo>
                    <a:pt x="3579" y="31432"/>
                    <a:pt x="3568" y="31397"/>
                    <a:pt x="3545" y="31364"/>
                  </a:cubicBezTo>
                  <a:cubicBezTo>
                    <a:pt x="3500" y="31274"/>
                    <a:pt x="3467" y="31183"/>
                    <a:pt x="3432" y="31093"/>
                  </a:cubicBezTo>
                  <a:cubicBezTo>
                    <a:pt x="3376" y="30935"/>
                    <a:pt x="3342" y="30788"/>
                    <a:pt x="3308" y="30630"/>
                  </a:cubicBezTo>
                  <a:cubicBezTo>
                    <a:pt x="3263" y="30449"/>
                    <a:pt x="3218" y="30258"/>
                    <a:pt x="3139" y="30077"/>
                  </a:cubicBezTo>
                  <a:cubicBezTo>
                    <a:pt x="3105" y="29975"/>
                    <a:pt x="3071" y="29885"/>
                    <a:pt x="3026" y="29794"/>
                  </a:cubicBezTo>
                  <a:cubicBezTo>
                    <a:pt x="2981" y="29693"/>
                    <a:pt x="2935" y="29603"/>
                    <a:pt x="2879" y="29512"/>
                  </a:cubicBezTo>
                  <a:lnTo>
                    <a:pt x="2812" y="29377"/>
                  </a:lnTo>
                  <a:cubicBezTo>
                    <a:pt x="2789" y="29332"/>
                    <a:pt x="2755" y="29297"/>
                    <a:pt x="2721" y="29252"/>
                  </a:cubicBezTo>
                  <a:cubicBezTo>
                    <a:pt x="2699" y="29207"/>
                    <a:pt x="2665" y="29174"/>
                    <a:pt x="2631" y="29139"/>
                  </a:cubicBezTo>
                  <a:cubicBezTo>
                    <a:pt x="2597" y="29106"/>
                    <a:pt x="2563" y="29061"/>
                    <a:pt x="2529" y="29026"/>
                  </a:cubicBezTo>
                  <a:cubicBezTo>
                    <a:pt x="2461" y="28959"/>
                    <a:pt x="2383" y="28880"/>
                    <a:pt x="2303" y="28812"/>
                  </a:cubicBezTo>
                  <a:cubicBezTo>
                    <a:pt x="2247" y="28778"/>
                    <a:pt x="2190" y="28733"/>
                    <a:pt x="2123" y="28710"/>
                  </a:cubicBezTo>
                  <a:cubicBezTo>
                    <a:pt x="2067" y="28688"/>
                    <a:pt x="2021" y="28677"/>
                    <a:pt x="1976" y="28665"/>
                  </a:cubicBezTo>
                  <a:cubicBezTo>
                    <a:pt x="1925" y="28660"/>
                    <a:pt x="1877" y="28657"/>
                    <a:pt x="1831" y="28657"/>
                  </a:cubicBezTo>
                  <a:cubicBezTo>
                    <a:pt x="1784" y="28657"/>
                    <a:pt x="1739" y="28660"/>
                    <a:pt x="1694" y="28665"/>
                  </a:cubicBezTo>
                  <a:cubicBezTo>
                    <a:pt x="1581" y="28677"/>
                    <a:pt x="1480" y="28700"/>
                    <a:pt x="1377" y="28745"/>
                  </a:cubicBezTo>
                  <a:cubicBezTo>
                    <a:pt x="1287" y="28778"/>
                    <a:pt x="1197" y="28835"/>
                    <a:pt x="1107" y="28891"/>
                  </a:cubicBezTo>
                  <a:cubicBezTo>
                    <a:pt x="1051" y="28925"/>
                    <a:pt x="1005" y="28970"/>
                    <a:pt x="960" y="29026"/>
                  </a:cubicBezTo>
                  <a:cubicBezTo>
                    <a:pt x="926" y="29083"/>
                    <a:pt x="892" y="29139"/>
                    <a:pt x="870" y="29207"/>
                  </a:cubicBezTo>
                  <a:cubicBezTo>
                    <a:pt x="858" y="29241"/>
                    <a:pt x="847" y="29275"/>
                    <a:pt x="847" y="29309"/>
                  </a:cubicBezTo>
                  <a:lnTo>
                    <a:pt x="847" y="29410"/>
                  </a:lnTo>
                  <a:cubicBezTo>
                    <a:pt x="847" y="29433"/>
                    <a:pt x="858" y="29467"/>
                    <a:pt x="858" y="29501"/>
                  </a:cubicBezTo>
                  <a:cubicBezTo>
                    <a:pt x="870" y="29523"/>
                    <a:pt x="881" y="29535"/>
                    <a:pt x="881" y="29558"/>
                  </a:cubicBezTo>
                  <a:cubicBezTo>
                    <a:pt x="926" y="29659"/>
                    <a:pt x="994" y="29738"/>
                    <a:pt x="1061" y="29817"/>
                  </a:cubicBezTo>
                  <a:cubicBezTo>
                    <a:pt x="1096" y="29862"/>
                    <a:pt x="1129" y="29907"/>
                    <a:pt x="1163" y="29941"/>
                  </a:cubicBezTo>
                  <a:cubicBezTo>
                    <a:pt x="1209" y="29975"/>
                    <a:pt x="1242" y="30009"/>
                    <a:pt x="1287" y="30043"/>
                  </a:cubicBezTo>
                  <a:cubicBezTo>
                    <a:pt x="1367" y="30099"/>
                    <a:pt x="1445" y="30155"/>
                    <a:pt x="1536" y="30201"/>
                  </a:cubicBezTo>
                  <a:cubicBezTo>
                    <a:pt x="1615" y="30246"/>
                    <a:pt x="1705" y="30291"/>
                    <a:pt x="1784" y="30336"/>
                  </a:cubicBezTo>
                  <a:cubicBezTo>
                    <a:pt x="1874" y="30381"/>
                    <a:pt x="1954" y="30438"/>
                    <a:pt x="2032" y="30483"/>
                  </a:cubicBezTo>
                  <a:cubicBezTo>
                    <a:pt x="2112" y="30539"/>
                    <a:pt x="2190" y="30596"/>
                    <a:pt x="2258" y="30664"/>
                  </a:cubicBezTo>
                  <a:cubicBezTo>
                    <a:pt x="2303" y="30697"/>
                    <a:pt x="2348" y="30743"/>
                    <a:pt x="2383" y="30788"/>
                  </a:cubicBezTo>
                  <a:cubicBezTo>
                    <a:pt x="2473" y="30890"/>
                    <a:pt x="2541" y="30991"/>
                    <a:pt x="2619" y="31093"/>
                  </a:cubicBezTo>
                  <a:cubicBezTo>
                    <a:pt x="2699" y="31206"/>
                    <a:pt x="2777" y="31307"/>
                    <a:pt x="2857" y="31409"/>
                  </a:cubicBezTo>
                  <a:lnTo>
                    <a:pt x="2857" y="31397"/>
                  </a:lnTo>
                  <a:cubicBezTo>
                    <a:pt x="2890" y="31442"/>
                    <a:pt x="2935" y="31477"/>
                    <a:pt x="2981" y="31510"/>
                  </a:cubicBezTo>
                  <a:cubicBezTo>
                    <a:pt x="3139" y="31646"/>
                    <a:pt x="3319" y="31736"/>
                    <a:pt x="3500" y="31826"/>
                  </a:cubicBezTo>
                  <a:cubicBezTo>
                    <a:pt x="3590" y="31883"/>
                    <a:pt x="3670" y="31928"/>
                    <a:pt x="3760" y="31974"/>
                  </a:cubicBezTo>
                  <a:cubicBezTo>
                    <a:pt x="3839" y="32019"/>
                    <a:pt x="3929" y="32075"/>
                    <a:pt x="4008" y="32120"/>
                  </a:cubicBezTo>
                  <a:cubicBezTo>
                    <a:pt x="4031" y="32142"/>
                    <a:pt x="4064" y="32165"/>
                    <a:pt x="4099" y="32188"/>
                  </a:cubicBezTo>
                  <a:cubicBezTo>
                    <a:pt x="4167" y="32255"/>
                    <a:pt x="4234" y="32323"/>
                    <a:pt x="4290" y="32391"/>
                  </a:cubicBezTo>
                  <a:cubicBezTo>
                    <a:pt x="4302" y="32413"/>
                    <a:pt x="4313" y="32425"/>
                    <a:pt x="4325" y="32448"/>
                  </a:cubicBezTo>
                  <a:cubicBezTo>
                    <a:pt x="4370" y="32504"/>
                    <a:pt x="4403" y="32561"/>
                    <a:pt x="4448" y="32617"/>
                  </a:cubicBezTo>
                  <a:lnTo>
                    <a:pt x="4437" y="32617"/>
                  </a:lnTo>
                  <a:cubicBezTo>
                    <a:pt x="4460" y="32639"/>
                    <a:pt x="4471" y="32662"/>
                    <a:pt x="4483" y="32684"/>
                  </a:cubicBezTo>
                  <a:lnTo>
                    <a:pt x="4483" y="32674"/>
                  </a:lnTo>
                  <a:cubicBezTo>
                    <a:pt x="4493" y="32684"/>
                    <a:pt x="4493" y="32707"/>
                    <a:pt x="4505" y="32719"/>
                  </a:cubicBezTo>
                  <a:lnTo>
                    <a:pt x="4516" y="32719"/>
                  </a:lnTo>
                  <a:lnTo>
                    <a:pt x="4516" y="32730"/>
                  </a:lnTo>
                  <a:cubicBezTo>
                    <a:pt x="4573" y="32820"/>
                    <a:pt x="4641" y="32899"/>
                    <a:pt x="4697" y="32990"/>
                  </a:cubicBezTo>
                  <a:lnTo>
                    <a:pt x="4900" y="33226"/>
                  </a:lnTo>
                  <a:lnTo>
                    <a:pt x="5103" y="33429"/>
                  </a:lnTo>
                  <a:cubicBezTo>
                    <a:pt x="5171" y="33486"/>
                    <a:pt x="5239" y="33542"/>
                    <a:pt x="5306" y="33610"/>
                  </a:cubicBezTo>
                  <a:lnTo>
                    <a:pt x="5341" y="33644"/>
                  </a:lnTo>
                  <a:cubicBezTo>
                    <a:pt x="5351" y="33655"/>
                    <a:pt x="5351" y="33655"/>
                    <a:pt x="5351" y="33667"/>
                  </a:cubicBezTo>
                  <a:cubicBezTo>
                    <a:pt x="5476" y="33825"/>
                    <a:pt x="5600" y="33994"/>
                    <a:pt x="5724" y="34152"/>
                  </a:cubicBezTo>
                  <a:cubicBezTo>
                    <a:pt x="5735" y="34175"/>
                    <a:pt x="5747" y="34186"/>
                    <a:pt x="5758" y="34209"/>
                  </a:cubicBezTo>
                  <a:cubicBezTo>
                    <a:pt x="5747" y="34209"/>
                    <a:pt x="5735" y="34197"/>
                    <a:pt x="5724" y="34197"/>
                  </a:cubicBezTo>
                  <a:cubicBezTo>
                    <a:pt x="5622" y="34141"/>
                    <a:pt x="5510" y="34107"/>
                    <a:pt x="5397" y="34084"/>
                  </a:cubicBezTo>
                  <a:cubicBezTo>
                    <a:pt x="5306" y="34051"/>
                    <a:pt x="5216" y="34039"/>
                    <a:pt x="5126" y="34017"/>
                  </a:cubicBezTo>
                  <a:cubicBezTo>
                    <a:pt x="5047" y="33994"/>
                    <a:pt x="4968" y="33971"/>
                    <a:pt x="4877" y="33961"/>
                  </a:cubicBezTo>
                  <a:cubicBezTo>
                    <a:pt x="4799" y="33938"/>
                    <a:pt x="4719" y="33926"/>
                    <a:pt x="4641" y="33904"/>
                  </a:cubicBezTo>
                  <a:cubicBezTo>
                    <a:pt x="4629" y="33904"/>
                    <a:pt x="4606" y="33904"/>
                    <a:pt x="4596" y="33893"/>
                  </a:cubicBezTo>
                  <a:cubicBezTo>
                    <a:pt x="4561" y="33893"/>
                    <a:pt x="4528" y="33881"/>
                    <a:pt x="4483" y="33870"/>
                  </a:cubicBezTo>
                  <a:lnTo>
                    <a:pt x="4483" y="33870"/>
                  </a:lnTo>
                  <a:cubicBezTo>
                    <a:pt x="4483" y="33870"/>
                    <a:pt x="4483" y="33871"/>
                    <a:pt x="4483" y="33871"/>
                  </a:cubicBezTo>
                  <a:lnTo>
                    <a:pt x="4483" y="33871"/>
                  </a:lnTo>
                  <a:cubicBezTo>
                    <a:pt x="4479" y="33870"/>
                    <a:pt x="4475" y="33870"/>
                    <a:pt x="4471" y="33870"/>
                  </a:cubicBezTo>
                  <a:cubicBezTo>
                    <a:pt x="4460" y="33870"/>
                    <a:pt x="4448" y="33870"/>
                    <a:pt x="4426" y="33859"/>
                  </a:cubicBezTo>
                  <a:cubicBezTo>
                    <a:pt x="4370" y="33848"/>
                    <a:pt x="4302" y="33836"/>
                    <a:pt x="4234" y="33825"/>
                  </a:cubicBezTo>
                  <a:lnTo>
                    <a:pt x="3692" y="33723"/>
                  </a:lnTo>
                  <a:lnTo>
                    <a:pt x="3421" y="33690"/>
                  </a:lnTo>
                  <a:cubicBezTo>
                    <a:pt x="3376" y="33678"/>
                    <a:pt x="3331" y="33678"/>
                    <a:pt x="3286" y="33667"/>
                  </a:cubicBezTo>
                  <a:cubicBezTo>
                    <a:pt x="3229" y="33667"/>
                    <a:pt x="3184" y="33655"/>
                    <a:pt x="3139" y="33644"/>
                  </a:cubicBezTo>
                  <a:cubicBezTo>
                    <a:pt x="3083" y="33633"/>
                    <a:pt x="3038" y="33622"/>
                    <a:pt x="2981" y="33599"/>
                  </a:cubicBezTo>
                  <a:cubicBezTo>
                    <a:pt x="2823" y="33542"/>
                    <a:pt x="2654" y="33475"/>
                    <a:pt x="2496" y="33407"/>
                  </a:cubicBezTo>
                  <a:cubicBezTo>
                    <a:pt x="2315" y="33339"/>
                    <a:pt x="2134" y="33261"/>
                    <a:pt x="1954" y="33181"/>
                  </a:cubicBezTo>
                  <a:cubicBezTo>
                    <a:pt x="1784" y="33103"/>
                    <a:pt x="1603" y="33035"/>
                    <a:pt x="1423" y="32967"/>
                  </a:cubicBezTo>
                  <a:cubicBezTo>
                    <a:pt x="1303" y="32933"/>
                    <a:pt x="1177" y="32899"/>
                    <a:pt x="1049" y="32899"/>
                  </a:cubicBezTo>
                  <a:cubicBezTo>
                    <a:pt x="1008" y="32899"/>
                    <a:pt x="967" y="32902"/>
                    <a:pt x="926" y="32910"/>
                  </a:cubicBezTo>
                  <a:cubicBezTo>
                    <a:pt x="813" y="32944"/>
                    <a:pt x="712" y="33012"/>
                    <a:pt x="644" y="33113"/>
                  </a:cubicBezTo>
                  <a:cubicBezTo>
                    <a:pt x="576" y="33226"/>
                    <a:pt x="519" y="33351"/>
                    <a:pt x="531" y="33475"/>
                  </a:cubicBezTo>
                  <a:cubicBezTo>
                    <a:pt x="542" y="33599"/>
                    <a:pt x="599" y="33712"/>
                    <a:pt x="678" y="33803"/>
                  </a:cubicBezTo>
                  <a:cubicBezTo>
                    <a:pt x="757" y="33893"/>
                    <a:pt x="858" y="33961"/>
                    <a:pt x="960" y="34006"/>
                  </a:cubicBezTo>
                  <a:cubicBezTo>
                    <a:pt x="1073" y="34062"/>
                    <a:pt x="1209" y="34096"/>
                    <a:pt x="1332" y="34107"/>
                  </a:cubicBezTo>
                  <a:cubicBezTo>
                    <a:pt x="1377" y="34107"/>
                    <a:pt x="1423" y="34112"/>
                    <a:pt x="1471" y="34112"/>
                  </a:cubicBezTo>
                  <a:cubicBezTo>
                    <a:pt x="1496" y="34112"/>
                    <a:pt x="1521" y="34111"/>
                    <a:pt x="1547" y="34107"/>
                  </a:cubicBezTo>
                  <a:cubicBezTo>
                    <a:pt x="1592" y="34107"/>
                    <a:pt x="1648" y="34096"/>
                    <a:pt x="1705" y="34084"/>
                  </a:cubicBezTo>
                  <a:lnTo>
                    <a:pt x="1705" y="34084"/>
                  </a:lnTo>
                  <a:lnTo>
                    <a:pt x="1694" y="34096"/>
                  </a:lnTo>
                  <a:cubicBezTo>
                    <a:pt x="1728" y="34084"/>
                    <a:pt x="1773" y="34073"/>
                    <a:pt x="1806" y="34073"/>
                  </a:cubicBezTo>
                  <a:cubicBezTo>
                    <a:pt x="1841" y="34062"/>
                    <a:pt x="1886" y="34051"/>
                    <a:pt x="1919" y="34039"/>
                  </a:cubicBezTo>
                  <a:lnTo>
                    <a:pt x="2021" y="34006"/>
                  </a:lnTo>
                  <a:cubicBezTo>
                    <a:pt x="2055" y="34006"/>
                    <a:pt x="2077" y="33994"/>
                    <a:pt x="2112" y="33983"/>
                  </a:cubicBezTo>
                  <a:cubicBezTo>
                    <a:pt x="2236" y="33938"/>
                    <a:pt x="2371" y="33893"/>
                    <a:pt x="2496" y="33870"/>
                  </a:cubicBezTo>
                  <a:cubicBezTo>
                    <a:pt x="2563" y="33859"/>
                    <a:pt x="2619" y="33848"/>
                    <a:pt x="2687" y="33836"/>
                  </a:cubicBezTo>
                  <a:lnTo>
                    <a:pt x="2890" y="33803"/>
                  </a:lnTo>
                  <a:cubicBezTo>
                    <a:pt x="2902" y="33803"/>
                    <a:pt x="2913" y="33791"/>
                    <a:pt x="2925" y="33780"/>
                  </a:cubicBezTo>
                  <a:cubicBezTo>
                    <a:pt x="2925" y="33791"/>
                    <a:pt x="2935" y="33791"/>
                    <a:pt x="2947" y="33791"/>
                  </a:cubicBezTo>
                  <a:cubicBezTo>
                    <a:pt x="2970" y="33803"/>
                    <a:pt x="2992" y="33813"/>
                    <a:pt x="3015" y="33813"/>
                  </a:cubicBezTo>
                  <a:cubicBezTo>
                    <a:pt x="3060" y="33825"/>
                    <a:pt x="3116" y="33848"/>
                    <a:pt x="3161" y="33848"/>
                  </a:cubicBezTo>
                  <a:cubicBezTo>
                    <a:pt x="3252" y="33870"/>
                    <a:pt x="3342" y="33881"/>
                    <a:pt x="3432" y="33893"/>
                  </a:cubicBezTo>
                  <a:cubicBezTo>
                    <a:pt x="3534" y="33904"/>
                    <a:pt x="3625" y="33926"/>
                    <a:pt x="3726" y="33938"/>
                  </a:cubicBezTo>
                  <a:lnTo>
                    <a:pt x="4268" y="34039"/>
                  </a:lnTo>
                  <a:cubicBezTo>
                    <a:pt x="4460" y="34073"/>
                    <a:pt x="4652" y="34107"/>
                    <a:pt x="4832" y="34152"/>
                  </a:cubicBezTo>
                  <a:lnTo>
                    <a:pt x="4844" y="34152"/>
                  </a:lnTo>
                  <a:cubicBezTo>
                    <a:pt x="4922" y="34164"/>
                    <a:pt x="5002" y="34186"/>
                    <a:pt x="5081" y="34197"/>
                  </a:cubicBezTo>
                  <a:lnTo>
                    <a:pt x="5070" y="34197"/>
                  </a:lnTo>
                  <a:cubicBezTo>
                    <a:pt x="5261" y="34232"/>
                    <a:pt x="5442" y="34265"/>
                    <a:pt x="5622" y="34333"/>
                  </a:cubicBezTo>
                  <a:cubicBezTo>
                    <a:pt x="5668" y="34344"/>
                    <a:pt x="5713" y="34367"/>
                    <a:pt x="5758" y="34390"/>
                  </a:cubicBezTo>
                  <a:cubicBezTo>
                    <a:pt x="5792" y="34400"/>
                    <a:pt x="5837" y="34435"/>
                    <a:pt x="5871" y="34446"/>
                  </a:cubicBezTo>
                  <a:cubicBezTo>
                    <a:pt x="5883" y="34457"/>
                    <a:pt x="5905" y="34457"/>
                    <a:pt x="5916" y="34457"/>
                  </a:cubicBezTo>
                  <a:lnTo>
                    <a:pt x="5928" y="34468"/>
                  </a:lnTo>
                  <a:cubicBezTo>
                    <a:pt x="5939" y="34502"/>
                    <a:pt x="5961" y="34536"/>
                    <a:pt x="5984" y="34570"/>
                  </a:cubicBezTo>
                  <a:cubicBezTo>
                    <a:pt x="6029" y="34661"/>
                    <a:pt x="6074" y="34751"/>
                    <a:pt x="6131" y="34841"/>
                  </a:cubicBezTo>
                  <a:cubicBezTo>
                    <a:pt x="6164" y="34920"/>
                    <a:pt x="6199" y="34999"/>
                    <a:pt x="6244" y="35078"/>
                  </a:cubicBezTo>
                  <a:cubicBezTo>
                    <a:pt x="6300" y="35202"/>
                    <a:pt x="6368" y="35326"/>
                    <a:pt x="6424" y="35451"/>
                  </a:cubicBezTo>
                  <a:lnTo>
                    <a:pt x="6424" y="35473"/>
                  </a:lnTo>
                  <a:cubicBezTo>
                    <a:pt x="6424" y="35642"/>
                    <a:pt x="6424" y="35812"/>
                    <a:pt x="6435" y="35981"/>
                  </a:cubicBezTo>
                  <a:cubicBezTo>
                    <a:pt x="6435" y="36038"/>
                    <a:pt x="6447" y="36083"/>
                    <a:pt x="6447" y="36139"/>
                  </a:cubicBezTo>
                  <a:lnTo>
                    <a:pt x="6447" y="36207"/>
                  </a:lnTo>
                  <a:cubicBezTo>
                    <a:pt x="6458" y="36229"/>
                    <a:pt x="6458" y="36252"/>
                    <a:pt x="6458" y="36275"/>
                  </a:cubicBezTo>
                  <a:lnTo>
                    <a:pt x="6458" y="36229"/>
                  </a:lnTo>
                  <a:cubicBezTo>
                    <a:pt x="6458" y="36297"/>
                    <a:pt x="6458" y="36365"/>
                    <a:pt x="6470" y="36422"/>
                  </a:cubicBezTo>
                  <a:lnTo>
                    <a:pt x="6470" y="36399"/>
                  </a:lnTo>
                  <a:cubicBezTo>
                    <a:pt x="6480" y="36591"/>
                    <a:pt x="6503" y="36783"/>
                    <a:pt x="6526" y="36974"/>
                  </a:cubicBezTo>
                  <a:lnTo>
                    <a:pt x="6593" y="37516"/>
                  </a:lnTo>
                  <a:cubicBezTo>
                    <a:pt x="6639" y="37833"/>
                    <a:pt x="6673" y="38160"/>
                    <a:pt x="6706" y="38476"/>
                  </a:cubicBezTo>
                  <a:cubicBezTo>
                    <a:pt x="6718" y="38657"/>
                    <a:pt x="6741" y="38838"/>
                    <a:pt x="6751" y="39018"/>
                  </a:cubicBezTo>
                  <a:lnTo>
                    <a:pt x="6819" y="39560"/>
                  </a:lnTo>
                  <a:cubicBezTo>
                    <a:pt x="6842" y="39729"/>
                    <a:pt x="6876" y="39899"/>
                    <a:pt x="6921" y="40068"/>
                  </a:cubicBezTo>
                  <a:cubicBezTo>
                    <a:pt x="6955" y="40226"/>
                    <a:pt x="6989" y="40384"/>
                    <a:pt x="7034" y="40542"/>
                  </a:cubicBezTo>
                  <a:cubicBezTo>
                    <a:pt x="7068" y="40655"/>
                    <a:pt x="7170" y="40723"/>
                    <a:pt x="7282" y="40723"/>
                  </a:cubicBezTo>
                  <a:lnTo>
                    <a:pt x="7350" y="40723"/>
                  </a:lnTo>
                  <a:cubicBezTo>
                    <a:pt x="7463" y="40689"/>
                    <a:pt x="7553" y="40565"/>
                    <a:pt x="7531" y="40441"/>
                  </a:cubicBezTo>
                  <a:cubicBezTo>
                    <a:pt x="7497" y="40271"/>
                    <a:pt x="7486" y="40090"/>
                    <a:pt x="7474" y="39922"/>
                  </a:cubicBezTo>
                  <a:cubicBezTo>
                    <a:pt x="7451" y="39764"/>
                    <a:pt x="7441" y="39594"/>
                    <a:pt x="7429" y="39436"/>
                  </a:cubicBezTo>
                  <a:cubicBezTo>
                    <a:pt x="7395" y="39086"/>
                    <a:pt x="7373" y="38736"/>
                    <a:pt x="7350" y="38397"/>
                  </a:cubicBezTo>
                  <a:cubicBezTo>
                    <a:pt x="7328" y="38058"/>
                    <a:pt x="7293" y="37720"/>
                    <a:pt x="7260" y="37381"/>
                  </a:cubicBezTo>
                  <a:cubicBezTo>
                    <a:pt x="7271" y="37358"/>
                    <a:pt x="7282" y="37347"/>
                    <a:pt x="7282" y="37336"/>
                  </a:cubicBezTo>
                  <a:cubicBezTo>
                    <a:pt x="7328" y="37257"/>
                    <a:pt x="7373" y="37189"/>
                    <a:pt x="7418" y="37122"/>
                  </a:cubicBezTo>
                  <a:cubicBezTo>
                    <a:pt x="7474" y="37042"/>
                    <a:pt x="7519" y="36952"/>
                    <a:pt x="7576" y="36873"/>
                  </a:cubicBezTo>
                  <a:cubicBezTo>
                    <a:pt x="7632" y="36794"/>
                    <a:pt x="7689" y="36715"/>
                    <a:pt x="7745" y="36625"/>
                  </a:cubicBezTo>
                  <a:cubicBezTo>
                    <a:pt x="7779" y="36580"/>
                    <a:pt x="7813" y="36535"/>
                    <a:pt x="7835" y="36489"/>
                  </a:cubicBezTo>
                  <a:cubicBezTo>
                    <a:pt x="7858" y="36455"/>
                    <a:pt x="7880" y="36433"/>
                    <a:pt x="7903" y="36399"/>
                  </a:cubicBezTo>
                  <a:cubicBezTo>
                    <a:pt x="7915" y="36387"/>
                    <a:pt x="7926" y="36377"/>
                    <a:pt x="7937" y="36354"/>
                  </a:cubicBezTo>
                  <a:cubicBezTo>
                    <a:pt x="8005" y="36275"/>
                    <a:pt x="8061" y="36196"/>
                    <a:pt x="8129" y="36106"/>
                  </a:cubicBezTo>
                  <a:cubicBezTo>
                    <a:pt x="8186" y="36049"/>
                    <a:pt x="8242" y="35993"/>
                    <a:pt x="8299" y="35925"/>
                  </a:cubicBezTo>
                  <a:lnTo>
                    <a:pt x="8434" y="35790"/>
                  </a:lnTo>
                  <a:cubicBezTo>
                    <a:pt x="8535" y="35699"/>
                    <a:pt x="8637" y="35597"/>
                    <a:pt x="8738" y="35507"/>
                  </a:cubicBezTo>
                  <a:cubicBezTo>
                    <a:pt x="8908" y="35349"/>
                    <a:pt x="9089" y="35191"/>
                    <a:pt x="9247" y="35022"/>
                  </a:cubicBezTo>
                  <a:cubicBezTo>
                    <a:pt x="9292" y="34977"/>
                    <a:pt x="9325" y="34931"/>
                    <a:pt x="9371" y="34886"/>
                  </a:cubicBezTo>
                  <a:cubicBezTo>
                    <a:pt x="9393" y="34852"/>
                    <a:pt x="9428" y="34829"/>
                    <a:pt x="9450" y="34796"/>
                  </a:cubicBezTo>
                  <a:cubicBezTo>
                    <a:pt x="9518" y="34784"/>
                    <a:pt x="9586" y="34762"/>
                    <a:pt x="9642" y="34751"/>
                  </a:cubicBezTo>
                  <a:cubicBezTo>
                    <a:pt x="9709" y="34728"/>
                    <a:pt x="9766" y="34717"/>
                    <a:pt x="9822" y="34694"/>
                  </a:cubicBezTo>
                  <a:cubicBezTo>
                    <a:pt x="9879" y="34671"/>
                    <a:pt x="9935" y="34649"/>
                    <a:pt x="9992" y="34638"/>
                  </a:cubicBezTo>
                  <a:cubicBezTo>
                    <a:pt x="10048" y="34626"/>
                    <a:pt x="10105" y="34604"/>
                    <a:pt x="10161" y="34593"/>
                  </a:cubicBezTo>
                  <a:cubicBezTo>
                    <a:pt x="10263" y="34581"/>
                    <a:pt x="10364" y="34570"/>
                    <a:pt x="10466" y="34548"/>
                  </a:cubicBezTo>
                  <a:cubicBezTo>
                    <a:pt x="10534" y="34536"/>
                    <a:pt x="10602" y="34525"/>
                    <a:pt x="10669" y="34502"/>
                  </a:cubicBezTo>
                  <a:cubicBezTo>
                    <a:pt x="10737" y="34480"/>
                    <a:pt x="10805" y="34457"/>
                    <a:pt x="10861" y="34423"/>
                  </a:cubicBezTo>
                  <a:cubicBezTo>
                    <a:pt x="10918" y="34390"/>
                    <a:pt x="10963" y="34344"/>
                    <a:pt x="11008" y="34299"/>
                  </a:cubicBezTo>
                  <a:cubicBezTo>
                    <a:pt x="11076" y="34220"/>
                    <a:pt x="11132" y="34129"/>
                    <a:pt x="11177" y="34039"/>
                  </a:cubicBezTo>
                  <a:cubicBezTo>
                    <a:pt x="11234" y="33938"/>
                    <a:pt x="11290" y="33836"/>
                    <a:pt x="11312" y="33723"/>
                  </a:cubicBezTo>
                  <a:cubicBezTo>
                    <a:pt x="11347" y="33588"/>
                    <a:pt x="11369" y="33441"/>
                    <a:pt x="11290" y="33317"/>
                  </a:cubicBezTo>
                  <a:cubicBezTo>
                    <a:pt x="11267" y="33271"/>
                    <a:pt x="11222" y="33226"/>
                    <a:pt x="11166" y="33193"/>
                  </a:cubicBezTo>
                  <a:cubicBezTo>
                    <a:pt x="11121" y="33148"/>
                    <a:pt x="11053" y="33136"/>
                    <a:pt x="10986" y="33125"/>
                  </a:cubicBezTo>
                  <a:cubicBezTo>
                    <a:pt x="10906" y="33125"/>
                    <a:pt x="10827" y="33136"/>
                    <a:pt x="10748" y="33148"/>
                  </a:cubicBezTo>
                  <a:lnTo>
                    <a:pt x="10579" y="33181"/>
                  </a:lnTo>
                  <a:lnTo>
                    <a:pt x="10477" y="33215"/>
                  </a:lnTo>
                  <a:cubicBezTo>
                    <a:pt x="10444" y="33215"/>
                    <a:pt x="10421" y="33226"/>
                    <a:pt x="10398" y="33238"/>
                  </a:cubicBezTo>
                  <a:cubicBezTo>
                    <a:pt x="10274" y="33283"/>
                    <a:pt x="10161" y="33339"/>
                    <a:pt x="10060" y="33407"/>
                  </a:cubicBezTo>
                  <a:cubicBezTo>
                    <a:pt x="9935" y="33486"/>
                    <a:pt x="9811" y="33588"/>
                    <a:pt x="9721" y="33712"/>
                  </a:cubicBezTo>
                  <a:cubicBezTo>
                    <a:pt x="9619" y="33836"/>
                    <a:pt x="9551" y="33971"/>
                    <a:pt x="9495" y="34119"/>
                  </a:cubicBezTo>
                  <a:cubicBezTo>
                    <a:pt x="9461" y="34232"/>
                    <a:pt x="9428" y="34344"/>
                    <a:pt x="9393" y="34468"/>
                  </a:cubicBezTo>
                  <a:cubicBezTo>
                    <a:pt x="9382" y="34502"/>
                    <a:pt x="9371" y="34536"/>
                    <a:pt x="9348" y="34570"/>
                  </a:cubicBezTo>
                  <a:cubicBezTo>
                    <a:pt x="9348" y="34581"/>
                    <a:pt x="9337" y="34593"/>
                    <a:pt x="9325" y="34604"/>
                  </a:cubicBezTo>
                  <a:cubicBezTo>
                    <a:pt x="9305" y="34645"/>
                    <a:pt x="9275" y="34677"/>
                    <a:pt x="9244" y="34717"/>
                  </a:cubicBezTo>
                  <a:lnTo>
                    <a:pt x="9244" y="34717"/>
                  </a:lnTo>
                  <a:cubicBezTo>
                    <a:pt x="9245" y="34717"/>
                    <a:pt x="9246" y="34717"/>
                    <a:pt x="9247" y="34717"/>
                  </a:cubicBezTo>
                  <a:cubicBezTo>
                    <a:pt x="9224" y="34739"/>
                    <a:pt x="9202" y="34762"/>
                    <a:pt x="9179" y="34796"/>
                  </a:cubicBezTo>
                  <a:cubicBezTo>
                    <a:pt x="9100" y="34875"/>
                    <a:pt x="9021" y="34965"/>
                    <a:pt x="8931" y="35055"/>
                  </a:cubicBezTo>
                  <a:lnTo>
                    <a:pt x="8705" y="35281"/>
                  </a:lnTo>
                  <a:cubicBezTo>
                    <a:pt x="8615" y="35371"/>
                    <a:pt x="8524" y="35451"/>
                    <a:pt x="8434" y="35541"/>
                  </a:cubicBezTo>
                  <a:lnTo>
                    <a:pt x="8332" y="35642"/>
                  </a:lnTo>
                  <a:cubicBezTo>
                    <a:pt x="8287" y="35687"/>
                    <a:pt x="8242" y="35733"/>
                    <a:pt x="8208" y="35778"/>
                  </a:cubicBezTo>
                  <a:lnTo>
                    <a:pt x="8208" y="35767"/>
                  </a:lnTo>
                  <a:cubicBezTo>
                    <a:pt x="8163" y="35812"/>
                    <a:pt x="8118" y="35868"/>
                    <a:pt x="8073" y="35913"/>
                  </a:cubicBezTo>
                  <a:cubicBezTo>
                    <a:pt x="8050" y="35958"/>
                    <a:pt x="8016" y="35993"/>
                    <a:pt x="7982" y="36026"/>
                  </a:cubicBezTo>
                  <a:cubicBezTo>
                    <a:pt x="7915" y="36116"/>
                    <a:pt x="7835" y="36219"/>
                    <a:pt x="7767" y="36320"/>
                  </a:cubicBezTo>
                  <a:cubicBezTo>
                    <a:pt x="7700" y="36422"/>
                    <a:pt x="7632" y="36512"/>
                    <a:pt x="7564" y="36613"/>
                  </a:cubicBezTo>
                  <a:cubicBezTo>
                    <a:pt x="7497" y="36715"/>
                    <a:pt x="7441" y="36816"/>
                    <a:pt x="7373" y="36918"/>
                  </a:cubicBezTo>
                  <a:cubicBezTo>
                    <a:pt x="7328" y="36986"/>
                    <a:pt x="7282" y="37065"/>
                    <a:pt x="7237" y="37133"/>
                  </a:cubicBezTo>
                  <a:cubicBezTo>
                    <a:pt x="7203" y="36873"/>
                    <a:pt x="7180" y="36625"/>
                    <a:pt x="7158" y="36365"/>
                  </a:cubicBezTo>
                  <a:cubicBezTo>
                    <a:pt x="7147" y="36309"/>
                    <a:pt x="7147" y="36241"/>
                    <a:pt x="7147" y="36184"/>
                  </a:cubicBezTo>
                  <a:cubicBezTo>
                    <a:pt x="7147" y="36162"/>
                    <a:pt x="7147" y="36139"/>
                    <a:pt x="7135" y="36116"/>
                  </a:cubicBezTo>
                  <a:lnTo>
                    <a:pt x="7135" y="36106"/>
                  </a:lnTo>
                  <a:cubicBezTo>
                    <a:pt x="7135" y="36004"/>
                    <a:pt x="7124" y="35913"/>
                    <a:pt x="7124" y="35812"/>
                  </a:cubicBezTo>
                  <a:lnTo>
                    <a:pt x="7124" y="35191"/>
                  </a:lnTo>
                  <a:lnTo>
                    <a:pt x="7124" y="33904"/>
                  </a:lnTo>
                  <a:cubicBezTo>
                    <a:pt x="7124" y="33509"/>
                    <a:pt x="7113" y="33103"/>
                    <a:pt x="7102" y="32707"/>
                  </a:cubicBezTo>
                  <a:cubicBezTo>
                    <a:pt x="7102" y="32515"/>
                    <a:pt x="7090" y="32323"/>
                    <a:pt x="7079" y="32142"/>
                  </a:cubicBezTo>
                  <a:cubicBezTo>
                    <a:pt x="7079" y="32109"/>
                    <a:pt x="7079" y="32075"/>
                    <a:pt x="7068" y="32052"/>
                  </a:cubicBezTo>
                  <a:cubicBezTo>
                    <a:pt x="7113" y="31939"/>
                    <a:pt x="7147" y="31838"/>
                    <a:pt x="7180" y="31725"/>
                  </a:cubicBezTo>
                  <a:lnTo>
                    <a:pt x="7180" y="31713"/>
                  </a:lnTo>
                  <a:cubicBezTo>
                    <a:pt x="7293" y="31409"/>
                    <a:pt x="7406" y="31093"/>
                    <a:pt x="7519" y="30777"/>
                  </a:cubicBezTo>
                  <a:cubicBezTo>
                    <a:pt x="7576" y="30630"/>
                    <a:pt x="7644" y="30483"/>
                    <a:pt x="7700" y="30336"/>
                  </a:cubicBezTo>
                  <a:cubicBezTo>
                    <a:pt x="7722" y="30280"/>
                    <a:pt x="7757" y="30223"/>
                    <a:pt x="7779" y="30155"/>
                  </a:cubicBezTo>
                  <a:cubicBezTo>
                    <a:pt x="7790" y="30145"/>
                    <a:pt x="7790" y="30133"/>
                    <a:pt x="7802" y="30110"/>
                  </a:cubicBezTo>
                  <a:cubicBezTo>
                    <a:pt x="7824" y="30088"/>
                    <a:pt x="7847" y="30054"/>
                    <a:pt x="7880" y="30020"/>
                  </a:cubicBezTo>
                  <a:cubicBezTo>
                    <a:pt x="8050" y="29839"/>
                    <a:pt x="8219" y="29659"/>
                    <a:pt x="8400" y="29490"/>
                  </a:cubicBezTo>
                  <a:cubicBezTo>
                    <a:pt x="8467" y="29422"/>
                    <a:pt x="8547" y="29365"/>
                    <a:pt x="8626" y="29309"/>
                  </a:cubicBezTo>
                  <a:cubicBezTo>
                    <a:pt x="8693" y="29264"/>
                    <a:pt x="8750" y="29230"/>
                    <a:pt x="8818" y="29185"/>
                  </a:cubicBezTo>
                  <a:cubicBezTo>
                    <a:pt x="8840" y="29174"/>
                    <a:pt x="8874" y="29151"/>
                    <a:pt x="8896" y="29139"/>
                  </a:cubicBezTo>
                  <a:lnTo>
                    <a:pt x="8999" y="29072"/>
                  </a:lnTo>
                  <a:cubicBezTo>
                    <a:pt x="9032" y="29061"/>
                    <a:pt x="9066" y="29038"/>
                    <a:pt x="9089" y="29026"/>
                  </a:cubicBezTo>
                  <a:cubicBezTo>
                    <a:pt x="9122" y="29004"/>
                    <a:pt x="9157" y="28993"/>
                    <a:pt x="9190" y="28970"/>
                  </a:cubicBezTo>
                  <a:cubicBezTo>
                    <a:pt x="9247" y="28936"/>
                    <a:pt x="9315" y="28914"/>
                    <a:pt x="9382" y="28880"/>
                  </a:cubicBezTo>
                  <a:cubicBezTo>
                    <a:pt x="9473" y="28835"/>
                    <a:pt x="9574" y="28790"/>
                    <a:pt x="9676" y="28745"/>
                  </a:cubicBezTo>
                  <a:cubicBezTo>
                    <a:pt x="9777" y="28700"/>
                    <a:pt x="9890" y="28643"/>
                    <a:pt x="9992" y="28597"/>
                  </a:cubicBezTo>
                  <a:cubicBezTo>
                    <a:pt x="10082" y="28564"/>
                    <a:pt x="10173" y="28530"/>
                    <a:pt x="10263" y="28485"/>
                  </a:cubicBezTo>
                  <a:cubicBezTo>
                    <a:pt x="10308" y="28474"/>
                    <a:pt x="10353" y="28451"/>
                    <a:pt x="10398" y="28429"/>
                  </a:cubicBezTo>
                  <a:cubicBezTo>
                    <a:pt x="10454" y="28406"/>
                    <a:pt x="10511" y="28394"/>
                    <a:pt x="10567" y="28372"/>
                  </a:cubicBezTo>
                  <a:cubicBezTo>
                    <a:pt x="10624" y="28349"/>
                    <a:pt x="10680" y="28327"/>
                    <a:pt x="10748" y="28316"/>
                  </a:cubicBezTo>
                  <a:cubicBezTo>
                    <a:pt x="10805" y="28293"/>
                    <a:pt x="10873" y="28271"/>
                    <a:pt x="10940" y="28248"/>
                  </a:cubicBezTo>
                  <a:cubicBezTo>
                    <a:pt x="10974" y="28236"/>
                    <a:pt x="11008" y="28225"/>
                    <a:pt x="11053" y="28214"/>
                  </a:cubicBezTo>
                  <a:cubicBezTo>
                    <a:pt x="11053" y="28259"/>
                    <a:pt x="11087" y="28304"/>
                    <a:pt x="11132" y="28327"/>
                  </a:cubicBezTo>
                  <a:cubicBezTo>
                    <a:pt x="11200" y="28349"/>
                    <a:pt x="11279" y="28372"/>
                    <a:pt x="11347" y="28394"/>
                  </a:cubicBezTo>
                  <a:cubicBezTo>
                    <a:pt x="11415" y="28417"/>
                    <a:pt x="11471" y="28439"/>
                    <a:pt x="11538" y="28462"/>
                  </a:cubicBezTo>
                  <a:cubicBezTo>
                    <a:pt x="11606" y="28485"/>
                    <a:pt x="11674" y="28496"/>
                    <a:pt x="11741" y="28507"/>
                  </a:cubicBezTo>
                  <a:cubicBezTo>
                    <a:pt x="11809" y="28519"/>
                    <a:pt x="11877" y="28519"/>
                    <a:pt x="11945" y="28519"/>
                  </a:cubicBezTo>
                  <a:lnTo>
                    <a:pt x="12047" y="28519"/>
                  </a:lnTo>
                  <a:cubicBezTo>
                    <a:pt x="12193" y="28507"/>
                    <a:pt x="12340" y="28496"/>
                    <a:pt x="12487" y="28474"/>
                  </a:cubicBezTo>
                  <a:cubicBezTo>
                    <a:pt x="12554" y="28462"/>
                    <a:pt x="12611" y="28439"/>
                    <a:pt x="12679" y="28429"/>
                  </a:cubicBezTo>
                  <a:cubicBezTo>
                    <a:pt x="12735" y="28406"/>
                    <a:pt x="12803" y="28372"/>
                    <a:pt x="12860" y="28338"/>
                  </a:cubicBezTo>
                  <a:cubicBezTo>
                    <a:pt x="12973" y="28281"/>
                    <a:pt x="13085" y="28214"/>
                    <a:pt x="13176" y="28112"/>
                  </a:cubicBezTo>
                  <a:cubicBezTo>
                    <a:pt x="13221" y="28067"/>
                    <a:pt x="13266" y="28000"/>
                    <a:pt x="13289" y="27932"/>
                  </a:cubicBezTo>
                  <a:cubicBezTo>
                    <a:pt x="13299" y="27898"/>
                    <a:pt x="13311" y="27875"/>
                    <a:pt x="13311" y="27842"/>
                  </a:cubicBezTo>
                  <a:cubicBezTo>
                    <a:pt x="13322" y="27807"/>
                    <a:pt x="13322" y="27774"/>
                    <a:pt x="13311" y="27739"/>
                  </a:cubicBezTo>
                  <a:cubicBezTo>
                    <a:pt x="13311" y="27694"/>
                    <a:pt x="13299" y="27661"/>
                    <a:pt x="13277" y="27627"/>
                  </a:cubicBezTo>
                  <a:cubicBezTo>
                    <a:pt x="13266" y="27593"/>
                    <a:pt x="13243" y="27571"/>
                    <a:pt x="13232" y="27536"/>
                  </a:cubicBezTo>
                  <a:cubicBezTo>
                    <a:pt x="13187" y="27480"/>
                    <a:pt x="13141" y="27423"/>
                    <a:pt x="13085" y="27390"/>
                  </a:cubicBezTo>
                  <a:cubicBezTo>
                    <a:pt x="12961" y="27300"/>
                    <a:pt x="12825" y="27243"/>
                    <a:pt x="12667" y="27232"/>
                  </a:cubicBezTo>
                  <a:cubicBezTo>
                    <a:pt x="12611" y="27232"/>
                    <a:pt x="12544" y="27232"/>
                    <a:pt x="12476" y="27243"/>
                  </a:cubicBezTo>
                  <a:lnTo>
                    <a:pt x="12396" y="27243"/>
                  </a:lnTo>
                  <a:cubicBezTo>
                    <a:pt x="12306" y="27265"/>
                    <a:pt x="12205" y="27277"/>
                    <a:pt x="12114" y="27322"/>
                  </a:cubicBezTo>
                  <a:cubicBezTo>
                    <a:pt x="12035" y="27356"/>
                    <a:pt x="11956" y="27390"/>
                    <a:pt x="11877" y="27435"/>
                  </a:cubicBezTo>
                  <a:cubicBezTo>
                    <a:pt x="11798" y="27480"/>
                    <a:pt x="11708" y="27525"/>
                    <a:pt x="11629" y="27571"/>
                  </a:cubicBezTo>
                  <a:cubicBezTo>
                    <a:pt x="11573" y="27616"/>
                    <a:pt x="11505" y="27661"/>
                    <a:pt x="11448" y="27717"/>
                  </a:cubicBezTo>
                  <a:cubicBezTo>
                    <a:pt x="11425" y="27729"/>
                    <a:pt x="11392" y="27751"/>
                    <a:pt x="11369" y="27785"/>
                  </a:cubicBezTo>
                  <a:cubicBezTo>
                    <a:pt x="11358" y="27796"/>
                    <a:pt x="11335" y="27819"/>
                    <a:pt x="11324" y="27842"/>
                  </a:cubicBezTo>
                  <a:lnTo>
                    <a:pt x="11267" y="27898"/>
                  </a:lnTo>
                  <a:cubicBezTo>
                    <a:pt x="11245" y="27920"/>
                    <a:pt x="11222" y="27954"/>
                    <a:pt x="11189" y="27988"/>
                  </a:cubicBezTo>
                  <a:cubicBezTo>
                    <a:pt x="11177" y="28000"/>
                    <a:pt x="11166" y="28010"/>
                    <a:pt x="11144" y="28010"/>
                  </a:cubicBezTo>
                  <a:cubicBezTo>
                    <a:pt x="11132" y="28022"/>
                    <a:pt x="11121" y="28033"/>
                    <a:pt x="11098" y="28045"/>
                  </a:cubicBezTo>
                  <a:cubicBezTo>
                    <a:pt x="11053" y="28067"/>
                    <a:pt x="11008" y="28078"/>
                    <a:pt x="10963" y="28101"/>
                  </a:cubicBezTo>
                  <a:cubicBezTo>
                    <a:pt x="10918" y="28112"/>
                    <a:pt x="10883" y="28123"/>
                    <a:pt x="10838" y="28135"/>
                  </a:cubicBezTo>
                  <a:cubicBezTo>
                    <a:pt x="10771" y="28168"/>
                    <a:pt x="10692" y="28191"/>
                    <a:pt x="10613" y="28225"/>
                  </a:cubicBezTo>
                  <a:cubicBezTo>
                    <a:pt x="10522" y="28248"/>
                    <a:pt x="10444" y="28281"/>
                    <a:pt x="10353" y="28316"/>
                  </a:cubicBezTo>
                  <a:cubicBezTo>
                    <a:pt x="10286" y="28349"/>
                    <a:pt x="10218" y="28372"/>
                    <a:pt x="10150" y="28406"/>
                  </a:cubicBezTo>
                  <a:cubicBezTo>
                    <a:pt x="10071" y="28439"/>
                    <a:pt x="10003" y="28474"/>
                    <a:pt x="9924" y="28507"/>
                  </a:cubicBezTo>
                  <a:cubicBezTo>
                    <a:pt x="9811" y="28552"/>
                    <a:pt x="9709" y="28609"/>
                    <a:pt x="9596" y="28654"/>
                  </a:cubicBezTo>
                  <a:cubicBezTo>
                    <a:pt x="9551" y="28677"/>
                    <a:pt x="9518" y="28700"/>
                    <a:pt x="9473" y="28710"/>
                  </a:cubicBezTo>
                  <a:cubicBezTo>
                    <a:pt x="9428" y="28733"/>
                    <a:pt x="9382" y="28756"/>
                    <a:pt x="9325" y="28778"/>
                  </a:cubicBezTo>
                  <a:cubicBezTo>
                    <a:pt x="9235" y="28835"/>
                    <a:pt x="9134" y="28891"/>
                    <a:pt x="9032" y="28948"/>
                  </a:cubicBezTo>
                  <a:cubicBezTo>
                    <a:pt x="8987" y="28970"/>
                    <a:pt x="8953" y="28993"/>
                    <a:pt x="8908" y="29016"/>
                  </a:cubicBezTo>
                  <a:cubicBezTo>
                    <a:pt x="8863" y="29038"/>
                    <a:pt x="8806" y="29072"/>
                    <a:pt x="8761" y="29106"/>
                  </a:cubicBezTo>
                  <a:cubicBezTo>
                    <a:pt x="8705" y="29151"/>
                    <a:pt x="8637" y="29185"/>
                    <a:pt x="8580" y="29230"/>
                  </a:cubicBezTo>
                  <a:cubicBezTo>
                    <a:pt x="8513" y="29275"/>
                    <a:pt x="8457" y="29320"/>
                    <a:pt x="8400" y="29365"/>
                  </a:cubicBezTo>
                  <a:cubicBezTo>
                    <a:pt x="8332" y="29433"/>
                    <a:pt x="8264" y="29490"/>
                    <a:pt x="8208" y="29546"/>
                  </a:cubicBezTo>
                  <a:lnTo>
                    <a:pt x="8050" y="29704"/>
                  </a:lnTo>
                  <a:cubicBezTo>
                    <a:pt x="8016" y="29749"/>
                    <a:pt x="7971" y="29783"/>
                    <a:pt x="7937" y="29829"/>
                  </a:cubicBezTo>
                  <a:cubicBezTo>
                    <a:pt x="7948" y="29806"/>
                    <a:pt x="7948" y="29794"/>
                    <a:pt x="7960" y="29772"/>
                  </a:cubicBezTo>
                  <a:cubicBezTo>
                    <a:pt x="7982" y="29738"/>
                    <a:pt x="8005" y="29693"/>
                    <a:pt x="8028" y="29659"/>
                  </a:cubicBezTo>
                  <a:cubicBezTo>
                    <a:pt x="8028" y="29648"/>
                    <a:pt x="8038" y="29625"/>
                    <a:pt x="8050" y="29614"/>
                  </a:cubicBezTo>
                  <a:cubicBezTo>
                    <a:pt x="8118" y="29501"/>
                    <a:pt x="8186" y="29399"/>
                    <a:pt x="8242" y="29287"/>
                  </a:cubicBezTo>
                  <a:cubicBezTo>
                    <a:pt x="8309" y="29196"/>
                    <a:pt x="8366" y="29117"/>
                    <a:pt x="8434" y="29026"/>
                  </a:cubicBezTo>
                  <a:cubicBezTo>
                    <a:pt x="8479" y="28959"/>
                    <a:pt x="8535" y="28891"/>
                    <a:pt x="8592" y="28812"/>
                  </a:cubicBezTo>
                  <a:cubicBezTo>
                    <a:pt x="8648" y="28745"/>
                    <a:pt x="8705" y="28677"/>
                    <a:pt x="8761" y="28620"/>
                  </a:cubicBezTo>
                  <a:cubicBezTo>
                    <a:pt x="8829" y="28530"/>
                    <a:pt x="8896" y="28451"/>
                    <a:pt x="8964" y="28372"/>
                  </a:cubicBezTo>
                  <a:cubicBezTo>
                    <a:pt x="9066" y="28271"/>
                    <a:pt x="9157" y="28168"/>
                    <a:pt x="9247" y="28056"/>
                  </a:cubicBezTo>
                  <a:lnTo>
                    <a:pt x="9247" y="28067"/>
                  </a:lnTo>
                  <a:cubicBezTo>
                    <a:pt x="9461" y="27819"/>
                    <a:pt x="9676" y="27559"/>
                    <a:pt x="9902" y="27310"/>
                  </a:cubicBezTo>
                  <a:cubicBezTo>
                    <a:pt x="9912" y="27313"/>
                    <a:pt x="9924" y="27315"/>
                    <a:pt x="9935" y="27315"/>
                  </a:cubicBezTo>
                  <a:cubicBezTo>
                    <a:pt x="9973" y="27315"/>
                    <a:pt x="10014" y="27300"/>
                    <a:pt x="10048" y="27265"/>
                  </a:cubicBezTo>
                  <a:cubicBezTo>
                    <a:pt x="10150" y="27164"/>
                    <a:pt x="10263" y="27051"/>
                    <a:pt x="10387" y="26949"/>
                  </a:cubicBezTo>
                  <a:cubicBezTo>
                    <a:pt x="10444" y="26893"/>
                    <a:pt x="10511" y="26848"/>
                    <a:pt x="10579" y="26803"/>
                  </a:cubicBezTo>
                  <a:cubicBezTo>
                    <a:pt x="10647" y="26758"/>
                    <a:pt x="10715" y="26713"/>
                    <a:pt x="10793" y="26667"/>
                  </a:cubicBezTo>
                  <a:cubicBezTo>
                    <a:pt x="10861" y="26622"/>
                    <a:pt x="10929" y="26588"/>
                    <a:pt x="10996" y="26543"/>
                  </a:cubicBezTo>
                  <a:cubicBezTo>
                    <a:pt x="11144" y="26464"/>
                    <a:pt x="11279" y="26396"/>
                    <a:pt x="11425" y="26317"/>
                  </a:cubicBezTo>
                  <a:cubicBezTo>
                    <a:pt x="11471" y="26294"/>
                    <a:pt x="11516" y="26272"/>
                    <a:pt x="11550" y="26261"/>
                  </a:cubicBezTo>
                  <a:cubicBezTo>
                    <a:pt x="11776" y="26148"/>
                    <a:pt x="11990" y="26035"/>
                    <a:pt x="12205" y="25900"/>
                  </a:cubicBezTo>
                  <a:cubicBezTo>
                    <a:pt x="12318" y="25832"/>
                    <a:pt x="12419" y="25752"/>
                    <a:pt x="12521" y="25674"/>
                  </a:cubicBezTo>
                  <a:cubicBezTo>
                    <a:pt x="12577" y="25640"/>
                    <a:pt x="12622" y="25606"/>
                    <a:pt x="12667" y="25561"/>
                  </a:cubicBezTo>
                  <a:cubicBezTo>
                    <a:pt x="12758" y="25481"/>
                    <a:pt x="12848" y="25414"/>
                    <a:pt x="12916" y="25323"/>
                  </a:cubicBezTo>
                  <a:cubicBezTo>
                    <a:pt x="13198" y="25007"/>
                    <a:pt x="13435" y="24635"/>
                    <a:pt x="13503" y="24206"/>
                  </a:cubicBezTo>
                  <a:cubicBezTo>
                    <a:pt x="13537" y="24003"/>
                    <a:pt x="13525" y="23777"/>
                    <a:pt x="13469" y="23574"/>
                  </a:cubicBezTo>
                  <a:cubicBezTo>
                    <a:pt x="13412" y="23371"/>
                    <a:pt x="13322" y="23178"/>
                    <a:pt x="13153" y="23043"/>
                  </a:cubicBezTo>
                  <a:cubicBezTo>
                    <a:pt x="13011" y="22929"/>
                    <a:pt x="12829" y="22879"/>
                    <a:pt x="12648" y="22879"/>
                  </a:cubicBezTo>
                  <a:cubicBezTo>
                    <a:pt x="12613" y="22879"/>
                    <a:pt x="12578" y="22881"/>
                    <a:pt x="12544" y="22885"/>
                  </a:cubicBezTo>
                  <a:cubicBezTo>
                    <a:pt x="12374" y="22907"/>
                    <a:pt x="12216" y="22964"/>
                    <a:pt x="12069" y="23032"/>
                  </a:cubicBezTo>
                  <a:cubicBezTo>
                    <a:pt x="11990" y="23065"/>
                    <a:pt x="11911" y="23111"/>
                    <a:pt x="11832" y="23145"/>
                  </a:cubicBezTo>
                  <a:cubicBezTo>
                    <a:pt x="11798" y="23168"/>
                    <a:pt x="11776" y="23178"/>
                    <a:pt x="11741" y="23201"/>
                  </a:cubicBezTo>
                  <a:cubicBezTo>
                    <a:pt x="11719" y="23224"/>
                    <a:pt x="11674" y="23235"/>
                    <a:pt x="11651" y="23258"/>
                  </a:cubicBezTo>
                  <a:cubicBezTo>
                    <a:pt x="11471" y="23382"/>
                    <a:pt x="11302" y="23517"/>
                    <a:pt x="11154" y="23675"/>
                  </a:cubicBezTo>
                  <a:cubicBezTo>
                    <a:pt x="11008" y="23833"/>
                    <a:pt x="10883" y="24014"/>
                    <a:pt x="10782" y="24217"/>
                  </a:cubicBezTo>
                  <a:cubicBezTo>
                    <a:pt x="10680" y="24409"/>
                    <a:pt x="10602" y="24613"/>
                    <a:pt x="10545" y="24827"/>
                  </a:cubicBezTo>
                  <a:lnTo>
                    <a:pt x="10477" y="25165"/>
                  </a:lnTo>
                  <a:cubicBezTo>
                    <a:pt x="10454" y="25301"/>
                    <a:pt x="10432" y="25448"/>
                    <a:pt x="10421" y="25594"/>
                  </a:cubicBezTo>
                  <a:cubicBezTo>
                    <a:pt x="10409" y="25674"/>
                    <a:pt x="10409" y="25752"/>
                    <a:pt x="10398" y="25832"/>
                  </a:cubicBezTo>
                  <a:cubicBezTo>
                    <a:pt x="10387" y="25956"/>
                    <a:pt x="10376" y="26080"/>
                    <a:pt x="10353" y="26204"/>
                  </a:cubicBezTo>
                  <a:cubicBezTo>
                    <a:pt x="10342" y="26238"/>
                    <a:pt x="10331" y="26284"/>
                    <a:pt x="10319" y="26317"/>
                  </a:cubicBezTo>
                  <a:cubicBezTo>
                    <a:pt x="10308" y="26340"/>
                    <a:pt x="10308" y="26362"/>
                    <a:pt x="10296" y="26385"/>
                  </a:cubicBezTo>
                  <a:cubicBezTo>
                    <a:pt x="10286" y="26407"/>
                    <a:pt x="10263" y="26442"/>
                    <a:pt x="10251" y="26464"/>
                  </a:cubicBezTo>
                  <a:cubicBezTo>
                    <a:pt x="10150" y="26600"/>
                    <a:pt x="10037" y="26735"/>
                    <a:pt x="9935" y="26871"/>
                  </a:cubicBezTo>
                  <a:cubicBezTo>
                    <a:pt x="9845" y="26983"/>
                    <a:pt x="9754" y="27096"/>
                    <a:pt x="9653" y="27209"/>
                  </a:cubicBezTo>
                  <a:cubicBezTo>
                    <a:pt x="9461" y="27435"/>
                    <a:pt x="9258" y="27672"/>
                    <a:pt x="9055" y="27909"/>
                  </a:cubicBezTo>
                  <a:cubicBezTo>
                    <a:pt x="9021" y="27943"/>
                    <a:pt x="8987" y="27977"/>
                    <a:pt x="8964" y="28010"/>
                  </a:cubicBezTo>
                  <a:lnTo>
                    <a:pt x="8976" y="28000"/>
                  </a:lnTo>
                  <a:lnTo>
                    <a:pt x="8976" y="28000"/>
                  </a:lnTo>
                  <a:cubicBezTo>
                    <a:pt x="8934" y="28052"/>
                    <a:pt x="8892" y="28094"/>
                    <a:pt x="8850" y="28146"/>
                  </a:cubicBezTo>
                  <a:lnTo>
                    <a:pt x="8850" y="28146"/>
                  </a:lnTo>
                  <a:cubicBezTo>
                    <a:pt x="8850" y="28146"/>
                    <a:pt x="8851" y="28146"/>
                    <a:pt x="8851" y="28146"/>
                  </a:cubicBezTo>
                  <a:lnTo>
                    <a:pt x="8844" y="28154"/>
                  </a:lnTo>
                  <a:lnTo>
                    <a:pt x="8844" y="28154"/>
                  </a:lnTo>
                  <a:cubicBezTo>
                    <a:pt x="8846" y="28151"/>
                    <a:pt x="8848" y="28149"/>
                    <a:pt x="8850" y="28146"/>
                  </a:cubicBezTo>
                  <a:lnTo>
                    <a:pt x="8850" y="28146"/>
                  </a:lnTo>
                  <a:cubicBezTo>
                    <a:pt x="8842" y="28147"/>
                    <a:pt x="8841" y="28154"/>
                    <a:pt x="8841" y="28157"/>
                  </a:cubicBezTo>
                  <a:lnTo>
                    <a:pt x="8841" y="28157"/>
                  </a:lnTo>
                  <a:lnTo>
                    <a:pt x="8844" y="28154"/>
                  </a:lnTo>
                  <a:lnTo>
                    <a:pt x="8844" y="28154"/>
                  </a:lnTo>
                  <a:cubicBezTo>
                    <a:pt x="8843" y="28155"/>
                    <a:pt x="8841" y="28156"/>
                    <a:pt x="8840" y="28158"/>
                  </a:cubicBezTo>
                  <a:cubicBezTo>
                    <a:pt x="8840" y="28158"/>
                    <a:pt x="8840" y="28157"/>
                    <a:pt x="8841" y="28157"/>
                  </a:cubicBezTo>
                  <a:lnTo>
                    <a:pt x="8841" y="28157"/>
                  </a:lnTo>
                  <a:lnTo>
                    <a:pt x="8795" y="28203"/>
                  </a:lnTo>
                  <a:cubicBezTo>
                    <a:pt x="8728" y="28271"/>
                    <a:pt x="8671" y="28349"/>
                    <a:pt x="8615" y="28417"/>
                  </a:cubicBezTo>
                  <a:cubicBezTo>
                    <a:pt x="8592" y="28439"/>
                    <a:pt x="8580" y="28462"/>
                    <a:pt x="8558" y="28485"/>
                  </a:cubicBezTo>
                  <a:lnTo>
                    <a:pt x="8558" y="28474"/>
                  </a:lnTo>
                  <a:lnTo>
                    <a:pt x="8558" y="28123"/>
                  </a:lnTo>
                  <a:cubicBezTo>
                    <a:pt x="8558" y="27965"/>
                    <a:pt x="8558" y="27807"/>
                    <a:pt x="8547" y="27649"/>
                  </a:cubicBezTo>
                  <a:cubicBezTo>
                    <a:pt x="8547" y="27559"/>
                    <a:pt x="8535" y="27480"/>
                    <a:pt x="8535" y="27401"/>
                  </a:cubicBezTo>
                  <a:cubicBezTo>
                    <a:pt x="8535" y="27322"/>
                    <a:pt x="8535" y="27254"/>
                    <a:pt x="8524" y="27175"/>
                  </a:cubicBezTo>
                  <a:cubicBezTo>
                    <a:pt x="8535" y="27062"/>
                    <a:pt x="8535" y="26938"/>
                    <a:pt x="8535" y="26825"/>
                  </a:cubicBezTo>
                  <a:cubicBezTo>
                    <a:pt x="8535" y="26713"/>
                    <a:pt x="8547" y="26600"/>
                    <a:pt x="8535" y="26487"/>
                  </a:cubicBezTo>
                  <a:cubicBezTo>
                    <a:pt x="8535" y="26442"/>
                    <a:pt x="8535" y="26385"/>
                    <a:pt x="8524" y="26340"/>
                  </a:cubicBezTo>
                  <a:cubicBezTo>
                    <a:pt x="8513" y="26272"/>
                    <a:pt x="8490" y="26216"/>
                    <a:pt x="8467" y="26159"/>
                  </a:cubicBezTo>
                  <a:lnTo>
                    <a:pt x="8467" y="26058"/>
                  </a:lnTo>
                  <a:cubicBezTo>
                    <a:pt x="8479" y="25967"/>
                    <a:pt x="8479" y="25877"/>
                    <a:pt x="8502" y="25787"/>
                  </a:cubicBezTo>
                  <a:cubicBezTo>
                    <a:pt x="8513" y="25696"/>
                    <a:pt x="8524" y="25606"/>
                    <a:pt x="8547" y="25516"/>
                  </a:cubicBezTo>
                  <a:cubicBezTo>
                    <a:pt x="8558" y="25436"/>
                    <a:pt x="8580" y="25346"/>
                    <a:pt x="8603" y="25267"/>
                  </a:cubicBezTo>
                  <a:cubicBezTo>
                    <a:pt x="8660" y="25019"/>
                    <a:pt x="8716" y="24771"/>
                    <a:pt x="8728" y="24522"/>
                  </a:cubicBezTo>
                  <a:cubicBezTo>
                    <a:pt x="8738" y="24342"/>
                    <a:pt x="8738" y="24161"/>
                    <a:pt x="8705" y="23980"/>
                  </a:cubicBezTo>
                  <a:cubicBezTo>
                    <a:pt x="8671" y="23822"/>
                    <a:pt x="8626" y="23653"/>
                    <a:pt x="8513" y="23529"/>
                  </a:cubicBezTo>
                  <a:cubicBezTo>
                    <a:pt x="8411" y="23404"/>
                    <a:pt x="8276" y="23303"/>
                    <a:pt x="8129" y="23280"/>
                  </a:cubicBezTo>
                  <a:cubicBezTo>
                    <a:pt x="8096" y="23276"/>
                    <a:pt x="8065" y="23273"/>
                    <a:pt x="8035" y="23273"/>
                  </a:cubicBezTo>
                  <a:cubicBezTo>
                    <a:pt x="7993" y="23273"/>
                    <a:pt x="7954" y="23278"/>
                    <a:pt x="7915" y="23291"/>
                  </a:cubicBezTo>
                  <a:cubicBezTo>
                    <a:pt x="7847" y="23303"/>
                    <a:pt x="7802" y="23326"/>
                    <a:pt x="7757" y="23371"/>
                  </a:cubicBezTo>
                  <a:cubicBezTo>
                    <a:pt x="7711" y="23416"/>
                    <a:pt x="7689" y="23484"/>
                    <a:pt x="7689" y="23551"/>
                  </a:cubicBezTo>
                  <a:cubicBezTo>
                    <a:pt x="7677" y="23619"/>
                    <a:pt x="7677" y="23687"/>
                    <a:pt x="7689" y="23765"/>
                  </a:cubicBezTo>
                  <a:cubicBezTo>
                    <a:pt x="7700" y="23890"/>
                    <a:pt x="7734" y="24014"/>
                    <a:pt x="7767" y="24138"/>
                  </a:cubicBezTo>
                  <a:cubicBezTo>
                    <a:pt x="7802" y="24262"/>
                    <a:pt x="7835" y="24375"/>
                    <a:pt x="7870" y="24488"/>
                  </a:cubicBezTo>
                  <a:cubicBezTo>
                    <a:pt x="7892" y="24601"/>
                    <a:pt x="7926" y="24726"/>
                    <a:pt x="7948" y="24838"/>
                  </a:cubicBezTo>
                  <a:lnTo>
                    <a:pt x="8016" y="25177"/>
                  </a:lnTo>
                  <a:lnTo>
                    <a:pt x="8050" y="25346"/>
                  </a:lnTo>
                  <a:cubicBezTo>
                    <a:pt x="8073" y="25403"/>
                    <a:pt x="8084" y="25459"/>
                    <a:pt x="8095" y="25527"/>
                  </a:cubicBezTo>
                  <a:cubicBezTo>
                    <a:pt x="8118" y="25584"/>
                    <a:pt x="8129" y="25651"/>
                    <a:pt x="8151" y="25707"/>
                  </a:cubicBezTo>
                  <a:cubicBezTo>
                    <a:pt x="8163" y="25742"/>
                    <a:pt x="8174" y="25764"/>
                    <a:pt x="8174" y="25798"/>
                  </a:cubicBezTo>
                  <a:lnTo>
                    <a:pt x="8174" y="25922"/>
                  </a:lnTo>
                  <a:cubicBezTo>
                    <a:pt x="8174" y="26046"/>
                    <a:pt x="8186" y="26171"/>
                    <a:pt x="8208" y="26284"/>
                  </a:cubicBezTo>
                  <a:cubicBezTo>
                    <a:pt x="8219" y="26351"/>
                    <a:pt x="8231" y="26419"/>
                    <a:pt x="8242" y="26475"/>
                  </a:cubicBezTo>
                  <a:cubicBezTo>
                    <a:pt x="8253" y="26532"/>
                    <a:pt x="8276" y="26588"/>
                    <a:pt x="8287" y="26645"/>
                  </a:cubicBezTo>
                  <a:cubicBezTo>
                    <a:pt x="8287" y="26713"/>
                    <a:pt x="8287" y="26780"/>
                    <a:pt x="8276" y="26848"/>
                  </a:cubicBezTo>
                  <a:lnTo>
                    <a:pt x="8276" y="27085"/>
                  </a:lnTo>
                  <a:lnTo>
                    <a:pt x="8276" y="27333"/>
                  </a:lnTo>
                  <a:cubicBezTo>
                    <a:pt x="8287" y="27491"/>
                    <a:pt x="8299" y="27649"/>
                    <a:pt x="8299" y="27807"/>
                  </a:cubicBezTo>
                  <a:cubicBezTo>
                    <a:pt x="8309" y="27887"/>
                    <a:pt x="8309" y="27977"/>
                    <a:pt x="8309" y="28056"/>
                  </a:cubicBezTo>
                  <a:cubicBezTo>
                    <a:pt x="8321" y="28135"/>
                    <a:pt x="8321" y="28214"/>
                    <a:pt x="8321" y="28281"/>
                  </a:cubicBezTo>
                  <a:lnTo>
                    <a:pt x="8321" y="28349"/>
                  </a:lnTo>
                  <a:cubicBezTo>
                    <a:pt x="8321" y="28372"/>
                    <a:pt x="8321" y="28394"/>
                    <a:pt x="8309" y="28417"/>
                  </a:cubicBezTo>
                  <a:lnTo>
                    <a:pt x="8276" y="28688"/>
                  </a:lnTo>
                  <a:cubicBezTo>
                    <a:pt x="8264" y="28756"/>
                    <a:pt x="8253" y="28812"/>
                    <a:pt x="8242" y="28880"/>
                  </a:cubicBezTo>
                  <a:cubicBezTo>
                    <a:pt x="8219" y="28925"/>
                    <a:pt x="8196" y="28959"/>
                    <a:pt x="8163" y="28993"/>
                  </a:cubicBezTo>
                  <a:cubicBezTo>
                    <a:pt x="8140" y="29038"/>
                    <a:pt x="8106" y="29083"/>
                    <a:pt x="8073" y="29129"/>
                  </a:cubicBezTo>
                  <a:cubicBezTo>
                    <a:pt x="8061" y="29139"/>
                    <a:pt x="8050" y="29162"/>
                    <a:pt x="8038" y="29174"/>
                  </a:cubicBezTo>
                  <a:cubicBezTo>
                    <a:pt x="7993" y="29252"/>
                    <a:pt x="7948" y="29343"/>
                    <a:pt x="7892" y="29422"/>
                  </a:cubicBezTo>
                  <a:cubicBezTo>
                    <a:pt x="7813" y="29558"/>
                    <a:pt x="7745" y="29704"/>
                    <a:pt x="7677" y="29851"/>
                  </a:cubicBezTo>
                  <a:lnTo>
                    <a:pt x="7644" y="29919"/>
                  </a:lnTo>
                  <a:cubicBezTo>
                    <a:pt x="7621" y="29964"/>
                    <a:pt x="7609" y="30020"/>
                    <a:pt x="7587" y="30065"/>
                  </a:cubicBezTo>
                  <a:cubicBezTo>
                    <a:pt x="7553" y="30122"/>
                    <a:pt x="7531" y="30190"/>
                    <a:pt x="7508" y="30246"/>
                  </a:cubicBezTo>
                  <a:cubicBezTo>
                    <a:pt x="7474" y="30336"/>
                    <a:pt x="7441" y="30416"/>
                    <a:pt x="7406" y="30506"/>
                  </a:cubicBezTo>
                  <a:cubicBezTo>
                    <a:pt x="7384" y="30574"/>
                    <a:pt x="7350" y="30641"/>
                    <a:pt x="7328" y="30709"/>
                  </a:cubicBezTo>
                  <a:cubicBezTo>
                    <a:pt x="7271" y="30878"/>
                    <a:pt x="7215" y="31036"/>
                    <a:pt x="7158" y="31206"/>
                  </a:cubicBezTo>
                  <a:cubicBezTo>
                    <a:pt x="7113" y="31330"/>
                    <a:pt x="7079" y="31454"/>
                    <a:pt x="7034" y="31590"/>
                  </a:cubicBezTo>
                  <a:cubicBezTo>
                    <a:pt x="7022" y="31545"/>
                    <a:pt x="7022" y="31499"/>
                    <a:pt x="7022" y="31454"/>
                  </a:cubicBezTo>
                  <a:cubicBezTo>
                    <a:pt x="7000" y="31262"/>
                    <a:pt x="6966" y="31081"/>
                    <a:pt x="6932" y="30890"/>
                  </a:cubicBezTo>
                  <a:cubicBezTo>
                    <a:pt x="6899" y="30697"/>
                    <a:pt x="6853" y="30506"/>
                    <a:pt x="6819" y="30314"/>
                  </a:cubicBezTo>
                  <a:cubicBezTo>
                    <a:pt x="6741" y="29907"/>
                    <a:pt x="6650" y="29512"/>
                    <a:pt x="6560" y="29117"/>
                  </a:cubicBezTo>
                  <a:cubicBezTo>
                    <a:pt x="6548" y="29061"/>
                    <a:pt x="6537" y="29016"/>
                    <a:pt x="6526" y="28970"/>
                  </a:cubicBezTo>
                  <a:cubicBezTo>
                    <a:pt x="6526" y="28925"/>
                    <a:pt x="6515" y="28880"/>
                    <a:pt x="6503" y="28835"/>
                  </a:cubicBezTo>
                  <a:cubicBezTo>
                    <a:pt x="6503" y="28756"/>
                    <a:pt x="6492" y="28665"/>
                    <a:pt x="6480" y="28587"/>
                  </a:cubicBezTo>
                  <a:cubicBezTo>
                    <a:pt x="6480" y="28451"/>
                    <a:pt x="6470" y="28316"/>
                    <a:pt x="6480" y="28180"/>
                  </a:cubicBezTo>
                  <a:lnTo>
                    <a:pt x="6480" y="27785"/>
                  </a:lnTo>
                  <a:cubicBezTo>
                    <a:pt x="6492" y="27514"/>
                    <a:pt x="6515" y="27254"/>
                    <a:pt x="6526" y="26983"/>
                  </a:cubicBezTo>
                  <a:cubicBezTo>
                    <a:pt x="6548" y="26713"/>
                    <a:pt x="6560" y="26452"/>
                    <a:pt x="6560" y="26181"/>
                  </a:cubicBezTo>
                  <a:lnTo>
                    <a:pt x="6593" y="25403"/>
                  </a:lnTo>
                  <a:cubicBezTo>
                    <a:pt x="6616" y="24996"/>
                    <a:pt x="6628" y="24601"/>
                    <a:pt x="6639" y="24206"/>
                  </a:cubicBezTo>
                  <a:cubicBezTo>
                    <a:pt x="6650" y="24003"/>
                    <a:pt x="6650" y="23800"/>
                    <a:pt x="6650" y="23607"/>
                  </a:cubicBezTo>
                  <a:lnTo>
                    <a:pt x="6650" y="23020"/>
                  </a:lnTo>
                  <a:cubicBezTo>
                    <a:pt x="6650" y="22749"/>
                    <a:pt x="6661" y="22478"/>
                    <a:pt x="6673" y="22207"/>
                  </a:cubicBezTo>
                  <a:cubicBezTo>
                    <a:pt x="6706" y="22117"/>
                    <a:pt x="6751" y="22016"/>
                    <a:pt x="6797" y="21914"/>
                  </a:cubicBezTo>
                  <a:cubicBezTo>
                    <a:pt x="6831" y="21869"/>
                    <a:pt x="6864" y="21824"/>
                    <a:pt x="6909" y="21778"/>
                  </a:cubicBezTo>
                  <a:cubicBezTo>
                    <a:pt x="7045" y="21620"/>
                    <a:pt x="7192" y="21462"/>
                    <a:pt x="7328" y="21316"/>
                  </a:cubicBezTo>
                  <a:lnTo>
                    <a:pt x="7599" y="21045"/>
                  </a:lnTo>
                  <a:cubicBezTo>
                    <a:pt x="7700" y="20955"/>
                    <a:pt x="7802" y="20853"/>
                    <a:pt x="7903" y="20762"/>
                  </a:cubicBezTo>
                  <a:lnTo>
                    <a:pt x="8163" y="20503"/>
                  </a:lnTo>
                  <a:cubicBezTo>
                    <a:pt x="8253" y="20413"/>
                    <a:pt x="8344" y="20323"/>
                    <a:pt x="8445" y="20232"/>
                  </a:cubicBezTo>
                  <a:cubicBezTo>
                    <a:pt x="8479" y="20210"/>
                    <a:pt x="8502" y="20175"/>
                    <a:pt x="8535" y="20153"/>
                  </a:cubicBezTo>
                  <a:lnTo>
                    <a:pt x="8637" y="20085"/>
                  </a:lnTo>
                  <a:cubicBezTo>
                    <a:pt x="8705" y="20040"/>
                    <a:pt x="8761" y="20006"/>
                    <a:pt x="8818" y="19972"/>
                  </a:cubicBezTo>
                  <a:cubicBezTo>
                    <a:pt x="8874" y="19939"/>
                    <a:pt x="8942" y="19904"/>
                    <a:pt x="8999" y="19882"/>
                  </a:cubicBezTo>
                  <a:lnTo>
                    <a:pt x="9134" y="19814"/>
                  </a:lnTo>
                  <a:cubicBezTo>
                    <a:pt x="9179" y="19803"/>
                    <a:pt x="9224" y="19781"/>
                    <a:pt x="9269" y="19758"/>
                  </a:cubicBezTo>
                  <a:cubicBezTo>
                    <a:pt x="9325" y="19746"/>
                    <a:pt x="9382" y="19724"/>
                    <a:pt x="9438" y="19701"/>
                  </a:cubicBezTo>
                  <a:cubicBezTo>
                    <a:pt x="9518" y="19679"/>
                    <a:pt x="9586" y="19668"/>
                    <a:pt x="9664" y="19645"/>
                  </a:cubicBezTo>
                  <a:cubicBezTo>
                    <a:pt x="9789" y="19623"/>
                    <a:pt x="9924" y="19588"/>
                    <a:pt x="10048" y="19566"/>
                  </a:cubicBezTo>
                  <a:lnTo>
                    <a:pt x="10218" y="19532"/>
                  </a:lnTo>
                  <a:cubicBezTo>
                    <a:pt x="10376" y="19498"/>
                    <a:pt x="10545" y="19464"/>
                    <a:pt x="10703" y="19442"/>
                  </a:cubicBezTo>
                  <a:cubicBezTo>
                    <a:pt x="10873" y="19419"/>
                    <a:pt x="11031" y="19385"/>
                    <a:pt x="11200" y="19362"/>
                  </a:cubicBezTo>
                  <a:cubicBezTo>
                    <a:pt x="11335" y="19340"/>
                    <a:pt x="11460" y="19306"/>
                    <a:pt x="11595" y="19284"/>
                  </a:cubicBezTo>
                  <a:cubicBezTo>
                    <a:pt x="11708" y="19272"/>
                    <a:pt x="11821" y="19250"/>
                    <a:pt x="11945" y="19227"/>
                  </a:cubicBezTo>
                  <a:cubicBezTo>
                    <a:pt x="12069" y="19216"/>
                    <a:pt x="12205" y="19194"/>
                    <a:pt x="12329" y="19171"/>
                  </a:cubicBezTo>
                  <a:lnTo>
                    <a:pt x="12667" y="19137"/>
                  </a:lnTo>
                  <a:cubicBezTo>
                    <a:pt x="12679" y="19159"/>
                    <a:pt x="12702" y="19194"/>
                    <a:pt x="12724" y="19204"/>
                  </a:cubicBezTo>
                  <a:cubicBezTo>
                    <a:pt x="12747" y="19227"/>
                    <a:pt x="12769" y="19250"/>
                    <a:pt x="12803" y="19272"/>
                  </a:cubicBezTo>
                  <a:cubicBezTo>
                    <a:pt x="12905" y="19329"/>
                    <a:pt x="13018" y="19385"/>
                    <a:pt x="13131" y="19419"/>
                  </a:cubicBezTo>
                  <a:lnTo>
                    <a:pt x="13232" y="19453"/>
                  </a:lnTo>
                  <a:cubicBezTo>
                    <a:pt x="13266" y="19464"/>
                    <a:pt x="13299" y="19464"/>
                    <a:pt x="13334" y="19475"/>
                  </a:cubicBezTo>
                  <a:cubicBezTo>
                    <a:pt x="13402" y="19487"/>
                    <a:pt x="13469" y="19487"/>
                    <a:pt x="13537" y="19487"/>
                  </a:cubicBezTo>
                  <a:cubicBezTo>
                    <a:pt x="13588" y="19492"/>
                    <a:pt x="13640" y="19494"/>
                    <a:pt x="13693" y="19494"/>
                  </a:cubicBezTo>
                  <a:cubicBezTo>
                    <a:pt x="13770" y="19494"/>
                    <a:pt x="13847" y="19489"/>
                    <a:pt x="13921" y="19475"/>
                  </a:cubicBezTo>
                  <a:cubicBezTo>
                    <a:pt x="14112" y="19442"/>
                    <a:pt x="14316" y="19408"/>
                    <a:pt x="14474" y="19284"/>
                  </a:cubicBezTo>
                  <a:cubicBezTo>
                    <a:pt x="14530" y="19227"/>
                    <a:pt x="14586" y="19159"/>
                    <a:pt x="14621" y="19091"/>
                  </a:cubicBezTo>
                  <a:cubicBezTo>
                    <a:pt x="14643" y="19024"/>
                    <a:pt x="14666" y="18945"/>
                    <a:pt x="14666" y="18866"/>
                  </a:cubicBezTo>
                  <a:cubicBezTo>
                    <a:pt x="14666" y="18798"/>
                    <a:pt x="14643" y="18719"/>
                    <a:pt x="14598" y="18662"/>
                  </a:cubicBezTo>
                  <a:cubicBezTo>
                    <a:pt x="14564" y="18606"/>
                    <a:pt x="14508" y="18561"/>
                    <a:pt x="14451" y="18539"/>
                  </a:cubicBezTo>
                  <a:cubicBezTo>
                    <a:pt x="14372" y="18494"/>
                    <a:pt x="14293" y="18471"/>
                    <a:pt x="14214" y="18448"/>
                  </a:cubicBezTo>
                  <a:cubicBezTo>
                    <a:pt x="14157" y="18448"/>
                    <a:pt x="14112" y="18437"/>
                    <a:pt x="14056" y="18437"/>
                  </a:cubicBezTo>
                  <a:lnTo>
                    <a:pt x="13819" y="18437"/>
                  </a:lnTo>
                  <a:cubicBezTo>
                    <a:pt x="13718" y="18448"/>
                    <a:pt x="13627" y="18459"/>
                    <a:pt x="13537" y="18494"/>
                  </a:cubicBezTo>
                  <a:cubicBezTo>
                    <a:pt x="13469" y="18516"/>
                    <a:pt x="13390" y="18550"/>
                    <a:pt x="13322" y="18584"/>
                  </a:cubicBezTo>
                  <a:cubicBezTo>
                    <a:pt x="13232" y="18629"/>
                    <a:pt x="13153" y="18674"/>
                    <a:pt x="13085" y="18719"/>
                  </a:cubicBezTo>
                  <a:cubicBezTo>
                    <a:pt x="13018" y="18765"/>
                    <a:pt x="12973" y="18798"/>
                    <a:pt x="12916" y="18843"/>
                  </a:cubicBezTo>
                  <a:cubicBezTo>
                    <a:pt x="12870" y="18877"/>
                    <a:pt x="12825" y="18923"/>
                    <a:pt x="12769" y="18956"/>
                  </a:cubicBezTo>
                  <a:lnTo>
                    <a:pt x="12758" y="18968"/>
                  </a:lnTo>
                  <a:cubicBezTo>
                    <a:pt x="12509" y="18968"/>
                    <a:pt x="12261" y="18990"/>
                    <a:pt x="12012" y="19024"/>
                  </a:cubicBezTo>
                  <a:cubicBezTo>
                    <a:pt x="11764" y="19069"/>
                    <a:pt x="11516" y="19103"/>
                    <a:pt x="11279" y="19148"/>
                  </a:cubicBezTo>
                  <a:lnTo>
                    <a:pt x="11267" y="19148"/>
                  </a:lnTo>
                  <a:cubicBezTo>
                    <a:pt x="11267" y="19159"/>
                    <a:pt x="11256" y="19159"/>
                    <a:pt x="11256" y="19159"/>
                  </a:cubicBezTo>
                  <a:cubicBezTo>
                    <a:pt x="11234" y="19159"/>
                    <a:pt x="11222" y="19159"/>
                    <a:pt x="11200" y="19171"/>
                  </a:cubicBezTo>
                  <a:cubicBezTo>
                    <a:pt x="11189" y="19171"/>
                    <a:pt x="11166" y="19171"/>
                    <a:pt x="11154" y="19182"/>
                  </a:cubicBezTo>
                  <a:lnTo>
                    <a:pt x="11144" y="19182"/>
                  </a:lnTo>
                  <a:cubicBezTo>
                    <a:pt x="10986" y="19204"/>
                    <a:pt x="10827" y="19239"/>
                    <a:pt x="10680" y="19261"/>
                  </a:cubicBezTo>
                  <a:cubicBezTo>
                    <a:pt x="10511" y="19295"/>
                    <a:pt x="10342" y="19329"/>
                    <a:pt x="10183" y="19362"/>
                  </a:cubicBezTo>
                  <a:cubicBezTo>
                    <a:pt x="10060" y="19397"/>
                    <a:pt x="9947" y="19419"/>
                    <a:pt x="9834" y="19453"/>
                  </a:cubicBezTo>
                  <a:cubicBezTo>
                    <a:pt x="9709" y="19475"/>
                    <a:pt x="9574" y="19510"/>
                    <a:pt x="9450" y="19555"/>
                  </a:cubicBezTo>
                  <a:cubicBezTo>
                    <a:pt x="9202" y="19623"/>
                    <a:pt x="8964" y="19724"/>
                    <a:pt x="8738" y="19859"/>
                  </a:cubicBezTo>
                  <a:cubicBezTo>
                    <a:pt x="8682" y="19882"/>
                    <a:pt x="8626" y="19927"/>
                    <a:pt x="8570" y="19961"/>
                  </a:cubicBezTo>
                  <a:cubicBezTo>
                    <a:pt x="8547" y="19972"/>
                    <a:pt x="8513" y="19995"/>
                    <a:pt x="8490" y="20017"/>
                  </a:cubicBezTo>
                  <a:cubicBezTo>
                    <a:pt x="8467" y="20029"/>
                    <a:pt x="8445" y="20040"/>
                    <a:pt x="8434" y="20062"/>
                  </a:cubicBezTo>
                  <a:cubicBezTo>
                    <a:pt x="8400" y="20085"/>
                    <a:pt x="8366" y="20108"/>
                    <a:pt x="8344" y="20130"/>
                  </a:cubicBezTo>
                  <a:cubicBezTo>
                    <a:pt x="8321" y="20153"/>
                    <a:pt x="8287" y="20175"/>
                    <a:pt x="8264" y="20198"/>
                  </a:cubicBezTo>
                  <a:cubicBezTo>
                    <a:pt x="8219" y="20232"/>
                    <a:pt x="8186" y="20277"/>
                    <a:pt x="8140" y="20311"/>
                  </a:cubicBezTo>
                  <a:cubicBezTo>
                    <a:pt x="8050" y="20413"/>
                    <a:pt x="7948" y="20503"/>
                    <a:pt x="7847" y="20604"/>
                  </a:cubicBezTo>
                  <a:cubicBezTo>
                    <a:pt x="7767" y="20684"/>
                    <a:pt x="7677" y="20762"/>
                    <a:pt x="7587" y="20842"/>
                  </a:cubicBezTo>
                  <a:cubicBezTo>
                    <a:pt x="7497" y="20932"/>
                    <a:pt x="7406" y="21022"/>
                    <a:pt x="7316" y="21124"/>
                  </a:cubicBezTo>
                  <a:cubicBezTo>
                    <a:pt x="7237" y="21214"/>
                    <a:pt x="7147" y="21304"/>
                    <a:pt x="7068" y="21406"/>
                  </a:cubicBezTo>
                  <a:cubicBezTo>
                    <a:pt x="7046" y="21428"/>
                    <a:pt x="7024" y="21450"/>
                    <a:pt x="7013" y="21471"/>
                  </a:cubicBezTo>
                  <a:lnTo>
                    <a:pt x="7013" y="21471"/>
                  </a:lnTo>
                  <a:lnTo>
                    <a:pt x="7147" y="21203"/>
                  </a:lnTo>
                  <a:cubicBezTo>
                    <a:pt x="7180" y="21135"/>
                    <a:pt x="7226" y="21056"/>
                    <a:pt x="7260" y="20988"/>
                  </a:cubicBezTo>
                  <a:cubicBezTo>
                    <a:pt x="7305" y="20920"/>
                    <a:pt x="7350" y="20842"/>
                    <a:pt x="7395" y="20774"/>
                  </a:cubicBezTo>
                  <a:cubicBezTo>
                    <a:pt x="7441" y="20684"/>
                    <a:pt x="7497" y="20593"/>
                    <a:pt x="7553" y="20514"/>
                  </a:cubicBezTo>
                  <a:cubicBezTo>
                    <a:pt x="7609" y="20435"/>
                    <a:pt x="7666" y="20345"/>
                    <a:pt x="7722" y="20266"/>
                  </a:cubicBezTo>
                  <a:lnTo>
                    <a:pt x="7757" y="20232"/>
                  </a:lnTo>
                  <a:cubicBezTo>
                    <a:pt x="7779" y="20210"/>
                    <a:pt x="7790" y="20175"/>
                    <a:pt x="7813" y="20153"/>
                  </a:cubicBezTo>
                  <a:cubicBezTo>
                    <a:pt x="7847" y="20119"/>
                    <a:pt x="7880" y="20085"/>
                    <a:pt x="7903" y="20040"/>
                  </a:cubicBezTo>
                  <a:cubicBezTo>
                    <a:pt x="8028" y="19916"/>
                    <a:pt x="8151" y="19781"/>
                    <a:pt x="8264" y="19645"/>
                  </a:cubicBezTo>
                  <a:cubicBezTo>
                    <a:pt x="8264" y="19645"/>
                    <a:pt x="8276" y="19645"/>
                    <a:pt x="8276" y="19633"/>
                  </a:cubicBezTo>
                  <a:cubicBezTo>
                    <a:pt x="8309" y="19588"/>
                    <a:pt x="8355" y="19543"/>
                    <a:pt x="8400" y="19498"/>
                  </a:cubicBezTo>
                  <a:cubicBezTo>
                    <a:pt x="8400" y="19487"/>
                    <a:pt x="8400" y="19487"/>
                    <a:pt x="8411" y="19487"/>
                  </a:cubicBezTo>
                  <a:cubicBezTo>
                    <a:pt x="8411" y="19475"/>
                    <a:pt x="8422" y="19464"/>
                    <a:pt x="8434" y="19464"/>
                  </a:cubicBezTo>
                  <a:lnTo>
                    <a:pt x="8422" y="19464"/>
                  </a:lnTo>
                  <a:lnTo>
                    <a:pt x="8434" y="19453"/>
                  </a:lnTo>
                  <a:cubicBezTo>
                    <a:pt x="8445" y="19442"/>
                    <a:pt x="8445" y="19430"/>
                    <a:pt x="8457" y="19430"/>
                  </a:cubicBezTo>
                  <a:lnTo>
                    <a:pt x="8479" y="19408"/>
                  </a:lnTo>
                  <a:cubicBezTo>
                    <a:pt x="8478" y="19408"/>
                    <a:pt x="8477" y="19408"/>
                    <a:pt x="8475" y="19408"/>
                  </a:cubicBezTo>
                  <a:lnTo>
                    <a:pt x="8475" y="19408"/>
                  </a:lnTo>
                  <a:cubicBezTo>
                    <a:pt x="8496" y="19380"/>
                    <a:pt x="8517" y="19358"/>
                    <a:pt x="8547" y="19329"/>
                  </a:cubicBezTo>
                  <a:cubicBezTo>
                    <a:pt x="8648" y="19204"/>
                    <a:pt x="8761" y="19103"/>
                    <a:pt x="8874" y="18990"/>
                  </a:cubicBezTo>
                  <a:cubicBezTo>
                    <a:pt x="9009" y="18866"/>
                    <a:pt x="9145" y="18730"/>
                    <a:pt x="9280" y="18595"/>
                  </a:cubicBezTo>
                  <a:cubicBezTo>
                    <a:pt x="9405" y="18448"/>
                    <a:pt x="9529" y="18301"/>
                    <a:pt x="9664" y="18155"/>
                  </a:cubicBezTo>
                  <a:lnTo>
                    <a:pt x="9664" y="18143"/>
                  </a:lnTo>
                  <a:cubicBezTo>
                    <a:pt x="9754" y="18042"/>
                    <a:pt x="9857" y="17940"/>
                    <a:pt x="9958" y="17839"/>
                  </a:cubicBezTo>
                  <a:cubicBezTo>
                    <a:pt x="10093" y="17703"/>
                    <a:pt x="10218" y="17556"/>
                    <a:pt x="10331" y="17410"/>
                  </a:cubicBezTo>
                  <a:lnTo>
                    <a:pt x="10500" y="17172"/>
                  </a:lnTo>
                  <a:cubicBezTo>
                    <a:pt x="10557" y="17094"/>
                    <a:pt x="10624" y="17014"/>
                    <a:pt x="10680" y="16946"/>
                  </a:cubicBezTo>
                  <a:cubicBezTo>
                    <a:pt x="10760" y="16856"/>
                    <a:pt x="10827" y="16778"/>
                    <a:pt x="10906" y="16698"/>
                  </a:cubicBezTo>
                  <a:cubicBezTo>
                    <a:pt x="10920" y="16703"/>
                    <a:pt x="10935" y="16706"/>
                    <a:pt x="10948" y="16706"/>
                  </a:cubicBezTo>
                  <a:cubicBezTo>
                    <a:pt x="10966" y="16706"/>
                    <a:pt x="10983" y="16700"/>
                    <a:pt x="10996" y="16687"/>
                  </a:cubicBezTo>
                  <a:cubicBezTo>
                    <a:pt x="11053" y="16642"/>
                    <a:pt x="11121" y="16585"/>
                    <a:pt x="11177" y="16540"/>
                  </a:cubicBezTo>
                  <a:cubicBezTo>
                    <a:pt x="11234" y="16495"/>
                    <a:pt x="11290" y="16450"/>
                    <a:pt x="11335" y="16405"/>
                  </a:cubicBezTo>
                  <a:cubicBezTo>
                    <a:pt x="11358" y="16382"/>
                    <a:pt x="11392" y="16359"/>
                    <a:pt x="11415" y="16326"/>
                  </a:cubicBezTo>
                  <a:lnTo>
                    <a:pt x="11493" y="16246"/>
                  </a:lnTo>
                  <a:lnTo>
                    <a:pt x="11640" y="16100"/>
                  </a:lnTo>
                  <a:cubicBezTo>
                    <a:pt x="11674" y="16078"/>
                    <a:pt x="11708" y="16043"/>
                    <a:pt x="11741" y="16021"/>
                  </a:cubicBezTo>
                  <a:cubicBezTo>
                    <a:pt x="11776" y="15998"/>
                    <a:pt x="11809" y="15965"/>
                    <a:pt x="11854" y="15942"/>
                  </a:cubicBezTo>
                  <a:cubicBezTo>
                    <a:pt x="11934" y="15885"/>
                    <a:pt x="12002" y="15829"/>
                    <a:pt x="12080" y="15784"/>
                  </a:cubicBezTo>
                  <a:lnTo>
                    <a:pt x="12318" y="15614"/>
                  </a:lnTo>
                  <a:cubicBezTo>
                    <a:pt x="12408" y="15536"/>
                    <a:pt x="12498" y="15445"/>
                    <a:pt x="12566" y="15343"/>
                  </a:cubicBezTo>
                  <a:cubicBezTo>
                    <a:pt x="12599" y="15298"/>
                    <a:pt x="12622" y="15242"/>
                    <a:pt x="12656" y="15197"/>
                  </a:cubicBezTo>
                  <a:cubicBezTo>
                    <a:pt x="12702" y="15107"/>
                    <a:pt x="12735" y="15016"/>
                    <a:pt x="12780" y="14914"/>
                  </a:cubicBezTo>
                  <a:cubicBezTo>
                    <a:pt x="12814" y="14824"/>
                    <a:pt x="12848" y="14723"/>
                    <a:pt x="12870" y="14632"/>
                  </a:cubicBezTo>
                  <a:cubicBezTo>
                    <a:pt x="12905" y="14530"/>
                    <a:pt x="12916" y="14440"/>
                    <a:pt x="12927" y="14339"/>
                  </a:cubicBezTo>
                  <a:cubicBezTo>
                    <a:pt x="12927" y="14237"/>
                    <a:pt x="12938" y="14136"/>
                    <a:pt x="12916" y="14034"/>
                  </a:cubicBezTo>
                  <a:cubicBezTo>
                    <a:pt x="12916" y="13978"/>
                    <a:pt x="12893" y="13910"/>
                    <a:pt x="12870" y="13853"/>
                  </a:cubicBezTo>
                  <a:cubicBezTo>
                    <a:pt x="12848" y="13808"/>
                    <a:pt x="12814" y="13752"/>
                    <a:pt x="12769" y="13718"/>
                  </a:cubicBezTo>
                  <a:cubicBezTo>
                    <a:pt x="12724" y="13695"/>
                    <a:pt x="12679" y="13672"/>
                    <a:pt x="12622" y="13672"/>
                  </a:cubicBezTo>
                  <a:cubicBezTo>
                    <a:pt x="12554" y="13672"/>
                    <a:pt x="12509" y="13707"/>
                    <a:pt x="12464" y="13740"/>
                  </a:cubicBezTo>
                  <a:cubicBezTo>
                    <a:pt x="12408" y="13774"/>
                    <a:pt x="12363" y="13820"/>
                    <a:pt x="12318" y="13865"/>
                  </a:cubicBezTo>
                  <a:cubicBezTo>
                    <a:pt x="12261" y="13933"/>
                    <a:pt x="12193" y="14011"/>
                    <a:pt x="12137" y="14079"/>
                  </a:cubicBezTo>
                  <a:cubicBezTo>
                    <a:pt x="12069" y="14158"/>
                    <a:pt x="12012" y="14226"/>
                    <a:pt x="11945" y="14305"/>
                  </a:cubicBezTo>
                  <a:cubicBezTo>
                    <a:pt x="11877" y="14384"/>
                    <a:pt x="11809" y="14452"/>
                    <a:pt x="11753" y="14530"/>
                  </a:cubicBezTo>
                  <a:cubicBezTo>
                    <a:pt x="11708" y="14587"/>
                    <a:pt x="11663" y="14632"/>
                    <a:pt x="11629" y="14688"/>
                  </a:cubicBezTo>
                  <a:cubicBezTo>
                    <a:pt x="11550" y="14801"/>
                    <a:pt x="11482" y="14926"/>
                    <a:pt x="11425" y="15050"/>
                  </a:cubicBezTo>
                  <a:cubicBezTo>
                    <a:pt x="11380" y="15152"/>
                    <a:pt x="11347" y="15253"/>
                    <a:pt x="11312" y="15366"/>
                  </a:cubicBezTo>
                  <a:cubicBezTo>
                    <a:pt x="11302" y="15411"/>
                    <a:pt x="11290" y="15456"/>
                    <a:pt x="11279" y="15513"/>
                  </a:cubicBezTo>
                  <a:lnTo>
                    <a:pt x="11245" y="15649"/>
                  </a:lnTo>
                  <a:cubicBezTo>
                    <a:pt x="11234" y="15694"/>
                    <a:pt x="11234" y="15750"/>
                    <a:pt x="11222" y="15795"/>
                  </a:cubicBezTo>
                  <a:cubicBezTo>
                    <a:pt x="11211" y="15817"/>
                    <a:pt x="11211" y="15840"/>
                    <a:pt x="11200" y="15863"/>
                  </a:cubicBezTo>
                  <a:cubicBezTo>
                    <a:pt x="11189" y="15885"/>
                    <a:pt x="11189" y="15908"/>
                    <a:pt x="11177" y="15930"/>
                  </a:cubicBezTo>
                  <a:cubicBezTo>
                    <a:pt x="11166" y="15965"/>
                    <a:pt x="11154" y="15987"/>
                    <a:pt x="11144" y="16021"/>
                  </a:cubicBezTo>
                  <a:cubicBezTo>
                    <a:pt x="11121" y="16055"/>
                    <a:pt x="11098" y="16088"/>
                    <a:pt x="11087" y="16123"/>
                  </a:cubicBezTo>
                  <a:cubicBezTo>
                    <a:pt x="11064" y="16168"/>
                    <a:pt x="11042" y="16213"/>
                    <a:pt x="11008" y="16258"/>
                  </a:cubicBezTo>
                  <a:cubicBezTo>
                    <a:pt x="10974" y="16314"/>
                    <a:pt x="10940" y="16371"/>
                    <a:pt x="10895" y="16427"/>
                  </a:cubicBezTo>
                  <a:cubicBezTo>
                    <a:pt x="10873" y="16450"/>
                    <a:pt x="10850" y="16484"/>
                    <a:pt x="10816" y="16517"/>
                  </a:cubicBezTo>
                  <a:cubicBezTo>
                    <a:pt x="10805" y="16540"/>
                    <a:pt x="10782" y="16563"/>
                    <a:pt x="10760" y="16585"/>
                  </a:cubicBezTo>
                  <a:lnTo>
                    <a:pt x="10760" y="16597"/>
                  </a:lnTo>
                  <a:lnTo>
                    <a:pt x="10748" y="16597"/>
                  </a:lnTo>
                  <a:cubicBezTo>
                    <a:pt x="10748" y="16608"/>
                    <a:pt x="10737" y="16619"/>
                    <a:pt x="10725" y="16619"/>
                  </a:cubicBezTo>
                  <a:lnTo>
                    <a:pt x="10725" y="16630"/>
                  </a:lnTo>
                  <a:cubicBezTo>
                    <a:pt x="10715" y="16630"/>
                    <a:pt x="10715" y="16642"/>
                    <a:pt x="10715" y="16642"/>
                  </a:cubicBezTo>
                  <a:cubicBezTo>
                    <a:pt x="10703" y="16653"/>
                    <a:pt x="10692" y="16675"/>
                    <a:pt x="10669" y="16687"/>
                  </a:cubicBezTo>
                  <a:cubicBezTo>
                    <a:pt x="10624" y="16743"/>
                    <a:pt x="10567" y="16811"/>
                    <a:pt x="10511" y="16879"/>
                  </a:cubicBezTo>
                  <a:cubicBezTo>
                    <a:pt x="10466" y="16936"/>
                    <a:pt x="10432" y="16992"/>
                    <a:pt x="10387" y="17048"/>
                  </a:cubicBezTo>
                  <a:cubicBezTo>
                    <a:pt x="10376" y="17071"/>
                    <a:pt x="10376" y="17082"/>
                    <a:pt x="10364" y="17094"/>
                  </a:cubicBezTo>
                  <a:lnTo>
                    <a:pt x="10364" y="17082"/>
                  </a:lnTo>
                  <a:cubicBezTo>
                    <a:pt x="10353" y="17104"/>
                    <a:pt x="10342" y="17127"/>
                    <a:pt x="10331" y="17139"/>
                  </a:cubicBezTo>
                  <a:lnTo>
                    <a:pt x="10331" y="17150"/>
                  </a:lnTo>
                  <a:lnTo>
                    <a:pt x="10296" y="17184"/>
                  </a:lnTo>
                  <a:cubicBezTo>
                    <a:pt x="10299" y="17184"/>
                    <a:pt x="10301" y="17184"/>
                    <a:pt x="10302" y="17183"/>
                  </a:cubicBezTo>
                  <a:lnTo>
                    <a:pt x="10302" y="17183"/>
                  </a:lnTo>
                  <a:cubicBezTo>
                    <a:pt x="10258" y="17258"/>
                    <a:pt x="10204" y="17323"/>
                    <a:pt x="10150" y="17398"/>
                  </a:cubicBezTo>
                  <a:cubicBezTo>
                    <a:pt x="10105" y="17466"/>
                    <a:pt x="10048" y="17523"/>
                    <a:pt x="9992" y="17590"/>
                  </a:cubicBezTo>
                  <a:cubicBezTo>
                    <a:pt x="9867" y="17726"/>
                    <a:pt x="9732" y="17850"/>
                    <a:pt x="9608" y="17985"/>
                  </a:cubicBezTo>
                  <a:cubicBezTo>
                    <a:pt x="9484" y="18132"/>
                    <a:pt x="9371" y="18279"/>
                    <a:pt x="9247" y="18426"/>
                  </a:cubicBezTo>
                  <a:lnTo>
                    <a:pt x="9247" y="18414"/>
                  </a:lnTo>
                  <a:lnTo>
                    <a:pt x="9235" y="18426"/>
                  </a:lnTo>
                  <a:cubicBezTo>
                    <a:pt x="9235" y="18437"/>
                    <a:pt x="9224" y="18448"/>
                    <a:pt x="9213" y="18459"/>
                  </a:cubicBezTo>
                  <a:cubicBezTo>
                    <a:pt x="9157" y="18527"/>
                    <a:pt x="9100" y="18584"/>
                    <a:pt x="9032" y="18640"/>
                  </a:cubicBezTo>
                  <a:cubicBezTo>
                    <a:pt x="8987" y="18697"/>
                    <a:pt x="8942" y="18742"/>
                    <a:pt x="8896" y="18787"/>
                  </a:cubicBezTo>
                  <a:cubicBezTo>
                    <a:pt x="8908" y="18742"/>
                    <a:pt x="8931" y="18697"/>
                    <a:pt x="8953" y="18662"/>
                  </a:cubicBezTo>
                  <a:cubicBezTo>
                    <a:pt x="8964" y="18606"/>
                    <a:pt x="8976" y="18561"/>
                    <a:pt x="8999" y="18504"/>
                  </a:cubicBezTo>
                  <a:lnTo>
                    <a:pt x="9032" y="18369"/>
                  </a:lnTo>
                  <a:lnTo>
                    <a:pt x="9066" y="18233"/>
                  </a:lnTo>
                  <a:cubicBezTo>
                    <a:pt x="9134" y="17952"/>
                    <a:pt x="9190" y="17658"/>
                    <a:pt x="9247" y="17365"/>
                  </a:cubicBezTo>
                  <a:lnTo>
                    <a:pt x="9247" y="17353"/>
                  </a:lnTo>
                  <a:lnTo>
                    <a:pt x="9247" y="17342"/>
                  </a:lnTo>
                  <a:cubicBezTo>
                    <a:pt x="9247" y="17330"/>
                    <a:pt x="9247" y="17319"/>
                    <a:pt x="9258" y="17308"/>
                  </a:cubicBezTo>
                  <a:lnTo>
                    <a:pt x="9258" y="17285"/>
                  </a:lnTo>
                  <a:cubicBezTo>
                    <a:pt x="9258" y="17263"/>
                    <a:pt x="9269" y="17252"/>
                    <a:pt x="9269" y="17240"/>
                  </a:cubicBezTo>
                  <a:lnTo>
                    <a:pt x="9269" y="17217"/>
                  </a:lnTo>
                  <a:lnTo>
                    <a:pt x="9303" y="17082"/>
                  </a:lnTo>
                  <a:lnTo>
                    <a:pt x="9303" y="17094"/>
                  </a:lnTo>
                  <a:cubicBezTo>
                    <a:pt x="9325" y="16981"/>
                    <a:pt x="9337" y="16879"/>
                    <a:pt x="9348" y="16766"/>
                  </a:cubicBezTo>
                  <a:cubicBezTo>
                    <a:pt x="9371" y="16630"/>
                    <a:pt x="9382" y="16484"/>
                    <a:pt x="9393" y="16349"/>
                  </a:cubicBezTo>
                  <a:cubicBezTo>
                    <a:pt x="9405" y="16190"/>
                    <a:pt x="9416" y="16043"/>
                    <a:pt x="9428" y="15897"/>
                  </a:cubicBezTo>
                  <a:cubicBezTo>
                    <a:pt x="9438" y="15817"/>
                    <a:pt x="9438" y="15739"/>
                    <a:pt x="9438" y="15671"/>
                  </a:cubicBezTo>
                  <a:lnTo>
                    <a:pt x="9438" y="15637"/>
                  </a:lnTo>
                  <a:cubicBezTo>
                    <a:pt x="9450" y="15558"/>
                    <a:pt x="9461" y="15490"/>
                    <a:pt x="9473" y="15411"/>
                  </a:cubicBezTo>
                  <a:cubicBezTo>
                    <a:pt x="9473" y="15388"/>
                    <a:pt x="9484" y="15378"/>
                    <a:pt x="9484" y="15355"/>
                  </a:cubicBezTo>
                  <a:cubicBezTo>
                    <a:pt x="9495" y="15332"/>
                    <a:pt x="9495" y="15310"/>
                    <a:pt x="9506" y="15287"/>
                  </a:cubicBezTo>
                  <a:lnTo>
                    <a:pt x="9506" y="15298"/>
                  </a:lnTo>
                  <a:cubicBezTo>
                    <a:pt x="9506" y="15287"/>
                    <a:pt x="9518" y="15265"/>
                    <a:pt x="9518" y="15253"/>
                  </a:cubicBezTo>
                  <a:cubicBezTo>
                    <a:pt x="9529" y="15242"/>
                    <a:pt x="9529" y="15220"/>
                    <a:pt x="9529" y="15208"/>
                  </a:cubicBezTo>
                  <a:cubicBezTo>
                    <a:pt x="9551" y="15163"/>
                    <a:pt x="9574" y="15107"/>
                    <a:pt x="9586" y="15050"/>
                  </a:cubicBezTo>
                  <a:cubicBezTo>
                    <a:pt x="9607" y="15008"/>
                    <a:pt x="9617" y="14956"/>
                    <a:pt x="9637" y="14903"/>
                  </a:cubicBezTo>
                  <a:lnTo>
                    <a:pt x="9637" y="14903"/>
                  </a:lnTo>
                  <a:cubicBezTo>
                    <a:pt x="9636" y="14903"/>
                    <a:pt x="9634" y="14903"/>
                    <a:pt x="9631" y="14903"/>
                  </a:cubicBezTo>
                  <a:cubicBezTo>
                    <a:pt x="9653" y="14847"/>
                    <a:pt x="9676" y="14791"/>
                    <a:pt x="9698" y="14723"/>
                  </a:cubicBezTo>
                  <a:lnTo>
                    <a:pt x="9698" y="14711"/>
                  </a:lnTo>
                  <a:cubicBezTo>
                    <a:pt x="9698" y="14711"/>
                    <a:pt x="9709" y="14711"/>
                    <a:pt x="9709" y="14700"/>
                  </a:cubicBezTo>
                  <a:lnTo>
                    <a:pt x="9709" y="14688"/>
                  </a:lnTo>
                  <a:lnTo>
                    <a:pt x="9709" y="14678"/>
                  </a:lnTo>
                  <a:lnTo>
                    <a:pt x="9721" y="14678"/>
                  </a:lnTo>
                  <a:lnTo>
                    <a:pt x="9721" y="14666"/>
                  </a:lnTo>
                  <a:lnTo>
                    <a:pt x="9721" y="14643"/>
                  </a:lnTo>
                  <a:cubicBezTo>
                    <a:pt x="9732" y="14632"/>
                    <a:pt x="9732" y="14632"/>
                    <a:pt x="9732" y="14621"/>
                  </a:cubicBezTo>
                  <a:lnTo>
                    <a:pt x="9732" y="14632"/>
                  </a:lnTo>
                  <a:lnTo>
                    <a:pt x="9800" y="14429"/>
                  </a:lnTo>
                  <a:cubicBezTo>
                    <a:pt x="9811" y="14395"/>
                    <a:pt x="9834" y="14350"/>
                    <a:pt x="9845" y="14316"/>
                  </a:cubicBezTo>
                  <a:cubicBezTo>
                    <a:pt x="9857" y="14271"/>
                    <a:pt x="9867" y="14237"/>
                    <a:pt x="9867" y="14203"/>
                  </a:cubicBezTo>
                  <a:cubicBezTo>
                    <a:pt x="9879" y="14181"/>
                    <a:pt x="9879" y="14169"/>
                    <a:pt x="9879" y="14147"/>
                  </a:cubicBezTo>
                  <a:cubicBezTo>
                    <a:pt x="9890" y="14136"/>
                    <a:pt x="9890" y="14113"/>
                    <a:pt x="9890" y="14091"/>
                  </a:cubicBezTo>
                  <a:cubicBezTo>
                    <a:pt x="9913" y="13988"/>
                    <a:pt x="9913" y="13887"/>
                    <a:pt x="9902" y="13785"/>
                  </a:cubicBezTo>
                  <a:cubicBezTo>
                    <a:pt x="9890" y="13684"/>
                    <a:pt x="9857" y="13582"/>
                    <a:pt x="9800" y="13503"/>
                  </a:cubicBezTo>
                  <a:cubicBezTo>
                    <a:pt x="9732" y="13424"/>
                    <a:pt x="9653" y="13356"/>
                    <a:pt x="9563" y="13334"/>
                  </a:cubicBezTo>
                  <a:cubicBezTo>
                    <a:pt x="9513" y="13315"/>
                    <a:pt x="9457" y="13307"/>
                    <a:pt x="9401" y="13307"/>
                  </a:cubicBezTo>
                  <a:cubicBezTo>
                    <a:pt x="9356" y="13307"/>
                    <a:pt x="9310" y="13313"/>
                    <a:pt x="9269" y="13323"/>
                  </a:cubicBezTo>
                  <a:cubicBezTo>
                    <a:pt x="9167" y="13356"/>
                    <a:pt x="9077" y="13413"/>
                    <a:pt x="9009" y="13492"/>
                  </a:cubicBezTo>
                  <a:cubicBezTo>
                    <a:pt x="8942" y="13559"/>
                    <a:pt x="8874" y="13639"/>
                    <a:pt x="8840" y="13740"/>
                  </a:cubicBezTo>
                  <a:cubicBezTo>
                    <a:pt x="8806" y="13830"/>
                    <a:pt x="8806" y="13921"/>
                    <a:pt x="8829" y="14011"/>
                  </a:cubicBezTo>
                  <a:cubicBezTo>
                    <a:pt x="8840" y="14034"/>
                    <a:pt x="8840" y="14056"/>
                    <a:pt x="8851" y="14079"/>
                  </a:cubicBezTo>
                  <a:cubicBezTo>
                    <a:pt x="8851" y="14101"/>
                    <a:pt x="8863" y="14113"/>
                    <a:pt x="8863" y="14136"/>
                  </a:cubicBezTo>
                  <a:cubicBezTo>
                    <a:pt x="8874" y="14169"/>
                    <a:pt x="8886" y="14203"/>
                    <a:pt x="8896" y="14226"/>
                  </a:cubicBezTo>
                  <a:cubicBezTo>
                    <a:pt x="8931" y="14305"/>
                    <a:pt x="8964" y="14372"/>
                    <a:pt x="8999" y="14452"/>
                  </a:cubicBezTo>
                  <a:cubicBezTo>
                    <a:pt x="9032" y="14520"/>
                    <a:pt x="9055" y="14576"/>
                    <a:pt x="9089" y="14643"/>
                  </a:cubicBezTo>
                  <a:cubicBezTo>
                    <a:pt x="9122" y="14711"/>
                    <a:pt x="9157" y="14779"/>
                    <a:pt x="9179" y="14847"/>
                  </a:cubicBezTo>
                  <a:cubicBezTo>
                    <a:pt x="9202" y="14914"/>
                    <a:pt x="9224" y="14982"/>
                    <a:pt x="9235" y="15050"/>
                  </a:cubicBezTo>
                  <a:cubicBezTo>
                    <a:pt x="9247" y="15117"/>
                    <a:pt x="9269" y="15185"/>
                    <a:pt x="9280" y="15253"/>
                  </a:cubicBezTo>
                  <a:lnTo>
                    <a:pt x="9280" y="15242"/>
                  </a:lnTo>
                  <a:cubicBezTo>
                    <a:pt x="9280" y="15265"/>
                    <a:pt x="9292" y="15276"/>
                    <a:pt x="9292" y="15298"/>
                  </a:cubicBezTo>
                  <a:lnTo>
                    <a:pt x="9292" y="15310"/>
                  </a:lnTo>
                  <a:cubicBezTo>
                    <a:pt x="9280" y="15343"/>
                    <a:pt x="9280" y="15378"/>
                    <a:pt x="9280" y="15411"/>
                  </a:cubicBezTo>
                  <a:cubicBezTo>
                    <a:pt x="9269" y="15479"/>
                    <a:pt x="9280" y="15558"/>
                    <a:pt x="9280" y="15626"/>
                  </a:cubicBezTo>
                  <a:cubicBezTo>
                    <a:pt x="9280" y="15659"/>
                    <a:pt x="9303" y="15694"/>
                    <a:pt x="9325" y="15705"/>
                  </a:cubicBezTo>
                  <a:cubicBezTo>
                    <a:pt x="9325" y="15817"/>
                    <a:pt x="9325" y="15930"/>
                    <a:pt x="9315" y="16055"/>
                  </a:cubicBezTo>
                  <a:cubicBezTo>
                    <a:pt x="9315" y="16088"/>
                    <a:pt x="9315" y="16123"/>
                    <a:pt x="9303" y="16168"/>
                  </a:cubicBezTo>
                  <a:lnTo>
                    <a:pt x="9303" y="16246"/>
                  </a:lnTo>
                  <a:lnTo>
                    <a:pt x="9303" y="16258"/>
                  </a:lnTo>
                  <a:lnTo>
                    <a:pt x="9303" y="16281"/>
                  </a:lnTo>
                  <a:lnTo>
                    <a:pt x="9303" y="16292"/>
                  </a:lnTo>
                  <a:lnTo>
                    <a:pt x="9303" y="16303"/>
                  </a:lnTo>
                  <a:lnTo>
                    <a:pt x="9303" y="16326"/>
                  </a:lnTo>
                  <a:cubicBezTo>
                    <a:pt x="9292" y="16326"/>
                    <a:pt x="9292" y="16337"/>
                    <a:pt x="9292" y="16337"/>
                  </a:cubicBezTo>
                  <a:lnTo>
                    <a:pt x="9292" y="16349"/>
                  </a:lnTo>
                  <a:lnTo>
                    <a:pt x="9292" y="16359"/>
                  </a:lnTo>
                  <a:lnTo>
                    <a:pt x="9292" y="16472"/>
                  </a:lnTo>
                  <a:cubicBezTo>
                    <a:pt x="9280" y="16619"/>
                    <a:pt x="9269" y="16755"/>
                    <a:pt x="9247" y="16901"/>
                  </a:cubicBezTo>
                  <a:cubicBezTo>
                    <a:pt x="9224" y="17048"/>
                    <a:pt x="9190" y="17195"/>
                    <a:pt x="9157" y="17342"/>
                  </a:cubicBezTo>
                  <a:cubicBezTo>
                    <a:pt x="9145" y="17443"/>
                    <a:pt x="9122" y="17545"/>
                    <a:pt x="9111" y="17646"/>
                  </a:cubicBezTo>
                  <a:cubicBezTo>
                    <a:pt x="9089" y="17759"/>
                    <a:pt x="9066" y="17872"/>
                    <a:pt x="9044" y="17974"/>
                  </a:cubicBezTo>
                  <a:lnTo>
                    <a:pt x="9044" y="17985"/>
                  </a:lnTo>
                  <a:cubicBezTo>
                    <a:pt x="9032" y="18019"/>
                    <a:pt x="9032" y="18053"/>
                    <a:pt x="9021" y="18087"/>
                  </a:cubicBezTo>
                  <a:cubicBezTo>
                    <a:pt x="9009" y="18177"/>
                    <a:pt x="8987" y="18268"/>
                    <a:pt x="8964" y="18346"/>
                  </a:cubicBezTo>
                  <a:cubicBezTo>
                    <a:pt x="8942" y="18448"/>
                    <a:pt x="8908" y="18550"/>
                    <a:pt x="8874" y="18640"/>
                  </a:cubicBezTo>
                  <a:cubicBezTo>
                    <a:pt x="8863" y="18697"/>
                    <a:pt x="8840" y="18753"/>
                    <a:pt x="8818" y="18810"/>
                  </a:cubicBezTo>
                  <a:cubicBezTo>
                    <a:pt x="8806" y="18832"/>
                    <a:pt x="8795" y="18855"/>
                    <a:pt x="8773" y="18866"/>
                  </a:cubicBezTo>
                  <a:cubicBezTo>
                    <a:pt x="8773" y="18877"/>
                    <a:pt x="8761" y="18888"/>
                    <a:pt x="8750" y="18900"/>
                  </a:cubicBezTo>
                  <a:cubicBezTo>
                    <a:pt x="8750" y="18911"/>
                    <a:pt x="8738" y="18923"/>
                    <a:pt x="8738" y="18933"/>
                  </a:cubicBezTo>
                  <a:lnTo>
                    <a:pt x="8660" y="19013"/>
                  </a:lnTo>
                  <a:cubicBezTo>
                    <a:pt x="8592" y="19081"/>
                    <a:pt x="8524" y="19159"/>
                    <a:pt x="8457" y="19227"/>
                  </a:cubicBezTo>
                  <a:lnTo>
                    <a:pt x="8457" y="19239"/>
                  </a:lnTo>
                  <a:cubicBezTo>
                    <a:pt x="8355" y="19340"/>
                    <a:pt x="8264" y="19453"/>
                    <a:pt x="8174" y="19566"/>
                  </a:cubicBezTo>
                  <a:cubicBezTo>
                    <a:pt x="8118" y="19623"/>
                    <a:pt x="8073" y="19679"/>
                    <a:pt x="8016" y="19735"/>
                  </a:cubicBezTo>
                  <a:lnTo>
                    <a:pt x="8028" y="19735"/>
                  </a:lnTo>
                  <a:cubicBezTo>
                    <a:pt x="8016" y="19735"/>
                    <a:pt x="8016" y="19746"/>
                    <a:pt x="8016" y="19746"/>
                  </a:cubicBezTo>
                  <a:lnTo>
                    <a:pt x="8005" y="19746"/>
                  </a:lnTo>
                  <a:lnTo>
                    <a:pt x="7835" y="19950"/>
                  </a:lnTo>
                  <a:lnTo>
                    <a:pt x="7824" y="19961"/>
                  </a:lnTo>
                  <a:cubicBezTo>
                    <a:pt x="7779" y="20006"/>
                    <a:pt x="7734" y="20062"/>
                    <a:pt x="7700" y="20119"/>
                  </a:cubicBezTo>
                  <a:cubicBezTo>
                    <a:pt x="7677" y="20142"/>
                    <a:pt x="7644" y="20175"/>
                    <a:pt x="7632" y="20198"/>
                  </a:cubicBezTo>
                  <a:cubicBezTo>
                    <a:pt x="7587" y="20255"/>
                    <a:pt x="7553" y="20311"/>
                    <a:pt x="7519" y="20356"/>
                  </a:cubicBezTo>
                  <a:lnTo>
                    <a:pt x="7451" y="20458"/>
                  </a:lnTo>
                  <a:cubicBezTo>
                    <a:pt x="7429" y="20503"/>
                    <a:pt x="7395" y="20548"/>
                    <a:pt x="7361" y="20593"/>
                  </a:cubicBezTo>
                  <a:lnTo>
                    <a:pt x="7226" y="20830"/>
                  </a:lnTo>
                  <a:cubicBezTo>
                    <a:pt x="7192" y="20887"/>
                    <a:pt x="7158" y="20955"/>
                    <a:pt x="7124" y="21011"/>
                  </a:cubicBezTo>
                  <a:cubicBezTo>
                    <a:pt x="7113" y="21045"/>
                    <a:pt x="7102" y="21068"/>
                    <a:pt x="7079" y="21090"/>
                  </a:cubicBezTo>
                  <a:cubicBezTo>
                    <a:pt x="7034" y="21203"/>
                    <a:pt x="6977" y="21304"/>
                    <a:pt x="6921" y="21417"/>
                  </a:cubicBezTo>
                  <a:cubicBezTo>
                    <a:pt x="6876" y="21497"/>
                    <a:pt x="6842" y="21575"/>
                    <a:pt x="6797" y="21655"/>
                  </a:cubicBezTo>
                  <a:cubicBezTo>
                    <a:pt x="6786" y="21700"/>
                    <a:pt x="6763" y="21745"/>
                    <a:pt x="6741" y="21790"/>
                  </a:cubicBezTo>
                  <a:cubicBezTo>
                    <a:pt x="6718" y="21813"/>
                    <a:pt x="6695" y="21835"/>
                    <a:pt x="6684" y="21858"/>
                  </a:cubicBezTo>
                  <a:lnTo>
                    <a:pt x="6673" y="21869"/>
                  </a:lnTo>
                  <a:cubicBezTo>
                    <a:pt x="6695" y="21474"/>
                    <a:pt x="6706" y="21090"/>
                    <a:pt x="6729" y="20695"/>
                  </a:cubicBezTo>
                  <a:cubicBezTo>
                    <a:pt x="6808" y="19724"/>
                    <a:pt x="6909" y="18753"/>
                    <a:pt x="7000" y="17771"/>
                  </a:cubicBezTo>
                  <a:cubicBezTo>
                    <a:pt x="7079" y="16969"/>
                    <a:pt x="7147" y="16156"/>
                    <a:pt x="7192" y="15355"/>
                  </a:cubicBezTo>
                  <a:cubicBezTo>
                    <a:pt x="7215" y="14937"/>
                    <a:pt x="7237" y="14508"/>
                    <a:pt x="7237" y="14091"/>
                  </a:cubicBezTo>
                  <a:cubicBezTo>
                    <a:pt x="7248" y="13684"/>
                    <a:pt x="7248" y="13278"/>
                    <a:pt x="7237" y="12871"/>
                  </a:cubicBezTo>
                  <a:cubicBezTo>
                    <a:pt x="7237" y="12736"/>
                    <a:pt x="7226" y="12611"/>
                    <a:pt x="7215" y="12476"/>
                  </a:cubicBezTo>
                  <a:cubicBezTo>
                    <a:pt x="7226" y="12453"/>
                    <a:pt x="7226" y="12420"/>
                    <a:pt x="7237" y="12397"/>
                  </a:cubicBezTo>
                  <a:lnTo>
                    <a:pt x="7226" y="12397"/>
                  </a:lnTo>
                  <a:cubicBezTo>
                    <a:pt x="7248" y="12307"/>
                    <a:pt x="7271" y="12216"/>
                    <a:pt x="7282" y="12137"/>
                  </a:cubicBezTo>
                  <a:cubicBezTo>
                    <a:pt x="7305" y="12036"/>
                    <a:pt x="7328" y="11946"/>
                    <a:pt x="7350" y="11855"/>
                  </a:cubicBezTo>
                  <a:cubicBezTo>
                    <a:pt x="7373" y="11787"/>
                    <a:pt x="7395" y="11708"/>
                    <a:pt x="7406" y="11640"/>
                  </a:cubicBezTo>
                  <a:lnTo>
                    <a:pt x="7474" y="11437"/>
                  </a:lnTo>
                  <a:cubicBezTo>
                    <a:pt x="7497" y="11347"/>
                    <a:pt x="7531" y="11256"/>
                    <a:pt x="7553" y="11166"/>
                  </a:cubicBezTo>
                  <a:cubicBezTo>
                    <a:pt x="7587" y="11076"/>
                    <a:pt x="7632" y="10975"/>
                    <a:pt x="7666" y="10873"/>
                  </a:cubicBezTo>
                  <a:cubicBezTo>
                    <a:pt x="7689" y="10794"/>
                    <a:pt x="7722" y="10704"/>
                    <a:pt x="7757" y="10624"/>
                  </a:cubicBezTo>
                  <a:cubicBezTo>
                    <a:pt x="7767" y="10591"/>
                    <a:pt x="7790" y="10568"/>
                    <a:pt x="7802" y="10534"/>
                  </a:cubicBezTo>
                  <a:cubicBezTo>
                    <a:pt x="7813" y="10500"/>
                    <a:pt x="7835" y="10455"/>
                    <a:pt x="7847" y="10421"/>
                  </a:cubicBezTo>
                  <a:cubicBezTo>
                    <a:pt x="7870" y="10388"/>
                    <a:pt x="7880" y="10353"/>
                    <a:pt x="7903" y="10331"/>
                  </a:cubicBezTo>
                  <a:cubicBezTo>
                    <a:pt x="7915" y="10297"/>
                    <a:pt x="7926" y="10263"/>
                    <a:pt x="7948" y="10240"/>
                  </a:cubicBezTo>
                  <a:cubicBezTo>
                    <a:pt x="7960" y="10229"/>
                    <a:pt x="7971" y="10207"/>
                    <a:pt x="7982" y="10184"/>
                  </a:cubicBezTo>
                  <a:cubicBezTo>
                    <a:pt x="7982" y="10195"/>
                    <a:pt x="7993" y="10195"/>
                    <a:pt x="8005" y="10195"/>
                  </a:cubicBezTo>
                  <a:cubicBezTo>
                    <a:pt x="8028" y="10195"/>
                    <a:pt x="8038" y="10173"/>
                    <a:pt x="8038" y="10150"/>
                  </a:cubicBezTo>
                  <a:lnTo>
                    <a:pt x="8038" y="10139"/>
                  </a:lnTo>
                  <a:cubicBezTo>
                    <a:pt x="8050" y="10139"/>
                    <a:pt x="8050" y="10139"/>
                    <a:pt x="8050" y="10127"/>
                  </a:cubicBezTo>
                  <a:cubicBezTo>
                    <a:pt x="8050" y="10117"/>
                    <a:pt x="8061" y="10105"/>
                    <a:pt x="8073" y="10094"/>
                  </a:cubicBezTo>
                  <a:cubicBezTo>
                    <a:pt x="8084" y="10071"/>
                    <a:pt x="8095" y="10049"/>
                    <a:pt x="8118" y="10037"/>
                  </a:cubicBezTo>
                  <a:lnTo>
                    <a:pt x="8186" y="9969"/>
                  </a:lnTo>
                  <a:cubicBezTo>
                    <a:pt x="8219" y="9947"/>
                    <a:pt x="8253" y="9913"/>
                    <a:pt x="8287" y="9891"/>
                  </a:cubicBezTo>
                  <a:lnTo>
                    <a:pt x="8457" y="9789"/>
                  </a:lnTo>
                  <a:cubicBezTo>
                    <a:pt x="8547" y="9744"/>
                    <a:pt x="8637" y="9710"/>
                    <a:pt x="8728" y="9676"/>
                  </a:cubicBezTo>
                  <a:cubicBezTo>
                    <a:pt x="8851" y="9631"/>
                    <a:pt x="8964" y="9597"/>
                    <a:pt x="9089" y="9575"/>
                  </a:cubicBezTo>
                  <a:cubicBezTo>
                    <a:pt x="9179" y="9563"/>
                    <a:pt x="9269" y="9540"/>
                    <a:pt x="9360" y="9540"/>
                  </a:cubicBezTo>
                  <a:cubicBezTo>
                    <a:pt x="9416" y="9529"/>
                    <a:pt x="9473" y="9518"/>
                    <a:pt x="9529" y="9518"/>
                  </a:cubicBezTo>
                  <a:cubicBezTo>
                    <a:pt x="9608" y="9507"/>
                    <a:pt x="9698" y="9507"/>
                    <a:pt x="9777" y="9495"/>
                  </a:cubicBezTo>
                  <a:lnTo>
                    <a:pt x="9992" y="9495"/>
                  </a:lnTo>
                  <a:cubicBezTo>
                    <a:pt x="10071" y="9484"/>
                    <a:pt x="10150" y="9484"/>
                    <a:pt x="10240" y="9484"/>
                  </a:cubicBezTo>
                  <a:cubicBezTo>
                    <a:pt x="10274" y="9484"/>
                    <a:pt x="10308" y="9484"/>
                    <a:pt x="10353" y="9473"/>
                  </a:cubicBezTo>
                  <a:cubicBezTo>
                    <a:pt x="10398" y="9518"/>
                    <a:pt x="10444" y="9552"/>
                    <a:pt x="10489" y="9585"/>
                  </a:cubicBezTo>
                  <a:lnTo>
                    <a:pt x="10567" y="9665"/>
                  </a:lnTo>
                  <a:cubicBezTo>
                    <a:pt x="10602" y="9698"/>
                    <a:pt x="10647" y="9721"/>
                    <a:pt x="10680" y="9744"/>
                  </a:cubicBezTo>
                  <a:cubicBezTo>
                    <a:pt x="10748" y="9789"/>
                    <a:pt x="10816" y="9834"/>
                    <a:pt x="10895" y="9868"/>
                  </a:cubicBezTo>
                  <a:cubicBezTo>
                    <a:pt x="10974" y="9913"/>
                    <a:pt x="11053" y="9947"/>
                    <a:pt x="11132" y="9981"/>
                  </a:cubicBezTo>
                  <a:cubicBezTo>
                    <a:pt x="11211" y="10014"/>
                    <a:pt x="11302" y="10049"/>
                    <a:pt x="11380" y="10071"/>
                  </a:cubicBezTo>
                  <a:cubicBezTo>
                    <a:pt x="11460" y="10105"/>
                    <a:pt x="11538" y="10127"/>
                    <a:pt x="11629" y="10139"/>
                  </a:cubicBezTo>
                  <a:cubicBezTo>
                    <a:pt x="11776" y="10184"/>
                    <a:pt x="11945" y="10218"/>
                    <a:pt x="12103" y="10218"/>
                  </a:cubicBezTo>
                  <a:lnTo>
                    <a:pt x="12182" y="10218"/>
                  </a:lnTo>
                  <a:cubicBezTo>
                    <a:pt x="12295" y="10207"/>
                    <a:pt x="12419" y="10184"/>
                    <a:pt x="12521" y="10139"/>
                  </a:cubicBezTo>
                  <a:cubicBezTo>
                    <a:pt x="12634" y="10094"/>
                    <a:pt x="12735" y="10037"/>
                    <a:pt x="12803" y="9947"/>
                  </a:cubicBezTo>
                  <a:cubicBezTo>
                    <a:pt x="12882" y="9856"/>
                    <a:pt x="12927" y="9744"/>
                    <a:pt x="12961" y="9631"/>
                  </a:cubicBezTo>
                  <a:lnTo>
                    <a:pt x="12995" y="9462"/>
                  </a:lnTo>
                  <a:cubicBezTo>
                    <a:pt x="12995" y="9405"/>
                    <a:pt x="12995" y="9349"/>
                    <a:pt x="12983" y="9304"/>
                  </a:cubicBezTo>
                  <a:cubicBezTo>
                    <a:pt x="12973" y="9224"/>
                    <a:pt x="12950" y="9156"/>
                    <a:pt x="12927" y="9089"/>
                  </a:cubicBezTo>
                  <a:cubicBezTo>
                    <a:pt x="12893" y="9033"/>
                    <a:pt x="12870" y="8976"/>
                    <a:pt x="12837" y="8920"/>
                  </a:cubicBezTo>
                  <a:cubicBezTo>
                    <a:pt x="12769" y="8807"/>
                    <a:pt x="12667" y="8717"/>
                    <a:pt x="12554" y="8649"/>
                  </a:cubicBezTo>
                  <a:cubicBezTo>
                    <a:pt x="12431" y="8592"/>
                    <a:pt x="12306" y="8547"/>
                    <a:pt x="12170" y="8547"/>
                  </a:cubicBezTo>
                  <a:cubicBezTo>
                    <a:pt x="12024" y="8547"/>
                    <a:pt x="11889" y="8569"/>
                    <a:pt x="11764" y="8615"/>
                  </a:cubicBezTo>
                  <a:cubicBezTo>
                    <a:pt x="11618" y="8671"/>
                    <a:pt x="11493" y="8739"/>
                    <a:pt x="11369" y="8818"/>
                  </a:cubicBezTo>
                  <a:cubicBezTo>
                    <a:pt x="11312" y="8852"/>
                    <a:pt x="11256" y="8897"/>
                    <a:pt x="11200" y="8931"/>
                  </a:cubicBezTo>
                  <a:cubicBezTo>
                    <a:pt x="11087" y="9010"/>
                    <a:pt x="10986" y="9111"/>
                    <a:pt x="10873" y="9191"/>
                  </a:cubicBezTo>
                  <a:cubicBezTo>
                    <a:pt x="10861" y="9202"/>
                    <a:pt x="10850" y="9202"/>
                    <a:pt x="10838" y="9213"/>
                  </a:cubicBezTo>
                  <a:cubicBezTo>
                    <a:pt x="10827" y="9213"/>
                    <a:pt x="10816" y="9224"/>
                    <a:pt x="10805" y="9224"/>
                  </a:cubicBezTo>
                  <a:cubicBezTo>
                    <a:pt x="10793" y="9236"/>
                    <a:pt x="10782" y="9236"/>
                    <a:pt x="10771" y="9236"/>
                  </a:cubicBezTo>
                  <a:cubicBezTo>
                    <a:pt x="10680" y="9247"/>
                    <a:pt x="10602" y="9259"/>
                    <a:pt x="10511" y="9269"/>
                  </a:cubicBezTo>
                  <a:cubicBezTo>
                    <a:pt x="10454" y="9281"/>
                    <a:pt x="10387" y="9281"/>
                    <a:pt x="10331" y="9292"/>
                  </a:cubicBezTo>
                  <a:cubicBezTo>
                    <a:pt x="10183" y="9304"/>
                    <a:pt x="10048" y="9315"/>
                    <a:pt x="9902" y="9326"/>
                  </a:cubicBezTo>
                  <a:cubicBezTo>
                    <a:pt x="9845" y="9337"/>
                    <a:pt x="9800" y="9337"/>
                    <a:pt x="9744" y="9337"/>
                  </a:cubicBezTo>
                  <a:cubicBezTo>
                    <a:pt x="9687" y="9349"/>
                    <a:pt x="9619" y="9360"/>
                    <a:pt x="9563" y="9360"/>
                  </a:cubicBezTo>
                  <a:cubicBezTo>
                    <a:pt x="9461" y="9371"/>
                    <a:pt x="9360" y="9394"/>
                    <a:pt x="9258" y="9405"/>
                  </a:cubicBezTo>
                  <a:cubicBezTo>
                    <a:pt x="9202" y="9417"/>
                    <a:pt x="9134" y="9427"/>
                    <a:pt x="9077" y="9450"/>
                  </a:cubicBezTo>
                  <a:cubicBezTo>
                    <a:pt x="9009" y="9462"/>
                    <a:pt x="8942" y="9484"/>
                    <a:pt x="8874" y="9507"/>
                  </a:cubicBezTo>
                  <a:cubicBezTo>
                    <a:pt x="8728" y="9552"/>
                    <a:pt x="8603" y="9597"/>
                    <a:pt x="8467" y="9665"/>
                  </a:cubicBezTo>
                  <a:cubicBezTo>
                    <a:pt x="8389" y="9710"/>
                    <a:pt x="8309" y="9755"/>
                    <a:pt x="8242" y="9811"/>
                  </a:cubicBezTo>
                  <a:cubicBezTo>
                    <a:pt x="8276" y="9766"/>
                    <a:pt x="8299" y="9721"/>
                    <a:pt x="8344" y="9676"/>
                  </a:cubicBezTo>
                  <a:cubicBezTo>
                    <a:pt x="8422" y="9585"/>
                    <a:pt x="8502" y="9507"/>
                    <a:pt x="8592" y="9427"/>
                  </a:cubicBezTo>
                  <a:cubicBezTo>
                    <a:pt x="8626" y="9394"/>
                    <a:pt x="8671" y="9349"/>
                    <a:pt x="8728" y="9315"/>
                  </a:cubicBezTo>
                  <a:cubicBezTo>
                    <a:pt x="8784" y="9269"/>
                    <a:pt x="8851" y="9213"/>
                    <a:pt x="8919" y="9168"/>
                  </a:cubicBezTo>
                  <a:cubicBezTo>
                    <a:pt x="8987" y="9111"/>
                    <a:pt x="9055" y="9066"/>
                    <a:pt x="9122" y="9010"/>
                  </a:cubicBezTo>
                  <a:cubicBezTo>
                    <a:pt x="9179" y="8965"/>
                    <a:pt x="9247" y="8908"/>
                    <a:pt x="9315" y="8863"/>
                  </a:cubicBezTo>
                  <a:cubicBezTo>
                    <a:pt x="9360" y="8818"/>
                    <a:pt x="9393" y="8784"/>
                    <a:pt x="9438" y="8750"/>
                  </a:cubicBezTo>
                  <a:cubicBezTo>
                    <a:pt x="9473" y="8727"/>
                    <a:pt x="9495" y="8705"/>
                    <a:pt x="9529" y="8682"/>
                  </a:cubicBezTo>
                  <a:cubicBezTo>
                    <a:pt x="9586" y="8626"/>
                    <a:pt x="9653" y="8569"/>
                    <a:pt x="9709" y="8513"/>
                  </a:cubicBezTo>
                  <a:lnTo>
                    <a:pt x="9721" y="8513"/>
                  </a:lnTo>
                  <a:lnTo>
                    <a:pt x="9721" y="8502"/>
                  </a:lnTo>
                  <a:lnTo>
                    <a:pt x="9732" y="8502"/>
                  </a:lnTo>
                  <a:cubicBezTo>
                    <a:pt x="9744" y="8491"/>
                    <a:pt x="9754" y="8468"/>
                    <a:pt x="9777" y="8457"/>
                  </a:cubicBezTo>
                  <a:cubicBezTo>
                    <a:pt x="9902" y="8344"/>
                    <a:pt x="10037" y="8220"/>
                    <a:pt x="10161" y="8107"/>
                  </a:cubicBezTo>
                  <a:cubicBezTo>
                    <a:pt x="10286" y="7982"/>
                    <a:pt x="10398" y="7859"/>
                    <a:pt x="10522" y="7734"/>
                  </a:cubicBezTo>
                  <a:cubicBezTo>
                    <a:pt x="10635" y="7610"/>
                    <a:pt x="10748" y="7497"/>
                    <a:pt x="10861" y="7384"/>
                  </a:cubicBezTo>
                  <a:cubicBezTo>
                    <a:pt x="10974" y="7272"/>
                    <a:pt x="11098" y="7169"/>
                    <a:pt x="11222" y="7057"/>
                  </a:cubicBezTo>
                  <a:lnTo>
                    <a:pt x="11234" y="7057"/>
                  </a:lnTo>
                  <a:lnTo>
                    <a:pt x="11324" y="6966"/>
                  </a:lnTo>
                  <a:cubicBezTo>
                    <a:pt x="11392" y="6910"/>
                    <a:pt x="11448" y="6853"/>
                    <a:pt x="11516" y="6797"/>
                  </a:cubicBezTo>
                  <a:cubicBezTo>
                    <a:pt x="11550" y="6831"/>
                    <a:pt x="11595" y="6843"/>
                    <a:pt x="11640" y="6843"/>
                  </a:cubicBezTo>
                  <a:cubicBezTo>
                    <a:pt x="11731" y="6843"/>
                    <a:pt x="11809" y="6843"/>
                    <a:pt x="11900" y="6831"/>
                  </a:cubicBezTo>
                  <a:cubicBezTo>
                    <a:pt x="11956" y="6820"/>
                    <a:pt x="12024" y="6797"/>
                    <a:pt x="12092" y="6786"/>
                  </a:cubicBezTo>
                  <a:cubicBezTo>
                    <a:pt x="12205" y="6763"/>
                    <a:pt x="12318" y="6730"/>
                    <a:pt x="12431" y="6695"/>
                  </a:cubicBezTo>
                  <a:cubicBezTo>
                    <a:pt x="12554" y="6662"/>
                    <a:pt x="12679" y="6628"/>
                    <a:pt x="12792" y="6582"/>
                  </a:cubicBezTo>
                  <a:cubicBezTo>
                    <a:pt x="12905" y="6537"/>
                    <a:pt x="13018" y="6492"/>
                    <a:pt x="13119" y="6436"/>
                  </a:cubicBezTo>
                  <a:cubicBezTo>
                    <a:pt x="13289" y="6357"/>
                    <a:pt x="13458" y="6266"/>
                    <a:pt x="13605" y="6143"/>
                  </a:cubicBezTo>
                  <a:cubicBezTo>
                    <a:pt x="13728" y="6030"/>
                    <a:pt x="13841" y="5882"/>
                    <a:pt x="13909" y="5714"/>
                  </a:cubicBezTo>
                  <a:cubicBezTo>
                    <a:pt x="13977" y="5544"/>
                    <a:pt x="13999" y="5352"/>
                    <a:pt x="13977" y="5172"/>
                  </a:cubicBezTo>
                  <a:cubicBezTo>
                    <a:pt x="13943" y="5002"/>
                    <a:pt x="13887" y="4821"/>
                    <a:pt x="13774" y="4686"/>
                  </a:cubicBezTo>
                  <a:cubicBezTo>
                    <a:pt x="13718" y="4630"/>
                    <a:pt x="13661" y="4573"/>
                    <a:pt x="13582" y="4528"/>
                  </a:cubicBezTo>
                  <a:cubicBezTo>
                    <a:pt x="13514" y="4494"/>
                    <a:pt x="13435" y="4460"/>
                    <a:pt x="13356" y="4449"/>
                  </a:cubicBezTo>
                  <a:cubicBezTo>
                    <a:pt x="13311" y="4443"/>
                    <a:pt x="13266" y="4440"/>
                    <a:pt x="13222" y="4440"/>
                  </a:cubicBezTo>
                  <a:cubicBezTo>
                    <a:pt x="13178" y="4440"/>
                    <a:pt x="13136" y="4443"/>
                    <a:pt x="13096" y="4449"/>
                  </a:cubicBezTo>
                  <a:cubicBezTo>
                    <a:pt x="13006" y="4460"/>
                    <a:pt x="12916" y="4483"/>
                    <a:pt x="12837" y="4517"/>
                  </a:cubicBezTo>
                  <a:cubicBezTo>
                    <a:pt x="12667" y="4573"/>
                    <a:pt x="12521" y="4663"/>
                    <a:pt x="12396" y="4788"/>
                  </a:cubicBezTo>
                  <a:cubicBezTo>
                    <a:pt x="12250" y="4912"/>
                    <a:pt x="12137" y="5070"/>
                    <a:pt x="12035" y="5228"/>
                  </a:cubicBezTo>
                  <a:cubicBezTo>
                    <a:pt x="11979" y="5330"/>
                    <a:pt x="11911" y="5431"/>
                    <a:pt x="11866" y="5533"/>
                  </a:cubicBezTo>
                  <a:cubicBezTo>
                    <a:pt x="11832" y="5601"/>
                    <a:pt x="11798" y="5657"/>
                    <a:pt x="11764" y="5724"/>
                  </a:cubicBezTo>
                  <a:cubicBezTo>
                    <a:pt x="11731" y="5792"/>
                    <a:pt x="11708" y="5860"/>
                    <a:pt x="11674" y="5939"/>
                  </a:cubicBezTo>
                  <a:cubicBezTo>
                    <a:pt x="11561" y="6176"/>
                    <a:pt x="11482" y="6424"/>
                    <a:pt x="11369" y="6662"/>
                  </a:cubicBezTo>
                  <a:lnTo>
                    <a:pt x="11358" y="6673"/>
                  </a:lnTo>
                  <a:cubicBezTo>
                    <a:pt x="11234" y="6775"/>
                    <a:pt x="11109" y="6888"/>
                    <a:pt x="10986" y="6989"/>
                  </a:cubicBezTo>
                  <a:cubicBezTo>
                    <a:pt x="10861" y="7102"/>
                    <a:pt x="10748" y="7204"/>
                    <a:pt x="10635" y="7328"/>
                  </a:cubicBezTo>
                  <a:cubicBezTo>
                    <a:pt x="10567" y="7384"/>
                    <a:pt x="10511" y="7452"/>
                    <a:pt x="10454" y="7520"/>
                  </a:cubicBezTo>
                  <a:cubicBezTo>
                    <a:pt x="10387" y="7588"/>
                    <a:pt x="10331" y="7644"/>
                    <a:pt x="10274" y="7711"/>
                  </a:cubicBezTo>
                  <a:cubicBezTo>
                    <a:pt x="10218" y="7779"/>
                    <a:pt x="10161" y="7836"/>
                    <a:pt x="10105" y="7892"/>
                  </a:cubicBezTo>
                  <a:cubicBezTo>
                    <a:pt x="10082" y="7926"/>
                    <a:pt x="10060" y="7949"/>
                    <a:pt x="10037" y="7971"/>
                  </a:cubicBezTo>
                  <a:lnTo>
                    <a:pt x="9947" y="8062"/>
                  </a:lnTo>
                  <a:lnTo>
                    <a:pt x="9608" y="8401"/>
                  </a:lnTo>
                  <a:cubicBezTo>
                    <a:pt x="9540" y="8457"/>
                    <a:pt x="9484" y="8513"/>
                    <a:pt x="9416" y="8581"/>
                  </a:cubicBezTo>
                  <a:cubicBezTo>
                    <a:pt x="9348" y="8626"/>
                    <a:pt x="9292" y="8682"/>
                    <a:pt x="9235" y="8739"/>
                  </a:cubicBezTo>
                  <a:cubicBezTo>
                    <a:pt x="9258" y="8682"/>
                    <a:pt x="9292" y="8626"/>
                    <a:pt x="9315" y="8569"/>
                  </a:cubicBezTo>
                  <a:cubicBezTo>
                    <a:pt x="9348" y="8502"/>
                    <a:pt x="9371" y="8446"/>
                    <a:pt x="9393" y="8389"/>
                  </a:cubicBezTo>
                  <a:cubicBezTo>
                    <a:pt x="9405" y="8355"/>
                    <a:pt x="9416" y="8333"/>
                    <a:pt x="9428" y="8298"/>
                  </a:cubicBezTo>
                  <a:cubicBezTo>
                    <a:pt x="9438" y="8276"/>
                    <a:pt x="9450" y="8242"/>
                    <a:pt x="9461" y="8220"/>
                  </a:cubicBezTo>
                  <a:cubicBezTo>
                    <a:pt x="9495" y="8140"/>
                    <a:pt x="9518" y="8062"/>
                    <a:pt x="9551" y="7994"/>
                  </a:cubicBezTo>
                  <a:cubicBezTo>
                    <a:pt x="9574" y="7904"/>
                    <a:pt x="9608" y="7824"/>
                    <a:pt x="9631" y="7746"/>
                  </a:cubicBezTo>
                  <a:cubicBezTo>
                    <a:pt x="9676" y="7588"/>
                    <a:pt x="9721" y="7440"/>
                    <a:pt x="9754" y="7282"/>
                  </a:cubicBezTo>
                  <a:cubicBezTo>
                    <a:pt x="9800" y="7124"/>
                    <a:pt x="9845" y="6955"/>
                    <a:pt x="9867" y="6797"/>
                  </a:cubicBezTo>
                  <a:lnTo>
                    <a:pt x="9867" y="6718"/>
                  </a:lnTo>
                  <a:cubicBezTo>
                    <a:pt x="9879" y="6684"/>
                    <a:pt x="9890" y="6639"/>
                    <a:pt x="9902" y="6605"/>
                  </a:cubicBezTo>
                  <a:cubicBezTo>
                    <a:pt x="9924" y="6537"/>
                    <a:pt x="9958" y="6470"/>
                    <a:pt x="9980" y="6414"/>
                  </a:cubicBezTo>
                  <a:cubicBezTo>
                    <a:pt x="10003" y="6346"/>
                    <a:pt x="10037" y="6278"/>
                    <a:pt x="10060" y="6210"/>
                  </a:cubicBezTo>
                  <a:cubicBezTo>
                    <a:pt x="10093" y="6131"/>
                    <a:pt x="10127" y="6052"/>
                    <a:pt x="10150" y="5973"/>
                  </a:cubicBezTo>
                  <a:cubicBezTo>
                    <a:pt x="10183" y="5894"/>
                    <a:pt x="10206" y="5826"/>
                    <a:pt x="10229" y="5747"/>
                  </a:cubicBezTo>
                  <a:cubicBezTo>
                    <a:pt x="10263" y="5634"/>
                    <a:pt x="10296" y="5521"/>
                    <a:pt x="10308" y="5408"/>
                  </a:cubicBezTo>
                  <a:cubicBezTo>
                    <a:pt x="10308" y="5318"/>
                    <a:pt x="10308" y="5239"/>
                    <a:pt x="10296" y="5149"/>
                  </a:cubicBezTo>
                  <a:cubicBezTo>
                    <a:pt x="10296" y="5115"/>
                    <a:pt x="10286" y="5070"/>
                    <a:pt x="10286" y="5036"/>
                  </a:cubicBezTo>
                  <a:cubicBezTo>
                    <a:pt x="10263" y="4923"/>
                    <a:pt x="10240" y="4810"/>
                    <a:pt x="10173" y="4720"/>
                  </a:cubicBezTo>
                  <a:cubicBezTo>
                    <a:pt x="10110" y="4647"/>
                    <a:pt x="10028" y="4583"/>
                    <a:pt x="9927" y="4583"/>
                  </a:cubicBezTo>
                  <a:cubicBezTo>
                    <a:pt x="9919" y="4583"/>
                    <a:pt x="9910" y="4584"/>
                    <a:pt x="9902" y="4585"/>
                  </a:cubicBezTo>
                  <a:cubicBezTo>
                    <a:pt x="9845" y="4595"/>
                    <a:pt x="9789" y="4618"/>
                    <a:pt x="9754" y="4652"/>
                  </a:cubicBezTo>
                  <a:cubicBezTo>
                    <a:pt x="9709" y="4686"/>
                    <a:pt x="9676" y="4720"/>
                    <a:pt x="9653" y="4765"/>
                  </a:cubicBezTo>
                  <a:cubicBezTo>
                    <a:pt x="9540" y="4934"/>
                    <a:pt x="9518" y="5137"/>
                    <a:pt x="9529" y="5330"/>
                  </a:cubicBezTo>
                  <a:cubicBezTo>
                    <a:pt x="9540" y="5408"/>
                    <a:pt x="9540" y="5488"/>
                    <a:pt x="9551" y="5566"/>
                  </a:cubicBezTo>
                  <a:cubicBezTo>
                    <a:pt x="9574" y="5646"/>
                    <a:pt x="9586" y="5736"/>
                    <a:pt x="9596" y="5815"/>
                  </a:cubicBezTo>
                  <a:cubicBezTo>
                    <a:pt x="9619" y="5894"/>
                    <a:pt x="9631" y="5962"/>
                    <a:pt x="9642" y="6040"/>
                  </a:cubicBezTo>
                  <a:cubicBezTo>
                    <a:pt x="9653" y="6199"/>
                    <a:pt x="9676" y="6357"/>
                    <a:pt x="9687" y="6526"/>
                  </a:cubicBezTo>
                  <a:cubicBezTo>
                    <a:pt x="9687" y="6560"/>
                    <a:pt x="9698" y="6605"/>
                    <a:pt x="9698" y="6639"/>
                  </a:cubicBezTo>
                  <a:lnTo>
                    <a:pt x="9698" y="6763"/>
                  </a:lnTo>
                  <a:cubicBezTo>
                    <a:pt x="9687" y="6797"/>
                    <a:pt x="9687" y="6820"/>
                    <a:pt x="9687" y="6853"/>
                  </a:cubicBezTo>
                  <a:cubicBezTo>
                    <a:pt x="9676" y="6865"/>
                    <a:pt x="9676" y="6888"/>
                    <a:pt x="9676" y="6899"/>
                  </a:cubicBezTo>
                  <a:cubicBezTo>
                    <a:pt x="9664" y="6910"/>
                    <a:pt x="9664" y="6921"/>
                    <a:pt x="9676" y="6933"/>
                  </a:cubicBezTo>
                  <a:cubicBezTo>
                    <a:pt x="9676" y="6955"/>
                    <a:pt x="9664" y="6978"/>
                    <a:pt x="9664" y="7011"/>
                  </a:cubicBezTo>
                  <a:cubicBezTo>
                    <a:pt x="9642" y="7091"/>
                    <a:pt x="9631" y="7169"/>
                    <a:pt x="9619" y="7260"/>
                  </a:cubicBezTo>
                  <a:cubicBezTo>
                    <a:pt x="9608" y="7317"/>
                    <a:pt x="9596" y="7384"/>
                    <a:pt x="9574" y="7440"/>
                  </a:cubicBezTo>
                  <a:cubicBezTo>
                    <a:pt x="9563" y="7508"/>
                    <a:pt x="9551" y="7565"/>
                    <a:pt x="9529" y="7633"/>
                  </a:cubicBezTo>
                  <a:cubicBezTo>
                    <a:pt x="9518" y="7701"/>
                    <a:pt x="9495" y="7768"/>
                    <a:pt x="9484" y="7824"/>
                  </a:cubicBezTo>
                  <a:cubicBezTo>
                    <a:pt x="9473" y="7869"/>
                    <a:pt x="9450" y="7915"/>
                    <a:pt x="9438" y="7960"/>
                  </a:cubicBezTo>
                  <a:cubicBezTo>
                    <a:pt x="9438" y="7982"/>
                    <a:pt x="9428" y="8005"/>
                    <a:pt x="9416" y="8027"/>
                  </a:cubicBezTo>
                  <a:cubicBezTo>
                    <a:pt x="9393" y="8107"/>
                    <a:pt x="9371" y="8186"/>
                    <a:pt x="9337" y="8276"/>
                  </a:cubicBezTo>
                  <a:lnTo>
                    <a:pt x="9337" y="8265"/>
                  </a:lnTo>
                  <a:cubicBezTo>
                    <a:pt x="9315" y="8333"/>
                    <a:pt x="9280" y="8411"/>
                    <a:pt x="9258" y="8479"/>
                  </a:cubicBezTo>
                  <a:cubicBezTo>
                    <a:pt x="9247" y="8513"/>
                    <a:pt x="9224" y="8536"/>
                    <a:pt x="9213" y="8569"/>
                  </a:cubicBezTo>
                  <a:cubicBezTo>
                    <a:pt x="9202" y="8604"/>
                    <a:pt x="9190" y="8626"/>
                    <a:pt x="9167" y="8660"/>
                  </a:cubicBezTo>
                  <a:cubicBezTo>
                    <a:pt x="9134" y="8739"/>
                    <a:pt x="9100" y="8818"/>
                    <a:pt x="9055" y="8886"/>
                  </a:cubicBezTo>
                  <a:cubicBezTo>
                    <a:pt x="9032" y="8908"/>
                    <a:pt x="9009" y="8920"/>
                    <a:pt x="8987" y="8942"/>
                  </a:cubicBezTo>
                  <a:cubicBezTo>
                    <a:pt x="8919" y="8988"/>
                    <a:pt x="8851" y="9044"/>
                    <a:pt x="8795" y="9100"/>
                  </a:cubicBezTo>
                  <a:cubicBezTo>
                    <a:pt x="8705" y="9168"/>
                    <a:pt x="8603" y="9247"/>
                    <a:pt x="8524" y="9315"/>
                  </a:cubicBezTo>
                  <a:cubicBezTo>
                    <a:pt x="8434" y="9394"/>
                    <a:pt x="8355" y="9484"/>
                    <a:pt x="8276" y="9563"/>
                  </a:cubicBezTo>
                  <a:cubicBezTo>
                    <a:pt x="8208" y="9642"/>
                    <a:pt x="8140" y="9721"/>
                    <a:pt x="8084" y="9811"/>
                  </a:cubicBezTo>
                  <a:lnTo>
                    <a:pt x="8095" y="9800"/>
                  </a:lnTo>
                  <a:lnTo>
                    <a:pt x="8095" y="9800"/>
                  </a:lnTo>
                  <a:cubicBezTo>
                    <a:pt x="8050" y="9868"/>
                    <a:pt x="8005" y="9924"/>
                    <a:pt x="7971" y="9992"/>
                  </a:cubicBezTo>
                  <a:lnTo>
                    <a:pt x="7971" y="9981"/>
                  </a:lnTo>
                  <a:cubicBezTo>
                    <a:pt x="7971" y="9992"/>
                    <a:pt x="7960" y="9992"/>
                    <a:pt x="7960" y="9992"/>
                  </a:cubicBezTo>
                  <a:cubicBezTo>
                    <a:pt x="7960" y="10004"/>
                    <a:pt x="7948" y="10014"/>
                    <a:pt x="7948" y="10026"/>
                  </a:cubicBezTo>
                  <a:cubicBezTo>
                    <a:pt x="7937" y="10049"/>
                    <a:pt x="7915" y="10071"/>
                    <a:pt x="7903" y="10094"/>
                  </a:cubicBezTo>
                  <a:cubicBezTo>
                    <a:pt x="7892" y="10127"/>
                    <a:pt x="7870" y="10150"/>
                    <a:pt x="7847" y="10184"/>
                  </a:cubicBezTo>
                  <a:cubicBezTo>
                    <a:pt x="7824" y="10229"/>
                    <a:pt x="7802" y="10275"/>
                    <a:pt x="7790" y="10308"/>
                  </a:cubicBezTo>
                  <a:cubicBezTo>
                    <a:pt x="7767" y="10342"/>
                    <a:pt x="7757" y="10365"/>
                    <a:pt x="7745" y="10388"/>
                  </a:cubicBezTo>
                  <a:cubicBezTo>
                    <a:pt x="7711" y="10455"/>
                    <a:pt x="7677" y="10534"/>
                    <a:pt x="7655" y="10602"/>
                  </a:cubicBezTo>
                  <a:cubicBezTo>
                    <a:pt x="7632" y="10647"/>
                    <a:pt x="7621" y="10704"/>
                    <a:pt x="7599" y="10749"/>
                  </a:cubicBezTo>
                  <a:cubicBezTo>
                    <a:pt x="7587" y="10782"/>
                    <a:pt x="7576" y="10805"/>
                    <a:pt x="7564" y="10839"/>
                  </a:cubicBezTo>
                  <a:lnTo>
                    <a:pt x="7564" y="10850"/>
                  </a:lnTo>
                  <a:cubicBezTo>
                    <a:pt x="7553" y="10850"/>
                    <a:pt x="7553" y="10862"/>
                    <a:pt x="7553" y="10862"/>
                  </a:cubicBezTo>
                  <a:lnTo>
                    <a:pt x="7553" y="10873"/>
                  </a:lnTo>
                  <a:cubicBezTo>
                    <a:pt x="7553" y="10873"/>
                    <a:pt x="7553" y="10884"/>
                    <a:pt x="7542" y="10884"/>
                  </a:cubicBezTo>
                  <a:lnTo>
                    <a:pt x="7553" y="10884"/>
                  </a:lnTo>
                  <a:cubicBezTo>
                    <a:pt x="7542" y="10884"/>
                    <a:pt x="7542" y="10884"/>
                    <a:pt x="7542" y="10895"/>
                  </a:cubicBezTo>
                  <a:cubicBezTo>
                    <a:pt x="7542" y="10907"/>
                    <a:pt x="7542" y="10918"/>
                    <a:pt x="7531" y="10918"/>
                  </a:cubicBezTo>
                  <a:cubicBezTo>
                    <a:pt x="7531" y="10929"/>
                    <a:pt x="7531" y="10940"/>
                    <a:pt x="7519" y="10952"/>
                  </a:cubicBezTo>
                  <a:cubicBezTo>
                    <a:pt x="7519" y="10963"/>
                    <a:pt x="7519" y="10975"/>
                    <a:pt x="7508" y="10985"/>
                  </a:cubicBezTo>
                  <a:lnTo>
                    <a:pt x="7508" y="10997"/>
                  </a:lnTo>
                  <a:lnTo>
                    <a:pt x="7508" y="11008"/>
                  </a:lnTo>
                  <a:lnTo>
                    <a:pt x="7497" y="11020"/>
                  </a:lnTo>
                  <a:lnTo>
                    <a:pt x="7497" y="11008"/>
                  </a:lnTo>
                  <a:cubicBezTo>
                    <a:pt x="7497" y="11031"/>
                    <a:pt x="7486" y="11053"/>
                    <a:pt x="7486" y="11065"/>
                  </a:cubicBezTo>
                  <a:cubicBezTo>
                    <a:pt x="7474" y="11076"/>
                    <a:pt x="7474" y="11087"/>
                    <a:pt x="7474" y="11098"/>
                  </a:cubicBezTo>
                  <a:lnTo>
                    <a:pt x="7474" y="11110"/>
                  </a:lnTo>
                  <a:lnTo>
                    <a:pt x="7463" y="11110"/>
                  </a:lnTo>
                  <a:lnTo>
                    <a:pt x="7463" y="11121"/>
                  </a:lnTo>
                  <a:lnTo>
                    <a:pt x="7463" y="11133"/>
                  </a:lnTo>
                  <a:cubicBezTo>
                    <a:pt x="7451" y="11166"/>
                    <a:pt x="7441" y="11200"/>
                    <a:pt x="7429" y="11246"/>
                  </a:cubicBezTo>
                  <a:cubicBezTo>
                    <a:pt x="7406" y="11302"/>
                    <a:pt x="7384" y="11369"/>
                    <a:pt x="7361" y="11437"/>
                  </a:cubicBezTo>
                  <a:cubicBezTo>
                    <a:pt x="7338" y="11505"/>
                    <a:pt x="7328" y="11572"/>
                    <a:pt x="7305" y="11652"/>
                  </a:cubicBezTo>
                  <a:cubicBezTo>
                    <a:pt x="7282" y="11720"/>
                    <a:pt x="7271" y="11787"/>
                    <a:pt x="7248" y="11855"/>
                  </a:cubicBezTo>
                  <a:cubicBezTo>
                    <a:pt x="7237" y="11911"/>
                    <a:pt x="7226" y="11968"/>
                    <a:pt x="7203" y="12036"/>
                  </a:cubicBezTo>
                  <a:lnTo>
                    <a:pt x="7203" y="12047"/>
                  </a:lnTo>
                  <a:cubicBezTo>
                    <a:pt x="7180" y="11539"/>
                    <a:pt x="7147" y="11020"/>
                    <a:pt x="7124" y="10500"/>
                  </a:cubicBezTo>
                  <a:cubicBezTo>
                    <a:pt x="7090" y="10014"/>
                    <a:pt x="7057" y="9518"/>
                    <a:pt x="7022" y="9033"/>
                  </a:cubicBezTo>
                  <a:cubicBezTo>
                    <a:pt x="7022" y="9021"/>
                    <a:pt x="7034" y="8998"/>
                    <a:pt x="7034" y="8988"/>
                  </a:cubicBezTo>
                  <a:cubicBezTo>
                    <a:pt x="7034" y="8908"/>
                    <a:pt x="7045" y="8830"/>
                    <a:pt x="7057" y="8750"/>
                  </a:cubicBezTo>
                  <a:cubicBezTo>
                    <a:pt x="7068" y="8649"/>
                    <a:pt x="7090" y="8559"/>
                    <a:pt x="7102" y="8468"/>
                  </a:cubicBezTo>
                  <a:cubicBezTo>
                    <a:pt x="7113" y="8423"/>
                    <a:pt x="7124" y="8366"/>
                    <a:pt x="7135" y="8321"/>
                  </a:cubicBezTo>
                  <a:cubicBezTo>
                    <a:pt x="7147" y="8265"/>
                    <a:pt x="7158" y="8220"/>
                    <a:pt x="7170" y="8175"/>
                  </a:cubicBezTo>
                  <a:cubicBezTo>
                    <a:pt x="7180" y="8130"/>
                    <a:pt x="7192" y="8073"/>
                    <a:pt x="7215" y="8027"/>
                  </a:cubicBezTo>
                  <a:cubicBezTo>
                    <a:pt x="7226" y="7971"/>
                    <a:pt x="7237" y="7915"/>
                    <a:pt x="7260" y="7869"/>
                  </a:cubicBezTo>
                  <a:cubicBezTo>
                    <a:pt x="7293" y="7757"/>
                    <a:pt x="7338" y="7655"/>
                    <a:pt x="7384" y="7565"/>
                  </a:cubicBezTo>
                  <a:lnTo>
                    <a:pt x="7519" y="7328"/>
                  </a:lnTo>
                  <a:lnTo>
                    <a:pt x="7621" y="7159"/>
                  </a:lnTo>
                  <a:cubicBezTo>
                    <a:pt x="7689" y="7046"/>
                    <a:pt x="7757" y="6944"/>
                    <a:pt x="7824" y="6843"/>
                  </a:cubicBezTo>
                  <a:cubicBezTo>
                    <a:pt x="7870" y="6763"/>
                    <a:pt x="7926" y="6684"/>
                    <a:pt x="7971" y="6605"/>
                  </a:cubicBezTo>
                  <a:cubicBezTo>
                    <a:pt x="8005" y="6549"/>
                    <a:pt x="8038" y="6481"/>
                    <a:pt x="8073" y="6424"/>
                  </a:cubicBezTo>
                  <a:cubicBezTo>
                    <a:pt x="8092" y="6432"/>
                    <a:pt x="8111" y="6436"/>
                    <a:pt x="8129" y="6436"/>
                  </a:cubicBezTo>
                  <a:cubicBezTo>
                    <a:pt x="8164" y="6436"/>
                    <a:pt x="8197" y="6421"/>
                    <a:pt x="8219" y="6391"/>
                  </a:cubicBezTo>
                  <a:cubicBezTo>
                    <a:pt x="8299" y="6289"/>
                    <a:pt x="8366" y="6188"/>
                    <a:pt x="8445" y="6075"/>
                  </a:cubicBezTo>
                  <a:cubicBezTo>
                    <a:pt x="8479" y="6018"/>
                    <a:pt x="8524" y="5962"/>
                    <a:pt x="8558" y="5905"/>
                  </a:cubicBezTo>
                  <a:cubicBezTo>
                    <a:pt x="8603" y="5849"/>
                    <a:pt x="8648" y="5781"/>
                    <a:pt x="8682" y="5714"/>
                  </a:cubicBezTo>
                  <a:cubicBezTo>
                    <a:pt x="8738" y="5601"/>
                    <a:pt x="8795" y="5476"/>
                    <a:pt x="8806" y="5341"/>
                  </a:cubicBezTo>
                  <a:cubicBezTo>
                    <a:pt x="8829" y="5217"/>
                    <a:pt x="8818" y="5092"/>
                    <a:pt x="8761" y="4979"/>
                  </a:cubicBezTo>
                  <a:cubicBezTo>
                    <a:pt x="8738" y="4923"/>
                    <a:pt x="8705" y="4866"/>
                    <a:pt x="8648" y="4833"/>
                  </a:cubicBezTo>
                  <a:cubicBezTo>
                    <a:pt x="8603" y="4799"/>
                    <a:pt x="8547" y="4765"/>
                    <a:pt x="8490" y="4765"/>
                  </a:cubicBezTo>
                  <a:cubicBezTo>
                    <a:pt x="8434" y="4765"/>
                    <a:pt x="8377" y="4788"/>
                    <a:pt x="8321" y="4821"/>
                  </a:cubicBezTo>
                  <a:cubicBezTo>
                    <a:pt x="8299" y="4844"/>
                    <a:pt x="8276" y="4866"/>
                    <a:pt x="8242" y="4889"/>
                  </a:cubicBezTo>
                  <a:cubicBezTo>
                    <a:pt x="8196" y="4934"/>
                    <a:pt x="8140" y="4991"/>
                    <a:pt x="8095" y="5047"/>
                  </a:cubicBezTo>
                  <a:cubicBezTo>
                    <a:pt x="8016" y="5137"/>
                    <a:pt x="7948" y="5250"/>
                    <a:pt x="7915" y="5375"/>
                  </a:cubicBezTo>
                  <a:cubicBezTo>
                    <a:pt x="7892" y="5488"/>
                    <a:pt x="7880" y="5623"/>
                    <a:pt x="7926" y="5736"/>
                  </a:cubicBezTo>
                  <a:cubicBezTo>
                    <a:pt x="7948" y="5792"/>
                    <a:pt x="7982" y="5849"/>
                    <a:pt x="8028" y="5905"/>
                  </a:cubicBezTo>
                  <a:cubicBezTo>
                    <a:pt x="8038" y="5928"/>
                    <a:pt x="8061" y="5950"/>
                    <a:pt x="8084" y="5973"/>
                  </a:cubicBezTo>
                  <a:cubicBezTo>
                    <a:pt x="8084" y="5984"/>
                    <a:pt x="8073" y="6007"/>
                    <a:pt x="8073" y="6030"/>
                  </a:cubicBezTo>
                  <a:cubicBezTo>
                    <a:pt x="8050" y="6097"/>
                    <a:pt x="8016" y="6165"/>
                    <a:pt x="7993" y="6233"/>
                  </a:cubicBezTo>
                  <a:lnTo>
                    <a:pt x="7892" y="6436"/>
                  </a:lnTo>
                  <a:cubicBezTo>
                    <a:pt x="7779" y="6673"/>
                    <a:pt x="7644" y="6910"/>
                    <a:pt x="7508" y="7136"/>
                  </a:cubicBezTo>
                  <a:cubicBezTo>
                    <a:pt x="7463" y="7226"/>
                    <a:pt x="7406" y="7305"/>
                    <a:pt x="7361" y="7395"/>
                  </a:cubicBezTo>
                  <a:cubicBezTo>
                    <a:pt x="7328" y="7463"/>
                    <a:pt x="7293" y="7520"/>
                    <a:pt x="7271" y="7588"/>
                  </a:cubicBezTo>
                  <a:cubicBezTo>
                    <a:pt x="7237" y="7644"/>
                    <a:pt x="7215" y="7711"/>
                    <a:pt x="7192" y="7768"/>
                  </a:cubicBezTo>
                  <a:cubicBezTo>
                    <a:pt x="7180" y="7813"/>
                    <a:pt x="7170" y="7847"/>
                    <a:pt x="7158" y="7881"/>
                  </a:cubicBezTo>
                  <a:cubicBezTo>
                    <a:pt x="7147" y="7937"/>
                    <a:pt x="7124" y="7994"/>
                    <a:pt x="7113" y="8039"/>
                  </a:cubicBezTo>
                  <a:cubicBezTo>
                    <a:pt x="7102" y="8084"/>
                    <a:pt x="7090" y="8118"/>
                    <a:pt x="7079" y="8152"/>
                  </a:cubicBezTo>
                  <a:cubicBezTo>
                    <a:pt x="7057" y="8253"/>
                    <a:pt x="7034" y="8344"/>
                    <a:pt x="7012" y="8446"/>
                  </a:cubicBezTo>
                  <a:cubicBezTo>
                    <a:pt x="7012" y="8479"/>
                    <a:pt x="7000" y="8524"/>
                    <a:pt x="7000" y="8559"/>
                  </a:cubicBezTo>
                  <a:lnTo>
                    <a:pt x="7000" y="8569"/>
                  </a:lnTo>
                  <a:cubicBezTo>
                    <a:pt x="6977" y="8355"/>
                    <a:pt x="6966" y="8140"/>
                    <a:pt x="6955" y="7926"/>
                  </a:cubicBezTo>
                  <a:cubicBezTo>
                    <a:pt x="6921" y="7520"/>
                    <a:pt x="6899" y="7113"/>
                    <a:pt x="6864" y="6707"/>
                  </a:cubicBezTo>
                  <a:cubicBezTo>
                    <a:pt x="6831" y="6311"/>
                    <a:pt x="6797" y="5905"/>
                    <a:pt x="6763" y="5510"/>
                  </a:cubicBezTo>
                  <a:cubicBezTo>
                    <a:pt x="6751" y="5420"/>
                    <a:pt x="6741" y="5341"/>
                    <a:pt x="6729" y="5250"/>
                  </a:cubicBezTo>
                  <a:lnTo>
                    <a:pt x="6695" y="4979"/>
                  </a:lnTo>
                  <a:cubicBezTo>
                    <a:pt x="6673" y="4776"/>
                    <a:pt x="6639" y="4585"/>
                    <a:pt x="6605" y="4381"/>
                  </a:cubicBezTo>
                  <a:cubicBezTo>
                    <a:pt x="6571" y="4166"/>
                    <a:pt x="6537" y="3952"/>
                    <a:pt x="6480" y="3737"/>
                  </a:cubicBezTo>
                  <a:cubicBezTo>
                    <a:pt x="6492" y="3727"/>
                    <a:pt x="6492" y="3715"/>
                    <a:pt x="6492" y="3692"/>
                  </a:cubicBezTo>
                  <a:cubicBezTo>
                    <a:pt x="6480" y="3692"/>
                    <a:pt x="6480" y="3681"/>
                    <a:pt x="6480" y="3681"/>
                  </a:cubicBezTo>
                  <a:cubicBezTo>
                    <a:pt x="6470" y="3670"/>
                    <a:pt x="6470" y="3647"/>
                    <a:pt x="6458" y="3636"/>
                  </a:cubicBezTo>
                  <a:cubicBezTo>
                    <a:pt x="6458" y="3591"/>
                    <a:pt x="6458" y="3557"/>
                    <a:pt x="6447" y="3512"/>
                  </a:cubicBezTo>
                  <a:lnTo>
                    <a:pt x="6447" y="3207"/>
                  </a:lnTo>
                  <a:cubicBezTo>
                    <a:pt x="6458" y="3173"/>
                    <a:pt x="6458" y="3139"/>
                    <a:pt x="6470" y="3105"/>
                  </a:cubicBezTo>
                  <a:cubicBezTo>
                    <a:pt x="6470" y="3072"/>
                    <a:pt x="6470" y="3037"/>
                    <a:pt x="6480" y="3004"/>
                  </a:cubicBezTo>
                  <a:cubicBezTo>
                    <a:pt x="6515" y="2846"/>
                    <a:pt x="6560" y="2688"/>
                    <a:pt x="6605" y="2530"/>
                  </a:cubicBezTo>
                  <a:cubicBezTo>
                    <a:pt x="6628" y="2450"/>
                    <a:pt x="6650" y="2360"/>
                    <a:pt x="6673" y="2281"/>
                  </a:cubicBezTo>
                  <a:cubicBezTo>
                    <a:pt x="6695" y="2202"/>
                    <a:pt x="6718" y="2112"/>
                    <a:pt x="6751" y="2033"/>
                  </a:cubicBezTo>
                  <a:lnTo>
                    <a:pt x="6751" y="2033"/>
                  </a:lnTo>
                  <a:lnTo>
                    <a:pt x="6741" y="2044"/>
                  </a:lnTo>
                  <a:cubicBezTo>
                    <a:pt x="6762" y="1990"/>
                    <a:pt x="6784" y="1925"/>
                    <a:pt x="6806" y="1860"/>
                  </a:cubicBezTo>
                  <a:lnTo>
                    <a:pt x="6806" y="1860"/>
                  </a:lnTo>
                  <a:cubicBezTo>
                    <a:pt x="6805" y="1861"/>
                    <a:pt x="6804" y="1862"/>
                    <a:pt x="6803" y="1863"/>
                  </a:cubicBezTo>
                  <a:lnTo>
                    <a:pt x="6803" y="1863"/>
                  </a:lnTo>
                  <a:cubicBezTo>
                    <a:pt x="6812" y="1845"/>
                    <a:pt x="6819" y="1826"/>
                    <a:pt x="6819" y="1807"/>
                  </a:cubicBezTo>
                  <a:cubicBezTo>
                    <a:pt x="6864" y="1683"/>
                    <a:pt x="6899" y="1559"/>
                    <a:pt x="6932" y="1423"/>
                  </a:cubicBezTo>
                  <a:cubicBezTo>
                    <a:pt x="6944" y="1356"/>
                    <a:pt x="6955" y="1276"/>
                    <a:pt x="6955" y="1208"/>
                  </a:cubicBezTo>
                  <a:lnTo>
                    <a:pt x="6955" y="1118"/>
                  </a:lnTo>
                  <a:cubicBezTo>
                    <a:pt x="6955" y="1062"/>
                    <a:pt x="6944" y="1005"/>
                    <a:pt x="6932" y="949"/>
                  </a:cubicBezTo>
                  <a:cubicBezTo>
                    <a:pt x="6921" y="836"/>
                    <a:pt x="6887" y="734"/>
                    <a:pt x="6842" y="633"/>
                  </a:cubicBezTo>
                  <a:lnTo>
                    <a:pt x="6808" y="531"/>
                  </a:lnTo>
                  <a:cubicBezTo>
                    <a:pt x="6786" y="475"/>
                    <a:pt x="6751" y="418"/>
                    <a:pt x="6718" y="362"/>
                  </a:cubicBezTo>
                  <a:cubicBezTo>
                    <a:pt x="6695" y="340"/>
                    <a:pt x="6684" y="317"/>
                    <a:pt x="6661" y="283"/>
                  </a:cubicBezTo>
                  <a:cubicBezTo>
                    <a:pt x="6628" y="260"/>
                    <a:pt x="6605" y="238"/>
                    <a:pt x="6571" y="204"/>
                  </a:cubicBezTo>
                  <a:cubicBezTo>
                    <a:pt x="6526" y="182"/>
                    <a:pt x="6480" y="147"/>
                    <a:pt x="6435" y="114"/>
                  </a:cubicBezTo>
                  <a:cubicBezTo>
                    <a:pt x="6357" y="69"/>
                    <a:pt x="6255" y="34"/>
                    <a:pt x="6164" y="23"/>
                  </a:cubicBezTo>
                  <a:cubicBezTo>
                    <a:pt x="6131" y="12"/>
                    <a:pt x="6086" y="1"/>
                    <a:pt x="6051" y="1"/>
                  </a:cubicBez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0" name="Google Shape;1840;p47"/>
            <p:cNvSpPr/>
            <p:nvPr/>
          </p:nvSpPr>
          <p:spPr>
            <a:xfrm>
              <a:off x="4079950" y="4585051"/>
              <a:ext cx="47" cy="570"/>
            </a:xfrm>
            <a:custGeom>
              <a:avLst/>
              <a:gdLst/>
              <a:ahLst/>
              <a:cxnLst/>
              <a:rect l="l" t="t" r="r" b="b"/>
              <a:pathLst>
                <a:path w="1" h="12" extrusionOk="0">
                  <a:moveTo>
                    <a:pt x="0" y="12"/>
                  </a:moveTo>
                  <a:lnTo>
                    <a:pt x="0" y="12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1" name="Google Shape;1841;p47"/>
            <p:cNvSpPr/>
            <p:nvPr/>
          </p:nvSpPr>
          <p:spPr>
            <a:xfrm>
              <a:off x="4044021" y="5175023"/>
              <a:ext cx="570" cy="47"/>
            </a:xfrm>
            <a:custGeom>
              <a:avLst/>
              <a:gdLst/>
              <a:ahLst/>
              <a:cxnLst/>
              <a:rect l="l" t="t" r="r" b="b"/>
              <a:pathLst>
                <a:path w="12" h="1" extrusionOk="0">
                  <a:moveTo>
                    <a:pt x="0" y="0"/>
                  </a:moveTo>
                  <a:lnTo>
                    <a:pt x="0" y="0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2" name="Google Shape;1842;p47"/>
            <p:cNvSpPr/>
            <p:nvPr/>
          </p:nvSpPr>
          <p:spPr>
            <a:xfrm>
              <a:off x="4142602" y="5105916"/>
              <a:ext cx="47" cy="570"/>
            </a:xfrm>
            <a:custGeom>
              <a:avLst/>
              <a:gdLst/>
              <a:ahLst/>
              <a:cxnLst/>
              <a:rect l="l" t="t" r="r" b="b"/>
              <a:pathLst>
                <a:path w="1" h="12" extrusionOk="0">
                  <a:moveTo>
                    <a:pt x="0" y="1"/>
                  </a:moveTo>
                  <a:lnTo>
                    <a:pt x="0" y="11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3" name="Google Shape;1843;p47"/>
            <p:cNvSpPr/>
            <p:nvPr/>
          </p:nvSpPr>
          <p:spPr>
            <a:xfrm>
              <a:off x="4143694" y="5101075"/>
              <a:ext cx="47" cy="47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4" name="Google Shape;1844;p47"/>
            <p:cNvSpPr/>
            <p:nvPr/>
          </p:nvSpPr>
          <p:spPr>
            <a:xfrm>
              <a:off x="4118491" y="5176115"/>
              <a:ext cx="47" cy="570"/>
            </a:xfrm>
            <a:custGeom>
              <a:avLst/>
              <a:gdLst/>
              <a:ahLst/>
              <a:cxnLst/>
              <a:rect l="l" t="t" r="r" b="b"/>
              <a:pathLst>
                <a:path w="1" h="12" extrusionOk="0">
                  <a:moveTo>
                    <a:pt x="1" y="12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5" name="Google Shape;1845;p47"/>
            <p:cNvSpPr/>
            <p:nvPr/>
          </p:nvSpPr>
          <p:spPr>
            <a:xfrm>
              <a:off x="4105628" y="4334302"/>
              <a:ext cx="570" cy="1092"/>
            </a:xfrm>
            <a:custGeom>
              <a:avLst/>
              <a:gdLst/>
              <a:ahLst/>
              <a:cxnLst/>
              <a:rect l="l" t="t" r="r" b="b"/>
              <a:pathLst>
                <a:path w="12" h="23" extrusionOk="0">
                  <a:moveTo>
                    <a:pt x="1" y="0"/>
                  </a:moveTo>
                  <a:lnTo>
                    <a:pt x="1" y="11"/>
                  </a:lnTo>
                  <a:cubicBezTo>
                    <a:pt x="1" y="11"/>
                    <a:pt x="1" y="11"/>
                    <a:pt x="2" y="11"/>
                  </a:cubicBezTo>
                  <a:lnTo>
                    <a:pt x="2" y="11"/>
                  </a:lnTo>
                  <a:cubicBezTo>
                    <a:pt x="1" y="8"/>
                    <a:pt x="1" y="6"/>
                    <a:pt x="1" y="0"/>
                  </a:cubicBezTo>
                  <a:close/>
                  <a:moveTo>
                    <a:pt x="2" y="11"/>
                  </a:moveTo>
                  <a:cubicBezTo>
                    <a:pt x="4" y="14"/>
                    <a:pt x="6" y="17"/>
                    <a:pt x="12" y="23"/>
                  </a:cubicBezTo>
                  <a:cubicBezTo>
                    <a:pt x="12" y="14"/>
                    <a:pt x="5" y="12"/>
                    <a:pt x="2" y="11"/>
                  </a:cubicBez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6" name="Google Shape;1846;p47"/>
            <p:cNvSpPr/>
            <p:nvPr/>
          </p:nvSpPr>
          <p:spPr>
            <a:xfrm>
              <a:off x="4350493" y="4086162"/>
              <a:ext cx="47" cy="47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7" name="Google Shape;1847;p47"/>
            <p:cNvSpPr/>
            <p:nvPr/>
          </p:nvSpPr>
          <p:spPr>
            <a:xfrm>
              <a:off x="4428238" y="4160680"/>
              <a:ext cx="1092" cy="570"/>
            </a:xfrm>
            <a:custGeom>
              <a:avLst/>
              <a:gdLst/>
              <a:ahLst/>
              <a:cxnLst/>
              <a:rect l="l" t="t" r="r" b="b"/>
              <a:pathLst>
                <a:path w="23" h="12" extrusionOk="0">
                  <a:moveTo>
                    <a:pt x="0" y="0"/>
                  </a:moveTo>
                  <a:cubicBezTo>
                    <a:pt x="11" y="0"/>
                    <a:pt x="11" y="0"/>
                    <a:pt x="23" y="11"/>
                  </a:cubicBezTo>
                  <a:cubicBezTo>
                    <a:pt x="23" y="0"/>
                    <a:pt x="11" y="0"/>
                    <a:pt x="11" y="0"/>
                  </a:cubicBez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8" name="Google Shape;1848;p47"/>
            <p:cNvSpPr/>
            <p:nvPr/>
          </p:nvSpPr>
          <p:spPr>
            <a:xfrm>
              <a:off x="4146874" y="4297280"/>
              <a:ext cx="47" cy="617"/>
            </a:xfrm>
            <a:custGeom>
              <a:avLst/>
              <a:gdLst/>
              <a:ahLst/>
              <a:cxnLst/>
              <a:rect l="l" t="t" r="r" b="b"/>
              <a:pathLst>
                <a:path w="1" h="13" extrusionOk="0">
                  <a:moveTo>
                    <a:pt x="1" y="1"/>
                  </a:moveTo>
                  <a:lnTo>
                    <a:pt x="1" y="13"/>
                  </a:lnTo>
                  <a:lnTo>
                    <a:pt x="1" y="13"/>
                  </a:ln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9" name="Google Shape;1849;p47"/>
            <p:cNvSpPr/>
            <p:nvPr/>
          </p:nvSpPr>
          <p:spPr>
            <a:xfrm>
              <a:off x="4140466" y="4297280"/>
              <a:ext cx="47" cy="47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0" name="Google Shape;1850;p47"/>
            <p:cNvSpPr/>
            <p:nvPr/>
          </p:nvSpPr>
          <p:spPr>
            <a:xfrm>
              <a:off x="4146874" y="4296236"/>
              <a:ext cx="617" cy="570"/>
            </a:xfrm>
            <a:custGeom>
              <a:avLst/>
              <a:gdLst/>
              <a:ahLst/>
              <a:cxnLst/>
              <a:rect l="l" t="t" r="r" b="b"/>
              <a:pathLst>
                <a:path w="13" h="12" extrusionOk="0">
                  <a:moveTo>
                    <a:pt x="13" y="0"/>
                  </a:moveTo>
                  <a:cubicBezTo>
                    <a:pt x="13" y="0"/>
                    <a:pt x="13" y="12"/>
                    <a:pt x="1" y="12"/>
                  </a:cubicBezTo>
                  <a:lnTo>
                    <a:pt x="13" y="12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1" name="Google Shape;1851;p47"/>
            <p:cNvSpPr/>
            <p:nvPr/>
          </p:nvSpPr>
          <p:spPr>
            <a:xfrm>
              <a:off x="4106720" y="5291309"/>
              <a:ext cx="570" cy="570"/>
            </a:xfrm>
            <a:custGeom>
              <a:avLst/>
              <a:gdLst/>
              <a:ahLst/>
              <a:cxnLst/>
              <a:rect l="l" t="t" r="r" b="b"/>
              <a:pathLst>
                <a:path w="12" h="12" extrusionOk="0">
                  <a:moveTo>
                    <a:pt x="1" y="1"/>
                  </a:moveTo>
                  <a:lnTo>
                    <a:pt x="1" y="1"/>
                  </a:lnTo>
                  <a:lnTo>
                    <a:pt x="11" y="12"/>
                  </a:ln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2" name="Google Shape;1852;p47"/>
            <p:cNvSpPr/>
            <p:nvPr/>
          </p:nvSpPr>
          <p:spPr>
            <a:xfrm>
              <a:off x="4097085" y="4843348"/>
              <a:ext cx="47" cy="570"/>
            </a:xfrm>
            <a:custGeom>
              <a:avLst/>
              <a:gdLst/>
              <a:ahLst/>
              <a:cxnLst/>
              <a:rect l="l" t="t" r="r" b="b"/>
              <a:pathLst>
                <a:path w="1" h="12" extrusionOk="0">
                  <a:moveTo>
                    <a:pt x="0" y="1"/>
                  </a:moveTo>
                  <a:lnTo>
                    <a:pt x="0" y="11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3" name="Google Shape;1853;p47"/>
            <p:cNvSpPr/>
            <p:nvPr/>
          </p:nvSpPr>
          <p:spPr>
            <a:xfrm>
              <a:off x="4086880" y="4814395"/>
              <a:ext cx="47" cy="570"/>
            </a:xfrm>
            <a:custGeom>
              <a:avLst/>
              <a:gdLst/>
              <a:ahLst/>
              <a:cxnLst/>
              <a:rect l="l" t="t" r="r" b="b"/>
              <a:pathLst>
                <a:path w="1" h="12" extrusionOk="0">
                  <a:moveTo>
                    <a:pt x="0" y="1"/>
                  </a:moveTo>
                  <a:lnTo>
                    <a:pt x="0" y="12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4" name="Google Shape;1854;p47"/>
            <p:cNvSpPr/>
            <p:nvPr/>
          </p:nvSpPr>
          <p:spPr>
            <a:xfrm>
              <a:off x="4015068" y="4664885"/>
              <a:ext cx="617" cy="617"/>
            </a:xfrm>
            <a:custGeom>
              <a:avLst/>
              <a:gdLst/>
              <a:ahLst/>
              <a:cxnLst/>
              <a:rect l="l" t="t" r="r" b="b"/>
              <a:pathLst>
                <a:path w="13" h="13" extrusionOk="0">
                  <a:moveTo>
                    <a:pt x="1" y="1"/>
                  </a:moveTo>
                  <a:cubicBezTo>
                    <a:pt x="12" y="1"/>
                    <a:pt x="12" y="12"/>
                    <a:pt x="12" y="12"/>
                  </a:cubicBezTo>
                  <a:lnTo>
                    <a:pt x="12" y="1"/>
                  </a:ln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5" name="Google Shape;1855;p47"/>
            <p:cNvSpPr/>
            <p:nvPr/>
          </p:nvSpPr>
          <p:spPr>
            <a:xfrm>
              <a:off x="4047770" y="4713108"/>
              <a:ext cx="47" cy="47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6" name="Google Shape;1856;p47"/>
            <p:cNvSpPr/>
            <p:nvPr/>
          </p:nvSpPr>
          <p:spPr>
            <a:xfrm>
              <a:off x="4087924" y="4817623"/>
              <a:ext cx="47" cy="1139"/>
            </a:xfrm>
            <a:custGeom>
              <a:avLst/>
              <a:gdLst/>
              <a:ahLst/>
              <a:cxnLst/>
              <a:rect l="l" t="t" r="r" b="b"/>
              <a:pathLst>
                <a:path w="1" h="24" extrusionOk="0">
                  <a:moveTo>
                    <a:pt x="1" y="1"/>
                  </a:moveTo>
                  <a:lnTo>
                    <a:pt x="1" y="12"/>
                  </a:lnTo>
                  <a:lnTo>
                    <a:pt x="1" y="23"/>
                  </a:ln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857" name="Google Shape;1857;p47"/>
          <p:cNvSpPr txBox="1">
            <a:spLocks noGrp="1"/>
          </p:cNvSpPr>
          <p:nvPr>
            <p:ph type="title"/>
          </p:nvPr>
        </p:nvSpPr>
        <p:spPr>
          <a:xfrm>
            <a:off x="-6395" y="448334"/>
            <a:ext cx="5705709" cy="2658121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4400" dirty="0">
                <a:latin typeface="+mn-lt"/>
              </a:rPr>
              <a:t>II.</a:t>
            </a:r>
            <a:br>
              <a:rPr lang="en" sz="4400" dirty="0">
                <a:latin typeface="+mn-lt"/>
              </a:rPr>
            </a:br>
            <a:r>
              <a:rPr lang="en" sz="4400" dirty="0">
                <a:latin typeface="+mn-lt"/>
              </a:rPr>
              <a:t>BIẾN CỐ TRONG </a:t>
            </a:r>
            <a:br>
              <a:rPr lang="en" sz="4400" dirty="0">
                <a:latin typeface="+mn-lt"/>
              </a:rPr>
            </a:br>
            <a:r>
              <a:rPr lang="en" sz="4400" dirty="0">
                <a:latin typeface="+mn-lt"/>
              </a:rPr>
              <a:t>TRÒ CHƠI RÚT THẺ </a:t>
            </a:r>
            <a:endParaRPr sz="4400" dirty="0">
              <a:latin typeface="+mn-lt"/>
            </a:endParaRPr>
          </a:p>
        </p:txBody>
      </p:sp>
    </p:spTree>
  </p:cSld>
  <p:clrMapOvr>
    <a:masterClrMapping/>
  </p:clrMapOvr>
  <p:transition spd="med">
    <p:split orient="vert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EE90FE0E-A8AF-439E-8CE8-7D31B9E91CB7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26872" y="1026652"/>
            <a:ext cx="771525" cy="419100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9877D403-81D5-459A-847E-A0DBF3F1DEDF}"/>
              </a:ext>
            </a:extLst>
          </p:cNvPr>
          <p:cNvSpPr txBox="1"/>
          <p:nvPr/>
        </p:nvSpPr>
        <p:spPr>
          <a:xfrm>
            <a:off x="323433" y="1657870"/>
            <a:ext cx="4095812" cy="3266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nl-NL" sz="2000" dirty="0"/>
              <a:t>a) Những kết quả có thể xảy ra đối với số xuất hiện trên thẻ được rút ra: </a:t>
            </a:r>
            <a:r>
              <a:rPr lang="en-US" sz="2000" dirty="0"/>
              <a:t>1; 2; 3; …; 12.</a:t>
            </a:r>
          </a:p>
          <a:p>
            <a:pPr algn="just">
              <a:lnSpc>
                <a:spcPct val="150000"/>
              </a:lnSpc>
            </a:pPr>
            <a:r>
              <a:rPr lang="nl-NL" sz="2000" dirty="0"/>
              <a:t>b) </a:t>
            </a:r>
            <a:r>
              <a:rPr lang="en-US" sz="2000" dirty="0" err="1"/>
              <a:t>Tập</a:t>
            </a:r>
            <a:r>
              <a:rPr lang="en-US" sz="2000" dirty="0"/>
              <a:t> </a:t>
            </a:r>
            <a:r>
              <a:rPr lang="en-US" sz="2000" dirty="0" err="1"/>
              <a:t>hợp</a:t>
            </a:r>
            <a:r>
              <a:rPr lang="en-US" sz="2000" dirty="0"/>
              <a:t> </a:t>
            </a:r>
            <a:r>
              <a:rPr lang="en-US" sz="2000" dirty="0" err="1"/>
              <a:t>các</a:t>
            </a:r>
            <a:r>
              <a:rPr lang="en-US" sz="2000" dirty="0"/>
              <a:t> </a:t>
            </a:r>
            <a:r>
              <a:rPr lang="en-US" sz="2000" dirty="0" err="1"/>
              <a:t>kết</a:t>
            </a:r>
            <a:r>
              <a:rPr lang="en-US" sz="2000" dirty="0"/>
              <a:t> </a:t>
            </a:r>
            <a:r>
              <a:rPr lang="en-US" sz="2000" dirty="0" err="1"/>
              <a:t>quả</a:t>
            </a:r>
            <a:r>
              <a:rPr lang="en-US" sz="2000" dirty="0"/>
              <a:t> </a:t>
            </a:r>
            <a:r>
              <a:rPr lang="en-US" sz="2000" dirty="0" err="1"/>
              <a:t>có</a:t>
            </a:r>
            <a:r>
              <a:rPr lang="en-US" sz="2000" dirty="0"/>
              <a:t> </a:t>
            </a:r>
            <a:r>
              <a:rPr lang="en-US" sz="2000" dirty="0" err="1"/>
              <a:t>thể</a:t>
            </a:r>
            <a:r>
              <a:rPr lang="en-US" sz="2000" dirty="0"/>
              <a:t> </a:t>
            </a:r>
            <a:r>
              <a:rPr lang="en-US" sz="2000" dirty="0" err="1"/>
              <a:t>xảy</a:t>
            </a:r>
            <a:r>
              <a:rPr lang="en-US" sz="2000" dirty="0"/>
              <a:t> ra </a:t>
            </a:r>
            <a:r>
              <a:rPr lang="en-US" sz="2000" dirty="0" err="1"/>
              <a:t>đối</a:t>
            </a:r>
            <a:r>
              <a:rPr lang="en-US" sz="2000" dirty="0"/>
              <a:t> </a:t>
            </a:r>
            <a:r>
              <a:rPr lang="en-US" sz="2000" dirty="0" err="1"/>
              <a:t>với</a:t>
            </a:r>
            <a:r>
              <a:rPr lang="en-US" sz="2000" dirty="0"/>
              <a:t> </a:t>
            </a:r>
            <a:r>
              <a:rPr lang="en-US" sz="2000" dirty="0" err="1"/>
              <a:t>số</a:t>
            </a:r>
            <a:r>
              <a:rPr lang="en-US" sz="2000" dirty="0"/>
              <a:t> </a:t>
            </a:r>
            <a:r>
              <a:rPr lang="en-US" sz="2000" dirty="0" err="1"/>
              <a:t>xuất</a:t>
            </a:r>
            <a:r>
              <a:rPr lang="en-US" sz="2000" dirty="0"/>
              <a:t> </a:t>
            </a:r>
            <a:r>
              <a:rPr lang="en-US" sz="2000" dirty="0" err="1"/>
              <a:t>hiện</a:t>
            </a:r>
            <a:r>
              <a:rPr lang="en-US" sz="2000" dirty="0"/>
              <a:t> </a:t>
            </a:r>
            <a:r>
              <a:rPr lang="en-US" sz="2000" dirty="0" err="1"/>
              <a:t>trên</a:t>
            </a:r>
            <a:r>
              <a:rPr lang="en-US" sz="2000" dirty="0"/>
              <a:t> </a:t>
            </a:r>
            <a:r>
              <a:rPr lang="en-US" sz="2000" dirty="0" err="1"/>
              <a:t>thẻ</a:t>
            </a:r>
            <a:r>
              <a:rPr lang="en-US" sz="2000" dirty="0"/>
              <a:t> </a:t>
            </a:r>
            <a:r>
              <a:rPr lang="en-US" sz="2000" dirty="0" err="1"/>
              <a:t>được</a:t>
            </a:r>
            <a:r>
              <a:rPr lang="en-US" sz="2000" dirty="0"/>
              <a:t> </a:t>
            </a:r>
            <a:r>
              <a:rPr lang="en-US" sz="2000" dirty="0" err="1"/>
              <a:t>rút</a:t>
            </a:r>
            <a:r>
              <a:rPr lang="en-US" sz="2000" dirty="0"/>
              <a:t> ra: </a:t>
            </a:r>
          </a:p>
          <a:p>
            <a:pPr algn="ctr">
              <a:lnSpc>
                <a:spcPct val="150000"/>
              </a:lnSpc>
            </a:pPr>
            <a:r>
              <a:rPr lang="en-US" sz="2000" b="1" dirty="0"/>
              <a:t>C = {1; 2; 3; …; 12}.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0347783F-D28F-46BA-B875-85217931C2D0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724756" y="1026652"/>
            <a:ext cx="762000" cy="409575"/>
          </a:xfrm>
          <a:prstGeom prst="rect">
            <a:avLst/>
          </a:prstGeom>
        </p:spPr>
      </p:pic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63353D59-6F1E-4C4F-9F58-7147D4FFF316}"/>
              </a:ext>
            </a:extLst>
          </p:cNvPr>
          <p:cNvCxnSpPr/>
          <p:nvPr/>
        </p:nvCxnSpPr>
        <p:spPr>
          <a:xfrm>
            <a:off x="4572000" y="1231439"/>
            <a:ext cx="0" cy="3840480"/>
          </a:xfrm>
          <a:prstGeom prst="line">
            <a:avLst/>
          </a:prstGeom>
          <a:ln>
            <a:solidFill>
              <a:schemeClr val="accent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38E85C2D-5C00-4A04-A658-17C04CC5F18A}"/>
              </a:ext>
            </a:extLst>
          </p:cNvPr>
          <p:cNvSpPr txBox="1"/>
          <p:nvPr/>
        </p:nvSpPr>
        <p:spPr>
          <a:xfrm>
            <a:off x="4572000" y="1804465"/>
            <a:ext cx="4572000" cy="2805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000" dirty="0"/>
              <a:t>a) </a:t>
            </a:r>
            <a:r>
              <a:rPr lang="en-US" sz="2000" dirty="0" err="1"/>
              <a:t>Sự</a:t>
            </a:r>
            <a:r>
              <a:rPr lang="en-US" sz="2000" dirty="0"/>
              <a:t> </a:t>
            </a:r>
            <a:r>
              <a:rPr lang="en-US" sz="2000" dirty="0" err="1"/>
              <a:t>kiện</a:t>
            </a:r>
            <a:r>
              <a:rPr lang="en-US" sz="2000" dirty="0"/>
              <a:t> </a:t>
            </a:r>
            <a:r>
              <a:rPr lang="en-US" sz="2000" dirty="0" err="1"/>
              <a:t>nói</a:t>
            </a:r>
            <a:r>
              <a:rPr lang="en-US" sz="2000" dirty="0"/>
              <a:t> </a:t>
            </a:r>
            <a:r>
              <a:rPr lang="en-US" sz="2000" dirty="0" err="1"/>
              <a:t>trên</a:t>
            </a:r>
            <a:r>
              <a:rPr lang="en-US" sz="2000" dirty="0"/>
              <a:t> bao </a:t>
            </a:r>
            <a:r>
              <a:rPr lang="en-US" sz="2000" dirty="0" err="1"/>
              <a:t>gồm</a:t>
            </a:r>
            <a:r>
              <a:rPr lang="en-US" sz="2000" dirty="0"/>
              <a:t> 4 </a:t>
            </a:r>
            <a:r>
              <a:rPr lang="en-US" sz="2000" dirty="0" err="1"/>
              <a:t>kết</a:t>
            </a:r>
            <a:r>
              <a:rPr lang="en-US" sz="2000" dirty="0"/>
              <a:t> </a:t>
            </a:r>
            <a:r>
              <a:rPr lang="en-US" sz="2000" dirty="0" err="1"/>
              <a:t>quả</a:t>
            </a:r>
            <a:r>
              <a:rPr lang="en-US" sz="2000" dirty="0"/>
              <a:t> </a:t>
            </a:r>
            <a:r>
              <a:rPr lang="en-US" sz="2000" dirty="0" err="1"/>
              <a:t>trong</a:t>
            </a:r>
            <a:r>
              <a:rPr lang="en-US" sz="2000" dirty="0"/>
              <a:t> </a:t>
            </a:r>
            <a:r>
              <a:rPr lang="en-US" sz="2000" dirty="0" err="1"/>
              <a:t>tập</a:t>
            </a:r>
            <a:r>
              <a:rPr lang="en-US" sz="2000" dirty="0"/>
              <a:t> </a:t>
            </a:r>
            <a:r>
              <a:rPr lang="en-US" sz="2000" dirty="0" err="1"/>
              <a:t>hợp</a:t>
            </a:r>
            <a:r>
              <a:rPr lang="en-US" sz="2000" dirty="0"/>
              <a:t> C: 3; 6; 9; 12</a:t>
            </a:r>
          </a:p>
          <a:p>
            <a:pPr algn="just">
              <a:lnSpc>
                <a:spcPct val="150000"/>
              </a:lnSpc>
            </a:pPr>
            <a:r>
              <a:rPr lang="en-US" sz="2000" dirty="0"/>
              <a:t>b) </a:t>
            </a:r>
            <a:r>
              <a:rPr lang="en-US" sz="2000" dirty="0" err="1"/>
              <a:t>Tập</a:t>
            </a:r>
            <a:r>
              <a:rPr lang="en-US" sz="2000" dirty="0"/>
              <a:t> </a:t>
            </a:r>
            <a:r>
              <a:rPr lang="en-US" sz="2000" dirty="0" err="1"/>
              <a:t>hợp</a:t>
            </a:r>
            <a:r>
              <a:rPr lang="en-US" sz="2000" dirty="0"/>
              <a:t> </a:t>
            </a:r>
            <a:r>
              <a:rPr lang="en-US" sz="2000" dirty="0" err="1"/>
              <a:t>các</a:t>
            </a:r>
            <a:r>
              <a:rPr lang="en-US" sz="2000" dirty="0"/>
              <a:t> </a:t>
            </a:r>
            <a:r>
              <a:rPr lang="en-US" sz="2000" dirty="0" err="1"/>
              <a:t>kết</a:t>
            </a:r>
            <a:r>
              <a:rPr lang="en-US" sz="2000" dirty="0"/>
              <a:t> </a:t>
            </a:r>
            <a:r>
              <a:rPr lang="en-US" sz="2000" dirty="0" err="1"/>
              <a:t>quả</a:t>
            </a:r>
            <a:r>
              <a:rPr lang="en-US" sz="2000" dirty="0"/>
              <a:t> </a:t>
            </a:r>
            <a:r>
              <a:rPr lang="en-US" sz="2000" dirty="0" err="1"/>
              <a:t>có</a:t>
            </a:r>
            <a:r>
              <a:rPr lang="en-US" sz="2000" dirty="0"/>
              <a:t> </a:t>
            </a:r>
            <a:r>
              <a:rPr lang="en-US" sz="2000" dirty="0" err="1"/>
              <a:t>thể</a:t>
            </a:r>
            <a:r>
              <a:rPr lang="en-US" sz="2000" dirty="0"/>
              <a:t> </a:t>
            </a:r>
            <a:r>
              <a:rPr lang="en-US" sz="2000" dirty="0" err="1"/>
              <a:t>xảy</a:t>
            </a:r>
            <a:r>
              <a:rPr lang="en-US" sz="2000" dirty="0"/>
              <a:t> ra </a:t>
            </a:r>
            <a:r>
              <a:rPr lang="en-US" sz="2000" dirty="0" err="1"/>
              <a:t>đối</a:t>
            </a:r>
            <a:r>
              <a:rPr lang="en-US" sz="2000" dirty="0"/>
              <a:t> </a:t>
            </a:r>
            <a:r>
              <a:rPr lang="en-US" sz="2000" dirty="0" err="1"/>
              <a:t>với</a:t>
            </a:r>
            <a:r>
              <a:rPr lang="en-US" sz="2000" dirty="0"/>
              <a:t> </a:t>
            </a:r>
            <a:r>
              <a:rPr lang="en-US" sz="2000" dirty="0" err="1"/>
              <a:t>sự</a:t>
            </a:r>
            <a:r>
              <a:rPr lang="en-US" sz="2000" dirty="0"/>
              <a:t> </a:t>
            </a:r>
            <a:r>
              <a:rPr lang="en-US" sz="2000" dirty="0" err="1"/>
              <a:t>kiện</a:t>
            </a:r>
            <a:r>
              <a:rPr lang="en-US" sz="2000" dirty="0"/>
              <a:t> “</a:t>
            </a:r>
            <a:r>
              <a:rPr lang="en-US" sz="2000" dirty="0" err="1"/>
              <a:t>Số</a:t>
            </a:r>
            <a:r>
              <a:rPr lang="en-US" sz="2000" dirty="0"/>
              <a:t> </a:t>
            </a:r>
            <a:r>
              <a:rPr lang="en-US" sz="2000" dirty="0" err="1"/>
              <a:t>xuất</a:t>
            </a:r>
            <a:r>
              <a:rPr lang="en-US" sz="2000" dirty="0"/>
              <a:t> </a:t>
            </a:r>
            <a:r>
              <a:rPr lang="en-US" sz="2000" dirty="0" err="1"/>
              <a:t>hiện</a:t>
            </a:r>
            <a:r>
              <a:rPr lang="en-US" sz="2000" dirty="0"/>
              <a:t> </a:t>
            </a:r>
            <a:r>
              <a:rPr lang="en-US" sz="2000" dirty="0" err="1"/>
              <a:t>trên</a:t>
            </a:r>
            <a:r>
              <a:rPr lang="en-US" sz="2000" dirty="0"/>
              <a:t> </a:t>
            </a:r>
            <a:r>
              <a:rPr lang="en-US" sz="2000" dirty="0" err="1"/>
              <a:t>thẻ</a:t>
            </a:r>
            <a:r>
              <a:rPr lang="en-US" sz="2000" dirty="0"/>
              <a:t> </a:t>
            </a:r>
            <a:r>
              <a:rPr lang="en-US" sz="2000" dirty="0" err="1"/>
              <a:t>được</a:t>
            </a:r>
            <a:r>
              <a:rPr lang="en-US" sz="2000" dirty="0"/>
              <a:t> </a:t>
            </a:r>
            <a:r>
              <a:rPr lang="en-US" sz="2000" dirty="0" err="1"/>
              <a:t>rút</a:t>
            </a:r>
            <a:r>
              <a:rPr lang="en-US" sz="2000" dirty="0"/>
              <a:t> ra </a:t>
            </a:r>
            <a:r>
              <a:rPr lang="en-US" sz="2000" dirty="0" err="1"/>
              <a:t>là</a:t>
            </a:r>
            <a:r>
              <a:rPr lang="en-US" sz="2000" dirty="0"/>
              <a:t> </a:t>
            </a:r>
            <a:r>
              <a:rPr lang="en-US" sz="2000" dirty="0" err="1"/>
              <a:t>số</a:t>
            </a:r>
            <a:r>
              <a:rPr lang="en-US" sz="2000" dirty="0"/>
              <a:t> chia </a:t>
            </a:r>
            <a:r>
              <a:rPr lang="en-US" sz="2000" dirty="0" err="1"/>
              <a:t>hết</a:t>
            </a:r>
            <a:r>
              <a:rPr lang="en-US" sz="2000" dirty="0"/>
              <a:t> </a:t>
            </a:r>
            <a:r>
              <a:rPr lang="en-US" sz="2000" dirty="0" err="1"/>
              <a:t>cho</a:t>
            </a:r>
            <a:r>
              <a:rPr lang="en-US" sz="2000" dirty="0"/>
              <a:t> 3” </a:t>
            </a:r>
            <a:r>
              <a:rPr lang="en-US" sz="2000" dirty="0" err="1"/>
              <a:t>là</a:t>
            </a:r>
            <a:r>
              <a:rPr lang="en-US" sz="2000" dirty="0"/>
              <a:t>: </a:t>
            </a:r>
          </a:p>
          <a:p>
            <a:pPr algn="ctr">
              <a:lnSpc>
                <a:spcPct val="150000"/>
              </a:lnSpc>
            </a:pPr>
            <a:r>
              <a:rPr lang="en-US" sz="2000" b="1" dirty="0"/>
              <a:t>D = {3; 6; 9; 12}</a:t>
            </a:r>
          </a:p>
        </p:txBody>
      </p:sp>
    </p:spTree>
    <p:extLst>
      <p:ext uri="{BB962C8B-B14F-4D97-AF65-F5344CB8AC3E}">
        <p14:creationId xmlns:p14="http://schemas.microsoft.com/office/powerpoint/2010/main" val="855665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build="p"/>
      <p:bldP spid="3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08" name="Google Shape;2208;p57" title="Gráfico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 l="20818" r="20306"/>
          <a:stretch/>
        </p:blipFill>
        <p:spPr>
          <a:xfrm>
            <a:off x="224110" y="1484818"/>
            <a:ext cx="1986001" cy="2080493"/>
          </a:xfrm>
          <a:prstGeom prst="rect">
            <a:avLst/>
          </a:prstGeom>
          <a:noFill/>
          <a:ln>
            <a:noFill/>
          </a:ln>
        </p:spPr>
      </p:pic>
      <p:sp>
        <p:nvSpPr>
          <p:cNvPr id="2210" name="Google Shape;2210;p57"/>
          <p:cNvSpPr/>
          <p:nvPr/>
        </p:nvSpPr>
        <p:spPr>
          <a:xfrm rot="1542766" flipH="1">
            <a:off x="668384" y="1866507"/>
            <a:ext cx="1208242" cy="1070853"/>
          </a:xfrm>
          <a:custGeom>
            <a:avLst/>
            <a:gdLst/>
            <a:ahLst/>
            <a:cxnLst/>
            <a:rect l="l" t="t" r="r" b="b"/>
            <a:pathLst>
              <a:path w="29778" h="24619" extrusionOk="0">
                <a:moveTo>
                  <a:pt x="12026" y="0"/>
                </a:moveTo>
                <a:cubicBezTo>
                  <a:pt x="10543" y="0"/>
                  <a:pt x="9061" y="568"/>
                  <a:pt x="7966" y="1664"/>
                </a:cubicBezTo>
                <a:cubicBezTo>
                  <a:pt x="7028" y="2601"/>
                  <a:pt x="6484" y="3782"/>
                  <a:pt x="6334" y="5009"/>
                </a:cubicBezTo>
                <a:cubicBezTo>
                  <a:pt x="6079" y="7163"/>
                  <a:pt x="4968" y="9120"/>
                  <a:pt x="3370" y="10602"/>
                </a:cubicBezTo>
                <a:lnTo>
                  <a:pt x="3162" y="10810"/>
                </a:lnTo>
                <a:cubicBezTo>
                  <a:pt x="0" y="13970"/>
                  <a:pt x="0" y="19088"/>
                  <a:pt x="3162" y="22249"/>
                </a:cubicBezTo>
                <a:cubicBezTo>
                  <a:pt x="4717" y="23811"/>
                  <a:pt x="6810" y="24618"/>
                  <a:pt x="8911" y="24618"/>
                </a:cubicBezTo>
                <a:cubicBezTo>
                  <a:pt x="10407" y="24618"/>
                  <a:pt x="11908" y="24209"/>
                  <a:pt x="13222" y="23371"/>
                </a:cubicBezTo>
                <a:cubicBezTo>
                  <a:pt x="14679" y="22439"/>
                  <a:pt x="16391" y="21990"/>
                  <a:pt x="18119" y="21990"/>
                </a:cubicBezTo>
                <a:cubicBezTo>
                  <a:pt x="18300" y="21990"/>
                  <a:pt x="18482" y="21995"/>
                  <a:pt x="18663" y="22005"/>
                </a:cubicBezTo>
                <a:cubicBezTo>
                  <a:pt x="18844" y="22015"/>
                  <a:pt x="19024" y="22020"/>
                  <a:pt x="19205" y="22020"/>
                </a:cubicBezTo>
                <a:cubicBezTo>
                  <a:pt x="21773" y="22020"/>
                  <a:pt x="24344" y="21017"/>
                  <a:pt x="26258" y="18984"/>
                </a:cubicBezTo>
                <a:cubicBezTo>
                  <a:pt x="29754" y="15290"/>
                  <a:pt x="29777" y="9432"/>
                  <a:pt x="26293" y="5727"/>
                </a:cubicBezTo>
                <a:cubicBezTo>
                  <a:pt x="24545" y="3841"/>
                  <a:pt x="22229" y="2833"/>
                  <a:pt x="19867" y="2671"/>
                </a:cubicBezTo>
                <a:cubicBezTo>
                  <a:pt x="18200" y="2555"/>
                  <a:pt x="16626" y="1976"/>
                  <a:pt x="15259" y="1016"/>
                </a:cubicBezTo>
                <a:cubicBezTo>
                  <a:pt x="14296" y="333"/>
                  <a:pt x="13161" y="0"/>
                  <a:pt x="12026" y="0"/>
                </a:cubicBezTo>
                <a:close/>
              </a:path>
            </a:pathLst>
          </a:custGeom>
          <a:solidFill>
            <a:schemeClr val="dk1"/>
          </a:solidFill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11" name="Google Shape;2211;p57"/>
          <p:cNvGrpSpPr/>
          <p:nvPr/>
        </p:nvGrpSpPr>
        <p:grpSpPr>
          <a:xfrm rot="6992754" flipH="1">
            <a:off x="948078" y="2012940"/>
            <a:ext cx="344244" cy="453189"/>
            <a:chOff x="2109400" y="2670450"/>
            <a:chExt cx="113200" cy="149025"/>
          </a:xfrm>
        </p:grpSpPr>
        <p:sp>
          <p:nvSpPr>
            <p:cNvPr id="2212" name="Google Shape;2212;p57"/>
            <p:cNvSpPr/>
            <p:nvPr/>
          </p:nvSpPr>
          <p:spPr>
            <a:xfrm>
              <a:off x="2133125" y="2779700"/>
              <a:ext cx="13450" cy="9600"/>
            </a:xfrm>
            <a:custGeom>
              <a:avLst/>
              <a:gdLst/>
              <a:ahLst/>
              <a:cxnLst/>
              <a:rect l="l" t="t" r="r" b="b"/>
              <a:pathLst>
                <a:path w="538" h="384" extrusionOk="0">
                  <a:moveTo>
                    <a:pt x="258" y="0"/>
                  </a:moveTo>
                  <a:cubicBezTo>
                    <a:pt x="172" y="0"/>
                    <a:pt x="87" y="46"/>
                    <a:pt x="72" y="138"/>
                  </a:cubicBezTo>
                  <a:lnTo>
                    <a:pt x="72" y="138"/>
                  </a:lnTo>
                  <a:cubicBezTo>
                    <a:pt x="68" y="141"/>
                    <a:pt x="63" y="145"/>
                    <a:pt x="59" y="149"/>
                  </a:cubicBezTo>
                  <a:cubicBezTo>
                    <a:pt x="1" y="207"/>
                    <a:pt x="36" y="300"/>
                    <a:pt x="93" y="334"/>
                  </a:cubicBezTo>
                  <a:cubicBezTo>
                    <a:pt x="94" y="334"/>
                    <a:pt x="95" y="335"/>
                    <a:pt x="96" y="335"/>
                  </a:cubicBezTo>
                  <a:lnTo>
                    <a:pt x="96" y="335"/>
                  </a:lnTo>
                  <a:cubicBezTo>
                    <a:pt x="116" y="358"/>
                    <a:pt x="145" y="371"/>
                    <a:pt x="178" y="371"/>
                  </a:cubicBezTo>
                  <a:cubicBezTo>
                    <a:pt x="180" y="371"/>
                    <a:pt x="183" y="371"/>
                    <a:pt x="186" y="370"/>
                  </a:cubicBezTo>
                  <a:lnTo>
                    <a:pt x="186" y="370"/>
                  </a:lnTo>
                  <a:cubicBezTo>
                    <a:pt x="217" y="379"/>
                    <a:pt x="250" y="383"/>
                    <a:pt x="282" y="383"/>
                  </a:cubicBezTo>
                  <a:cubicBezTo>
                    <a:pt x="348" y="383"/>
                    <a:pt x="412" y="363"/>
                    <a:pt x="453" y="311"/>
                  </a:cubicBezTo>
                  <a:cubicBezTo>
                    <a:pt x="474" y="284"/>
                    <a:pt x="485" y="256"/>
                    <a:pt x="488" y="228"/>
                  </a:cubicBezTo>
                  <a:lnTo>
                    <a:pt x="488" y="228"/>
                  </a:lnTo>
                  <a:cubicBezTo>
                    <a:pt x="538" y="159"/>
                    <a:pt x="482" y="67"/>
                    <a:pt x="406" y="45"/>
                  </a:cubicBezTo>
                  <a:cubicBezTo>
                    <a:pt x="399" y="44"/>
                    <a:pt x="391" y="42"/>
                    <a:pt x="383" y="41"/>
                  </a:cubicBezTo>
                  <a:lnTo>
                    <a:pt x="383" y="41"/>
                  </a:lnTo>
                  <a:cubicBezTo>
                    <a:pt x="365" y="29"/>
                    <a:pt x="345" y="18"/>
                    <a:pt x="325" y="10"/>
                  </a:cubicBezTo>
                  <a:cubicBezTo>
                    <a:pt x="303" y="3"/>
                    <a:pt x="281" y="0"/>
                    <a:pt x="25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3" name="Google Shape;2213;p57"/>
            <p:cNvSpPr/>
            <p:nvPr/>
          </p:nvSpPr>
          <p:spPr>
            <a:xfrm>
              <a:off x="2126175" y="2759200"/>
              <a:ext cx="12575" cy="10950"/>
            </a:xfrm>
            <a:custGeom>
              <a:avLst/>
              <a:gdLst/>
              <a:ahLst/>
              <a:cxnLst/>
              <a:rect l="l" t="t" r="r" b="b"/>
              <a:pathLst>
                <a:path w="503" h="438" extrusionOk="0">
                  <a:moveTo>
                    <a:pt x="319" y="1"/>
                  </a:moveTo>
                  <a:cubicBezTo>
                    <a:pt x="290" y="1"/>
                    <a:pt x="261" y="7"/>
                    <a:pt x="233" y="19"/>
                  </a:cubicBezTo>
                  <a:cubicBezTo>
                    <a:pt x="117" y="66"/>
                    <a:pt x="47" y="181"/>
                    <a:pt x="24" y="309"/>
                  </a:cubicBezTo>
                  <a:cubicBezTo>
                    <a:pt x="1" y="379"/>
                    <a:pt x="70" y="436"/>
                    <a:pt x="140" y="436"/>
                  </a:cubicBezTo>
                  <a:cubicBezTo>
                    <a:pt x="148" y="437"/>
                    <a:pt x="156" y="437"/>
                    <a:pt x="164" y="437"/>
                  </a:cubicBezTo>
                  <a:cubicBezTo>
                    <a:pt x="254" y="437"/>
                    <a:pt x="343" y="396"/>
                    <a:pt x="407" y="329"/>
                  </a:cubicBezTo>
                  <a:lnTo>
                    <a:pt x="407" y="329"/>
                  </a:lnTo>
                  <a:cubicBezTo>
                    <a:pt x="457" y="295"/>
                    <a:pt x="494" y="247"/>
                    <a:pt x="499" y="193"/>
                  </a:cubicBezTo>
                  <a:cubicBezTo>
                    <a:pt x="503" y="172"/>
                    <a:pt x="502" y="151"/>
                    <a:pt x="498" y="133"/>
                  </a:cubicBezTo>
                  <a:lnTo>
                    <a:pt x="498" y="133"/>
                  </a:lnTo>
                  <a:cubicBezTo>
                    <a:pt x="497" y="100"/>
                    <a:pt x="481" y="71"/>
                    <a:pt x="450" y="48"/>
                  </a:cubicBezTo>
                  <a:lnTo>
                    <a:pt x="450" y="48"/>
                  </a:lnTo>
                  <a:cubicBezTo>
                    <a:pt x="416" y="18"/>
                    <a:pt x="369" y="1"/>
                    <a:pt x="31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4" name="Google Shape;2214;p57"/>
            <p:cNvSpPr/>
            <p:nvPr/>
          </p:nvSpPr>
          <p:spPr>
            <a:xfrm>
              <a:off x="2115200" y="2735375"/>
              <a:ext cx="13450" cy="10600"/>
            </a:xfrm>
            <a:custGeom>
              <a:avLst/>
              <a:gdLst/>
              <a:ahLst/>
              <a:cxnLst/>
              <a:rect l="l" t="t" r="r" b="b"/>
              <a:pathLst>
                <a:path w="538" h="424" extrusionOk="0">
                  <a:moveTo>
                    <a:pt x="326" y="0"/>
                  </a:moveTo>
                  <a:cubicBezTo>
                    <a:pt x="302" y="0"/>
                    <a:pt x="278" y="4"/>
                    <a:pt x="255" y="12"/>
                  </a:cubicBezTo>
                  <a:cubicBezTo>
                    <a:pt x="232" y="17"/>
                    <a:pt x="211" y="26"/>
                    <a:pt x="190" y="36"/>
                  </a:cubicBezTo>
                  <a:lnTo>
                    <a:pt x="190" y="36"/>
                  </a:lnTo>
                  <a:cubicBezTo>
                    <a:pt x="176" y="42"/>
                    <a:pt x="163" y="50"/>
                    <a:pt x="151" y="59"/>
                  </a:cubicBezTo>
                  <a:lnTo>
                    <a:pt x="151" y="59"/>
                  </a:lnTo>
                  <a:cubicBezTo>
                    <a:pt x="103" y="91"/>
                    <a:pt x="63" y="132"/>
                    <a:pt x="35" y="174"/>
                  </a:cubicBezTo>
                  <a:cubicBezTo>
                    <a:pt x="0" y="231"/>
                    <a:pt x="0" y="301"/>
                    <a:pt x="46" y="347"/>
                  </a:cubicBezTo>
                  <a:cubicBezTo>
                    <a:pt x="58" y="356"/>
                    <a:pt x="72" y="363"/>
                    <a:pt x="88" y="367"/>
                  </a:cubicBezTo>
                  <a:lnTo>
                    <a:pt x="88" y="367"/>
                  </a:lnTo>
                  <a:cubicBezTo>
                    <a:pt x="102" y="378"/>
                    <a:pt x="119" y="387"/>
                    <a:pt x="139" y="393"/>
                  </a:cubicBezTo>
                  <a:cubicBezTo>
                    <a:pt x="162" y="405"/>
                    <a:pt x="190" y="410"/>
                    <a:pt x="218" y="410"/>
                  </a:cubicBezTo>
                  <a:cubicBezTo>
                    <a:pt x="219" y="410"/>
                    <a:pt x="219" y="410"/>
                    <a:pt x="220" y="410"/>
                  </a:cubicBezTo>
                  <a:lnTo>
                    <a:pt x="220" y="410"/>
                  </a:lnTo>
                  <a:cubicBezTo>
                    <a:pt x="244" y="420"/>
                    <a:pt x="267" y="424"/>
                    <a:pt x="290" y="424"/>
                  </a:cubicBezTo>
                  <a:cubicBezTo>
                    <a:pt x="425" y="424"/>
                    <a:pt x="538" y="278"/>
                    <a:pt x="509" y="139"/>
                  </a:cubicBezTo>
                  <a:cubicBezTo>
                    <a:pt x="491" y="48"/>
                    <a:pt x="410" y="0"/>
                    <a:pt x="32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5" name="Google Shape;2215;p57"/>
            <p:cNvSpPr/>
            <p:nvPr/>
          </p:nvSpPr>
          <p:spPr>
            <a:xfrm>
              <a:off x="2109400" y="2715100"/>
              <a:ext cx="16225" cy="12200"/>
            </a:xfrm>
            <a:custGeom>
              <a:avLst/>
              <a:gdLst/>
              <a:ahLst/>
              <a:cxnLst/>
              <a:rect l="l" t="t" r="r" b="b"/>
              <a:pathLst>
                <a:path w="649" h="488" extrusionOk="0">
                  <a:moveTo>
                    <a:pt x="437" y="0"/>
                  </a:moveTo>
                  <a:cubicBezTo>
                    <a:pt x="243" y="0"/>
                    <a:pt x="72" y="147"/>
                    <a:pt x="13" y="337"/>
                  </a:cubicBezTo>
                  <a:cubicBezTo>
                    <a:pt x="0" y="383"/>
                    <a:pt x="36" y="440"/>
                    <a:pt x="70" y="463"/>
                  </a:cubicBezTo>
                  <a:cubicBezTo>
                    <a:pt x="111" y="480"/>
                    <a:pt x="154" y="487"/>
                    <a:pt x="196" y="487"/>
                  </a:cubicBezTo>
                  <a:cubicBezTo>
                    <a:pt x="321" y="487"/>
                    <a:pt x="443" y="423"/>
                    <a:pt x="508" y="321"/>
                  </a:cubicBezTo>
                  <a:lnTo>
                    <a:pt x="508" y="321"/>
                  </a:lnTo>
                  <a:cubicBezTo>
                    <a:pt x="569" y="282"/>
                    <a:pt x="613" y="219"/>
                    <a:pt x="626" y="139"/>
                  </a:cubicBezTo>
                  <a:cubicBezTo>
                    <a:pt x="649" y="82"/>
                    <a:pt x="603" y="24"/>
                    <a:pt x="533" y="12"/>
                  </a:cubicBezTo>
                  <a:cubicBezTo>
                    <a:pt x="501" y="4"/>
                    <a:pt x="469" y="0"/>
                    <a:pt x="43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6" name="Google Shape;2216;p57"/>
            <p:cNvSpPr/>
            <p:nvPr/>
          </p:nvSpPr>
          <p:spPr>
            <a:xfrm>
              <a:off x="2142550" y="2743875"/>
              <a:ext cx="12025" cy="11750"/>
            </a:xfrm>
            <a:custGeom>
              <a:avLst/>
              <a:gdLst/>
              <a:ahLst/>
              <a:cxnLst/>
              <a:rect l="l" t="t" r="r" b="b"/>
              <a:pathLst>
                <a:path w="481" h="470" extrusionOk="0">
                  <a:moveTo>
                    <a:pt x="287" y="1"/>
                  </a:moveTo>
                  <a:cubicBezTo>
                    <a:pt x="246" y="1"/>
                    <a:pt x="203" y="24"/>
                    <a:pt x="184" y="56"/>
                  </a:cubicBezTo>
                  <a:lnTo>
                    <a:pt x="184" y="56"/>
                  </a:lnTo>
                  <a:cubicBezTo>
                    <a:pt x="173" y="53"/>
                    <a:pt x="162" y="51"/>
                    <a:pt x="151" y="51"/>
                  </a:cubicBezTo>
                  <a:cubicBezTo>
                    <a:pt x="78" y="51"/>
                    <a:pt x="0" y="116"/>
                    <a:pt x="29" y="204"/>
                  </a:cubicBezTo>
                  <a:cubicBezTo>
                    <a:pt x="64" y="274"/>
                    <a:pt x="99" y="366"/>
                    <a:pt x="156" y="424"/>
                  </a:cubicBezTo>
                  <a:cubicBezTo>
                    <a:pt x="187" y="455"/>
                    <a:pt x="231" y="469"/>
                    <a:pt x="275" y="469"/>
                  </a:cubicBezTo>
                  <a:cubicBezTo>
                    <a:pt x="315" y="469"/>
                    <a:pt x="355" y="458"/>
                    <a:pt x="388" y="436"/>
                  </a:cubicBezTo>
                  <a:cubicBezTo>
                    <a:pt x="446" y="390"/>
                    <a:pt x="481" y="308"/>
                    <a:pt x="469" y="228"/>
                  </a:cubicBezTo>
                  <a:cubicBezTo>
                    <a:pt x="457" y="146"/>
                    <a:pt x="411" y="89"/>
                    <a:pt x="354" y="30"/>
                  </a:cubicBezTo>
                  <a:cubicBezTo>
                    <a:pt x="337" y="10"/>
                    <a:pt x="313" y="1"/>
                    <a:pt x="28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7" name="Google Shape;2217;p57"/>
            <p:cNvSpPr/>
            <p:nvPr/>
          </p:nvSpPr>
          <p:spPr>
            <a:xfrm>
              <a:off x="2151375" y="2760825"/>
              <a:ext cx="12175" cy="10525"/>
            </a:xfrm>
            <a:custGeom>
              <a:avLst/>
              <a:gdLst/>
              <a:ahLst/>
              <a:cxnLst/>
              <a:rect l="l" t="t" r="r" b="b"/>
              <a:pathLst>
                <a:path w="487" h="421" extrusionOk="0">
                  <a:moveTo>
                    <a:pt x="254" y="223"/>
                  </a:moveTo>
                  <a:cubicBezTo>
                    <a:pt x="255" y="223"/>
                    <a:pt x="255" y="224"/>
                    <a:pt x="255" y="224"/>
                  </a:cubicBezTo>
                  <a:lnTo>
                    <a:pt x="255" y="224"/>
                  </a:lnTo>
                  <a:cubicBezTo>
                    <a:pt x="255" y="224"/>
                    <a:pt x="255" y="225"/>
                    <a:pt x="255" y="225"/>
                  </a:cubicBezTo>
                  <a:lnTo>
                    <a:pt x="255" y="225"/>
                  </a:lnTo>
                  <a:cubicBezTo>
                    <a:pt x="255" y="224"/>
                    <a:pt x="254" y="224"/>
                    <a:pt x="254" y="224"/>
                  </a:cubicBezTo>
                  <a:lnTo>
                    <a:pt x="254" y="224"/>
                  </a:lnTo>
                  <a:cubicBezTo>
                    <a:pt x="254" y="224"/>
                    <a:pt x="254" y="223"/>
                    <a:pt x="254" y="223"/>
                  </a:cubicBezTo>
                  <a:close/>
                  <a:moveTo>
                    <a:pt x="255" y="218"/>
                  </a:moveTo>
                  <a:cubicBezTo>
                    <a:pt x="255" y="218"/>
                    <a:pt x="255" y="219"/>
                    <a:pt x="255" y="221"/>
                  </a:cubicBezTo>
                  <a:cubicBezTo>
                    <a:pt x="255" y="221"/>
                    <a:pt x="255" y="221"/>
                    <a:pt x="255" y="221"/>
                  </a:cubicBezTo>
                  <a:lnTo>
                    <a:pt x="255" y="221"/>
                  </a:lnTo>
                  <a:cubicBezTo>
                    <a:pt x="255" y="222"/>
                    <a:pt x="255" y="222"/>
                    <a:pt x="254" y="223"/>
                  </a:cubicBezTo>
                  <a:lnTo>
                    <a:pt x="254" y="223"/>
                  </a:lnTo>
                  <a:cubicBezTo>
                    <a:pt x="254" y="222"/>
                    <a:pt x="253" y="222"/>
                    <a:pt x="252" y="222"/>
                  </a:cubicBezTo>
                  <a:lnTo>
                    <a:pt x="252" y="222"/>
                  </a:lnTo>
                  <a:cubicBezTo>
                    <a:pt x="252" y="223"/>
                    <a:pt x="251" y="224"/>
                    <a:pt x="251" y="226"/>
                  </a:cubicBezTo>
                  <a:lnTo>
                    <a:pt x="251" y="226"/>
                  </a:lnTo>
                  <a:cubicBezTo>
                    <a:pt x="250" y="226"/>
                    <a:pt x="250" y="226"/>
                    <a:pt x="249" y="227"/>
                  </a:cubicBezTo>
                  <a:lnTo>
                    <a:pt x="249" y="227"/>
                  </a:lnTo>
                  <a:cubicBezTo>
                    <a:pt x="249" y="227"/>
                    <a:pt x="248" y="226"/>
                    <a:pt x="248" y="226"/>
                  </a:cubicBezTo>
                  <a:lnTo>
                    <a:pt x="248" y="226"/>
                  </a:lnTo>
                  <a:cubicBezTo>
                    <a:pt x="249" y="224"/>
                    <a:pt x="250" y="223"/>
                    <a:pt x="251" y="221"/>
                  </a:cubicBezTo>
                  <a:lnTo>
                    <a:pt x="251" y="221"/>
                  </a:lnTo>
                  <a:cubicBezTo>
                    <a:pt x="252" y="221"/>
                    <a:pt x="252" y="222"/>
                    <a:pt x="252" y="222"/>
                  </a:cubicBezTo>
                  <a:lnTo>
                    <a:pt x="252" y="222"/>
                  </a:lnTo>
                  <a:cubicBezTo>
                    <a:pt x="253" y="220"/>
                    <a:pt x="254" y="218"/>
                    <a:pt x="255" y="218"/>
                  </a:cubicBezTo>
                  <a:close/>
                  <a:moveTo>
                    <a:pt x="255" y="225"/>
                  </a:moveTo>
                  <a:cubicBezTo>
                    <a:pt x="255" y="226"/>
                    <a:pt x="255" y="228"/>
                    <a:pt x="255" y="232"/>
                  </a:cubicBezTo>
                  <a:cubicBezTo>
                    <a:pt x="255" y="232"/>
                    <a:pt x="255" y="233"/>
                    <a:pt x="254" y="233"/>
                  </a:cubicBezTo>
                  <a:lnTo>
                    <a:pt x="254" y="233"/>
                  </a:lnTo>
                  <a:cubicBezTo>
                    <a:pt x="253" y="232"/>
                    <a:pt x="252" y="231"/>
                    <a:pt x="251" y="230"/>
                  </a:cubicBezTo>
                  <a:lnTo>
                    <a:pt x="251" y="230"/>
                  </a:lnTo>
                  <a:cubicBezTo>
                    <a:pt x="248" y="232"/>
                    <a:pt x="243" y="232"/>
                    <a:pt x="243" y="232"/>
                  </a:cubicBezTo>
                  <a:cubicBezTo>
                    <a:pt x="246" y="230"/>
                    <a:pt x="248" y="228"/>
                    <a:pt x="249" y="227"/>
                  </a:cubicBezTo>
                  <a:lnTo>
                    <a:pt x="249" y="227"/>
                  </a:lnTo>
                  <a:cubicBezTo>
                    <a:pt x="249" y="227"/>
                    <a:pt x="250" y="228"/>
                    <a:pt x="250" y="228"/>
                  </a:cubicBezTo>
                  <a:lnTo>
                    <a:pt x="250" y="228"/>
                  </a:lnTo>
                  <a:cubicBezTo>
                    <a:pt x="250" y="229"/>
                    <a:pt x="250" y="229"/>
                    <a:pt x="250" y="229"/>
                  </a:cubicBezTo>
                  <a:cubicBezTo>
                    <a:pt x="250" y="229"/>
                    <a:pt x="250" y="229"/>
                    <a:pt x="251" y="229"/>
                  </a:cubicBezTo>
                  <a:lnTo>
                    <a:pt x="251" y="229"/>
                  </a:lnTo>
                  <a:cubicBezTo>
                    <a:pt x="251" y="229"/>
                    <a:pt x="251" y="229"/>
                    <a:pt x="251" y="230"/>
                  </a:cubicBezTo>
                  <a:lnTo>
                    <a:pt x="251" y="230"/>
                  </a:lnTo>
                  <a:cubicBezTo>
                    <a:pt x="253" y="228"/>
                    <a:pt x="254" y="227"/>
                    <a:pt x="255" y="225"/>
                  </a:cubicBezTo>
                  <a:close/>
                  <a:moveTo>
                    <a:pt x="241" y="1"/>
                  </a:moveTo>
                  <a:cubicBezTo>
                    <a:pt x="201" y="1"/>
                    <a:pt x="162" y="12"/>
                    <a:pt x="128" y="36"/>
                  </a:cubicBezTo>
                  <a:cubicBezTo>
                    <a:pt x="79" y="65"/>
                    <a:pt x="46" y="111"/>
                    <a:pt x="31" y="159"/>
                  </a:cubicBezTo>
                  <a:lnTo>
                    <a:pt x="31" y="159"/>
                  </a:lnTo>
                  <a:cubicBezTo>
                    <a:pt x="12" y="181"/>
                    <a:pt x="1" y="210"/>
                    <a:pt x="1" y="244"/>
                  </a:cubicBezTo>
                  <a:cubicBezTo>
                    <a:pt x="1" y="277"/>
                    <a:pt x="19" y="306"/>
                    <a:pt x="48" y="325"/>
                  </a:cubicBezTo>
                  <a:lnTo>
                    <a:pt x="48" y="325"/>
                  </a:lnTo>
                  <a:cubicBezTo>
                    <a:pt x="60" y="350"/>
                    <a:pt x="76" y="373"/>
                    <a:pt x="93" y="394"/>
                  </a:cubicBezTo>
                  <a:cubicBezTo>
                    <a:pt x="112" y="413"/>
                    <a:pt x="136" y="420"/>
                    <a:pt x="160" y="420"/>
                  </a:cubicBezTo>
                  <a:cubicBezTo>
                    <a:pt x="197" y="420"/>
                    <a:pt x="234" y="404"/>
                    <a:pt x="255" y="383"/>
                  </a:cubicBezTo>
                  <a:cubicBezTo>
                    <a:pt x="271" y="363"/>
                    <a:pt x="280" y="344"/>
                    <a:pt x="283" y="325"/>
                  </a:cubicBezTo>
                  <a:lnTo>
                    <a:pt x="283" y="325"/>
                  </a:lnTo>
                  <a:cubicBezTo>
                    <a:pt x="308" y="321"/>
                    <a:pt x="333" y="317"/>
                    <a:pt x="359" y="314"/>
                  </a:cubicBezTo>
                  <a:cubicBezTo>
                    <a:pt x="429" y="302"/>
                    <a:pt x="487" y="232"/>
                    <a:pt x="464" y="152"/>
                  </a:cubicBezTo>
                  <a:cubicBezTo>
                    <a:pt x="431" y="62"/>
                    <a:pt x="335" y="1"/>
                    <a:pt x="24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8" name="Google Shape;2218;p57"/>
            <p:cNvSpPr/>
            <p:nvPr/>
          </p:nvSpPr>
          <p:spPr>
            <a:xfrm>
              <a:off x="2133425" y="2722725"/>
              <a:ext cx="10725" cy="9125"/>
            </a:xfrm>
            <a:custGeom>
              <a:avLst/>
              <a:gdLst/>
              <a:ahLst/>
              <a:cxnLst/>
              <a:rect l="l" t="t" r="r" b="b"/>
              <a:pathLst>
                <a:path w="429" h="365" extrusionOk="0">
                  <a:moveTo>
                    <a:pt x="240" y="175"/>
                  </a:moveTo>
                  <a:cubicBezTo>
                    <a:pt x="240" y="175"/>
                    <a:pt x="242" y="178"/>
                    <a:pt x="244" y="181"/>
                  </a:cubicBezTo>
                  <a:lnTo>
                    <a:pt x="244" y="181"/>
                  </a:lnTo>
                  <a:cubicBezTo>
                    <a:pt x="244" y="178"/>
                    <a:pt x="244" y="177"/>
                    <a:pt x="244" y="177"/>
                  </a:cubicBezTo>
                  <a:cubicBezTo>
                    <a:pt x="245" y="177"/>
                    <a:pt x="247" y="185"/>
                    <a:pt x="256" y="194"/>
                  </a:cubicBezTo>
                  <a:cubicBezTo>
                    <a:pt x="252" y="191"/>
                    <a:pt x="250" y="188"/>
                    <a:pt x="248" y="187"/>
                  </a:cubicBezTo>
                  <a:lnTo>
                    <a:pt x="248" y="187"/>
                  </a:lnTo>
                  <a:cubicBezTo>
                    <a:pt x="247" y="185"/>
                    <a:pt x="246" y="184"/>
                    <a:pt x="244" y="182"/>
                  </a:cubicBezTo>
                  <a:lnTo>
                    <a:pt x="244" y="182"/>
                  </a:lnTo>
                  <a:cubicBezTo>
                    <a:pt x="245" y="184"/>
                    <a:pt x="245" y="185"/>
                    <a:pt x="246" y="186"/>
                  </a:cubicBezTo>
                  <a:lnTo>
                    <a:pt x="246" y="186"/>
                  </a:lnTo>
                  <a:cubicBezTo>
                    <a:pt x="246" y="186"/>
                    <a:pt x="246" y="186"/>
                    <a:pt x="246" y="186"/>
                  </a:cubicBezTo>
                  <a:lnTo>
                    <a:pt x="246" y="186"/>
                  </a:lnTo>
                  <a:cubicBezTo>
                    <a:pt x="245" y="185"/>
                    <a:pt x="244" y="183"/>
                    <a:pt x="244" y="182"/>
                  </a:cubicBezTo>
                  <a:lnTo>
                    <a:pt x="244" y="182"/>
                  </a:lnTo>
                  <a:cubicBezTo>
                    <a:pt x="244" y="182"/>
                    <a:pt x="244" y="182"/>
                    <a:pt x="244" y="182"/>
                  </a:cubicBezTo>
                  <a:lnTo>
                    <a:pt x="244" y="182"/>
                  </a:lnTo>
                  <a:cubicBezTo>
                    <a:pt x="244" y="182"/>
                    <a:pt x="244" y="181"/>
                    <a:pt x="244" y="181"/>
                  </a:cubicBezTo>
                  <a:lnTo>
                    <a:pt x="244" y="181"/>
                  </a:lnTo>
                  <a:cubicBezTo>
                    <a:pt x="244" y="181"/>
                    <a:pt x="244" y="181"/>
                    <a:pt x="244" y="182"/>
                  </a:cubicBezTo>
                  <a:cubicBezTo>
                    <a:pt x="241" y="177"/>
                    <a:pt x="240" y="175"/>
                    <a:pt x="240" y="175"/>
                  </a:cubicBezTo>
                  <a:close/>
                  <a:moveTo>
                    <a:pt x="244" y="194"/>
                  </a:moveTo>
                  <a:cubicBezTo>
                    <a:pt x="244" y="194"/>
                    <a:pt x="244" y="194"/>
                    <a:pt x="244" y="194"/>
                  </a:cubicBezTo>
                  <a:lnTo>
                    <a:pt x="244" y="194"/>
                  </a:lnTo>
                  <a:cubicBezTo>
                    <a:pt x="244" y="197"/>
                    <a:pt x="244" y="200"/>
                    <a:pt x="244" y="205"/>
                  </a:cubicBezTo>
                  <a:lnTo>
                    <a:pt x="244" y="194"/>
                  </a:lnTo>
                  <a:close/>
                  <a:moveTo>
                    <a:pt x="214" y="0"/>
                  </a:moveTo>
                  <a:cubicBezTo>
                    <a:pt x="166" y="0"/>
                    <a:pt x="118" y="18"/>
                    <a:pt x="81" y="55"/>
                  </a:cubicBezTo>
                  <a:cubicBezTo>
                    <a:pt x="12" y="124"/>
                    <a:pt x="1" y="240"/>
                    <a:pt x="58" y="309"/>
                  </a:cubicBezTo>
                  <a:cubicBezTo>
                    <a:pt x="82" y="340"/>
                    <a:pt x="120" y="361"/>
                    <a:pt x="160" y="361"/>
                  </a:cubicBezTo>
                  <a:cubicBezTo>
                    <a:pt x="168" y="361"/>
                    <a:pt x="176" y="360"/>
                    <a:pt x="183" y="358"/>
                  </a:cubicBezTo>
                  <a:lnTo>
                    <a:pt x="183" y="358"/>
                  </a:lnTo>
                  <a:cubicBezTo>
                    <a:pt x="199" y="362"/>
                    <a:pt x="216" y="364"/>
                    <a:pt x="232" y="364"/>
                  </a:cubicBezTo>
                  <a:cubicBezTo>
                    <a:pt x="253" y="364"/>
                    <a:pt x="273" y="361"/>
                    <a:pt x="290" y="356"/>
                  </a:cubicBezTo>
                  <a:cubicBezTo>
                    <a:pt x="394" y="297"/>
                    <a:pt x="429" y="171"/>
                    <a:pt x="359" y="78"/>
                  </a:cubicBezTo>
                  <a:cubicBezTo>
                    <a:pt x="328" y="27"/>
                    <a:pt x="271" y="0"/>
                    <a:pt x="21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9" name="Google Shape;2219;p57"/>
            <p:cNvSpPr/>
            <p:nvPr/>
          </p:nvSpPr>
          <p:spPr>
            <a:xfrm>
              <a:off x="2167875" y="2771250"/>
              <a:ext cx="11900" cy="8725"/>
            </a:xfrm>
            <a:custGeom>
              <a:avLst/>
              <a:gdLst/>
              <a:ahLst/>
              <a:cxnLst/>
              <a:rect l="l" t="t" r="r" b="b"/>
              <a:pathLst>
                <a:path w="476" h="349" extrusionOk="0">
                  <a:moveTo>
                    <a:pt x="116" y="0"/>
                  </a:moveTo>
                  <a:cubicBezTo>
                    <a:pt x="58" y="12"/>
                    <a:pt x="0" y="70"/>
                    <a:pt x="12" y="128"/>
                  </a:cubicBezTo>
                  <a:cubicBezTo>
                    <a:pt x="23" y="221"/>
                    <a:pt x="82" y="290"/>
                    <a:pt x="162" y="325"/>
                  </a:cubicBezTo>
                  <a:cubicBezTo>
                    <a:pt x="198" y="340"/>
                    <a:pt x="236" y="349"/>
                    <a:pt x="273" y="349"/>
                  </a:cubicBezTo>
                  <a:cubicBezTo>
                    <a:pt x="320" y="349"/>
                    <a:pt x="367" y="334"/>
                    <a:pt x="406" y="301"/>
                  </a:cubicBezTo>
                  <a:cubicBezTo>
                    <a:pt x="463" y="267"/>
                    <a:pt x="475" y="198"/>
                    <a:pt x="440" y="139"/>
                  </a:cubicBezTo>
                  <a:cubicBezTo>
                    <a:pt x="395" y="77"/>
                    <a:pt x="329" y="21"/>
                    <a:pt x="253" y="21"/>
                  </a:cubicBezTo>
                  <a:cubicBezTo>
                    <a:pt x="236" y="21"/>
                    <a:pt x="218" y="24"/>
                    <a:pt x="200" y="30"/>
                  </a:cubicBezTo>
                  <a:lnTo>
                    <a:pt x="200" y="30"/>
                  </a:lnTo>
                  <a:cubicBezTo>
                    <a:pt x="178" y="12"/>
                    <a:pt x="150" y="0"/>
                    <a:pt x="11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0" name="Google Shape;2220;p57"/>
            <p:cNvSpPr/>
            <p:nvPr/>
          </p:nvSpPr>
          <p:spPr>
            <a:xfrm>
              <a:off x="2170175" y="2731300"/>
              <a:ext cx="12175" cy="10100"/>
            </a:xfrm>
            <a:custGeom>
              <a:avLst/>
              <a:gdLst/>
              <a:ahLst/>
              <a:cxnLst/>
              <a:rect l="l" t="t" r="r" b="b"/>
              <a:pathLst>
                <a:path w="487" h="404" extrusionOk="0">
                  <a:moveTo>
                    <a:pt x="267" y="1"/>
                  </a:moveTo>
                  <a:cubicBezTo>
                    <a:pt x="186" y="1"/>
                    <a:pt x="117" y="36"/>
                    <a:pt x="59" y="82"/>
                  </a:cubicBezTo>
                  <a:cubicBezTo>
                    <a:pt x="13" y="116"/>
                    <a:pt x="1" y="163"/>
                    <a:pt x="13" y="209"/>
                  </a:cubicBezTo>
                  <a:cubicBezTo>
                    <a:pt x="24" y="267"/>
                    <a:pt x="47" y="314"/>
                    <a:pt x="82" y="360"/>
                  </a:cubicBezTo>
                  <a:cubicBezTo>
                    <a:pt x="110" y="388"/>
                    <a:pt x="142" y="403"/>
                    <a:pt x="176" y="403"/>
                  </a:cubicBezTo>
                  <a:cubicBezTo>
                    <a:pt x="198" y="403"/>
                    <a:pt x="221" y="397"/>
                    <a:pt x="244" y="383"/>
                  </a:cubicBezTo>
                  <a:cubicBezTo>
                    <a:pt x="250" y="379"/>
                    <a:pt x="256" y="375"/>
                    <a:pt x="262" y="371"/>
                  </a:cubicBezTo>
                  <a:lnTo>
                    <a:pt x="262" y="371"/>
                  </a:lnTo>
                  <a:cubicBezTo>
                    <a:pt x="266" y="371"/>
                    <a:pt x="272" y="371"/>
                    <a:pt x="279" y="371"/>
                  </a:cubicBezTo>
                  <a:cubicBezTo>
                    <a:pt x="325" y="371"/>
                    <a:pt x="360" y="360"/>
                    <a:pt x="406" y="337"/>
                  </a:cubicBezTo>
                  <a:cubicBezTo>
                    <a:pt x="464" y="291"/>
                    <a:pt x="487" y="198"/>
                    <a:pt x="453" y="129"/>
                  </a:cubicBezTo>
                  <a:cubicBezTo>
                    <a:pt x="418" y="47"/>
                    <a:pt x="348" y="1"/>
                    <a:pt x="26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1" name="Google Shape;2221;p57"/>
            <p:cNvSpPr/>
            <p:nvPr/>
          </p:nvSpPr>
          <p:spPr>
            <a:xfrm>
              <a:off x="2151075" y="2717875"/>
              <a:ext cx="11325" cy="10250"/>
            </a:xfrm>
            <a:custGeom>
              <a:avLst/>
              <a:gdLst/>
              <a:ahLst/>
              <a:cxnLst/>
              <a:rect l="l" t="t" r="r" b="b"/>
              <a:pathLst>
                <a:path w="453" h="410" extrusionOk="0">
                  <a:moveTo>
                    <a:pt x="267" y="156"/>
                  </a:moveTo>
                  <a:cubicBezTo>
                    <a:pt x="271" y="160"/>
                    <a:pt x="273" y="163"/>
                    <a:pt x="275" y="167"/>
                  </a:cubicBezTo>
                  <a:lnTo>
                    <a:pt x="275" y="167"/>
                  </a:lnTo>
                  <a:cubicBezTo>
                    <a:pt x="273" y="163"/>
                    <a:pt x="270" y="160"/>
                    <a:pt x="267" y="156"/>
                  </a:cubicBezTo>
                  <a:close/>
                  <a:moveTo>
                    <a:pt x="196" y="174"/>
                  </a:moveTo>
                  <a:cubicBezTo>
                    <a:pt x="197" y="174"/>
                    <a:pt x="201" y="175"/>
                    <a:pt x="209" y="179"/>
                  </a:cubicBezTo>
                  <a:cubicBezTo>
                    <a:pt x="202" y="179"/>
                    <a:pt x="194" y="174"/>
                    <a:pt x="196" y="174"/>
                  </a:cubicBezTo>
                  <a:close/>
                  <a:moveTo>
                    <a:pt x="237" y="0"/>
                  </a:moveTo>
                  <a:cubicBezTo>
                    <a:pt x="204" y="0"/>
                    <a:pt x="170" y="9"/>
                    <a:pt x="140" y="28"/>
                  </a:cubicBezTo>
                  <a:cubicBezTo>
                    <a:pt x="83" y="64"/>
                    <a:pt x="48" y="121"/>
                    <a:pt x="45" y="182"/>
                  </a:cubicBezTo>
                  <a:lnTo>
                    <a:pt x="45" y="182"/>
                  </a:lnTo>
                  <a:cubicBezTo>
                    <a:pt x="42" y="184"/>
                    <a:pt x="39" y="187"/>
                    <a:pt x="36" y="190"/>
                  </a:cubicBezTo>
                  <a:cubicBezTo>
                    <a:pt x="1" y="237"/>
                    <a:pt x="1" y="318"/>
                    <a:pt x="47" y="352"/>
                  </a:cubicBezTo>
                  <a:cubicBezTo>
                    <a:pt x="95" y="387"/>
                    <a:pt x="156" y="410"/>
                    <a:pt x="217" y="410"/>
                  </a:cubicBezTo>
                  <a:cubicBezTo>
                    <a:pt x="258" y="410"/>
                    <a:pt x="299" y="399"/>
                    <a:pt x="337" y="376"/>
                  </a:cubicBezTo>
                  <a:cubicBezTo>
                    <a:pt x="417" y="318"/>
                    <a:pt x="453" y="190"/>
                    <a:pt x="406" y="98"/>
                  </a:cubicBezTo>
                  <a:cubicBezTo>
                    <a:pt x="367" y="36"/>
                    <a:pt x="303" y="0"/>
                    <a:pt x="23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2" name="Google Shape;2222;p57"/>
            <p:cNvSpPr/>
            <p:nvPr/>
          </p:nvSpPr>
          <p:spPr>
            <a:xfrm>
              <a:off x="2129375" y="2696550"/>
              <a:ext cx="11025" cy="9175"/>
            </a:xfrm>
            <a:custGeom>
              <a:avLst/>
              <a:gdLst/>
              <a:ahLst/>
              <a:cxnLst/>
              <a:rect l="l" t="t" r="r" b="b"/>
              <a:pathLst>
                <a:path w="441" h="367" extrusionOk="0">
                  <a:moveTo>
                    <a:pt x="209" y="117"/>
                  </a:moveTo>
                  <a:cubicBezTo>
                    <a:pt x="214" y="123"/>
                    <a:pt x="215" y="126"/>
                    <a:pt x="213" y="126"/>
                  </a:cubicBezTo>
                  <a:lnTo>
                    <a:pt x="213" y="126"/>
                  </a:lnTo>
                  <a:cubicBezTo>
                    <a:pt x="210" y="124"/>
                    <a:pt x="209" y="121"/>
                    <a:pt x="209" y="117"/>
                  </a:cubicBezTo>
                  <a:close/>
                  <a:moveTo>
                    <a:pt x="236" y="0"/>
                  </a:moveTo>
                  <a:cubicBezTo>
                    <a:pt x="173" y="0"/>
                    <a:pt x="114" y="34"/>
                    <a:pt x="84" y="99"/>
                  </a:cubicBezTo>
                  <a:lnTo>
                    <a:pt x="84" y="99"/>
                  </a:lnTo>
                  <a:cubicBezTo>
                    <a:pt x="67" y="105"/>
                    <a:pt x="50" y="115"/>
                    <a:pt x="35" y="129"/>
                  </a:cubicBezTo>
                  <a:cubicBezTo>
                    <a:pt x="1" y="176"/>
                    <a:pt x="1" y="256"/>
                    <a:pt x="47" y="291"/>
                  </a:cubicBezTo>
                  <a:cubicBezTo>
                    <a:pt x="99" y="336"/>
                    <a:pt x="166" y="367"/>
                    <a:pt x="236" y="367"/>
                  </a:cubicBezTo>
                  <a:cubicBezTo>
                    <a:pt x="273" y="367"/>
                    <a:pt x="311" y="358"/>
                    <a:pt x="348" y="338"/>
                  </a:cubicBezTo>
                  <a:cubicBezTo>
                    <a:pt x="441" y="268"/>
                    <a:pt x="441" y="117"/>
                    <a:pt x="359" y="48"/>
                  </a:cubicBezTo>
                  <a:cubicBezTo>
                    <a:pt x="322" y="16"/>
                    <a:pt x="278" y="0"/>
                    <a:pt x="23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3" name="Google Shape;2223;p57"/>
            <p:cNvSpPr/>
            <p:nvPr/>
          </p:nvSpPr>
          <p:spPr>
            <a:xfrm>
              <a:off x="2113550" y="2670450"/>
              <a:ext cx="11500" cy="10075"/>
            </a:xfrm>
            <a:custGeom>
              <a:avLst/>
              <a:gdLst/>
              <a:ahLst/>
              <a:cxnLst/>
              <a:rect l="l" t="t" r="r" b="b"/>
              <a:pathLst>
                <a:path w="460" h="403" extrusionOk="0">
                  <a:moveTo>
                    <a:pt x="205" y="175"/>
                  </a:moveTo>
                  <a:cubicBezTo>
                    <a:pt x="205" y="176"/>
                    <a:pt x="205" y="178"/>
                    <a:pt x="205" y="178"/>
                  </a:cubicBezTo>
                  <a:cubicBezTo>
                    <a:pt x="203" y="178"/>
                    <a:pt x="202" y="179"/>
                    <a:pt x="201" y="180"/>
                  </a:cubicBezTo>
                  <a:lnTo>
                    <a:pt x="201" y="180"/>
                  </a:lnTo>
                  <a:cubicBezTo>
                    <a:pt x="201" y="178"/>
                    <a:pt x="202" y="177"/>
                    <a:pt x="202" y="177"/>
                  </a:cubicBezTo>
                  <a:lnTo>
                    <a:pt x="202" y="177"/>
                  </a:lnTo>
                  <a:cubicBezTo>
                    <a:pt x="203" y="176"/>
                    <a:pt x="204" y="175"/>
                    <a:pt x="205" y="175"/>
                  </a:cubicBezTo>
                  <a:close/>
                  <a:moveTo>
                    <a:pt x="211" y="1"/>
                  </a:moveTo>
                  <a:cubicBezTo>
                    <a:pt x="173" y="1"/>
                    <a:pt x="135" y="12"/>
                    <a:pt x="101" y="39"/>
                  </a:cubicBezTo>
                  <a:cubicBezTo>
                    <a:pt x="19" y="110"/>
                    <a:pt x="0" y="245"/>
                    <a:pt x="69" y="331"/>
                  </a:cubicBezTo>
                  <a:lnTo>
                    <a:pt x="69" y="331"/>
                  </a:lnTo>
                  <a:cubicBezTo>
                    <a:pt x="81" y="354"/>
                    <a:pt x="99" y="373"/>
                    <a:pt x="124" y="386"/>
                  </a:cubicBezTo>
                  <a:cubicBezTo>
                    <a:pt x="149" y="394"/>
                    <a:pt x="173" y="402"/>
                    <a:pt x="198" y="402"/>
                  </a:cubicBezTo>
                  <a:cubicBezTo>
                    <a:pt x="208" y="402"/>
                    <a:pt x="218" y="401"/>
                    <a:pt x="228" y="397"/>
                  </a:cubicBezTo>
                  <a:cubicBezTo>
                    <a:pt x="356" y="386"/>
                    <a:pt x="460" y="258"/>
                    <a:pt x="402" y="131"/>
                  </a:cubicBezTo>
                  <a:cubicBezTo>
                    <a:pt x="371" y="53"/>
                    <a:pt x="291" y="1"/>
                    <a:pt x="21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4" name="Google Shape;2224;p57"/>
            <p:cNvSpPr/>
            <p:nvPr/>
          </p:nvSpPr>
          <p:spPr>
            <a:xfrm>
              <a:off x="2114600" y="2699600"/>
              <a:ext cx="8725" cy="6975"/>
            </a:xfrm>
            <a:custGeom>
              <a:avLst/>
              <a:gdLst/>
              <a:ahLst/>
              <a:cxnLst/>
              <a:rect l="l" t="t" r="r" b="b"/>
              <a:pathLst>
                <a:path w="349" h="279" extrusionOk="0">
                  <a:moveTo>
                    <a:pt x="177" y="46"/>
                  </a:moveTo>
                  <a:cubicBezTo>
                    <a:pt x="180" y="48"/>
                    <a:pt x="183" y="50"/>
                    <a:pt x="186" y="54"/>
                  </a:cubicBezTo>
                  <a:lnTo>
                    <a:pt x="175" y="54"/>
                  </a:lnTo>
                  <a:cubicBezTo>
                    <a:pt x="173" y="53"/>
                    <a:pt x="172" y="52"/>
                    <a:pt x="170" y="51"/>
                  </a:cubicBezTo>
                  <a:lnTo>
                    <a:pt x="170" y="51"/>
                  </a:lnTo>
                  <a:cubicBezTo>
                    <a:pt x="172" y="49"/>
                    <a:pt x="175" y="48"/>
                    <a:pt x="177" y="46"/>
                  </a:cubicBezTo>
                  <a:close/>
                  <a:moveTo>
                    <a:pt x="205" y="1"/>
                  </a:moveTo>
                  <a:cubicBezTo>
                    <a:pt x="170" y="1"/>
                    <a:pt x="136" y="14"/>
                    <a:pt x="110" y="37"/>
                  </a:cubicBezTo>
                  <a:lnTo>
                    <a:pt x="110" y="37"/>
                  </a:lnTo>
                  <a:cubicBezTo>
                    <a:pt x="101" y="37"/>
                    <a:pt x="92" y="38"/>
                    <a:pt x="82" y="42"/>
                  </a:cubicBezTo>
                  <a:cubicBezTo>
                    <a:pt x="59" y="54"/>
                    <a:pt x="36" y="77"/>
                    <a:pt x="24" y="100"/>
                  </a:cubicBezTo>
                  <a:cubicBezTo>
                    <a:pt x="13" y="134"/>
                    <a:pt x="1" y="157"/>
                    <a:pt x="13" y="192"/>
                  </a:cubicBezTo>
                  <a:cubicBezTo>
                    <a:pt x="24" y="216"/>
                    <a:pt x="47" y="250"/>
                    <a:pt x="70" y="262"/>
                  </a:cubicBezTo>
                  <a:cubicBezTo>
                    <a:pt x="103" y="270"/>
                    <a:pt x="130" y="278"/>
                    <a:pt x="159" y="278"/>
                  </a:cubicBezTo>
                  <a:cubicBezTo>
                    <a:pt x="172" y="278"/>
                    <a:pt x="184" y="277"/>
                    <a:pt x="198" y="273"/>
                  </a:cubicBezTo>
                  <a:cubicBezTo>
                    <a:pt x="256" y="262"/>
                    <a:pt x="314" y="239"/>
                    <a:pt x="337" y="180"/>
                  </a:cubicBezTo>
                  <a:cubicBezTo>
                    <a:pt x="348" y="123"/>
                    <a:pt x="337" y="65"/>
                    <a:pt x="291" y="30"/>
                  </a:cubicBezTo>
                  <a:cubicBezTo>
                    <a:pt x="265" y="10"/>
                    <a:pt x="235" y="1"/>
                    <a:pt x="20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5" name="Google Shape;2225;p57"/>
            <p:cNvSpPr/>
            <p:nvPr/>
          </p:nvSpPr>
          <p:spPr>
            <a:xfrm>
              <a:off x="2191600" y="2770525"/>
              <a:ext cx="11825" cy="10475"/>
            </a:xfrm>
            <a:custGeom>
              <a:avLst/>
              <a:gdLst/>
              <a:ahLst/>
              <a:cxnLst/>
              <a:rect l="l" t="t" r="r" b="b"/>
              <a:pathLst>
                <a:path w="473" h="419" extrusionOk="0">
                  <a:moveTo>
                    <a:pt x="221" y="215"/>
                  </a:moveTo>
                  <a:lnTo>
                    <a:pt x="225" y="223"/>
                  </a:lnTo>
                  <a:lnTo>
                    <a:pt x="225" y="223"/>
                  </a:lnTo>
                  <a:cubicBezTo>
                    <a:pt x="225" y="223"/>
                    <a:pt x="224" y="223"/>
                    <a:pt x="224" y="223"/>
                  </a:cubicBezTo>
                  <a:cubicBezTo>
                    <a:pt x="224" y="223"/>
                    <a:pt x="224" y="223"/>
                    <a:pt x="224" y="223"/>
                  </a:cubicBezTo>
                  <a:lnTo>
                    <a:pt x="224" y="223"/>
                  </a:lnTo>
                  <a:cubicBezTo>
                    <a:pt x="224" y="221"/>
                    <a:pt x="223" y="219"/>
                    <a:pt x="221" y="215"/>
                  </a:cubicBezTo>
                  <a:close/>
                  <a:moveTo>
                    <a:pt x="255" y="215"/>
                  </a:moveTo>
                  <a:cubicBezTo>
                    <a:pt x="256" y="215"/>
                    <a:pt x="257" y="215"/>
                    <a:pt x="258" y="215"/>
                  </a:cubicBezTo>
                  <a:lnTo>
                    <a:pt x="258" y="215"/>
                  </a:lnTo>
                  <a:cubicBezTo>
                    <a:pt x="258" y="217"/>
                    <a:pt x="260" y="218"/>
                    <a:pt x="261" y="218"/>
                  </a:cubicBezTo>
                  <a:cubicBezTo>
                    <a:pt x="262" y="218"/>
                    <a:pt x="263" y="218"/>
                    <a:pt x="264" y="217"/>
                  </a:cubicBezTo>
                  <a:lnTo>
                    <a:pt x="264" y="217"/>
                  </a:lnTo>
                  <a:cubicBezTo>
                    <a:pt x="263" y="218"/>
                    <a:pt x="262" y="219"/>
                    <a:pt x="261" y="221"/>
                  </a:cubicBezTo>
                  <a:lnTo>
                    <a:pt x="261" y="221"/>
                  </a:lnTo>
                  <a:cubicBezTo>
                    <a:pt x="261" y="219"/>
                    <a:pt x="261" y="218"/>
                    <a:pt x="261" y="218"/>
                  </a:cubicBezTo>
                  <a:cubicBezTo>
                    <a:pt x="260" y="218"/>
                    <a:pt x="259" y="220"/>
                    <a:pt x="257" y="224"/>
                  </a:cubicBezTo>
                  <a:lnTo>
                    <a:pt x="257" y="224"/>
                  </a:lnTo>
                  <a:cubicBezTo>
                    <a:pt x="257" y="224"/>
                    <a:pt x="257" y="224"/>
                    <a:pt x="257" y="224"/>
                  </a:cubicBezTo>
                  <a:cubicBezTo>
                    <a:pt x="255" y="224"/>
                    <a:pt x="255" y="221"/>
                    <a:pt x="255" y="215"/>
                  </a:cubicBezTo>
                  <a:close/>
                  <a:moveTo>
                    <a:pt x="224" y="224"/>
                  </a:moveTo>
                  <a:cubicBezTo>
                    <a:pt x="224" y="224"/>
                    <a:pt x="226" y="225"/>
                    <a:pt x="227" y="226"/>
                  </a:cubicBezTo>
                  <a:lnTo>
                    <a:pt x="227" y="226"/>
                  </a:lnTo>
                  <a:lnTo>
                    <a:pt x="228" y="230"/>
                  </a:lnTo>
                  <a:lnTo>
                    <a:pt x="228" y="230"/>
                  </a:lnTo>
                  <a:cubicBezTo>
                    <a:pt x="227" y="229"/>
                    <a:pt x="225" y="229"/>
                    <a:pt x="223" y="227"/>
                  </a:cubicBezTo>
                  <a:lnTo>
                    <a:pt x="223" y="227"/>
                  </a:lnTo>
                  <a:cubicBezTo>
                    <a:pt x="222" y="227"/>
                    <a:pt x="222" y="226"/>
                    <a:pt x="222" y="225"/>
                  </a:cubicBezTo>
                  <a:lnTo>
                    <a:pt x="222" y="225"/>
                  </a:lnTo>
                  <a:cubicBezTo>
                    <a:pt x="222" y="225"/>
                    <a:pt x="222" y="225"/>
                    <a:pt x="223" y="225"/>
                  </a:cubicBezTo>
                  <a:cubicBezTo>
                    <a:pt x="223" y="225"/>
                    <a:pt x="224" y="225"/>
                    <a:pt x="224" y="224"/>
                  </a:cubicBezTo>
                  <a:close/>
                  <a:moveTo>
                    <a:pt x="222" y="1"/>
                  </a:moveTo>
                  <a:cubicBezTo>
                    <a:pt x="206" y="1"/>
                    <a:pt x="190" y="2"/>
                    <a:pt x="175" y="6"/>
                  </a:cubicBezTo>
                  <a:cubicBezTo>
                    <a:pt x="167" y="9"/>
                    <a:pt x="159" y="12"/>
                    <a:pt x="151" y="16"/>
                  </a:cubicBezTo>
                  <a:lnTo>
                    <a:pt x="151" y="16"/>
                  </a:lnTo>
                  <a:cubicBezTo>
                    <a:pt x="140" y="18"/>
                    <a:pt x="128" y="23"/>
                    <a:pt x="116" y="29"/>
                  </a:cubicBezTo>
                  <a:cubicBezTo>
                    <a:pt x="12" y="111"/>
                    <a:pt x="0" y="296"/>
                    <a:pt x="116" y="377"/>
                  </a:cubicBezTo>
                  <a:cubicBezTo>
                    <a:pt x="152" y="405"/>
                    <a:pt x="195" y="419"/>
                    <a:pt x="237" y="419"/>
                  </a:cubicBezTo>
                  <a:cubicBezTo>
                    <a:pt x="332" y="419"/>
                    <a:pt x="428" y="353"/>
                    <a:pt x="452" y="250"/>
                  </a:cubicBezTo>
                  <a:cubicBezTo>
                    <a:pt x="473" y="116"/>
                    <a:pt x="347" y="1"/>
                    <a:pt x="22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6" name="Google Shape;2226;p57"/>
            <p:cNvSpPr/>
            <p:nvPr/>
          </p:nvSpPr>
          <p:spPr>
            <a:xfrm>
              <a:off x="2168450" y="2710725"/>
              <a:ext cx="11325" cy="11425"/>
            </a:xfrm>
            <a:custGeom>
              <a:avLst/>
              <a:gdLst/>
              <a:ahLst/>
              <a:cxnLst/>
              <a:rect l="l" t="t" r="r" b="b"/>
              <a:pathLst>
                <a:path w="453" h="457" extrusionOk="0">
                  <a:moveTo>
                    <a:pt x="200" y="1"/>
                  </a:moveTo>
                  <a:cubicBezTo>
                    <a:pt x="116" y="1"/>
                    <a:pt x="45" y="67"/>
                    <a:pt x="23" y="152"/>
                  </a:cubicBezTo>
                  <a:cubicBezTo>
                    <a:pt x="23" y="152"/>
                    <a:pt x="23" y="153"/>
                    <a:pt x="23" y="153"/>
                  </a:cubicBezTo>
                  <a:lnTo>
                    <a:pt x="23" y="153"/>
                  </a:lnTo>
                  <a:cubicBezTo>
                    <a:pt x="7" y="181"/>
                    <a:pt x="0" y="215"/>
                    <a:pt x="12" y="245"/>
                  </a:cubicBezTo>
                  <a:cubicBezTo>
                    <a:pt x="22" y="262"/>
                    <a:pt x="31" y="278"/>
                    <a:pt x="42" y="294"/>
                  </a:cubicBezTo>
                  <a:lnTo>
                    <a:pt x="42" y="294"/>
                  </a:lnTo>
                  <a:cubicBezTo>
                    <a:pt x="53" y="325"/>
                    <a:pt x="67" y="355"/>
                    <a:pt x="82" y="384"/>
                  </a:cubicBezTo>
                  <a:cubicBezTo>
                    <a:pt x="103" y="420"/>
                    <a:pt x="143" y="438"/>
                    <a:pt x="181" y="438"/>
                  </a:cubicBezTo>
                  <a:cubicBezTo>
                    <a:pt x="190" y="438"/>
                    <a:pt x="199" y="437"/>
                    <a:pt x="208" y="435"/>
                  </a:cubicBezTo>
                  <a:lnTo>
                    <a:pt x="208" y="435"/>
                  </a:lnTo>
                  <a:cubicBezTo>
                    <a:pt x="226" y="443"/>
                    <a:pt x="246" y="449"/>
                    <a:pt x="267" y="453"/>
                  </a:cubicBezTo>
                  <a:cubicBezTo>
                    <a:pt x="275" y="455"/>
                    <a:pt x="284" y="456"/>
                    <a:pt x="292" y="456"/>
                  </a:cubicBezTo>
                  <a:cubicBezTo>
                    <a:pt x="333" y="456"/>
                    <a:pt x="375" y="434"/>
                    <a:pt x="394" y="396"/>
                  </a:cubicBezTo>
                  <a:cubicBezTo>
                    <a:pt x="417" y="314"/>
                    <a:pt x="452" y="222"/>
                    <a:pt x="417" y="141"/>
                  </a:cubicBezTo>
                  <a:cubicBezTo>
                    <a:pt x="383" y="60"/>
                    <a:pt x="301" y="2"/>
                    <a:pt x="221" y="2"/>
                  </a:cubicBezTo>
                  <a:cubicBezTo>
                    <a:pt x="214" y="1"/>
                    <a:pt x="207" y="1"/>
                    <a:pt x="20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7" name="Google Shape;2227;p57"/>
            <p:cNvSpPr/>
            <p:nvPr/>
          </p:nvSpPr>
          <p:spPr>
            <a:xfrm>
              <a:off x="2159475" y="2790650"/>
              <a:ext cx="9300" cy="8450"/>
            </a:xfrm>
            <a:custGeom>
              <a:avLst/>
              <a:gdLst/>
              <a:ahLst/>
              <a:cxnLst/>
              <a:rect l="l" t="t" r="r" b="b"/>
              <a:pathLst>
                <a:path w="372" h="338" extrusionOk="0">
                  <a:moveTo>
                    <a:pt x="239" y="108"/>
                  </a:moveTo>
                  <a:cubicBezTo>
                    <a:pt x="241" y="110"/>
                    <a:pt x="243" y="113"/>
                    <a:pt x="243" y="116"/>
                  </a:cubicBezTo>
                  <a:lnTo>
                    <a:pt x="243" y="127"/>
                  </a:lnTo>
                  <a:lnTo>
                    <a:pt x="243" y="139"/>
                  </a:lnTo>
                  <a:cubicBezTo>
                    <a:pt x="242" y="131"/>
                    <a:pt x="239" y="122"/>
                    <a:pt x="236" y="114"/>
                  </a:cubicBezTo>
                  <a:lnTo>
                    <a:pt x="236" y="114"/>
                  </a:lnTo>
                  <a:cubicBezTo>
                    <a:pt x="238" y="115"/>
                    <a:pt x="240" y="116"/>
                    <a:pt x="243" y="116"/>
                  </a:cubicBezTo>
                  <a:lnTo>
                    <a:pt x="237" y="110"/>
                  </a:lnTo>
                  <a:lnTo>
                    <a:pt x="237" y="110"/>
                  </a:lnTo>
                  <a:cubicBezTo>
                    <a:pt x="239" y="110"/>
                    <a:pt x="239" y="109"/>
                    <a:pt x="239" y="108"/>
                  </a:cubicBezTo>
                  <a:close/>
                  <a:moveTo>
                    <a:pt x="199" y="0"/>
                  </a:moveTo>
                  <a:cubicBezTo>
                    <a:pt x="169" y="0"/>
                    <a:pt x="138" y="13"/>
                    <a:pt x="115" y="35"/>
                  </a:cubicBezTo>
                  <a:lnTo>
                    <a:pt x="115" y="35"/>
                  </a:lnTo>
                  <a:cubicBezTo>
                    <a:pt x="57" y="36"/>
                    <a:pt x="1" y="94"/>
                    <a:pt x="12" y="151"/>
                  </a:cubicBezTo>
                  <a:cubicBezTo>
                    <a:pt x="24" y="220"/>
                    <a:pt x="58" y="278"/>
                    <a:pt x="128" y="313"/>
                  </a:cubicBezTo>
                  <a:cubicBezTo>
                    <a:pt x="157" y="327"/>
                    <a:pt x="194" y="337"/>
                    <a:pt x="233" y="337"/>
                  </a:cubicBezTo>
                  <a:cubicBezTo>
                    <a:pt x="256" y="337"/>
                    <a:pt x="280" y="333"/>
                    <a:pt x="302" y="325"/>
                  </a:cubicBezTo>
                  <a:cubicBezTo>
                    <a:pt x="348" y="302"/>
                    <a:pt x="371" y="255"/>
                    <a:pt x="371" y="209"/>
                  </a:cubicBezTo>
                  <a:cubicBezTo>
                    <a:pt x="371" y="116"/>
                    <a:pt x="313" y="47"/>
                    <a:pt x="243" y="12"/>
                  </a:cubicBezTo>
                  <a:cubicBezTo>
                    <a:pt x="230" y="4"/>
                    <a:pt x="215" y="0"/>
                    <a:pt x="19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8" name="Google Shape;2228;p57"/>
            <p:cNvSpPr/>
            <p:nvPr/>
          </p:nvSpPr>
          <p:spPr>
            <a:xfrm>
              <a:off x="2184100" y="2790950"/>
              <a:ext cx="11575" cy="10225"/>
            </a:xfrm>
            <a:custGeom>
              <a:avLst/>
              <a:gdLst/>
              <a:ahLst/>
              <a:cxnLst/>
              <a:rect l="l" t="t" r="r" b="b"/>
              <a:pathLst>
                <a:path w="463" h="409" extrusionOk="0">
                  <a:moveTo>
                    <a:pt x="242" y="184"/>
                  </a:moveTo>
                  <a:cubicBezTo>
                    <a:pt x="242" y="184"/>
                    <a:pt x="243" y="184"/>
                    <a:pt x="243" y="185"/>
                  </a:cubicBezTo>
                  <a:cubicBezTo>
                    <a:pt x="242" y="184"/>
                    <a:pt x="242" y="184"/>
                    <a:pt x="242" y="184"/>
                  </a:cubicBezTo>
                  <a:lnTo>
                    <a:pt x="242" y="184"/>
                  </a:lnTo>
                  <a:cubicBezTo>
                    <a:pt x="242" y="184"/>
                    <a:pt x="242" y="184"/>
                    <a:pt x="242" y="184"/>
                  </a:cubicBezTo>
                  <a:close/>
                  <a:moveTo>
                    <a:pt x="231" y="184"/>
                  </a:moveTo>
                  <a:cubicBezTo>
                    <a:pt x="233" y="186"/>
                    <a:pt x="238" y="188"/>
                    <a:pt x="238" y="188"/>
                  </a:cubicBezTo>
                  <a:cubicBezTo>
                    <a:pt x="238" y="188"/>
                    <a:pt x="236" y="188"/>
                    <a:pt x="231" y="185"/>
                  </a:cubicBezTo>
                  <a:cubicBezTo>
                    <a:pt x="231" y="185"/>
                    <a:pt x="231" y="184"/>
                    <a:pt x="231" y="184"/>
                  </a:cubicBezTo>
                  <a:close/>
                  <a:moveTo>
                    <a:pt x="220" y="220"/>
                  </a:moveTo>
                  <a:cubicBezTo>
                    <a:pt x="224" y="222"/>
                    <a:pt x="226" y="224"/>
                    <a:pt x="227" y="224"/>
                  </a:cubicBezTo>
                  <a:lnTo>
                    <a:pt x="227" y="224"/>
                  </a:lnTo>
                  <a:cubicBezTo>
                    <a:pt x="224" y="224"/>
                    <a:pt x="222" y="222"/>
                    <a:pt x="220" y="220"/>
                  </a:cubicBezTo>
                  <a:close/>
                  <a:moveTo>
                    <a:pt x="225" y="0"/>
                  </a:moveTo>
                  <a:cubicBezTo>
                    <a:pt x="176" y="0"/>
                    <a:pt x="127" y="18"/>
                    <a:pt x="92" y="58"/>
                  </a:cubicBezTo>
                  <a:cubicBezTo>
                    <a:pt x="87" y="64"/>
                    <a:pt x="82" y="71"/>
                    <a:pt x="78" y="78"/>
                  </a:cubicBezTo>
                  <a:lnTo>
                    <a:pt x="78" y="78"/>
                  </a:lnTo>
                  <a:cubicBezTo>
                    <a:pt x="45" y="92"/>
                    <a:pt x="18" y="121"/>
                    <a:pt x="11" y="162"/>
                  </a:cubicBezTo>
                  <a:cubicBezTo>
                    <a:pt x="0" y="290"/>
                    <a:pt x="88" y="408"/>
                    <a:pt x="211" y="408"/>
                  </a:cubicBezTo>
                  <a:cubicBezTo>
                    <a:pt x="221" y="408"/>
                    <a:pt x="232" y="407"/>
                    <a:pt x="243" y="405"/>
                  </a:cubicBezTo>
                  <a:cubicBezTo>
                    <a:pt x="370" y="393"/>
                    <a:pt x="463" y="243"/>
                    <a:pt x="416" y="127"/>
                  </a:cubicBezTo>
                  <a:cubicBezTo>
                    <a:pt x="388" y="48"/>
                    <a:pt x="305" y="0"/>
                    <a:pt x="22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9" name="Google Shape;2229;p57"/>
            <p:cNvSpPr/>
            <p:nvPr/>
          </p:nvSpPr>
          <p:spPr>
            <a:xfrm>
              <a:off x="2191025" y="2722875"/>
              <a:ext cx="12175" cy="9900"/>
            </a:xfrm>
            <a:custGeom>
              <a:avLst/>
              <a:gdLst/>
              <a:ahLst/>
              <a:cxnLst/>
              <a:rect l="l" t="t" r="r" b="b"/>
              <a:pathLst>
                <a:path w="487" h="396" extrusionOk="0">
                  <a:moveTo>
                    <a:pt x="247" y="168"/>
                  </a:moveTo>
                  <a:lnTo>
                    <a:pt x="247" y="168"/>
                  </a:lnTo>
                  <a:cubicBezTo>
                    <a:pt x="247" y="168"/>
                    <a:pt x="247" y="170"/>
                    <a:pt x="244" y="176"/>
                  </a:cubicBezTo>
                  <a:lnTo>
                    <a:pt x="244" y="176"/>
                  </a:lnTo>
                  <a:lnTo>
                    <a:pt x="244" y="176"/>
                  </a:lnTo>
                  <a:cubicBezTo>
                    <a:pt x="244" y="176"/>
                    <a:pt x="244" y="176"/>
                    <a:pt x="244" y="176"/>
                  </a:cubicBezTo>
                  <a:lnTo>
                    <a:pt x="244" y="176"/>
                  </a:lnTo>
                  <a:cubicBezTo>
                    <a:pt x="244" y="176"/>
                    <a:pt x="244" y="176"/>
                    <a:pt x="244" y="176"/>
                  </a:cubicBezTo>
                  <a:lnTo>
                    <a:pt x="244" y="176"/>
                  </a:lnTo>
                  <a:cubicBezTo>
                    <a:pt x="242" y="178"/>
                    <a:pt x="241" y="178"/>
                    <a:pt x="241" y="178"/>
                  </a:cubicBezTo>
                  <a:cubicBezTo>
                    <a:pt x="240" y="178"/>
                    <a:pt x="240" y="178"/>
                    <a:pt x="240" y="178"/>
                  </a:cubicBezTo>
                  <a:lnTo>
                    <a:pt x="240" y="178"/>
                  </a:lnTo>
                  <a:cubicBezTo>
                    <a:pt x="240" y="176"/>
                    <a:pt x="246" y="168"/>
                    <a:pt x="247" y="168"/>
                  </a:cubicBezTo>
                  <a:close/>
                  <a:moveTo>
                    <a:pt x="303" y="1"/>
                  </a:moveTo>
                  <a:cubicBezTo>
                    <a:pt x="267" y="1"/>
                    <a:pt x="230" y="12"/>
                    <a:pt x="198" y="37"/>
                  </a:cubicBezTo>
                  <a:cubicBezTo>
                    <a:pt x="167" y="58"/>
                    <a:pt x="145" y="91"/>
                    <a:pt x="133" y="127"/>
                  </a:cubicBezTo>
                  <a:lnTo>
                    <a:pt x="133" y="127"/>
                  </a:lnTo>
                  <a:cubicBezTo>
                    <a:pt x="93" y="130"/>
                    <a:pt x="51" y="156"/>
                    <a:pt x="35" y="188"/>
                  </a:cubicBezTo>
                  <a:cubicBezTo>
                    <a:pt x="0" y="257"/>
                    <a:pt x="35" y="315"/>
                    <a:pt x="82" y="350"/>
                  </a:cubicBezTo>
                  <a:cubicBezTo>
                    <a:pt x="128" y="377"/>
                    <a:pt x="191" y="396"/>
                    <a:pt x="251" y="396"/>
                  </a:cubicBezTo>
                  <a:cubicBezTo>
                    <a:pt x="294" y="396"/>
                    <a:pt x="337" y="385"/>
                    <a:pt x="371" y="361"/>
                  </a:cubicBezTo>
                  <a:cubicBezTo>
                    <a:pt x="452" y="303"/>
                    <a:pt x="487" y="199"/>
                    <a:pt x="452" y="106"/>
                  </a:cubicBezTo>
                  <a:cubicBezTo>
                    <a:pt x="430" y="39"/>
                    <a:pt x="368" y="1"/>
                    <a:pt x="30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0" name="Google Shape;2230;p57"/>
            <p:cNvSpPr/>
            <p:nvPr/>
          </p:nvSpPr>
          <p:spPr>
            <a:xfrm>
              <a:off x="2176550" y="2748525"/>
              <a:ext cx="12175" cy="10875"/>
            </a:xfrm>
            <a:custGeom>
              <a:avLst/>
              <a:gdLst/>
              <a:ahLst/>
              <a:cxnLst/>
              <a:rect l="l" t="t" r="r" b="b"/>
              <a:pathLst>
                <a:path w="487" h="435" extrusionOk="0">
                  <a:moveTo>
                    <a:pt x="213" y="218"/>
                  </a:moveTo>
                  <a:cubicBezTo>
                    <a:pt x="214" y="219"/>
                    <a:pt x="214" y="219"/>
                    <a:pt x="214" y="219"/>
                  </a:cubicBezTo>
                  <a:lnTo>
                    <a:pt x="214" y="219"/>
                  </a:lnTo>
                  <a:cubicBezTo>
                    <a:pt x="214" y="220"/>
                    <a:pt x="214" y="220"/>
                    <a:pt x="214" y="220"/>
                  </a:cubicBezTo>
                  <a:lnTo>
                    <a:pt x="214" y="220"/>
                  </a:lnTo>
                  <a:cubicBezTo>
                    <a:pt x="214" y="220"/>
                    <a:pt x="213" y="219"/>
                    <a:pt x="212" y="218"/>
                  </a:cubicBezTo>
                  <a:lnTo>
                    <a:pt x="212" y="218"/>
                  </a:lnTo>
                  <a:cubicBezTo>
                    <a:pt x="213" y="218"/>
                    <a:pt x="213" y="218"/>
                    <a:pt x="213" y="218"/>
                  </a:cubicBezTo>
                  <a:close/>
                  <a:moveTo>
                    <a:pt x="256" y="0"/>
                  </a:moveTo>
                  <a:cubicBezTo>
                    <a:pt x="226" y="0"/>
                    <a:pt x="198" y="10"/>
                    <a:pt x="175" y="42"/>
                  </a:cubicBezTo>
                  <a:cubicBezTo>
                    <a:pt x="157" y="58"/>
                    <a:pt x="143" y="78"/>
                    <a:pt x="131" y="98"/>
                  </a:cubicBezTo>
                  <a:lnTo>
                    <a:pt x="131" y="98"/>
                  </a:lnTo>
                  <a:cubicBezTo>
                    <a:pt x="128" y="98"/>
                    <a:pt x="125" y="98"/>
                    <a:pt x="122" y="98"/>
                  </a:cubicBezTo>
                  <a:cubicBezTo>
                    <a:pt x="117" y="98"/>
                    <a:pt x="111" y="98"/>
                    <a:pt x="105" y="99"/>
                  </a:cubicBezTo>
                  <a:cubicBezTo>
                    <a:pt x="47" y="99"/>
                    <a:pt x="0" y="157"/>
                    <a:pt x="0" y="227"/>
                  </a:cubicBezTo>
                  <a:cubicBezTo>
                    <a:pt x="9" y="347"/>
                    <a:pt x="126" y="435"/>
                    <a:pt x="237" y="435"/>
                  </a:cubicBezTo>
                  <a:cubicBezTo>
                    <a:pt x="276" y="435"/>
                    <a:pt x="315" y="424"/>
                    <a:pt x="348" y="400"/>
                  </a:cubicBezTo>
                  <a:cubicBezTo>
                    <a:pt x="487" y="307"/>
                    <a:pt x="464" y="65"/>
                    <a:pt x="301" y="6"/>
                  </a:cubicBezTo>
                  <a:cubicBezTo>
                    <a:pt x="286" y="3"/>
                    <a:pt x="271" y="0"/>
                    <a:pt x="25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1" name="Google Shape;2231;p57"/>
            <p:cNvSpPr/>
            <p:nvPr/>
          </p:nvSpPr>
          <p:spPr>
            <a:xfrm>
              <a:off x="2175700" y="2809650"/>
              <a:ext cx="13900" cy="9825"/>
            </a:xfrm>
            <a:custGeom>
              <a:avLst/>
              <a:gdLst/>
              <a:ahLst/>
              <a:cxnLst/>
              <a:rect l="l" t="t" r="r" b="b"/>
              <a:pathLst>
                <a:path w="556" h="393" extrusionOk="0">
                  <a:moveTo>
                    <a:pt x="383" y="0"/>
                  </a:moveTo>
                  <a:cubicBezTo>
                    <a:pt x="303" y="0"/>
                    <a:pt x="228" y="27"/>
                    <a:pt x="168" y="78"/>
                  </a:cubicBezTo>
                  <a:lnTo>
                    <a:pt x="168" y="78"/>
                  </a:lnTo>
                  <a:cubicBezTo>
                    <a:pt x="151" y="88"/>
                    <a:pt x="137" y="103"/>
                    <a:pt x="127" y="119"/>
                  </a:cubicBezTo>
                  <a:lnTo>
                    <a:pt x="127" y="119"/>
                  </a:lnTo>
                  <a:cubicBezTo>
                    <a:pt x="123" y="123"/>
                    <a:pt x="120" y="127"/>
                    <a:pt x="117" y="131"/>
                  </a:cubicBezTo>
                  <a:lnTo>
                    <a:pt x="117" y="131"/>
                  </a:lnTo>
                  <a:cubicBezTo>
                    <a:pt x="69" y="138"/>
                    <a:pt x="21" y="177"/>
                    <a:pt x="11" y="224"/>
                  </a:cubicBezTo>
                  <a:cubicBezTo>
                    <a:pt x="0" y="294"/>
                    <a:pt x="46" y="340"/>
                    <a:pt x="104" y="363"/>
                  </a:cubicBezTo>
                  <a:cubicBezTo>
                    <a:pt x="127" y="370"/>
                    <a:pt x="151" y="374"/>
                    <a:pt x="175" y="375"/>
                  </a:cubicBezTo>
                  <a:lnTo>
                    <a:pt x="175" y="375"/>
                  </a:lnTo>
                  <a:cubicBezTo>
                    <a:pt x="197" y="386"/>
                    <a:pt x="221" y="392"/>
                    <a:pt x="247" y="392"/>
                  </a:cubicBezTo>
                  <a:cubicBezTo>
                    <a:pt x="260" y="392"/>
                    <a:pt x="275" y="390"/>
                    <a:pt x="289" y="386"/>
                  </a:cubicBezTo>
                  <a:cubicBezTo>
                    <a:pt x="332" y="386"/>
                    <a:pt x="375" y="355"/>
                    <a:pt x="390" y="315"/>
                  </a:cubicBezTo>
                  <a:lnTo>
                    <a:pt x="390" y="315"/>
                  </a:lnTo>
                  <a:cubicBezTo>
                    <a:pt x="446" y="278"/>
                    <a:pt x="493" y="227"/>
                    <a:pt x="521" y="167"/>
                  </a:cubicBezTo>
                  <a:cubicBezTo>
                    <a:pt x="556" y="108"/>
                    <a:pt x="510" y="16"/>
                    <a:pt x="440" y="5"/>
                  </a:cubicBezTo>
                  <a:cubicBezTo>
                    <a:pt x="421" y="2"/>
                    <a:pt x="402" y="0"/>
                    <a:pt x="38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2" name="Google Shape;2232;p57"/>
            <p:cNvSpPr/>
            <p:nvPr/>
          </p:nvSpPr>
          <p:spPr>
            <a:xfrm>
              <a:off x="2202600" y="2749550"/>
              <a:ext cx="11025" cy="9050"/>
            </a:xfrm>
            <a:custGeom>
              <a:avLst/>
              <a:gdLst/>
              <a:ahLst/>
              <a:cxnLst/>
              <a:rect l="l" t="t" r="r" b="b"/>
              <a:pathLst>
                <a:path w="441" h="362" extrusionOk="0">
                  <a:moveTo>
                    <a:pt x="276" y="0"/>
                  </a:moveTo>
                  <a:cubicBezTo>
                    <a:pt x="159" y="0"/>
                    <a:pt x="48" y="82"/>
                    <a:pt x="12" y="197"/>
                  </a:cubicBezTo>
                  <a:cubicBezTo>
                    <a:pt x="1" y="233"/>
                    <a:pt x="10" y="265"/>
                    <a:pt x="30" y="290"/>
                  </a:cubicBezTo>
                  <a:lnTo>
                    <a:pt x="30" y="290"/>
                  </a:lnTo>
                  <a:cubicBezTo>
                    <a:pt x="44" y="328"/>
                    <a:pt x="78" y="359"/>
                    <a:pt x="116" y="359"/>
                  </a:cubicBezTo>
                  <a:cubicBezTo>
                    <a:pt x="125" y="361"/>
                    <a:pt x="134" y="361"/>
                    <a:pt x="142" y="361"/>
                  </a:cubicBezTo>
                  <a:cubicBezTo>
                    <a:pt x="165" y="361"/>
                    <a:pt x="185" y="355"/>
                    <a:pt x="201" y="343"/>
                  </a:cubicBezTo>
                  <a:lnTo>
                    <a:pt x="201" y="343"/>
                  </a:lnTo>
                  <a:cubicBezTo>
                    <a:pt x="204" y="343"/>
                    <a:pt x="208" y="343"/>
                    <a:pt x="211" y="342"/>
                  </a:cubicBezTo>
                  <a:lnTo>
                    <a:pt x="211" y="342"/>
                  </a:lnTo>
                  <a:cubicBezTo>
                    <a:pt x="216" y="343"/>
                    <a:pt x="221" y="343"/>
                    <a:pt x="227" y="343"/>
                  </a:cubicBezTo>
                  <a:cubicBezTo>
                    <a:pt x="327" y="343"/>
                    <a:pt x="432" y="263"/>
                    <a:pt x="440" y="151"/>
                  </a:cubicBezTo>
                  <a:cubicBezTo>
                    <a:pt x="440" y="104"/>
                    <a:pt x="429" y="47"/>
                    <a:pt x="383" y="24"/>
                  </a:cubicBezTo>
                  <a:cubicBezTo>
                    <a:pt x="348" y="8"/>
                    <a:pt x="312" y="0"/>
                    <a:pt x="27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3" name="Google Shape;2233;p57"/>
            <p:cNvSpPr/>
            <p:nvPr/>
          </p:nvSpPr>
          <p:spPr>
            <a:xfrm>
              <a:off x="2202600" y="2808900"/>
              <a:ext cx="13350" cy="10275"/>
            </a:xfrm>
            <a:custGeom>
              <a:avLst/>
              <a:gdLst/>
              <a:ahLst/>
              <a:cxnLst/>
              <a:rect l="l" t="t" r="r" b="b"/>
              <a:pathLst>
                <a:path w="534" h="411" extrusionOk="0">
                  <a:moveTo>
                    <a:pt x="301" y="243"/>
                  </a:moveTo>
                  <a:cubicBezTo>
                    <a:pt x="311" y="243"/>
                    <a:pt x="313" y="243"/>
                    <a:pt x="307" y="249"/>
                  </a:cubicBezTo>
                  <a:lnTo>
                    <a:pt x="307" y="249"/>
                  </a:lnTo>
                  <a:cubicBezTo>
                    <a:pt x="305" y="250"/>
                    <a:pt x="304" y="251"/>
                    <a:pt x="303" y="251"/>
                  </a:cubicBezTo>
                  <a:cubicBezTo>
                    <a:pt x="301" y="251"/>
                    <a:pt x="301" y="249"/>
                    <a:pt x="301" y="243"/>
                  </a:cubicBezTo>
                  <a:close/>
                  <a:moveTo>
                    <a:pt x="213" y="0"/>
                  </a:moveTo>
                  <a:cubicBezTo>
                    <a:pt x="176" y="0"/>
                    <a:pt x="138" y="8"/>
                    <a:pt x="105" y="23"/>
                  </a:cubicBezTo>
                  <a:cubicBezTo>
                    <a:pt x="1" y="57"/>
                    <a:pt x="14" y="190"/>
                    <a:pt x="85" y="235"/>
                  </a:cubicBezTo>
                  <a:lnTo>
                    <a:pt x="85" y="235"/>
                  </a:lnTo>
                  <a:cubicBezTo>
                    <a:pt x="90" y="282"/>
                    <a:pt x="114" y="330"/>
                    <a:pt x="154" y="362"/>
                  </a:cubicBezTo>
                  <a:lnTo>
                    <a:pt x="154" y="362"/>
                  </a:lnTo>
                  <a:cubicBezTo>
                    <a:pt x="165" y="377"/>
                    <a:pt x="179" y="389"/>
                    <a:pt x="198" y="393"/>
                  </a:cubicBezTo>
                  <a:cubicBezTo>
                    <a:pt x="223" y="405"/>
                    <a:pt x="250" y="410"/>
                    <a:pt x="277" y="410"/>
                  </a:cubicBezTo>
                  <a:cubicBezTo>
                    <a:pt x="407" y="410"/>
                    <a:pt x="533" y="283"/>
                    <a:pt x="476" y="138"/>
                  </a:cubicBezTo>
                  <a:cubicBezTo>
                    <a:pt x="448" y="63"/>
                    <a:pt x="381" y="25"/>
                    <a:pt x="309" y="22"/>
                  </a:cubicBezTo>
                  <a:lnTo>
                    <a:pt x="309" y="22"/>
                  </a:lnTo>
                  <a:cubicBezTo>
                    <a:pt x="279" y="7"/>
                    <a:pt x="246" y="0"/>
                    <a:pt x="21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4" name="Google Shape;2234;p57"/>
            <p:cNvSpPr/>
            <p:nvPr/>
          </p:nvSpPr>
          <p:spPr>
            <a:xfrm>
              <a:off x="2210425" y="2774825"/>
              <a:ext cx="12175" cy="11475"/>
            </a:xfrm>
            <a:custGeom>
              <a:avLst/>
              <a:gdLst/>
              <a:ahLst/>
              <a:cxnLst/>
              <a:rect l="l" t="t" r="r" b="b"/>
              <a:pathLst>
                <a:path w="487" h="459" extrusionOk="0">
                  <a:moveTo>
                    <a:pt x="243" y="217"/>
                  </a:moveTo>
                  <a:lnTo>
                    <a:pt x="243" y="217"/>
                  </a:lnTo>
                  <a:cubicBezTo>
                    <a:pt x="241" y="219"/>
                    <a:pt x="239" y="220"/>
                    <a:pt x="238" y="222"/>
                  </a:cubicBezTo>
                  <a:lnTo>
                    <a:pt x="238" y="222"/>
                  </a:lnTo>
                  <a:cubicBezTo>
                    <a:pt x="238" y="222"/>
                    <a:pt x="238" y="222"/>
                    <a:pt x="238" y="222"/>
                  </a:cubicBezTo>
                  <a:lnTo>
                    <a:pt x="238" y="222"/>
                  </a:lnTo>
                  <a:lnTo>
                    <a:pt x="243" y="217"/>
                  </a:lnTo>
                  <a:close/>
                  <a:moveTo>
                    <a:pt x="237" y="223"/>
                  </a:moveTo>
                  <a:cubicBezTo>
                    <a:pt x="237" y="223"/>
                    <a:pt x="237" y="223"/>
                    <a:pt x="237" y="223"/>
                  </a:cubicBezTo>
                  <a:lnTo>
                    <a:pt x="237" y="223"/>
                  </a:lnTo>
                  <a:cubicBezTo>
                    <a:pt x="236" y="224"/>
                    <a:pt x="234" y="226"/>
                    <a:pt x="232" y="228"/>
                  </a:cubicBezTo>
                  <a:lnTo>
                    <a:pt x="237" y="223"/>
                  </a:lnTo>
                  <a:close/>
                  <a:moveTo>
                    <a:pt x="231" y="1"/>
                  </a:moveTo>
                  <a:cubicBezTo>
                    <a:pt x="168" y="1"/>
                    <a:pt x="103" y="27"/>
                    <a:pt x="58" y="78"/>
                  </a:cubicBezTo>
                  <a:cubicBezTo>
                    <a:pt x="24" y="124"/>
                    <a:pt x="0" y="194"/>
                    <a:pt x="12" y="251"/>
                  </a:cubicBezTo>
                  <a:cubicBezTo>
                    <a:pt x="13" y="263"/>
                    <a:pt x="16" y="275"/>
                    <a:pt x="19" y="286"/>
                  </a:cubicBezTo>
                  <a:lnTo>
                    <a:pt x="19" y="286"/>
                  </a:lnTo>
                  <a:cubicBezTo>
                    <a:pt x="16" y="311"/>
                    <a:pt x="20" y="336"/>
                    <a:pt x="35" y="356"/>
                  </a:cubicBezTo>
                  <a:cubicBezTo>
                    <a:pt x="85" y="420"/>
                    <a:pt x="162" y="458"/>
                    <a:pt x="239" y="458"/>
                  </a:cubicBezTo>
                  <a:cubicBezTo>
                    <a:pt x="285" y="458"/>
                    <a:pt x="331" y="444"/>
                    <a:pt x="371" y="413"/>
                  </a:cubicBezTo>
                  <a:cubicBezTo>
                    <a:pt x="475" y="333"/>
                    <a:pt x="487" y="182"/>
                    <a:pt x="405" y="89"/>
                  </a:cubicBezTo>
                  <a:cubicBezTo>
                    <a:pt x="364" y="30"/>
                    <a:pt x="298" y="1"/>
                    <a:pt x="2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35" name="Google Shape;2235;p57"/>
          <p:cNvSpPr/>
          <p:nvPr/>
        </p:nvSpPr>
        <p:spPr>
          <a:xfrm rot="-855268" flipH="1">
            <a:off x="1333335" y="1674307"/>
            <a:ext cx="382969" cy="1063370"/>
          </a:xfrm>
          <a:custGeom>
            <a:avLst/>
            <a:gdLst/>
            <a:ahLst/>
            <a:cxnLst/>
            <a:rect l="l" t="t" r="r" b="b"/>
            <a:pathLst>
              <a:path w="14666" h="40723" extrusionOk="0">
                <a:moveTo>
                  <a:pt x="6808" y="1852"/>
                </a:moveTo>
                <a:lnTo>
                  <a:pt x="6808" y="1852"/>
                </a:lnTo>
                <a:cubicBezTo>
                  <a:pt x="6807" y="1855"/>
                  <a:pt x="6807" y="1857"/>
                  <a:pt x="6806" y="1860"/>
                </a:cubicBezTo>
                <a:lnTo>
                  <a:pt x="6806" y="1860"/>
                </a:lnTo>
                <a:cubicBezTo>
                  <a:pt x="6807" y="1858"/>
                  <a:pt x="6808" y="1856"/>
                  <a:pt x="6808" y="1852"/>
                </a:cubicBezTo>
                <a:close/>
                <a:moveTo>
                  <a:pt x="6051" y="294"/>
                </a:moveTo>
                <a:cubicBezTo>
                  <a:pt x="6074" y="294"/>
                  <a:pt x="6097" y="305"/>
                  <a:pt x="6108" y="305"/>
                </a:cubicBezTo>
                <a:cubicBezTo>
                  <a:pt x="6142" y="317"/>
                  <a:pt x="6176" y="317"/>
                  <a:pt x="6199" y="328"/>
                </a:cubicBezTo>
                <a:cubicBezTo>
                  <a:pt x="6221" y="340"/>
                  <a:pt x="6232" y="340"/>
                  <a:pt x="6244" y="350"/>
                </a:cubicBezTo>
                <a:cubicBezTo>
                  <a:pt x="6289" y="373"/>
                  <a:pt x="6334" y="396"/>
                  <a:pt x="6357" y="418"/>
                </a:cubicBezTo>
                <a:cubicBezTo>
                  <a:pt x="6379" y="430"/>
                  <a:pt x="6402" y="441"/>
                  <a:pt x="6424" y="463"/>
                </a:cubicBezTo>
                <a:lnTo>
                  <a:pt x="6435" y="475"/>
                </a:lnTo>
                <a:cubicBezTo>
                  <a:pt x="6458" y="498"/>
                  <a:pt x="6470" y="520"/>
                  <a:pt x="6492" y="543"/>
                </a:cubicBezTo>
                <a:cubicBezTo>
                  <a:pt x="6503" y="565"/>
                  <a:pt x="6503" y="576"/>
                  <a:pt x="6515" y="588"/>
                </a:cubicBezTo>
                <a:lnTo>
                  <a:pt x="6583" y="757"/>
                </a:lnTo>
                <a:cubicBezTo>
                  <a:pt x="6605" y="836"/>
                  <a:pt x="6628" y="915"/>
                  <a:pt x="6650" y="983"/>
                </a:cubicBezTo>
                <a:cubicBezTo>
                  <a:pt x="6661" y="1028"/>
                  <a:pt x="6661" y="1073"/>
                  <a:pt x="6661" y="1118"/>
                </a:cubicBezTo>
                <a:lnTo>
                  <a:pt x="6673" y="1130"/>
                </a:lnTo>
                <a:lnTo>
                  <a:pt x="6673" y="1231"/>
                </a:lnTo>
                <a:cubicBezTo>
                  <a:pt x="6661" y="1265"/>
                  <a:pt x="6661" y="1311"/>
                  <a:pt x="6650" y="1356"/>
                </a:cubicBezTo>
                <a:cubicBezTo>
                  <a:pt x="6639" y="1412"/>
                  <a:pt x="6616" y="1469"/>
                  <a:pt x="6605" y="1525"/>
                </a:cubicBezTo>
                <a:cubicBezTo>
                  <a:pt x="6605" y="1547"/>
                  <a:pt x="6593" y="1570"/>
                  <a:pt x="6583" y="1604"/>
                </a:cubicBezTo>
                <a:cubicBezTo>
                  <a:pt x="6583" y="1615"/>
                  <a:pt x="6583" y="1627"/>
                  <a:pt x="6571" y="1637"/>
                </a:cubicBezTo>
                <a:lnTo>
                  <a:pt x="6571" y="1660"/>
                </a:lnTo>
                <a:lnTo>
                  <a:pt x="6537" y="1762"/>
                </a:lnTo>
                <a:cubicBezTo>
                  <a:pt x="6515" y="1807"/>
                  <a:pt x="6503" y="1852"/>
                  <a:pt x="6492" y="1908"/>
                </a:cubicBezTo>
                <a:cubicBezTo>
                  <a:pt x="6458" y="1999"/>
                  <a:pt x="6424" y="2101"/>
                  <a:pt x="6402" y="2202"/>
                </a:cubicBezTo>
                <a:cubicBezTo>
                  <a:pt x="6379" y="2270"/>
                  <a:pt x="6368" y="2337"/>
                  <a:pt x="6357" y="2394"/>
                </a:cubicBezTo>
                <a:cubicBezTo>
                  <a:pt x="6345" y="2428"/>
                  <a:pt x="6334" y="2462"/>
                  <a:pt x="6334" y="2485"/>
                </a:cubicBezTo>
                <a:cubicBezTo>
                  <a:pt x="6322" y="2518"/>
                  <a:pt x="6312" y="2552"/>
                  <a:pt x="6312" y="2575"/>
                </a:cubicBezTo>
                <a:cubicBezTo>
                  <a:pt x="6289" y="2654"/>
                  <a:pt x="6266" y="2721"/>
                  <a:pt x="6255" y="2801"/>
                </a:cubicBezTo>
                <a:lnTo>
                  <a:pt x="6255" y="2812"/>
                </a:lnTo>
                <a:cubicBezTo>
                  <a:pt x="6244" y="2869"/>
                  <a:pt x="6221" y="2947"/>
                  <a:pt x="6221" y="3027"/>
                </a:cubicBezTo>
                <a:lnTo>
                  <a:pt x="6210" y="3037"/>
                </a:lnTo>
                <a:cubicBezTo>
                  <a:pt x="6199" y="3037"/>
                  <a:pt x="6187" y="3049"/>
                  <a:pt x="6187" y="3049"/>
                </a:cubicBezTo>
                <a:lnTo>
                  <a:pt x="6187" y="3060"/>
                </a:lnTo>
                <a:cubicBezTo>
                  <a:pt x="6119" y="2959"/>
                  <a:pt x="6074" y="2869"/>
                  <a:pt x="6029" y="2778"/>
                </a:cubicBezTo>
                <a:lnTo>
                  <a:pt x="6018" y="2766"/>
                </a:lnTo>
                <a:lnTo>
                  <a:pt x="6018" y="2756"/>
                </a:lnTo>
                <a:lnTo>
                  <a:pt x="5984" y="2688"/>
                </a:lnTo>
                <a:lnTo>
                  <a:pt x="5973" y="2688"/>
                </a:lnTo>
                <a:lnTo>
                  <a:pt x="5973" y="2676"/>
                </a:lnTo>
                <a:lnTo>
                  <a:pt x="5973" y="2665"/>
                </a:lnTo>
                <a:lnTo>
                  <a:pt x="5961" y="2654"/>
                </a:lnTo>
                <a:cubicBezTo>
                  <a:pt x="5905" y="2541"/>
                  <a:pt x="5848" y="2428"/>
                  <a:pt x="5792" y="2304"/>
                </a:cubicBezTo>
                <a:lnTo>
                  <a:pt x="5770" y="2247"/>
                </a:lnTo>
                <a:cubicBezTo>
                  <a:pt x="5713" y="2123"/>
                  <a:pt x="5668" y="1988"/>
                  <a:pt x="5622" y="1863"/>
                </a:cubicBezTo>
                <a:lnTo>
                  <a:pt x="5600" y="1830"/>
                </a:lnTo>
                <a:lnTo>
                  <a:pt x="5589" y="1796"/>
                </a:lnTo>
                <a:lnTo>
                  <a:pt x="5577" y="1750"/>
                </a:lnTo>
                <a:lnTo>
                  <a:pt x="5566" y="1728"/>
                </a:lnTo>
                <a:cubicBezTo>
                  <a:pt x="5566" y="1717"/>
                  <a:pt x="5555" y="1694"/>
                  <a:pt x="5555" y="1683"/>
                </a:cubicBezTo>
                <a:lnTo>
                  <a:pt x="5544" y="1637"/>
                </a:lnTo>
                <a:lnTo>
                  <a:pt x="5532" y="1581"/>
                </a:lnTo>
                <a:lnTo>
                  <a:pt x="5521" y="1559"/>
                </a:lnTo>
                <a:cubicBezTo>
                  <a:pt x="5521" y="1547"/>
                  <a:pt x="5521" y="1536"/>
                  <a:pt x="5510" y="1525"/>
                </a:cubicBezTo>
                <a:lnTo>
                  <a:pt x="5499" y="1446"/>
                </a:lnTo>
                <a:lnTo>
                  <a:pt x="5487" y="1367"/>
                </a:lnTo>
                <a:lnTo>
                  <a:pt x="5476" y="1288"/>
                </a:lnTo>
                <a:lnTo>
                  <a:pt x="5464" y="1220"/>
                </a:lnTo>
                <a:cubicBezTo>
                  <a:pt x="5464" y="1186"/>
                  <a:pt x="5454" y="1152"/>
                  <a:pt x="5454" y="1130"/>
                </a:cubicBezTo>
                <a:lnTo>
                  <a:pt x="5454" y="1085"/>
                </a:lnTo>
                <a:lnTo>
                  <a:pt x="5454" y="1073"/>
                </a:lnTo>
                <a:lnTo>
                  <a:pt x="5454" y="1040"/>
                </a:lnTo>
                <a:lnTo>
                  <a:pt x="5442" y="983"/>
                </a:lnTo>
                <a:lnTo>
                  <a:pt x="5442" y="882"/>
                </a:lnTo>
                <a:cubicBezTo>
                  <a:pt x="5442" y="859"/>
                  <a:pt x="5454" y="836"/>
                  <a:pt x="5454" y="814"/>
                </a:cubicBezTo>
                <a:cubicBezTo>
                  <a:pt x="5454" y="791"/>
                  <a:pt x="5464" y="769"/>
                  <a:pt x="5464" y="746"/>
                </a:cubicBezTo>
                <a:cubicBezTo>
                  <a:pt x="5476" y="723"/>
                  <a:pt x="5487" y="689"/>
                  <a:pt x="5510" y="667"/>
                </a:cubicBezTo>
                <a:cubicBezTo>
                  <a:pt x="5532" y="621"/>
                  <a:pt x="5555" y="576"/>
                  <a:pt x="5566" y="543"/>
                </a:cubicBezTo>
                <a:lnTo>
                  <a:pt x="5600" y="509"/>
                </a:lnTo>
                <a:lnTo>
                  <a:pt x="5657" y="453"/>
                </a:lnTo>
                <a:cubicBezTo>
                  <a:pt x="5690" y="418"/>
                  <a:pt x="5724" y="396"/>
                  <a:pt x="5747" y="373"/>
                </a:cubicBezTo>
                <a:cubicBezTo>
                  <a:pt x="5770" y="362"/>
                  <a:pt x="5792" y="350"/>
                  <a:pt x="5803" y="340"/>
                </a:cubicBezTo>
                <a:cubicBezTo>
                  <a:pt x="5815" y="340"/>
                  <a:pt x="5826" y="340"/>
                  <a:pt x="5837" y="328"/>
                </a:cubicBezTo>
                <a:cubicBezTo>
                  <a:pt x="5860" y="328"/>
                  <a:pt x="5883" y="317"/>
                  <a:pt x="5905" y="305"/>
                </a:cubicBezTo>
                <a:cubicBezTo>
                  <a:pt x="5950" y="305"/>
                  <a:pt x="5984" y="294"/>
                  <a:pt x="6006" y="294"/>
                </a:cubicBezTo>
                <a:close/>
                <a:moveTo>
                  <a:pt x="4268" y="3568"/>
                </a:moveTo>
                <a:cubicBezTo>
                  <a:pt x="4279" y="3568"/>
                  <a:pt x="4302" y="3579"/>
                  <a:pt x="4313" y="3579"/>
                </a:cubicBezTo>
                <a:cubicBezTo>
                  <a:pt x="4325" y="3579"/>
                  <a:pt x="4335" y="3579"/>
                  <a:pt x="4347" y="3591"/>
                </a:cubicBezTo>
                <a:cubicBezTo>
                  <a:pt x="4358" y="3591"/>
                  <a:pt x="4370" y="3591"/>
                  <a:pt x="4381" y="3602"/>
                </a:cubicBezTo>
                <a:cubicBezTo>
                  <a:pt x="4392" y="3614"/>
                  <a:pt x="4415" y="3624"/>
                  <a:pt x="4437" y="3636"/>
                </a:cubicBezTo>
                <a:cubicBezTo>
                  <a:pt x="4448" y="3636"/>
                  <a:pt x="4460" y="3647"/>
                  <a:pt x="4471" y="3659"/>
                </a:cubicBezTo>
                <a:lnTo>
                  <a:pt x="4505" y="3692"/>
                </a:lnTo>
                <a:cubicBezTo>
                  <a:pt x="4516" y="3715"/>
                  <a:pt x="4528" y="3727"/>
                  <a:pt x="4539" y="3749"/>
                </a:cubicBezTo>
                <a:cubicBezTo>
                  <a:pt x="4561" y="3772"/>
                  <a:pt x="4573" y="3794"/>
                  <a:pt x="4584" y="3817"/>
                </a:cubicBezTo>
                <a:cubicBezTo>
                  <a:pt x="4606" y="3850"/>
                  <a:pt x="4618" y="3895"/>
                  <a:pt x="4629" y="3930"/>
                </a:cubicBezTo>
                <a:cubicBezTo>
                  <a:pt x="4652" y="3986"/>
                  <a:pt x="4663" y="4043"/>
                  <a:pt x="4674" y="4088"/>
                </a:cubicBezTo>
                <a:cubicBezTo>
                  <a:pt x="4686" y="4133"/>
                  <a:pt x="4697" y="4178"/>
                  <a:pt x="4697" y="4223"/>
                </a:cubicBezTo>
                <a:cubicBezTo>
                  <a:pt x="4697" y="4268"/>
                  <a:pt x="4708" y="4314"/>
                  <a:pt x="4708" y="4359"/>
                </a:cubicBezTo>
                <a:lnTo>
                  <a:pt x="4708" y="4460"/>
                </a:lnTo>
                <a:cubicBezTo>
                  <a:pt x="4719" y="4550"/>
                  <a:pt x="4719" y="4641"/>
                  <a:pt x="4731" y="4731"/>
                </a:cubicBezTo>
                <a:cubicBezTo>
                  <a:pt x="4742" y="4856"/>
                  <a:pt x="4764" y="4979"/>
                  <a:pt x="4787" y="5104"/>
                </a:cubicBezTo>
                <a:cubicBezTo>
                  <a:pt x="4810" y="5194"/>
                  <a:pt x="4832" y="5285"/>
                  <a:pt x="4866" y="5363"/>
                </a:cubicBezTo>
                <a:lnTo>
                  <a:pt x="4866" y="5375"/>
                </a:lnTo>
                <a:cubicBezTo>
                  <a:pt x="4821" y="5307"/>
                  <a:pt x="4764" y="5228"/>
                  <a:pt x="4719" y="5160"/>
                </a:cubicBezTo>
                <a:cubicBezTo>
                  <a:pt x="4674" y="5070"/>
                  <a:pt x="4618" y="4991"/>
                  <a:pt x="4561" y="4912"/>
                </a:cubicBezTo>
                <a:cubicBezTo>
                  <a:pt x="4505" y="4844"/>
                  <a:pt x="4448" y="4765"/>
                  <a:pt x="4392" y="4686"/>
                </a:cubicBezTo>
                <a:cubicBezTo>
                  <a:pt x="4325" y="4607"/>
                  <a:pt x="4268" y="4539"/>
                  <a:pt x="4212" y="4460"/>
                </a:cubicBezTo>
                <a:cubicBezTo>
                  <a:pt x="4155" y="4381"/>
                  <a:pt x="4110" y="4314"/>
                  <a:pt x="4054" y="4246"/>
                </a:cubicBezTo>
                <a:cubicBezTo>
                  <a:pt x="4042" y="4223"/>
                  <a:pt x="4019" y="4189"/>
                  <a:pt x="4008" y="4166"/>
                </a:cubicBezTo>
                <a:cubicBezTo>
                  <a:pt x="4008" y="4156"/>
                  <a:pt x="3997" y="4133"/>
                  <a:pt x="3986" y="4121"/>
                </a:cubicBezTo>
                <a:cubicBezTo>
                  <a:pt x="3986" y="4088"/>
                  <a:pt x="3974" y="4065"/>
                  <a:pt x="3963" y="4043"/>
                </a:cubicBezTo>
                <a:cubicBezTo>
                  <a:pt x="3963" y="3997"/>
                  <a:pt x="3952" y="3963"/>
                  <a:pt x="3952" y="3930"/>
                </a:cubicBezTo>
                <a:lnTo>
                  <a:pt x="3952" y="3862"/>
                </a:lnTo>
                <a:lnTo>
                  <a:pt x="3952" y="3828"/>
                </a:lnTo>
                <a:cubicBezTo>
                  <a:pt x="3963" y="3817"/>
                  <a:pt x="3963" y="3805"/>
                  <a:pt x="3963" y="3794"/>
                </a:cubicBezTo>
                <a:cubicBezTo>
                  <a:pt x="3974" y="3783"/>
                  <a:pt x="3974" y="3760"/>
                  <a:pt x="3986" y="3749"/>
                </a:cubicBezTo>
                <a:cubicBezTo>
                  <a:pt x="3986" y="3737"/>
                  <a:pt x="3997" y="3715"/>
                  <a:pt x="4008" y="3704"/>
                </a:cubicBezTo>
                <a:cubicBezTo>
                  <a:pt x="4019" y="3692"/>
                  <a:pt x="4019" y="3681"/>
                  <a:pt x="4031" y="3681"/>
                </a:cubicBezTo>
                <a:lnTo>
                  <a:pt x="4064" y="3647"/>
                </a:lnTo>
                <a:lnTo>
                  <a:pt x="4099" y="3614"/>
                </a:lnTo>
                <a:cubicBezTo>
                  <a:pt x="4110" y="3614"/>
                  <a:pt x="4121" y="3602"/>
                  <a:pt x="4132" y="3602"/>
                </a:cubicBezTo>
                <a:cubicBezTo>
                  <a:pt x="4144" y="3591"/>
                  <a:pt x="4155" y="3591"/>
                  <a:pt x="4155" y="3579"/>
                </a:cubicBezTo>
                <a:lnTo>
                  <a:pt x="4189" y="3579"/>
                </a:lnTo>
                <a:cubicBezTo>
                  <a:pt x="4200" y="3579"/>
                  <a:pt x="4212" y="3568"/>
                  <a:pt x="4223" y="3568"/>
                </a:cubicBezTo>
                <a:close/>
                <a:moveTo>
                  <a:pt x="8513" y="5002"/>
                </a:moveTo>
                <a:lnTo>
                  <a:pt x="8513" y="5014"/>
                </a:lnTo>
                <a:cubicBezTo>
                  <a:pt x="8524" y="5014"/>
                  <a:pt x="8524" y="5024"/>
                  <a:pt x="8524" y="5024"/>
                </a:cubicBezTo>
                <a:lnTo>
                  <a:pt x="8535" y="5036"/>
                </a:lnTo>
                <a:cubicBezTo>
                  <a:pt x="8547" y="5047"/>
                  <a:pt x="8547" y="5059"/>
                  <a:pt x="8558" y="5070"/>
                </a:cubicBezTo>
                <a:cubicBezTo>
                  <a:pt x="8558" y="5081"/>
                  <a:pt x="8570" y="5092"/>
                  <a:pt x="8570" y="5115"/>
                </a:cubicBezTo>
                <a:cubicBezTo>
                  <a:pt x="8580" y="5126"/>
                  <a:pt x="8580" y="5137"/>
                  <a:pt x="8580" y="5149"/>
                </a:cubicBezTo>
                <a:cubicBezTo>
                  <a:pt x="8580" y="5160"/>
                  <a:pt x="8592" y="5182"/>
                  <a:pt x="8592" y="5194"/>
                </a:cubicBezTo>
                <a:lnTo>
                  <a:pt x="8592" y="5250"/>
                </a:lnTo>
                <a:cubicBezTo>
                  <a:pt x="8592" y="5273"/>
                  <a:pt x="8580" y="5295"/>
                  <a:pt x="8580" y="5307"/>
                </a:cubicBezTo>
                <a:cubicBezTo>
                  <a:pt x="8570" y="5352"/>
                  <a:pt x="8558" y="5386"/>
                  <a:pt x="8547" y="5431"/>
                </a:cubicBezTo>
                <a:cubicBezTo>
                  <a:pt x="8535" y="5476"/>
                  <a:pt x="8513" y="5510"/>
                  <a:pt x="8490" y="5555"/>
                </a:cubicBezTo>
                <a:cubicBezTo>
                  <a:pt x="8457" y="5623"/>
                  <a:pt x="8422" y="5679"/>
                  <a:pt x="8377" y="5736"/>
                </a:cubicBezTo>
                <a:lnTo>
                  <a:pt x="8332" y="5804"/>
                </a:lnTo>
                <a:lnTo>
                  <a:pt x="8287" y="5872"/>
                </a:lnTo>
                <a:cubicBezTo>
                  <a:pt x="8276" y="5872"/>
                  <a:pt x="8276" y="5860"/>
                  <a:pt x="8276" y="5860"/>
                </a:cubicBezTo>
                <a:cubicBezTo>
                  <a:pt x="8253" y="5837"/>
                  <a:pt x="8242" y="5815"/>
                  <a:pt x="8219" y="5792"/>
                </a:cubicBezTo>
                <a:lnTo>
                  <a:pt x="8208" y="5781"/>
                </a:lnTo>
                <a:cubicBezTo>
                  <a:pt x="8196" y="5770"/>
                  <a:pt x="8186" y="5759"/>
                  <a:pt x="8174" y="5736"/>
                </a:cubicBezTo>
                <a:cubicBezTo>
                  <a:pt x="8163" y="5724"/>
                  <a:pt x="8163" y="5714"/>
                  <a:pt x="8151" y="5702"/>
                </a:cubicBezTo>
                <a:cubicBezTo>
                  <a:pt x="8140" y="5691"/>
                  <a:pt x="8140" y="5668"/>
                  <a:pt x="8129" y="5657"/>
                </a:cubicBezTo>
                <a:cubicBezTo>
                  <a:pt x="8129" y="5646"/>
                  <a:pt x="8129" y="5623"/>
                  <a:pt x="8118" y="5611"/>
                </a:cubicBezTo>
                <a:lnTo>
                  <a:pt x="8118" y="5566"/>
                </a:lnTo>
                <a:lnTo>
                  <a:pt x="8118" y="5521"/>
                </a:lnTo>
                <a:lnTo>
                  <a:pt x="8118" y="5465"/>
                </a:lnTo>
                <a:cubicBezTo>
                  <a:pt x="8129" y="5443"/>
                  <a:pt x="8129" y="5431"/>
                  <a:pt x="8140" y="5408"/>
                </a:cubicBezTo>
                <a:cubicBezTo>
                  <a:pt x="8151" y="5386"/>
                  <a:pt x="8163" y="5363"/>
                  <a:pt x="8174" y="5330"/>
                </a:cubicBezTo>
                <a:cubicBezTo>
                  <a:pt x="8186" y="5295"/>
                  <a:pt x="8208" y="5273"/>
                  <a:pt x="8219" y="5239"/>
                </a:cubicBezTo>
                <a:cubicBezTo>
                  <a:pt x="8242" y="5217"/>
                  <a:pt x="8264" y="5194"/>
                  <a:pt x="8287" y="5160"/>
                </a:cubicBezTo>
                <a:cubicBezTo>
                  <a:pt x="8321" y="5126"/>
                  <a:pt x="8355" y="5092"/>
                  <a:pt x="8389" y="5070"/>
                </a:cubicBezTo>
                <a:lnTo>
                  <a:pt x="8400" y="5059"/>
                </a:lnTo>
                <a:cubicBezTo>
                  <a:pt x="8411" y="5036"/>
                  <a:pt x="8434" y="5024"/>
                  <a:pt x="8457" y="5014"/>
                </a:cubicBezTo>
                <a:cubicBezTo>
                  <a:pt x="8457" y="5002"/>
                  <a:pt x="8467" y="5002"/>
                  <a:pt x="8467" y="5002"/>
                </a:cubicBezTo>
                <a:close/>
                <a:moveTo>
                  <a:pt x="9969" y="4799"/>
                </a:moveTo>
                <a:lnTo>
                  <a:pt x="9969" y="4810"/>
                </a:lnTo>
                <a:lnTo>
                  <a:pt x="9992" y="4821"/>
                </a:lnTo>
                <a:lnTo>
                  <a:pt x="10003" y="4833"/>
                </a:lnTo>
                <a:cubicBezTo>
                  <a:pt x="10015" y="4844"/>
                  <a:pt x="10015" y="4844"/>
                  <a:pt x="10015" y="4856"/>
                </a:cubicBezTo>
                <a:cubicBezTo>
                  <a:pt x="10025" y="4866"/>
                  <a:pt x="10037" y="4878"/>
                  <a:pt x="10037" y="4889"/>
                </a:cubicBezTo>
                <a:cubicBezTo>
                  <a:pt x="10048" y="4912"/>
                  <a:pt x="10060" y="4923"/>
                  <a:pt x="10060" y="4946"/>
                </a:cubicBezTo>
                <a:cubicBezTo>
                  <a:pt x="10071" y="4968"/>
                  <a:pt x="10082" y="5002"/>
                  <a:pt x="10093" y="5036"/>
                </a:cubicBezTo>
                <a:cubicBezTo>
                  <a:pt x="10105" y="5115"/>
                  <a:pt x="10116" y="5205"/>
                  <a:pt x="10116" y="5295"/>
                </a:cubicBezTo>
                <a:cubicBezTo>
                  <a:pt x="10127" y="5352"/>
                  <a:pt x="10127" y="5408"/>
                  <a:pt x="10127" y="5465"/>
                </a:cubicBezTo>
                <a:cubicBezTo>
                  <a:pt x="10116" y="5510"/>
                  <a:pt x="10105" y="5566"/>
                  <a:pt x="10105" y="5611"/>
                </a:cubicBezTo>
                <a:lnTo>
                  <a:pt x="10093" y="5634"/>
                </a:lnTo>
                <a:lnTo>
                  <a:pt x="10093" y="5646"/>
                </a:lnTo>
                <a:cubicBezTo>
                  <a:pt x="10082" y="5691"/>
                  <a:pt x="10071" y="5724"/>
                  <a:pt x="10060" y="5759"/>
                </a:cubicBezTo>
                <a:cubicBezTo>
                  <a:pt x="10048" y="5792"/>
                  <a:pt x="10037" y="5837"/>
                  <a:pt x="10025" y="5872"/>
                </a:cubicBezTo>
                <a:lnTo>
                  <a:pt x="10025" y="5882"/>
                </a:lnTo>
                <a:lnTo>
                  <a:pt x="10003" y="5962"/>
                </a:lnTo>
                <a:lnTo>
                  <a:pt x="9992" y="5962"/>
                </a:lnTo>
                <a:lnTo>
                  <a:pt x="9980" y="6007"/>
                </a:lnTo>
                <a:lnTo>
                  <a:pt x="9913" y="6176"/>
                </a:lnTo>
                <a:lnTo>
                  <a:pt x="9879" y="6278"/>
                </a:lnTo>
                <a:lnTo>
                  <a:pt x="9857" y="6334"/>
                </a:lnTo>
                <a:lnTo>
                  <a:pt x="9857" y="6311"/>
                </a:lnTo>
                <a:lnTo>
                  <a:pt x="9857" y="6301"/>
                </a:lnTo>
                <a:cubicBezTo>
                  <a:pt x="9834" y="6143"/>
                  <a:pt x="9822" y="5973"/>
                  <a:pt x="9800" y="5815"/>
                </a:cubicBezTo>
                <a:cubicBezTo>
                  <a:pt x="9789" y="5792"/>
                  <a:pt x="9789" y="5759"/>
                  <a:pt x="9777" y="5724"/>
                </a:cubicBezTo>
                <a:cubicBezTo>
                  <a:pt x="9766" y="5679"/>
                  <a:pt x="9766" y="5646"/>
                  <a:pt x="9754" y="5601"/>
                </a:cubicBezTo>
                <a:cubicBezTo>
                  <a:pt x="9744" y="5510"/>
                  <a:pt x="9732" y="5431"/>
                  <a:pt x="9732" y="5363"/>
                </a:cubicBezTo>
                <a:cubicBezTo>
                  <a:pt x="9732" y="5295"/>
                  <a:pt x="9721" y="5250"/>
                  <a:pt x="9732" y="5194"/>
                </a:cubicBezTo>
                <a:cubicBezTo>
                  <a:pt x="9732" y="5149"/>
                  <a:pt x="9732" y="5115"/>
                  <a:pt x="9744" y="5081"/>
                </a:cubicBezTo>
                <a:cubicBezTo>
                  <a:pt x="9744" y="5059"/>
                  <a:pt x="9754" y="5024"/>
                  <a:pt x="9766" y="5002"/>
                </a:cubicBezTo>
                <a:cubicBezTo>
                  <a:pt x="9777" y="4979"/>
                  <a:pt x="9777" y="4957"/>
                  <a:pt x="9789" y="4934"/>
                </a:cubicBezTo>
                <a:cubicBezTo>
                  <a:pt x="9800" y="4923"/>
                  <a:pt x="9811" y="4901"/>
                  <a:pt x="9822" y="4889"/>
                </a:cubicBezTo>
                <a:cubicBezTo>
                  <a:pt x="9834" y="4878"/>
                  <a:pt x="9845" y="4866"/>
                  <a:pt x="9845" y="4844"/>
                </a:cubicBezTo>
                <a:cubicBezTo>
                  <a:pt x="9857" y="4844"/>
                  <a:pt x="9867" y="4833"/>
                  <a:pt x="9879" y="4821"/>
                </a:cubicBezTo>
                <a:lnTo>
                  <a:pt x="9890" y="4810"/>
                </a:lnTo>
                <a:cubicBezTo>
                  <a:pt x="9902" y="4810"/>
                  <a:pt x="9902" y="4799"/>
                  <a:pt x="9902" y="4799"/>
                </a:cubicBezTo>
                <a:close/>
                <a:moveTo>
                  <a:pt x="13266" y="4675"/>
                </a:moveTo>
                <a:cubicBezTo>
                  <a:pt x="13289" y="4675"/>
                  <a:pt x="13322" y="4686"/>
                  <a:pt x="13345" y="4686"/>
                </a:cubicBezTo>
                <a:cubicBezTo>
                  <a:pt x="13356" y="4686"/>
                  <a:pt x="13379" y="4697"/>
                  <a:pt x="13390" y="4697"/>
                </a:cubicBezTo>
                <a:cubicBezTo>
                  <a:pt x="13412" y="4708"/>
                  <a:pt x="13424" y="4708"/>
                  <a:pt x="13435" y="4720"/>
                </a:cubicBezTo>
                <a:cubicBezTo>
                  <a:pt x="13458" y="4731"/>
                  <a:pt x="13469" y="4731"/>
                  <a:pt x="13480" y="4743"/>
                </a:cubicBezTo>
                <a:cubicBezTo>
                  <a:pt x="13492" y="4753"/>
                  <a:pt x="13514" y="4765"/>
                  <a:pt x="13525" y="4776"/>
                </a:cubicBezTo>
                <a:lnTo>
                  <a:pt x="13570" y="4821"/>
                </a:lnTo>
                <a:cubicBezTo>
                  <a:pt x="13593" y="4844"/>
                  <a:pt x="13605" y="4856"/>
                  <a:pt x="13616" y="4878"/>
                </a:cubicBezTo>
                <a:cubicBezTo>
                  <a:pt x="13627" y="4901"/>
                  <a:pt x="13650" y="4923"/>
                  <a:pt x="13661" y="4957"/>
                </a:cubicBezTo>
                <a:cubicBezTo>
                  <a:pt x="13672" y="4979"/>
                  <a:pt x="13683" y="5014"/>
                  <a:pt x="13695" y="5047"/>
                </a:cubicBezTo>
                <a:cubicBezTo>
                  <a:pt x="13706" y="5092"/>
                  <a:pt x="13718" y="5126"/>
                  <a:pt x="13728" y="5172"/>
                </a:cubicBezTo>
                <a:cubicBezTo>
                  <a:pt x="13740" y="5205"/>
                  <a:pt x="13740" y="5239"/>
                  <a:pt x="13740" y="5273"/>
                </a:cubicBezTo>
                <a:lnTo>
                  <a:pt x="13740" y="5397"/>
                </a:lnTo>
                <a:cubicBezTo>
                  <a:pt x="13740" y="5420"/>
                  <a:pt x="13740" y="5443"/>
                  <a:pt x="13728" y="5476"/>
                </a:cubicBezTo>
                <a:cubicBezTo>
                  <a:pt x="13728" y="5510"/>
                  <a:pt x="13718" y="5544"/>
                  <a:pt x="13706" y="5589"/>
                </a:cubicBezTo>
                <a:cubicBezTo>
                  <a:pt x="13683" y="5623"/>
                  <a:pt x="13672" y="5646"/>
                  <a:pt x="13661" y="5679"/>
                </a:cubicBezTo>
                <a:cubicBezTo>
                  <a:pt x="13638" y="5714"/>
                  <a:pt x="13627" y="5747"/>
                  <a:pt x="13605" y="5781"/>
                </a:cubicBezTo>
                <a:cubicBezTo>
                  <a:pt x="13582" y="5815"/>
                  <a:pt x="13560" y="5849"/>
                  <a:pt x="13525" y="5872"/>
                </a:cubicBezTo>
                <a:cubicBezTo>
                  <a:pt x="13503" y="5905"/>
                  <a:pt x="13469" y="5939"/>
                  <a:pt x="13435" y="5962"/>
                </a:cubicBezTo>
                <a:cubicBezTo>
                  <a:pt x="13402" y="5995"/>
                  <a:pt x="13367" y="6030"/>
                  <a:pt x="13322" y="6052"/>
                </a:cubicBezTo>
                <a:cubicBezTo>
                  <a:pt x="13277" y="6075"/>
                  <a:pt x="13232" y="6108"/>
                  <a:pt x="13198" y="6131"/>
                </a:cubicBezTo>
                <a:cubicBezTo>
                  <a:pt x="13153" y="6143"/>
                  <a:pt x="13108" y="6165"/>
                  <a:pt x="13063" y="6188"/>
                </a:cubicBezTo>
                <a:cubicBezTo>
                  <a:pt x="13018" y="6210"/>
                  <a:pt x="12973" y="6221"/>
                  <a:pt x="12927" y="6244"/>
                </a:cubicBezTo>
                <a:cubicBezTo>
                  <a:pt x="12837" y="6266"/>
                  <a:pt x="12769" y="6289"/>
                  <a:pt x="12702" y="6301"/>
                </a:cubicBezTo>
                <a:cubicBezTo>
                  <a:pt x="12645" y="6311"/>
                  <a:pt x="12589" y="6323"/>
                  <a:pt x="12532" y="6323"/>
                </a:cubicBezTo>
                <a:lnTo>
                  <a:pt x="12453" y="6334"/>
                </a:lnTo>
                <a:cubicBezTo>
                  <a:pt x="12385" y="6346"/>
                  <a:pt x="12318" y="6357"/>
                  <a:pt x="12261" y="6368"/>
                </a:cubicBezTo>
                <a:lnTo>
                  <a:pt x="12160" y="6379"/>
                </a:lnTo>
                <a:cubicBezTo>
                  <a:pt x="12092" y="6391"/>
                  <a:pt x="12002" y="6402"/>
                  <a:pt x="11911" y="6414"/>
                </a:cubicBezTo>
                <a:lnTo>
                  <a:pt x="11877" y="6424"/>
                </a:lnTo>
                <a:cubicBezTo>
                  <a:pt x="11844" y="6424"/>
                  <a:pt x="11809" y="6436"/>
                  <a:pt x="11776" y="6436"/>
                </a:cubicBezTo>
                <a:cubicBezTo>
                  <a:pt x="11719" y="6447"/>
                  <a:pt x="11674" y="6459"/>
                  <a:pt x="11618" y="6470"/>
                </a:cubicBezTo>
                <a:lnTo>
                  <a:pt x="11595" y="6470"/>
                </a:lnTo>
                <a:cubicBezTo>
                  <a:pt x="11583" y="6470"/>
                  <a:pt x="11583" y="6470"/>
                  <a:pt x="11573" y="6481"/>
                </a:cubicBezTo>
                <a:cubicBezTo>
                  <a:pt x="11629" y="6379"/>
                  <a:pt x="11674" y="6278"/>
                  <a:pt x="11731" y="6176"/>
                </a:cubicBezTo>
                <a:lnTo>
                  <a:pt x="11809" y="6007"/>
                </a:lnTo>
                <a:cubicBezTo>
                  <a:pt x="11922" y="5804"/>
                  <a:pt x="12047" y="5566"/>
                  <a:pt x="12193" y="5363"/>
                </a:cubicBezTo>
                <a:cubicBezTo>
                  <a:pt x="12250" y="5262"/>
                  <a:pt x="12318" y="5194"/>
                  <a:pt x="12374" y="5115"/>
                </a:cubicBezTo>
                <a:cubicBezTo>
                  <a:pt x="12419" y="5059"/>
                  <a:pt x="12476" y="5014"/>
                  <a:pt x="12521" y="4979"/>
                </a:cubicBezTo>
                <a:cubicBezTo>
                  <a:pt x="12554" y="4934"/>
                  <a:pt x="12599" y="4901"/>
                  <a:pt x="12645" y="4878"/>
                </a:cubicBezTo>
                <a:cubicBezTo>
                  <a:pt x="12690" y="4844"/>
                  <a:pt x="12735" y="4810"/>
                  <a:pt x="12792" y="4788"/>
                </a:cubicBezTo>
                <a:cubicBezTo>
                  <a:pt x="12848" y="4765"/>
                  <a:pt x="12893" y="4743"/>
                  <a:pt x="12938" y="4731"/>
                </a:cubicBezTo>
                <a:cubicBezTo>
                  <a:pt x="12983" y="4708"/>
                  <a:pt x="13040" y="4697"/>
                  <a:pt x="13085" y="4686"/>
                </a:cubicBezTo>
                <a:cubicBezTo>
                  <a:pt x="13108" y="4686"/>
                  <a:pt x="13141" y="4675"/>
                  <a:pt x="13164" y="4675"/>
                </a:cubicBezTo>
                <a:close/>
                <a:moveTo>
                  <a:pt x="12137" y="8795"/>
                </a:moveTo>
                <a:cubicBezTo>
                  <a:pt x="12160" y="8795"/>
                  <a:pt x="12170" y="8807"/>
                  <a:pt x="12193" y="8807"/>
                </a:cubicBezTo>
                <a:cubicBezTo>
                  <a:pt x="12216" y="8807"/>
                  <a:pt x="12238" y="8807"/>
                  <a:pt x="12273" y="8818"/>
                </a:cubicBezTo>
                <a:cubicBezTo>
                  <a:pt x="12295" y="8818"/>
                  <a:pt x="12318" y="8830"/>
                  <a:pt x="12351" y="8840"/>
                </a:cubicBezTo>
                <a:cubicBezTo>
                  <a:pt x="12374" y="8840"/>
                  <a:pt x="12396" y="8852"/>
                  <a:pt x="12419" y="8863"/>
                </a:cubicBezTo>
                <a:cubicBezTo>
                  <a:pt x="12441" y="8875"/>
                  <a:pt x="12453" y="8886"/>
                  <a:pt x="12476" y="8897"/>
                </a:cubicBezTo>
                <a:cubicBezTo>
                  <a:pt x="12498" y="8908"/>
                  <a:pt x="12509" y="8931"/>
                  <a:pt x="12532" y="8942"/>
                </a:cubicBezTo>
                <a:lnTo>
                  <a:pt x="12577" y="8988"/>
                </a:lnTo>
                <a:cubicBezTo>
                  <a:pt x="12589" y="8998"/>
                  <a:pt x="12599" y="9021"/>
                  <a:pt x="12611" y="9033"/>
                </a:cubicBezTo>
                <a:cubicBezTo>
                  <a:pt x="12634" y="9066"/>
                  <a:pt x="12645" y="9089"/>
                  <a:pt x="12667" y="9123"/>
                </a:cubicBezTo>
                <a:cubicBezTo>
                  <a:pt x="12679" y="9156"/>
                  <a:pt x="12702" y="9202"/>
                  <a:pt x="12712" y="9236"/>
                </a:cubicBezTo>
                <a:cubicBezTo>
                  <a:pt x="12724" y="9269"/>
                  <a:pt x="12735" y="9304"/>
                  <a:pt x="12735" y="9326"/>
                </a:cubicBezTo>
                <a:cubicBezTo>
                  <a:pt x="12747" y="9349"/>
                  <a:pt x="12747" y="9360"/>
                  <a:pt x="12747" y="9382"/>
                </a:cubicBezTo>
                <a:lnTo>
                  <a:pt x="12747" y="9439"/>
                </a:lnTo>
                <a:cubicBezTo>
                  <a:pt x="12747" y="9462"/>
                  <a:pt x="12735" y="9495"/>
                  <a:pt x="12735" y="9518"/>
                </a:cubicBezTo>
                <a:cubicBezTo>
                  <a:pt x="12724" y="9552"/>
                  <a:pt x="12724" y="9575"/>
                  <a:pt x="12712" y="9608"/>
                </a:cubicBezTo>
                <a:cubicBezTo>
                  <a:pt x="12702" y="9631"/>
                  <a:pt x="12690" y="9653"/>
                  <a:pt x="12679" y="9688"/>
                </a:cubicBezTo>
                <a:cubicBezTo>
                  <a:pt x="12667" y="9698"/>
                  <a:pt x="12656" y="9721"/>
                  <a:pt x="12645" y="9744"/>
                </a:cubicBezTo>
                <a:cubicBezTo>
                  <a:pt x="12634" y="9755"/>
                  <a:pt x="12634" y="9766"/>
                  <a:pt x="12622" y="9778"/>
                </a:cubicBezTo>
                <a:lnTo>
                  <a:pt x="12589" y="9811"/>
                </a:lnTo>
                <a:cubicBezTo>
                  <a:pt x="12577" y="9811"/>
                  <a:pt x="12566" y="9823"/>
                  <a:pt x="12554" y="9834"/>
                </a:cubicBezTo>
                <a:cubicBezTo>
                  <a:pt x="12544" y="9846"/>
                  <a:pt x="12521" y="9846"/>
                  <a:pt x="12509" y="9856"/>
                </a:cubicBezTo>
                <a:cubicBezTo>
                  <a:pt x="12487" y="9868"/>
                  <a:pt x="12464" y="9879"/>
                  <a:pt x="12441" y="9879"/>
                </a:cubicBezTo>
                <a:cubicBezTo>
                  <a:pt x="12408" y="9902"/>
                  <a:pt x="12363" y="9913"/>
                  <a:pt x="12318" y="9913"/>
                </a:cubicBezTo>
                <a:cubicBezTo>
                  <a:pt x="12283" y="9924"/>
                  <a:pt x="12238" y="9936"/>
                  <a:pt x="12193" y="9936"/>
                </a:cubicBezTo>
                <a:lnTo>
                  <a:pt x="12069" y="9936"/>
                </a:lnTo>
                <a:cubicBezTo>
                  <a:pt x="11990" y="9924"/>
                  <a:pt x="11922" y="9924"/>
                  <a:pt x="11854" y="9902"/>
                </a:cubicBezTo>
                <a:cubicBezTo>
                  <a:pt x="11764" y="9891"/>
                  <a:pt x="11674" y="9868"/>
                  <a:pt x="11583" y="9834"/>
                </a:cubicBezTo>
                <a:lnTo>
                  <a:pt x="11550" y="9823"/>
                </a:lnTo>
                <a:cubicBezTo>
                  <a:pt x="11516" y="9823"/>
                  <a:pt x="11493" y="9811"/>
                  <a:pt x="11471" y="9800"/>
                </a:cubicBezTo>
                <a:lnTo>
                  <a:pt x="11425" y="9789"/>
                </a:lnTo>
                <a:cubicBezTo>
                  <a:pt x="11392" y="9778"/>
                  <a:pt x="11369" y="9778"/>
                  <a:pt x="11347" y="9766"/>
                </a:cubicBezTo>
                <a:lnTo>
                  <a:pt x="11324" y="9755"/>
                </a:lnTo>
                <a:cubicBezTo>
                  <a:pt x="11302" y="9755"/>
                  <a:pt x="11279" y="9744"/>
                  <a:pt x="11256" y="9733"/>
                </a:cubicBezTo>
                <a:cubicBezTo>
                  <a:pt x="11200" y="9721"/>
                  <a:pt x="11154" y="9698"/>
                  <a:pt x="11098" y="9676"/>
                </a:cubicBezTo>
                <a:lnTo>
                  <a:pt x="11087" y="9676"/>
                </a:lnTo>
                <a:lnTo>
                  <a:pt x="11053" y="9665"/>
                </a:lnTo>
                <a:lnTo>
                  <a:pt x="11042" y="9665"/>
                </a:lnTo>
                <a:lnTo>
                  <a:pt x="11042" y="9653"/>
                </a:lnTo>
                <a:cubicBezTo>
                  <a:pt x="11019" y="9653"/>
                  <a:pt x="11008" y="9642"/>
                  <a:pt x="10996" y="9642"/>
                </a:cubicBezTo>
                <a:lnTo>
                  <a:pt x="10986" y="9642"/>
                </a:lnTo>
                <a:lnTo>
                  <a:pt x="10951" y="9631"/>
                </a:lnTo>
                <a:lnTo>
                  <a:pt x="10940" y="9620"/>
                </a:lnTo>
                <a:lnTo>
                  <a:pt x="10918" y="9620"/>
                </a:lnTo>
                <a:cubicBezTo>
                  <a:pt x="10850" y="9585"/>
                  <a:pt x="10771" y="9563"/>
                  <a:pt x="10715" y="9529"/>
                </a:cubicBezTo>
                <a:lnTo>
                  <a:pt x="10647" y="9495"/>
                </a:lnTo>
                <a:cubicBezTo>
                  <a:pt x="10613" y="9484"/>
                  <a:pt x="10590" y="9473"/>
                  <a:pt x="10567" y="9462"/>
                </a:cubicBezTo>
                <a:lnTo>
                  <a:pt x="10602" y="9462"/>
                </a:lnTo>
                <a:cubicBezTo>
                  <a:pt x="10658" y="9462"/>
                  <a:pt x="10703" y="9450"/>
                  <a:pt x="10760" y="9450"/>
                </a:cubicBezTo>
                <a:cubicBezTo>
                  <a:pt x="10805" y="9450"/>
                  <a:pt x="10873" y="9439"/>
                  <a:pt x="10929" y="9417"/>
                </a:cubicBezTo>
                <a:cubicBezTo>
                  <a:pt x="10974" y="9394"/>
                  <a:pt x="11031" y="9360"/>
                  <a:pt x="11076" y="9326"/>
                </a:cubicBezTo>
                <a:cubicBezTo>
                  <a:pt x="11109" y="9292"/>
                  <a:pt x="11144" y="9269"/>
                  <a:pt x="11177" y="9247"/>
                </a:cubicBezTo>
                <a:cubicBezTo>
                  <a:pt x="11200" y="9224"/>
                  <a:pt x="11222" y="9213"/>
                  <a:pt x="11245" y="9191"/>
                </a:cubicBezTo>
                <a:cubicBezTo>
                  <a:pt x="11312" y="9134"/>
                  <a:pt x="11392" y="9089"/>
                  <a:pt x="11460" y="9044"/>
                </a:cubicBezTo>
                <a:cubicBezTo>
                  <a:pt x="11527" y="8998"/>
                  <a:pt x="11595" y="8953"/>
                  <a:pt x="11651" y="8931"/>
                </a:cubicBezTo>
                <a:cubicBezTo>
                  <a:pt x="11708" y="8897"/>
                  <a:pt x="11764" y="8875"/>
                  <a:pt x="11821" y="8863"/>
                </a:cubicBezTo>
                <a:cubicBezTo>
                  <a:pt x="11866" y="8840"/>
                  <a:pt x="11911" y="8830"/>
                  <a:pt x="11956" y="8818"/>
                </a:cubicBezTo>
                <a:cubicBezTo>
                  <a:pt x="12002" y="8807"/>
                  <a:pt x="12047" y="8807"/>
                  <a:pt x="12092" y="8807"/>
                </a:cubicBezTo>
                <a:cubicBezTo>
                  <a:pt x="12103" y="8807"/>
                  <a:pt x="12125" y="8795"/>
                  <a:pt x="12137" y="8795"/>
                </a:cubicBezTo>
                <a:close/>
                <a:moveTo>
                  <a:pt x="2913" y="11619"/>
                </a:moveTo>
                <a:cubicBezTo>
                  <a:pt x="2914" y="11629"/>
                  <a:pt x="2925" y="11629"/>
                  <a:pt x="2925" y="11629"/>
                </a:cubicBezTo>
                <a:cubicBezTo>
                  <a:pt x="2921" y="11626"/>
                  <a:pt x="2917" y="11623"/>
                  <a:pt x="2913" y="11619"/>
                </a:cubicBezTo>
                <a:close/>
                <a:moveTo>
                  <a:pt x="5499" y="10410"/>
                </a:moveTo>
                <a:cubicBezTo>
                  <a:pt x="5510" y="10410"/>
                  <a:pt x="5521" y="10410"/>
                  <a:pt x="5532" y="10421"/>
                </a:cubicBezTo>
                <a:lnTo>
                  <a:pt x="5544" y="10421"/>
                </a:lnTo>
                <a:lnTo>
                  <a:pt x="5555" y="10433"/>
                </a:lnTo>
                <a:lnTo>
                  <a:pt x="5566" y="10433"/>
                </a:lnTo>
                <a:cubicBezTo>
                  <a:pt x="5566" y="10444"/>
                  <a:pt x="5577" y="10444"/>
                  <a:pt x="5577" y="10455"/>
                </a:cubicBezTo>
                <a:cubicBezTo>
                  <a:pt x="5589" y="10455"/>
                  <a:pt x="5589" y="10466"/>
                  <a:pt x="5600" y="10478"/>
                </a:cubicBezTo>
                <a:cubicBezTo>
                  <a:pt x="5600" y="10478"/>
                  <a:pt x="5600" y="10489"/>
                  <a:pt x="5612" y="10500"/>
                </a:cubicBezTo>
                <a:cubicBezTo>
                  <a:pt x="5622" y="10511"/>
                  <a:pt x="5622" y="10534"/>
                  <a:pt x="5634" y="10546"/>
                </a:cubicBezTo>
                <a:cubicBezTo>
                  <a:pt x="5645" y="10579"/>
                  <a:pt x="5645" y="10613"/>
                  <a:pt x="5657" y="10647"/>
                </a:cubicBezTo>
                <a:cubicBezTo>
                  <a:pt x="5668" y="10704"/>
                  <a:pt x="5679" y="10760"/>
                  <a:pt x="5679" y="10817"/>
                </a:cubicBezTo>
                <a:lnTo>
                  <a:pt x="5679" y="10827"/>
                </a:lnTo>
                <a:lnTo>
                  <a:pt x="5679" y="10850"/>
                </a:lnTo>
                <a:cubicBezTo>
                  <a:pt x="5690" y="10907"/>
                  <a:pt x="5690" y="10952"/>
                  <a:pt x="5690" y="10997"/>
                </a:cubicBezTo>
                <a:cubicBezTo>
                  <a:pt x="5690" y="11053"/>
                  <a:pt x="5679" y="11121"/>
                  <a:pt x="5679" y="11178"/>
                </a:cubicBezTo>
                <a:cubicBezTo>
                  <a:pt x="5679" y="11246"/>
                  <a:pt x="5668" y="11313"/>
                  <a:pt x="5657" y="11358"/>
                </a:cubicBezTo>
                <a:cubicBezTo>
                  <a:pt x="5657" y="11404"/>
                  <a:pt x="5645" y="11460"/>
                  <a:pt x="5634" y="11505"/>
                </a:cubicBezTo>
                <a:lnTo>
                  <a:pt x="5634" y="11539"/>
                </a:lnTo>
                <a:lnTo>
                  <a:pt x="5622" y="11584"/>
                </a:lnTo>
                <a:cubicBezTo>
                  <a:pt x="5622" y="11607"/>
                  <a:pt x="5612" y="11629"/>
                  <a:pt x="5612" y="11652"/>
                </a:cubicBezTo>
                <a:cubicBezTo>
                  <a:pt x="5589" y="11742"/>
                  <a:pt x="5555" y="11843"/>
                  <a:pt x="5532" y="11934"/>
                </a:cubicBezTo>
                <a:cubicBezTo>
                  <a:pt x="5510" y="12013"/>
                  <a:pt x="5487" y="12081"/>
                  <a:pt x="5464" y="12160"/>
                </a:cubicBezTo>
                <a:cubicBezTo>
                  <a:pt x="5454" y="12092"/>
                  <a:pt x="5431" y="12024"/>
                  <a:pt x="5408" y="11956"/>
                </a:cubicBezTo>
                <a:cubicBezTo>
                  <a:pt x="5408" y="11923"/>
                  <a:pt x="5397" y="11889"/>
                  <a:pt x="5386" y="11855"/>
                </a:cubicBezTo>
                <a:cubicBezTo>
                  <a:pt x="5363" y="11765"/>
                  <a:pt x="5341" y="11663"/>
                  <a:pt x="5318" y="11572"/>
                </a:cubicBezTo>
                <a:cubicBezTo>
                  <a:pt x="5284" y="11449"/>
                  <a:pt x="5261" y="11347"/>
                  <a:pt x="5228" y="11256"/>
                </a:cubicBezTo>
                <a:cubicBezTo>
                  <a:pt x="5205" y="11166"/>
                  <a:pt x="5171" y="11076"/>
                  <a:pt x="5137" y="10985"/>
                </a:cubicBezTo>
                <a:cubicBezTo>
                  <a:pt x="5115" y="10918"/>
                  <a:pt x="5092" y="10862"/>
                  <a:pt x="5081" y="10817"/>
                </a:cubicBezTo>
                <a:cubicBezTo>
                  <a:pt x="5081" y="10782"/>
                  <a:pt x="5070" y="10760"/>
                  <a:pt x="5070" y="10737"/>
                </a:cubicBezTo>
                <a:lnTo>
                  <a:pt x="5070" y="10681"/>
                </a:lnTo>
                <a:cubicBezTo>
                  <a:pt x="5070" y="10669"/>
                  <a:pt x="5070" y="10658"/>
                  <a:pt x="5081" y="10658"/>
                </a:cubicBezTo>
                <a:lnTo>
                  <a:pt x="5081" y="10624"/>
                </a:lnTo>
                <a:cubicBezTo>
                  <a:pt x="5092" y="10613"/>
                  <a:pt x="5092" y="10613"/>
                  <a:pt x="5092" y="10602"/>
                </a:cubicBezTo>
                <a:cubicBezTo>
                  <a:pt x="5103" y="10591"/>
                  <a:pt x="5103" y="10579"/>
                  <a:pt x="5115" y="10568"/>
                </a:cubicBezTo>
                <a:cubicBezTo>
                  <a:pt x="5126" y="10556"/>
                  <a:pt x="5126" y="10546"/>
                  <a:pt x="5137" y="10534"/>
                </a:cubicBezTo>
                <a:cubicBezTo>
                  <a:pt x="5148" y="10534"/>
                  <a:pt x="5148" y="10523"/>
                  <a:pt x="5160" y="10511"/>
                </a:cubicBezTo>
                <a:cubicBezTo>
                  <a:pt x="5171" y="10500"/>
                  <a:pt x="5183" y="10489"/>
                  <a:pt x="5205" y="10478"/>
                </a:cubicBezTo>
                <a:cubicBezTo>
                  <a:pt x="5216" y="10478"/>
                  <a:pt x="5228" y="10466"/>
                  <a:pt x="5250" y="10455"/>
                </a:cubicBezTo>
                <a:cubicBezTo>
                  <a:pt x="5261" y="10444"/>
                  <a:pt x="5284" y="10444"/>
                  <a:pt x="5295" y="10433"/>
                </a:cubicBezTo>
                <a:cubicBezTo>
                  <a:pt x="5318" y="10433"/>
                  <a:pt x="5341" y="10421"/>
                  <a:pt x="5363" y="10421"/>
                </a:cubicBezTo>
                <a:cubicBezTo>
                  <a:pt x="5386" y="10410"/>
                  <a:pt x="5408" y="10410"/>
                  <a:pt x="5431" y="10410"/>
                </a:cubicBezTo>
                <a:close/>
                <a:moveTo>
                  <a:pt x="3116" y="10444"/>
                </a:moveTo>
                <a:cubicBezTo>
                  <a:pt x="3139" y="10444"/>
                  <a:pt x="3173" y="10455"/>
                  <a:pt x="3196" y="10455"/>
                </a:cubicBezTo>
                <a:cubicBezTo>
                  <a:pt x="3218" y="10466"/>
                  <a:pt x="3241" y="10466"/>
                  <a:pt x="3263" y="10478"/>
                </a:cubicBezTo>
                <a:cubicBezTo>
                  <a:pt x="3286" y="10489"/>
                  <a:pt x="3308" y="10489"/>
                  <a:pt x="3331" y="10500"/>
                </a:cubicBezTo>
                <a:cubicBezTo>
                  <a:pt x="3342" y="10511"/>
                  <a:pt x="3354" y="10523"/>
                  <a:pt x="3364" y="10523"/>
                </a:cubicBezTo>
                <a:lnTo>
                  <a:pt x="3399" y="10556"/>
                </a:lnTo>
                <a:cubicBezTo>
                  <a:pt x="3421" y="10568"/>
                  <a:pt x="3432" y="10579"/>
                  <a:pt x="3444" y="10591"/>
                </a:cubicBezTo>
                <a:cubicBezTo>
                  <a:pt x="3455" y="10613"/>
                  <a:pt x="3467" y="10624"/>
                  <a:pt x="3477" y="10647"/>
                </a:cubicBezTo>
                <a:cubicBezTo>
                  <a:pt x="3500" y="10669"/>
                  <a:pt x="3523" y="10704"/>
                  <a:pt x="3534" y="10737"/>
                </a:cubicBezTo>
                <a:cubicBezTo>
                  <a:pt x="3557" y="10782"/>
                  <a:pt x="3568" y="10817"/>
                  <a:pt x="3590" y="10862"/>
                </a:cubicBezTo>
                <a:cubicBezTo>
                  <a:pt x="3613" y="10929"/>
                  <a:pt x="3625" y="10997"/>
                  <a:pt x="3647" y="11065"/>
                </a:cubicBezTo>
                <a:lnTo>
                  <a:pt x="3647" y="11076"/>
                </a:lnTo>
                <a:cubicBezTo>
                  <a:pt x="3670" y="11166"/>
                  <a:pt x="3681" y="11268"/>
                  <a:pt x="3703" y="11369"/>
                </a:cubicBezTo>
                <a:lnTo>
                  <a:pt x="3715" y="11449"/>
                </a:lnTo>
                <a:lnTo>
                  <a:pt x="3816" y="11991"/>
                </a:lnTo>
                <a:cubicBezTo>
                  <a:pt x="3850" y="12092"/>
                  <a:pt x="3873" y="12194"/>
                  <a:pt x="3906" y="12307"/>
                </a:cubicBezTo>
                <a:cubicBezTo>
                  <a:pt x="3918" y="12352"/>
                  <a:pt x="3929" y="12408"/>
                  <a:pt x="3952" y="12476"/>
                </a:cubicBezTo>
                <a:lnTo>
                  <a:pt x="3896" y="12397"/>
                </a:lnTo>
                <a:cubicBezTo>
                  <a:pt x="3816" y="12307"/>
                  <a:pt x="3748" y="12216"/>
                  <a:pt x="3681" y="12126"/>
                </a:cubicBezTo>
                <a:cubicBezTo>
                  <a:pt x="3613" y="12058"/>
                  <a:pt x="3545" y="11979"/>
                  <a:pt x="3467" y="11878"/>
                </a:cubicBezTo>
                <a:cubicBezTo>
                  <a:pt x="3319" y="11720"/>
                  <a:pt x="3161" y="11572"/>
                  <a:pt x="3015" y="11437"/>
                </a:cubicBezTo>
                <a:cubicBezTo>
                  <a:pt x="2879" y="11302"/>
                  <a:pt x="2710" y="11155"/>
                  <a:pt x="2552" y="10997"/>
                </a:cubicBezTo>
                <a:cubicBezTo>
                  <a:pt x="2518" y="10952"/>
                  <a:pt x="2484" y="10918"/>
                  <a:pt x="2461" y="10873"/>
                </a:cubicBezTo>
                <a:cubicBezTo>
                  <a:pt x="2450" y="10862"/>
                  <a:pt x="2439" y="10850"/>
                  <a:pt x="2439" y="10839"/>
                </a:cubicBezTo>
                <a:cubicBezTo>
                  <a:pt x="2428" y="10827"/>
                  <a:pt x="2428" y="10817"/>
                  <a:pt x="2428" y="10805"/>
                </a:cubicBezTo>
                <a:cubicBezTo>
                  <a:pt x="2428" y="10794"/>
                  <a:pt x="2416" y="10794"/>
                  <a:pt x="2416" y="10782"/>
                </a:cubicBezTo>
                <a:lnTo>
                  <a:pt x="2416" y="10760"/>
                </a:lnTo>
                <a:lnTo>
                  <a:pt x="2416" y="10749"/>
                </a:lnTo>
                <a:lnTo>
                  <a:pt x="2416" y="10726"/>
                </a:lnTo>
                <a:cubicBezTo>
                  <a:pt x="2416" y="10726"/>
                  <a:pt x="2428" y="10714"/>
                  <a:pt x="2428" y="10704"/>
                </a:cubicBezTo>
                <a:cubicBezTo>
                  <a:pt x="2428" y="10692"/>
                  <a:pt x="2428" y="10692"/>
                  <a:pt x="2439" y="10681"/>
                </a:cubicBezTo>
                <a:cubicBezTo>
                  <a:pt x="2439" y="10669"/>
                  <a:pt x="2450" y="10658"/>
                  <a:pt x="2450" y="10658"/>
                </a:cubicBezTo>
                <a:cubicBezTo>
                  <a:pt x="2461" y="10647"/>
                  <a:pt x="2473" y="10636"/>
                  <a:pt x="2484" y="10636"/>
                </a:cubicBezTo>
                <a:lnTo>
                  <a:pt x="2518" y="10602"/>
                </a:lnTo>
                <a:cubicBezTo>
                  <a:pt x="2552" y="10579"/>
                  <a:pt x="2574" y="10568"/>
                  <a:pt x="2597" y="10556"/>
                </a:cubicBezTo>
                <a:cubicBezTo>
                  <a:pt x="2642" y="10534"/>
                  <a:pt x="2676" y="10523"/>
                  <a:pt x="2721" y="10500"/>
                </a:cubicBezTo>
                <a:lnTo>
                  <a:pt x="2857" y="10466"/>
                </a:lnTo>
                <a:cubicBezTo>
                  <a:pt x="2902" y="10455"/>
                  <a:pt x="2958" y="10455"/>
                  <a:pt x="3003" y="10444"/>
                </a:cubicBezTo>
                <a:close/>
                <a:moveTo>
                  <a:pt x="9642" y="14892"/>
                </a:moveTo>
                <a:cubicBezTo>
                  <a:pt x="9640" y="14896"/>
                  <a:pt x="9639" y="14899"/>
                  <a:pt x="9637" y="14903"/>
                </a:cubicBezTo>
                <a:lnTo>
                  <a:pt x="9637" y="14903"/>
                </a:lnTo>
                <a:cubicBezTo>
                  <a:pt x="9642" y="14903"/>
                  <a:pt x="9642" y="14900"/>
                  <a:pt x="9642" y="14892"/>
                </a:cubicBezTo>
                <a:close/>
                <a:moveTo>
                  <a:pt x="9438" y="13492"/>
                </a:moveTo>
                <a:cubicBezTo>
                  <a:pt x="9461" y="13492"/>
                  <a:pt x="9473" y="13503"/>
                  <a:pt x="9495" y="13503"/>
                </a:cubicBezTo>
                <a:cubicBezTo>
                  <a:pt x="9506" y="13503"/>
                  <a:pt x="9518" y="13503"/>
                  <a:pt x="9518" y="13514"/>
                </a:cubicBezTo>
                <a:cubicBezTo>
                  <a:pt x="9529" y="13514"/>
                  <a:pt x="9540" y="13514"/>
                  <a:pt x="9551" y="13526"/>
                </a:cubicBezTo>
                <a:cubicBezTo>
                  <a:pt x="9563" y="13526"/>
                  <a:pt x="9574" y="13537"/>
                  <a:pt x="9574" y="13537"/>
                </a:cubicBezTo>
                <a:cubicBezTo>
                  <a:pt x="9586" y="13549"/>
                  <a:pt x="9596" y="13549"/>
                  <a:pt x="9608" y="13559"/>
                </a:cubicBezTo>
                <a:lnTo>
                  <a:pt x="9631" y="13582"/>
                </a:lnTo>
                <a:lnTo>
                  <a:pt x="9664" y="13616"/>
                </a:lnTo>
                <a:cubicBezTo>
                  <a:pt x="9664" y="13627"/>
                  <a:pt x="9676" y="13650"/>
                  <a:pt x="9687" y="13662"/>
                </a:cubicBezTo>
                <a:cubicBezTo>
                  <a:pt x="9687" y="13672"/>
                  <a:pt x="9698" y="13684"/>
                  <a:pt x="9698" y="13707"/>
                </a:cubicBezTo>
                <a:cubicBezTo>
                  <a:pt x="9709" y="13718"/>
                  <a:pt x="9709" y="13740"/>
                  <a:pt x="9721" y="13763"/>
                </a:cubicBezTo>
                <a:cubicBezTo>
                  <a:pt x="9721" y="13785"/>
                  <a:pt x="9721" y="13808"/>
                  <a:pt x="9732" y="13830"/>
                </a:cubicBezTo>
                <a:lnTo>
                  <a:pt x="9732" y="13921"/>
                </a:lnTo>
                <a:cubicBezTo>
                  <a:pt x="9721" y="13978"/>
                  <a:pt x="9721" y="14023"/>
                  <a:pt x="9709" y="14068"/>
                </a:cubicBezTo>
                <a:lnTo>
                  <a:pt x="9709" y="14091"/>
                </a:lnTo>
                <a:cubicBezTo>
                  <a:pt x="9698" y="14101"/>
                  <a:pt x="9698" y="14124"/>
                  <a:pt x="9687" y="14147"/>
                </a:cubicBezTo>
                <a:lnTo>
                  <a:pt x="9676" y="14181"/>
                </a:lnTo>
                <a:lnTo>
                  <a:pt x="9664" y="14214"/>
                </a:lnTo>
                <a:cubicBezTo>
                  <a:pt x="9642" y="14282"/>
                  <a:pt x="9619" y="14339"/>
                  <a:pt x="9596" y="14407"/>
                </a:cubicBezTo>
                <a:cubicBezTo>
                  <a:pt x="9586" y="14440"/>
                  <a:pt x="9563" y="14474"/>
                  <a:pt x="9551" y="14520"/>
                </a:cubicBezTo>
                <a:cubicBezTo>
                  <a:pt x="9518" y="14610"/>
                  <a:pt x="9473" y="14723"/>
                  <a:pt x="9438" y="14836"/>
                </a:cubicBezTo>
                <a:cubicBezTo>
                  <a:pt x="9416" y="14903"/>
                  <a:pt x="9382" y="14982"/>
                  <a:pt x="9360" y="15061"/>
                </a:cubicBezTo>
                <a:cubicBezTo>
                  <a:pt x="9348" y="15050"/>
                  <a:pt x="9348" y="15027"/>
                  <a:pt x="9348" y="15016"/>
                </a:cubicBezTo>
                <a:cubicBezTo>
                  <a:pt x="9337" y="15005"/>
                  <a:pt x="9337" y="14994"/>
                  <a:pt x="9337" y="14982"/>
                </a:cubicBezTo>
                <a:cubicBezTo>
                  <a:pt x="9325" y="14959"/>
                  <a:pt x="9325" y="14926"/>
                  <a:pt x="9315" y="14903"/>
                </a:cubicBezTo>
                <a:lnTo>
                  <a:pt x="9303" y="14881"/>
                </a:lnTo>
                <a:cubicBezTo>
                  <a:pt x="9303" y="14847"/>
                  <a:pt x="9292" y="14824"/>
                  <a:pt x="9280" y="14801"/>
                </a:cubicBezTo>
                <a:lnTo>
                  <a:pt x="9269" y="14768"/>
                </a:lnTo>
                <a:cubicBezTo>
                  <a:pt x="9258" y="14745"/>
                  <a:pt x="9258" y="14711"/>
                  <a:pt x="9247" y="14688"/>
                </a:cubicBezTo>
                <a:lnTo>
                  <a:pt x="9235" y="14678"/>
                </a:lnTo>
                <a:cubicBezTo>
                  <a:pt x="9224" y="14643"/>
                  <a:pt x="9213" y="14621"/>
                  <a:pt x="9202" y="14587"/>
                </a:cubicBezTo>
                <a:cubicBezTo>
                  <a:pt x="9134" y="14452"/>
                  <a:pt x="9077" y="14316"/>
                  <a:pt x="9032" y="14181"/>
                </a:cubicBezTo>
                <a:lnTo>
                  <a:pt x="9021" y="14158"/>
                </a:lnTo>
                <a:cubicBezTo>
                  <a:pt x="9021" y="14147"/>
                  <a:pt x="9009" y="14124"/>
                  <a:pt x="9009" y="14113"/>
                </a:cubicBezTo>
                <a:lnTo>
                  <a:pt x="8999" y="14079"/>
                </a:lnTo>
                <a:lnTo>
                  <a:pt x="8999" y="14045"/>
                </a:lnTo>
                <a:lnTo>
                  <a:pt x="8987" y="14034"/>
                </a:lnTo>
                <a:cubicBezTo>
                  <a:pt x="8987" y="14011"/>
                  <a:pt x="8976" y="13978"/>
                  <a:pt x="8976" y="13943"/>
                </a:cubicBezTo>
                <a:lnTo>
                  <a:pt x="8976" y="13887"/>
                </a:lnTo>
                <a:cubicBezTo>
                  <a:pt x="8976" y="13876"/>
                  <a:pt x="8976" y="13853"/>
                  <a:pt x="8987" y="13842"/>
                </a:cubicBezTo>
                <a:lnTo>
                  <a:pt x="8987" y="13808"/>
                </a:lnTo>
                <a:cubicBezTo>
                  <a:pt x="8999" y="13797"/>
                  <a:pt x="8999" y="13785"/>
                  <a:pt x="9009" y="13774"/>
                </a:cubicBezTo>
                <a:cubicBezTo>
                  <a:pt x="9009" y="13763"/>
                  <a:pt x="9021" y="13740"/>
                  <a:pt x="9032" y="13729"/>
                </a:cubicBezTo>
                <a:cubicBezTo>
                  <a:pt x="9044" y="13707"/>
                  <a:pt x="9066" y="13684"/>
                  <a:pt x="9077" y="13672"/>
                </a:cubicBezTo>
                <a:lnTo>
                  <a:pt x="9145" y="13605"/>
                </a:lnTo>
                <a:cubicBezTo>
                  <a:pt x="9167" y="13594"/>
                  <a:pt x="9179" y="13571"/>
                  <a:pt x="9202" y="13559"/>
                </a:cubicBezTo>
                <a:cubicBezTo>
                  <a:pt x="9213" y="13549"/>
                  <a:pt x="9235" y="13537"/>
                  <a:pt x="9247" y="13526"/>
                </a:cubicBezTo>
                <a:cubicBezTo>
                  <a:pt x="9269" y="13526"/>
                  <a:pt x="9280" y="13514"/>
                  <a:pt x="9292" y="13514"/>
                </a:cubicBezTo>
                <a:cubicBezTo>
                  <a:pt x="9303" y="13514"/>
                  <a:pt x="9315" y="13503"/>
                  <a:pt x="9337" y="13503"/>
                </a:cubicBezTo>
                <a:cubicBezTo>
                  <a:pt x="9348" y="13503"/>
                  <a:pt x="9371" y="13492"/>
                  <a:pt x="9382" y="13492"/>
                </a:cubicBezTo>
                <a:close/>
                <a:moveTo>
                  <a:pt x="12656" y="13830"/>
                </a:moveTo>
                <a:lnTo>
                  <a:pt x="12656" y="13842"/>
                </a:lnTo>
                <a:lnTo>
                  <a:pt x="12679" y="13842"/>
                </a:lnTo>
                <a:lnTo>
                  <a:pt x="12690" y="13853"/>
                </a:lnTo>
                <a:cubicBezTo>
                  <a:pt x="12690" y="13853"/>
                  <a:pt x="12690" y="13865"/>
                  <a:pt x="12702" y="13865"/>
                </a:cubicBezTo>
                <a:cubicBezTo>
                  <a:pt x="12702" y="13865"/>
                  <a:pt x="12702" y="13876"/>
                  <a:pt x="12712" y="13887"/>
                </a:cubicBezTo>
                <a:cubicBezTo>
                  <a:pt x="12712" y="13887"/>
                  <a:pt x="12724" y="13898"/>
                  <a:pt x="12724" y="13910"/>
                </a:cubicBezTo>
                <a:cubicBezTo>
                  <a:pt x="12724" y="13921"/>
                  <a:pt x="12735" y="13921"/>
                  <a:pt x="12735" y="13933"/>
                </a:cubicBezTo>
                <a:lnTo>
                  <a:pt x="12735" y="13943"/>
                </a:lnTo>
                <a:cubicBezTo>
                  <a:pt x="12735" y="13943"/>
                  <a:pt x="12747" y="13943"/>
                  <a:pt x="12747" y="13955"/>
                </a:cubicBezTo>
                <a:cubicBezTo>
                  <a:pt x="12747" y="13966"/>
                  <a:pt x="12758" y="13988"/>
                  <a:pt x="12758" y="14011"/>
                </a:cubicBezTo>
                <a:cubicBezTo>
                  <a:pt x="12769" y="14034"/>
                  <a:pt x="12769" y="14068"/>
                  <a:pt x="12769" y="14101"/>
                </a:cubicBezTo>
                <a:lnTo>
                  <a:pt x="12769" y="14237"/>
                </a:lnTo>
                <a:cubicBezTo>
                  <a:pt x="12769" y="14271"/>
                  <a:pt x="12758" y="14316"/>
                  <a:pt x="12758" y="14350"/>
                </a:cubicBezTo>
                <a:lnTo>
                  <a:pt x="12758" y="14372"/>
                </a:lnTo>
                <a:cubicBezTo>
                  <a:pt x="12747" y="14395"/>
                  <a:pt x="12747" y="14418"/>
                  <a:pt x="12747" y="14440"/>
                </a:cubicBezTo>
                <a:lnTo>
                  <a:pt x="12735" y="14463"/>
                </a:lnTo>
                <a:lnTo>
                  <a:pt x="12735" y="14497"/>
                </a:lnTo>
                <a:cubicBezTo>
                  <a:pt x="12712" y="14542"/>
                  <a:pt x="12702" y="14598"/>
                  <a:pt x="12690" y="14655"/>
                </a:cubicBezTo>
                <a:cubicBezTo>
                  <a:pt x="12679" y="14655"/>
                  <a:pt x="12679" y="14666"/>
                  <a:pt x="12679" y="14666"/>
                </a:cubicBezTo>
                <a:cubicBezTo>
                  <a:pt x="12667" y="14688"/>
                  <a:pt x="12667" y="14711"/>
                  <a:pt x="12656" y="14734"/>
                </a:cubicBezTo>
                <a:cubicBezTo>
                  <a:pt x="12634" y="14779"/>
                  <a:pt x="12622" y="14824"/>
                  <a:pt x="12599" y="14869"/>
                </a:cubicBezTo>
                <a:cubicBezTo>
                  <a:pt x="12589" y="14903"/>
                  <a:pt x="12566" y="14949"/>
                  <a:pt x="12554" y="14982"/>
                </a:cubicBezTo>
                <a:lnTo>
                  <a:pt x="12544" y="14994"/>
                </a:lnTo>
                <a:cubicBezTo>
                  <a:pt x="12521" y="15027"/>
                  <a:pt x="12509" y="15061"/>
                  <a:pt x="12487" y="15107"/>
                </a:cubicBezTo>
                <a:cubicBezTo>
                  <a:pt x="12464" y="15140"/>
                  <a:pt x="12441" y="15174"/>
                  <a:pt x="12431" y="15208"/>
                </a:cubicBezTo>
                <a:cubicBezTo>
                  <a:pt x="12396" y="15242"/>
                  <a:pt x="12374" y="15276"/>
                  <a:pt x="12340" y="15310"/>
                </a:cubicBezTo>
                <a:lnTo>
                  <a:pt x="12238" y="15411"/>
                </a:lnTo>
                <a:cubicBezTo>
                  <a:pt x="12205" y="15445"/>
                  <a:pt x="12170" y="15468"/>
                  <a:pt x="12125" y="15501"/>
                </a:cubicBezTo>
                <a:lnTo>
                  <a:pt x="12103" y="15513"/>
                </a:lnTo>
                <a:cubicBezTo>
                  <a:pt x="12080" y="15536"/>
                  <a:pt x="12047" y="15558"/>
                  <a:pt x="12012" y="15581"/>
                </a:cubicBezTo>
                <a:lnTo>
                  <a:pt x="12002" y="15592"/>
                </a:lnTo>
                <a:lnTo>
                  <a:pt x="11956" y="15626"/>
                </a:lnTo>
                <a:lnTo>
                  <a:pt x="11866" y="15682"/>
                </a:lnTo>
                <a:lnTo>
                  <a:pt x="11809" y="15727"/>
                </a:lnTo>
                <a:cubicBezTo>
                  <a:pt x="11753" y="15761"/>
                  <a:pt x="11685" y="15807"/>
                  <a:pt x="11640" y="15840"/>
                </a:cubicBezTo>
                <a:lnTo>
                  <a:pt x="11618" y="15863"/>
                </a:lnTo>
                <a:cubicBezTo>
                  <a:pt x="11606" y="15874"/>
                  <a:pt x="11583" y="15885"/>
                  <a:pt x="11573" y="15897"/>
                </a:cubicBezTo>
                <a:lnTo>
                  <a:pt x="11505" y="15942"/>
                </a:lnTo>
                <a:lnTo>
                  <a:pt x="11403" y="16043"/>
                </a:lnTo>
                <a:cubicBezTo>
                  <a:pt x="11392" y="16066"/>
                  <a:pt x="11369" y="16078"/>
                  <a:pt x="11358" y="16088"/>
                </a:cubicBezTo>
                <a:cubicBezTo>
                  <a:pt x="11347" y="16111"/>
                  <a:pt x="11324" y="16134"/>
                  <a:pt x="11302" y="16145"/>
                </a:cubicBezTo>
                <a:lnTo>
                  <a:pt x="11290" y="16156"/>
                </a:lnTo>
                <a:lnTo>
                  <a:pt x="11290" y="16156"/>
                </a:lnTo>
                <a:lnTo>
                  <a:pt x="11312" y="16123"/>
                </a:lnTo>
                <a:cubicBezTo>
                  <a:pt x="11358" y="16043"/>
                  <a:pt x="11392" y="15953"/>
                  <a:pt x="11425" y="15852"/>
                </a:cubicBezTo>
                <a:cubicBezTo>
                  <a:pt x="11437" y="15807"/>
                  <a:pt x="11448" y="15750"/>
                  <a:pt x="11460" y="15705"/>
                </a:cubicBezTo>
                <a:lnTo>
                  <a:pt x="11493" y="15569"/>
                </a:lnTo>
                <a:cubicBezTo>
                  <a:pt x="11493" y="15558"/>
                  <a:pt x="11505" y="15536"/>
                  <a:pt x="11505" y="15524"/>
                </a:cubicBezTo>
                <a:lnTo>
                  <a:pt x="11538" y="15423"/>
                </a:lnTo>
                <a:lnTo>
                  <a:pt x="11561" y="15355"/>
                </a:lnTo>
                <a:lnTo>
                  <a:pt x="11583" y="15287"/>
                </a:lnTo>
                <a:lnTo>
                  <a:pt x="11606" y="15230"/>
                </a:lnTo>
                <a:lnTo>
                  <a:pt x="11618" y="15185"/>
                </a:lnTo>
                <a:lnTo>
                  <a:pt x="11685" y="15050"/>
                </a:lnTo>
                <a:cubicBezTo>
                  <a:pt x="11719" y="14982"/>
                  <a:pt x="11753" y="14914"/>
                  <a:pt x="11787" y="14858"/>
                </a:cubicBezTo>
                <a:cubicBezTo>
                  <a:pt x="11854" y="14768"/>
                  <a:pt x="11934" y="14666"/>
                  <a:pt x="12002" y="14587"/>
                </a:cubicBezTo>
                <a:lnTo>
                  <a:pt x="12012" y="14576"/>
                </a:lnTo>
                <a:cubicBezTo>
                  <a:pt x="12069" y="14497"/>
                  <a:pt x="12125" y="14418"/>
                  <a:pt x="12193" y="14350"/>
                </a:cubicBezTo>
                <a:lnTo>
                  <a:pt x="12295" y="14214"/>
                </a:lnTo>
                <a:cubicBezTo>
                  <a:pt x="12374" y="14113"/>
                  <a:pt x="12453" y="14000"/>
                  <a:pt x="12544" y="13910"/>
                </a:cubicBezTo>
                <a:cubicBezTo>
                  <a:pt x="12554" y="13887"/>
                  <a:pt x="12566" y="13876"/>
                  <a:pt x="12589" y="13865"/>
                </a:cubicBezTo>
                <a:cubicBezTo>
                  <a:pt x="12589" y="13853"/>
                  <a:pt x="12599" y="13853"/>
                  <a:pt x="12599" y="13842"/>
                </a:cubicBezTo>
                <a:lnTo>
                  <a:pt x="12622" y="13842"/>
                </a:lnTo>
                <a:cubicBezTo>
                  <a:pt x="12622" y="13830"/>
                  <a:pt x="12622" y="13830"/>
                  <a:pt x="12634" y="13830"/>
                </a:cubicBezTo>
                <a:close/>
                <a:moveTo>
                  <a:pt x="1231" y="16755"/>
                </a:moveTo>
                <a:cubicBezTo>
                  <a:pt x="1242" y="16766"/>
                  <a:pt x="1254" y="16766"/>
                  <a:pt x="1265" y="16766"/>
                </a:cubicBezTo>
                <a:cubicBezTo>
                  <a:pt x="1276" y="16778"/>
                  <a:pt x="1287" y="16778"/>
                  <a:pt x="1299" y="16788"/>
                </a:cubicBezTo>
                <a:cubicBezTo>
                  <a:pt x="1310" y="16788"/>
                  <a:pt x="1321" y="16800"/>
                  <a:pt x="1332" y="16800"/>
                </a:cubicBezTo>
                <a:cubicBezTo>
                  <a:pt x="1344" y="16811"/>
                  <a:pt x="1367" y="16823"/>
                  <a:pt x="1377" y="16834"/>
                </a:cubicBezTo>
                <a:lnTo>
                  <a:pt x="1412" y="16868"/>
                </a:lnTo>
                <a:cubicBezTo>
                  <a:pt x="1423" y="16890"/>
                  <a:pt x="1434" y="16901"/>
                  <a:pt x="1457" y="16924"/>
                </a:cubicBezTo>
                <a:lnTo>
                  <a:pt x="1490" y="16992"/>
                </a:lnTo>
                <a:cubicBezTo>
                  <a:pt x="1513" y="17048"/>
                  <a:pt x="1547" y="17104"/>
                  <a:pt x="1570" y="17161"/>
                </a:cubicBezTo>
                <a:lnTo>
                  <a:pt x="1581" y="17207"/>
                </a:lnTo>
                <a:cubicBezTo>
                  <a:pt x="1603" y="17263"/>
                  <a:pt x="1615" y="17319"/>
                  <a:pt x="1626" y="17365"/>
                </a:cubicBezTo>
                <a:cubicBezTo>
                  <a:pt x="1638" y="17387"/>
                  <a:pt x="1638" y="17398"/>
                  <a:pt x="1638" y="17410"/>
                </a:cubicBezTo>
                <a:cubicBezTo>
                  <a:pt x="1648" y="17432"/>
                  <a:pt x="1648" y="17455"/>
                  <a:pt x="1660" y="17477"/>
                </a:cubicBezTo>
                <a:cubicBezTo>
                  <a:pt x="1660" y="17511"/>
                  <a:pt x="1671" y="17545"/>
                  <a:pt x="1683" y="17579"/>
                </a:cubicBezTo>
                <a:cubicBezTo>
                  <a:pt x="1694" y="17681"/>
                  <a:pt x="1716" y="17804"/>
                  <a:pt x="1728" y="17917"/>
                </a:cubicBezTo>
                <a:cubicBezTo>
                  <a:pt x="1739" y="18030"/>
                  <a:pt x="1751" y="18132"/>
                  <a:pt x="1773" y="18245"/>
                </a:cubicBezTo>
                <a:lnTo>
                  <a:pt x="1773" y="18313"/>
                </a:lnTo>
                <a:cubicBezTo>
                  <a:pt x="1784" y="18403"/>
                  <a:pt x="1796" y="18494"/>
                  <a:pt x="1818" y="18584"/>
                </a:cubicBezTo>
                <a:cubicBezTo>
                  <a:pt x="1829" y="18662"/>
                  <a:pt x="1841" y="18730"/>
                  <a:pt x="1863" y="18810"/>
                </a:cubicBezTo>
                <a:lnTo>
                  <a:pt x="1874" y="18855"/>
                </a:lnTo>
                <a:lnTo>
                  <a:pt x="1863" y="18855"/>
                </a:lnTo>
                <a:lnTo>
                  <a:pt x="1852" y="18843"/>
                </a:lnTo>
                <a:lnTo>
                  <a:pt x="1829" y="18821"/>
                </a:lnTo>
                <a:lnTo>
                  <a:pt x="1818" y="18810"/>
                </a:lnTo>
                <a:cubicBezTo>
                  <a:pt x="1784" y="18787"/>
                  <a:pt x="1751" y="18753"/>
                  <a:pt x="1728" y="18719"/>
                </a:cubicBezTo>
                <a:lnTo>
                  <a:pt x="1728" y="18730"/>
                </a:lnTo>
                <a:lnTo>
                  <a:pt x="1660" y="18640"/>
                </a:lnTo>
                <a:lnTo>
                  <a:pt x="1660" y="18652"/>
                </a:lnTo>
                <a:cubicBezTo>
                  <a:pt x="1660" y="18640"/>
                  <a:pt x="1648" y="18640"/>
                  <a:pt x="1648" y="18629"/>
                </a:cubicBezTo>
                <a:cubicBezTo>
                  <a:pt x="1626" y="18606"/>
                  <a:pt x="1603" y="18572"/>
                  <a:pt x="1581" y="18550"/>
                </a:cubicBezTo>
                <a:lnTo>
                  <a:pt x="1558" y="18516"/>
                </a:lnTo>
                <a:cubicBezTo>
                  <a:pt x="1547" y="18494"/>
                  <a:pt x="1525" y="18471"/>
                  <a:pt x="1513" y="18448"/>
                </a:cubicBezTo>
                <a:cubicBezTo>
                  <a:pt x="1457" y="18392"/>
                  <a:pt x="1412" y="18324"/>
                  <a:pt x="1367" y="18256"/>
                </a:cubicBezTo>
                <a:lnTo>
                  <a:pt x="1367" y="18245"/>
                </a:lnTo>
                <a:lnTo>
                  <a:pt x="1344" y="18223"/>
                </a:lnTo>
                <a:cubicBezTo>
                  <a:pt x="1287" y="18143"/>
                  <a:pt x="1231" y="18053"/>
                  <a:pt x="1174" y="17974"/>
                </a:cubicBezTo>
                <a:cubicBezTo>
                  <a:pt x="1141" y="17929"/>
                  <a:pt x="1118" y="17895"/>
                  <a:pt x="1084" y="17861"/>
                </a:cubicBezTo>
                <a:lnTo>
                  <a:pt x="1061" y="17839"/>
                </a:lnTo>
                <a:cubicBezTo>
                  <a:pt x="1016" y="17782"/>
                  <a:pt x="983" y="17737"/>
                  <a:pt x="948" y="17681"/>
                </a:cubicBezTo>
                <a:cubicBezTo>
                  <a:pt x="938" y="17669"/>
                  <a:pt x="926" y="17646"/>
                  <a:pt x="915" y="17636"/>
                </a:cubicBezTo>
                <a:lnTo>
                  <a:pt x="881" y="17568"/>
                </a:lnTo>
                <a:cubicBezTo>
                  <a:pt x="870" y="17533"/>
                  <a:pt x="870" y="17500"/>
                  <a:pt x="858" y="17466"/>
                </a:cubicBezTo>
                <a:cubicBezTo>
                  <a:pt x="847" y="17421"/>
                  <a:pt x="847" y="17387"/>
                  <a:pt x="847" y="17353"/>
                </a:cubicBezTo>
                <a:cubicBezTo>
                  <a:pt x="836" y="17319"/>
                  <a:pt x="836" y="17274"/>
                  <a:pt x="847" y="17229"/>
                </a:cubicBezTo>
                <a:cubicBezTo>
                  <a:pt x="847" y="17195"/>
                  <a:pt x="847" y="17150"/>
                  <a:pt x="858" y="17104"/>
                </a:cubicBezTo>
                <a:cubicBezTo>
                  <a:pt x="870" y="17071"/>
                  <a:pt x="881" y="17037"/>
                  <a:pt x="892" y="16992"/>
                </a:cubicBezTo>
                <a:cubicBezTo>
                  <a:pt x="903" y="16969"/>
                  <a:pt x="915" y="16936"/>
                  <a:pt x="926" y="16913"/>
                </a:cubicBezTo>
                <a:cubicBezTo>
                  <a:pt x="938" y="16890"/>
                  <a:pt x="948" y="16868"/>
                  <a:pt x="960" y="16856"/>
                </a:cubicBezTo>
                <a:cubicBezTo>
                  <a:pt x="960" y="16845"/>
                  <a:pt x="971" y="16834"/>
                  <a:pt x="971" y="16834"/>
                </a:cubicBezTo>
                <a:lnTo>
                  <a:pt x="994" y="16811"/>
                </a:lnTo>
                <a:cubicBezTo>
                  <a:pt x="1005" y="16811"/>
                  <a:pt x="1005" y="16800"/>
                  <a:pt x="1016" y="16788"/>
                </a:cubicBezTo>
                <a:cubicBezTo>
                  <a:pt x="1028" y="16788"/>
                  <a:pt x="1039" y="16788"/>
                  <a:pt x="1039" y="16778"/>
                </a:cubicBezTo>
                <a:cubicBezTo>
                  <a:pt x="1051" y="16778"/>
                  <a:pt x="1061" y="16766"/>
                  <a:pt x="1073" y="16766"/>
                </a:cubicBezTo>
                <a:cubicBezTo>
                  <a:pt x="1084" y="16766"/>
                  <a:pt x="1096" y="16766"/>
                  <a:pt x="1107" y="16755"/>
                </a:cubicBezTo>
                <a:close/>
                <a:moveTo>
                  <a:pt x="14101" y="18685"/>
                </a:moveTo>
                <a:cubicBezTo>
                  <a:pt x="14147" y="18697"/>
                  <a:pt x="14192" y="18697"/>
                  <a:pt x="14225" y="18708"/>
                </a:cubicBezTo>
                <a:cubicBezTo>
                  <a:pt x="14260" y="18708"/>
                  <a:pt x="14293" y="18719"/>
                  <a:pt x="14327" y="18730"/>
                </a:cubicBezTo>
                <a:cubicBezTo>
                  <a:pt x="14350" y="18742"/>
                  <a:pt x="14372" y="18753"/>
                  <a:pt x="14383" y="18753"/>
                </a:cubicBezTo>
                <a:cubicBezTo>
                  <a:pt x="14395" y="18765"/>
                  <a:pt x="14406" y="18765"/>
                  <a:pt x="14406" y="18775"/>
                </a:cubicBezTo>
                <a:cubicBezTo>
                  <a:pt x="14418" y="18775"/>
                  <a:pt x="14428" y="18787"/>
                  <a:pt x="14428" y="18787"/>
                </a:cubicBezTo>
                <a:lnTo>
                  <a:pt x="14440" y="18798"/>
                </a:lnTo>
                <a:lnTo>
                  <a:pt x="14451" y="18810"/>
                </a:lnTo>
                <a:lnTo>
                  <a:pt x="14451" y="18821"/>
                </a:lnTo>
                <a:cubicBezTo>
                  <a:pt x="14463" y="18832"/>
                  <a:pt x="14463" y="18832"/>
                  <a:pt x="14463" y="18843"/>
                </a:cubicBezTo>
                <a:lnTo>
                  <a:pt x="14463" y="18855"/>
                </a:lnTo>
                <a:lnTo>
                  <a:pt x="14474" y="18866"/>
                </a:lnTo>
                <a:lnTo>
                  <a:pt x="14474" y="18911"/>
                </a:lnTo>
                <a:lnTo>
                  <a:pt x="14463" y="18911"/>
                </a:lnTo>
                <a:lnTo>
                  <a:pt x="14463" y="18933"/>
                </a:lnTo>
                <a:cubicBezTo>
                  <a:pt x="14463" y="18945"/>
                  <a:pt x="14451" y="18968"/>
                  <a:pt x="14451" y="18979"/>
                </a:cubicBezTo>
                <a:cubicBezTo>
                  <a:pt x="14440" y="18990"/>
                  <a:pt x="14440" y="19013"/>
                  <a:pt x="14428" y="19024"/>
                </a:cubicBezTo>
                <a:cubicBezTo>
                  <a:pt x="14428" y="19035"/>
                  <a:pt x="14418" y="19035"/>
                  <a:pt x="14418" y="19046"/>
                </a:cubicBezTo>
                <a:lnTo>
                  <a:pt x="14395" y="19069"/>
                </a:lnTo>
                <a:cubicBezTo>
                  <a:pt x="14383" y="19081"/>
                  <a:pt x="14372" y="19091"/>
                  <a:pt x="14361" y="19114"/>
                </a:cubicBezTo>
                <a:cubicBezTo>
                  <a:pt x="14350" y="19114"/>
                  <a:pt x="14350" y="19126"/>
                  <a:pt x="14338" y="19126"/>
                </a:cubicBezTo>
                <a:cubicBezTo>
                  <a:pt x="14316" y="19137"/>
                  <a:pt x="14305" y="19148"/>
                  <a:pt x="14293" y="19159"/>
                </a:cubicBezTo>
                <a:cubicBezTo>
                  <a:pt x="14270" y="19159"/>
                  <a:pt x="14248" y="19171"/>
                  <a:pt x="14225" y="19182"/>
                </a:cubicBezTo>
                <a:cubicBezTo>
                  <a:pt x="14214" y="19182"/>
                  <a:pt x="14192" y="19194"/>
                  <a:pt x="14169" y="19194"/>
                </a:cubicBezTo>
                <a:cubicBezTo>
                  <a:pt x="14124" y="19204"/>
                  <a:pt x="14079" y="19204"/>
                  <a:pt x="14034" y="19216"/>
                </a:cubicBezTo>
                <a:lnTo>
                  <a:pt x="13898" y="19216"/>
                </a:lnTo>
                <a:cubicBezTo>
                  <a:pt x="13853" y="19204"/>
                  <a:pt x="13819" y="19204"/>
                  <a:pt x="13774" y="19194"/>
                </a:cubicBezTo>
                <a:cubicBezTo>
                  <a:pt x="13728" y="19194"/>
                  <a:pt x="13695" y="19182"/>
                  <a:pt x="13650" y="19171"/>
                </a:cubicBezTo>
                <a:lnTo>
                  <a:pt x="13638" y="19171"/>
                </a:lnTo>
                <a:cubicBezTo>
                  <a:pt x="13582" y="19159"/>
                  <a:pt x="13525" y="19148"/>
                  <a:pt x="13469" y="19148"/>
                </a:cubicBezTo>
                <a:lnTo>
                  <a:pt x="13345" y="19126"/>
                </a:lnTo>
                <a:lnTo>
                  <a:pt x="13334" y="19114"/>
                </a:lnTo>
                <a:lnTo>
                  <a:pt x="13299" y="19114"/>
                </a:lnTo>
                <a:cubicBezTo>
                  <a:pt x="13266" y="19103"/>
                  <a:pt x="13221" y="19091"/>
                  <a:pt x="13187" y="19069"/>
                </a:cubicBezTo>
                <a:cubicBezTo>
                  <a:pt x="13153" y="19058"/>
                  <a:pt x="13131" y="19058"/>
                  <a:pt x="13096" y="19046"/>
                </a:cubicBezTo>
                <a:lnTo>
                  <a:pt x="13029" y="19013"/>
                </a:lnTo>
                <a:lnTo>
                  <a:pt x="13040" y="19001"/>
                </a:lnTo>
                <a:lnTo>
                  <a:pt x="13085" y="18968"/>
                </a:lnTo>
                <a:cubicBezTo>
                  <a:pt x="13164" y="18923"/>
                  <a:pt x="13243" y="18877"/>
                  <a:pt x="13334" y="18832"/>
                </a:cubicBezTo>
                <a:cubicBezTo>
                  <a:pt x="13402" y="18798"/>
                  <a:pt x="13458" y="18765"/>
                  <a:pt x="13525" y="18742"/>
                </a:cubicBezTo>
                <a:lnTo>
                  <a:pt x="13661" y="18708"/>
                </a:lnTo>
                <a:cubicBezTo>
                  <a:pt x="13718" y="18697"/>
                  <a:pt x="13763" y="18697"/>
                  <a:pt x="13819" y="18685"/>
                </a:cubicBezTo>
                <a:close/>
                <a:moveTo>
                  <a:pt x="8445" y="19442"/>
                </a:moveTo>
                <a:lnTo>
                  <a:pt x="8434" y="19453"/>
                </a:lnTo>
                <a:cubicBezTo>
                  <a:pt x="8434" y="19453"/>
                  <a:pt x="8445" y="19453"/>
                  <a:pt x="8445" y="19442"/>
                </a:cubicBezTo>
                <a:close/>
                <a:moveTo>
                  <a:pt x="4471" y="17963"/>
                </a:moveTo>
                <a:cubicBezTo>
                  <a:pt x="4493" y="17974"/>
                  <a:pt x="4505" y="17974"/>
                  <a:pt x="4528" y="17985"/>
                </a:cubicBezTo>
                <a:cubicBezTo>
                  <a:pt x="4539" y="17985"/>
                  <a:pt x="4550" y="17985"/>
                  <a:pt x="4561" y="17997"/>
                </a:cubicBezTo>
                <a:cubicBezTo>
                  <a:pt x="4573" y="17997"/>
                  <a:pt x="4573" y="18008"/>
                  <a:pt x="4584" y="18008"/>
                </a:cubicBezTo>
                <a:cubicBezTo>
                  <a:pt x="4584" y="18008"/>
                  <a:pt x="4596" y="18019"/>
                  <a:pt x="4606" y="18019"/>
                </a:cubicBezTo>
                <a:cubicBezTo>
                  <a:pt x="4606" y="18030"/>
                  <a:pt x="4618" y="18042"/>
                  <a:pt x="4629" y="18053"/>
                </a:cubicBezTo>
                <a:cubicBezTo>
                  <a:pt x="4652" y="18075"/>
                  <a:pt x="4663" y="18087"/>
                  <a:pt x="4674" y="18110"/>
                </a:cubicBezTo>
                <a:cubicBezTo>
                  <a:pt x="4686" y="18132"/>
                  <a:pt x="4708" y="18166"/>
                  <a:pt x="4719" y="18188"/>
                </a:cubicBezTo>
                <a:cubicBezTo>
                  <a:pt x="4742" y="18223"/>
                  <a:pt x="4754" y="18256"/>
                  <a:pt x="4764" y="18290"/>
                </a:cubicBezTo>
                <a:cubicBezTo>
                  <a:pt x="4764" y="18301"/>
                  <a:pt x="4776" y="18313"/>
                  <a:pt x="4776" y="18324"/>
                </a:cubicBezTo>
                <a:cubicBezTo>
                  <a:pt x="4776" y="18336"/>
                  <a:pt x="4787" y="18346"/>
                  <a:pt x="4787" y="18369"/>
                </a:cubicBezTo>
                <a:cubicBezTo>
                  <a:pt x="4787" y="18392"/>
                  <a:pt x="4799" y="18403"/>
                  <a:pt x="4799" y="18426"/>
                </a:cubicBezTo>
                <a:lnTo>
                  <a:pt x="4810" y="18448"/>
                </a:lnTo>
                <a:cubicBezTo>
                  <a:pt x="4810" y="18494"/>
                  <a:pt x="4821" y="18527"/>
                  <a:pt x="4821" y="18572"/>
                </a:cubicBezTo>
                <a:lnTo>
                  <a:pt x="4821" y="18708"/>
                </a:lnTo>
                <a:cubicBezTo>
                  <a:pt x="4821" y="18765"/>
                  <a:pt x="4810" y="18810"/>
                  <a:pt x="4799" y="18855"/>
                </a:cubicBezTo>
                <a:cubicBezTo>
                  <a:pt x="4787" y="18911"/>
                  <a:pt x="4776" y="18956"/>
                  <a:pt x="4764" y="19001"/>
                </a:cubicBezTo>
                <a:lnTo>
                  <a:pt x="4731" y="19081"/>
                </a:lnTo>
                <a:lnTo>
                  <a:pt x="4731" y="19091"/>
                </a:lnTo>
                <a:cubicBezTo>
                  <a:pt x="4697" y="19194"/>
                  <a:pt x="4663" y="19272"/>
                  <a:pt x="4629" y="19352"/>
                </a:cubicBezTo>
                <a:cubicBezTo>
                  <a:pt x="4596" y="19430"/>
                  <a:pt x="4550" y="19510"/>
                  <a:pt x="4516" y="19600"/>
                </a:cubicBezTo>
                <a:cubicBezTo>
                  <a:pt x="4505" y="19633"/>
                  <a:pt x="4483" y="19668"/>
                  <a:pt x="4471" y="19701"/>
                </a:cubicBezTo>
                <a:cubicBezTo>
                  <a:pt x="4426" y="19791"/>
                  <a:pt x="4381" y="19904"/>
                  <a:pt x="4335" y="20006"/>
                </a:cubicBezTo>
                <a:cubicBezTo>
                  <a:pt x="4335" y="19950"/>
                  <a:pt x="4335" y="19894"/>
                  <a:pt x="4325" y="19837"/>
                </a:cubicBezTo>
                <a:lnTo>
                  <a:pt x="4290" y="19633"/>
                </a:lnTo>
                <a:lnTo>
                  <a:pt x="4290" y="19510"/>
                </a:lnTo>
                <a:cubicBezTo>
                  <a:pt x="4279" y="19475"/>
                  <a:pt x="4279" y="19430"/>
                  <a:pt x="4268" y="19397"/>
                </a:cubicBezTo>
                <a:lnTo>
                  <a:pt x="4268" y="19385"/>
                </a:lnTo>
                <a:cubicBezTo>
                  <a:pt x="4257" y="19340"/>
                  <a:pt x="4257" y="19295"/>
                  <a:pt x="4245" y="19261"/>
                </a:cubicBezTo>
                <a:cubicBezTo>
                  <a:pt x="4234" y="19216"/>
                  <a:pt x="4223" y="19171"/>
                  <a:pt x="4223" y="19126"/>
                </a:cubicBezTo>
                <a:cubicBezTo>
                  <a:pt x="4200" y="19035"/>
                  <a:pt x="4189" y="18945"/>
                  <a:pt x="4177" y="18855"/>
                </a:cubicBezTo>
                <a:cubicBezTo>
                  <a:pt x="4167" y="18787"/>
                  <a:pt x="4167" y="18730"/>
                  <a:pt x="4167" y="18674"/>
                </a:cubicBezTo>
                <a:lnTo>
                  <a:pt x="4155" y="18606"/>
                </a:lnTo>
                <a:lnTo>
                  <a:pt x="4155" y="18561"/>
                </a:lnTo>
                <a:lnTo>
                  <a:pt x="4155" y="18448"/>
                </a:lnTo>
                <a:lnTo>
                  <a:pt x="4155" y="18324"/>
                </a:lnTo>
                <a:lnTo>
                  <a:pt x="4155" y="18290"/>
                </a:lnTo>
                <a:cubicBezTo>
                  <a:pt x="4167" y="18211"/>
                  <a:pt x="4177" y="18143"/>
                  <a:pt x="4189" y="18087"/>
                </a:cubicBezTo>
                <a:cubicBezTo>
                  <a:pt x="4189" y="18075"/>
                  <a:pt x="4189" y="18053"/>
                  <a:pt x="4200" y="18042"/>
                </a:cubicBezTo>
                <a:lnTo>
                  <a:pt x="4200" y="18030"/>
                </a:lnTo>
                <a:lnTo>
                  <a:pt x="4212" y="18019"/>
                </a:lnTo>
                <a:lnTo>
                  <a:pt x="4234" y="17997"/>
                </a:lnTo>
                <a:cubicBezTo>
                  <a:pt x="4245" y="17997"/>
                  <a:pt x="4245" y="17997"/>
                  <a:pt x="4257" y="17985"/>
                </a:cubicBezTo>
                <a:cubicBezTo>
                  <a:pt x="4268" y="17985"/>
                  <a:pt x="4279" y="17974"/>
                  <a:pt x="4290" y="17974"/>
                </a:cubicBezTo>
                <a:cubicBezTo>
                  <a:pt x="4302" y="17974"/>
                  <a:pt x="4313" y="17963"/>
                  <a:pt x="4325" y="17963"/>
                </a:cubicBezTo>
                <a:close/>
                <a:moveTo>
                  <a:pt x="3974" y="22953"/>
                </a:moveTo>
                <a:lnTo>
                  <a:pt x="3974" y="22953"/>
                </a:lnTo>
                <a:cubicBezTo>
                  <a:pt x="3974" y="22955"/>
                  <a:pt x="3973" y="22957"/>
                  <a:pt x="3973" y="22959"/>
                </a:cubicBezTo>
                <a:lnTo>
                  <a:pt x="3973" y="22959"/>
                </a:lnTo>
                <a:cubicBezTo>
                  <a:pt x="3974" y="22956"/>
                  <a:pt x="3974" y="22953"/>
                  <a:pt x="3974" y="22953"/>
                </a:cubicBezTo>
                <a:close/>
                <a:moveTo>
                  <a:pt x="768" y="21417"/>
                </a:moveTo>
                <a:cubicBezTo>
                  <a:pt x="790" y="21429"/>
                  <a:pt x="813" y="21429"/>
                  <a:pt x="836" y="21429"/>
                </a:cubicBezTo>
                <a:cubicBezTo>
                  <a:pt x="858" y="21440"/>
                  <a:pt x="881" y="21440"/>
                  <a:pt x="915" y="21451"/>
                </a:cubicBezTo>
                <a:cubicBezTo>
                  <a:pt x="948" y="21462"/>
                  <a:pt x="994" y="21485"/>
                  <a:pt x="1039" y="21507"/>
                </a:cubicBezTo>
                <a:cubicBezTo>
                  <a:pt x="1084" y="21530"/>
                  <a:pt x="1141" y="21564"/>
                  <a:pt x="1174" y="21587"/>
                </a:cubicBezTo>
                <a:lnTo>
                  <a:pt x="1209" y="21610"/>
                </a:lnTo>
                <a:cubicBezTo>
                  <a:pt x="1287" y="21655"/>
                  <a:pt x="1367" y="21711"/>
                  <a:pt x="1434" y="21778"/>
                </a:cubicBezTo>
                <a:cubicBezTo>
                  <a:pt x="1468" y="21801"/>
                  <a:pt x="1490" y="21824"/>
                  <a:pt x="1513" y="21858"/>
                </a:cubicBezTo>
                <a:cubicBezTo>
                  <a:pt x="1536" y="21869"/>
                  <a:pt x="1547" y="21903"/>
                  <a:pt x="1570" y="21926"/>
                </a:cubicBezTo>
                <a:cubicBezTo>
                  <a:pt x="1592" y="21959"/>
                  <a:pt x="1603" y="21993"/>
                  <a:pt x="1626" y="22027"/>
                </a:cubicBezTo>
                <a:cubicBezTo>
                  <a:pt x="1660" y="22095"/>
                  <a:pt x="1683" y="22162"/>
                  <a:pt x="1716" y="22230"/>
                </a:cubicBezTo>
                <a:lnTo>
                  <a:pt x="1728" y="22275"/>
                </a:lnTo>
                <a:lnTo>
                  <a:pt x="1739" y="22320"/>
                </a:lnTo>
                <a:cubicBezTo>
                  <a:pt x="1751" y="22355"/>
                  <a:pt x="1761" y="22400"/>
                  <a:pt x="1784" y="22433"/>
                </a:cubicBezTo>
                <a:lnTo>
                  <a:pt x="1818" y="22569"/>
                </a:lnTo>
                <a:lnTo>
                  <a:pt x="1829" y="22569"/>
                </a:lnTo>
                <a:lnTo>
                  <a:pt x="1829" y="22580"/>
                </a:lnTo>
                <a:lnTo>
                  <a:pt x="1829" y="22591"/>
                </a:lnTo>
                <a:lnTo>
                  <a:pt x="1829" y="22603"/>
                </a:lnTo>
                <a:lnTo>
                  <a:pt x="1841" y="22603"/>
                </a:lnTo>
                <a:cubicBezTo>
                  <a:pt x="1841" y="22626"/>
                  <a:pt x="1852" y="22648"/>
                  <a:pt x="1863" y="22671"/>
                </a:cubicBezTo>
                <a:cubicBezTo>
                  <a:pt x="1886" y="22749"/>
                  <a:pt x="1919" y="22806"/>
                  <a:pt x="1954" y="22862"/>
                </a:cubicBezTo>
                <a:cubicBezTo>
                  <a:pt x="1976" y="22897"/>
                  <a:pt x="1999" y="22942"/>
                  <a:pt x="2021" y="22975"/>
                </a:cubicBezTo>
                <a:cubicBezTo>
                  <a:pt x="2044" y="23009"/>
                  <a:pt x="2067" y="23043"/>
                  <a:pt x="2077" y="23077"/>
                </a:cubicBezTo>
                <a:cubicBezTo>
                  <a:pt x="2032" y="23043"/>
                  <a:pt x="1987" y="23009"/>
                  <a:pt x="1942" y="22987"/>
                </a:cubicBezTo>
                <a:cubicBezTo>
                  <a:pt x="1897" y="22964"/>
                  <a:pt x="1852" y="22942"/>
                  <a:pt x="1796" y="22930"/>
                </a:cubicBezTo>
                <a:cubicBezTo>
                  <a:pt x="1716" y="22897"/>
                  <a:pt x="1638" y="22874"/>
                  <a:pt x="1570" y="22851"/>
                </a:cubicBezTo>
                <a:lnTo>
                  <a:pt x="1558" y="22851"/>
                </a:lnTo>
                <a:cubicBezTo>
                  <a:pt x="1480" y="22829"/>
                  <a:pt x="1412" y="22795"/>
                  <a:pt x="1332" y="22772"/>
                </a:cubicBezTo>
                <a:lnTo>
                  <a:pt x="1321" y="22772"/>
                </a:lnTo>
                <a:cubicBezTo>
                  <a:pt x="1310" y="22761"/>
                  <a:pt x="1287" y="22761"/>
                  <a:pt x="1276" y="22761"/>
                </a:cubicBezTo>
                <a:lnTo>
                  <a:pt x="1219" y="22739"/>
                </a:lnTo>
                <a:cubicBezTo>
                  <a:pt x="1209" y="22727"/>
                  <a:pt x="1197" y="22727"/>
                  <a:pt x="1186" y="22727"/>
                </a:cubicBezTo>
                <a:cubicBezTo>
                  <a:pt x="1118" y="22693"/>
                  <a:pt x="1039" y="22671"/>
                  <a:pt x="971" y="22636"/>
                </a:cubicBezTo>
                <a:cubicBezTo>
                  <a:pt x="915" y="22614"/>
                  <a:pt x="847" y="22591"/>
                  <a:pt x="790" y="22569"/>
                </a:cubicBezTo>
                <a:lnTo>
                  <a:pt x="768" y="22558"/>
                </a:lnTo>
                <a:cubicBezTo>
                  <a:pt x="700" y="22535"/>
                  <a:pt x="644" y="22501"/>
                  <a:pt x="576" y="22478"/>
                </a:cubicBezTo>
                <a:cubicBezTo>
                  <a:pt x="542" y="22468"/>
                  <a:pt x="497" y="22456"/>
                  <a:pt x="463" y="22433"/>
                </a:cubicBezTo>
                <a:cubicBezTo>
                  <a:pt x="429" y="22422"/>
                  <a:pt x="396" y="22411"/>
                  <a:pt x="361" y="22388"/>
                </a:cubicBezTo>
                <a:lnTo>
                  <a:pt x="351" y="22388"/>
                </a:lnTo>
                <a:cubicBezTo>
                  <a:pt x="316" y="22366"/>
                  <a:pt x="283" y="22355"/>
                  <a:pt x="249" y="22332"/>
                </a:cubicBezTo>
                <a:lnTo>
                  <a:pt x="249" y="22320"/>
                </a:lnTo>
                <a:cubicBezTo>
                  <a:pt x="238" y="22320"/>
                  <a:pt x="238" y="22320"/>
                  <a:pt x="238" y="22310"/>
                </a:cubicBezTo>
                <a:cubicBezTo>
                  <a:pt x="226" y="22310"/>
                  <a:pt x="215" y="22298"/>
                  <a:pt x="215" y="22287"/>
                </a:cubicBezTo>
                <a:cubicBezTo>
                  <a:pt x="203" y="22275"/>
                  <a:pt x="193" y="22264"/>
                  <a:pt x="193" y="22242"/>
                </a:cubicBezTo>
                <a:cubicBezTo>
                  <a:pt x="181" y="22230"/>
                  <a:pt x="181" y="22219"/>
                  <a:pt x="170" y="22207"/>
                </a:cubicBezTo>
                <a:cubicBezTo>
                  <a:pt x="158" y="22185"/>
                  <a:pt x="158" y="22162"/>
                  <a:pt x="147" y="22140"/>
                </a:cubicBezTo>
                <a:lnTo>
                  <a:pt x="147" y="22084"/>
                </a:lnTo>
                <a:lnTo>
                  <a:pt x="147" y="22016"/>
                </a:lnTo>
                <a:cubicBezTo>
                  <a:pt x="147" y="21993"/>
                  <a:pt x="147" y="21971"/>
                  <a:pt x="158" y="21948"/>
                </a:cubicBezTo>
                <a:cubicBezTo>
                  <a:pt x="158" y="21914"/>
                  <a:pt x="170" y="21881"/>
                  <a:pt x="181" y="21858"/>
                </a:cubicBezTo>
                <a:cubicBezTo>
                  <a:pt x="193" y="21824"/>
                  <a:pt x="203" y="21801"/>
                  <a:pt x="215" y="21768"/>
                </a:cubicBezTo>
                <a:lnTo>
                  <a:pt x="249" y="21700"/>
                </a:lnTo>
                <a:lnTo>
                  <a:pt x="305" y="21643"/>
                </a:lnTo>
                <a:cubicBezTo>
                  <a:pt x="328" y="21620"/>
                  <a:pt x="339" y="21598"/>
                  <a:pt x="361" y="21575"/>
                </a:cubicBezTo>
                <a:cubicBezTo>
                  <a:pt x="384" y="21553"/>
                  <a:pt x="407" y="21542"/>
                  <a:pt x="441" y="21519"/>
                </a:cubicBezTo>
                <a:lnTo>
                  <a:pt x="509" y="21485"/>
                </a:lnTo>
                <a:lnTo>
                  <a:pt x="576" y="21451"/>
                </a:lnTo>
                <a:cubicBezTo>
                  <a:pt x="599" y="21440"/>
                  <a:pt x="622" y="21440"/>
                  <a:pt x="655" y="21429"/>
                </a:cubicBezTo>
                <a:cubicBezTo>
                  <a:pt x="667" y="21429"/>
                  <a:pt x="689" y="21429"/>
                  <a:pt x="712" y="21417"/>
                </a:cubicBezTo>
                <a:close/>
                <a:moveTo>
                  <a:pt x="4265" y="24097"/>
                </a:moveTo>
                <a:lnTo>
                  <a:pt x="4265" y="24097"/>
                </a:lnTo>
                <a:cubicBezTo>
                  <a:pt x="4266" y="24099"/>
                  <a:pt x="4267" y="24102"/>
                  <a:pt x="4268" y="24104"/>
                </a:cubicBezTo>
                <a:cubicBezTo>
                  <a:pt x="4268" y="24104"/>
                  <a:pt x="4268" y="24100"/>
                  <a:pt x="4265" y="24097"/>
                </a:cubicBezTo>
                <a:close/>
                <a:moveTo>
                  <a:pt x="8038" y="23494"/>
                </a:moveTo>
                <a:cubicBezTo>
                  <a:pt x="8050" y="23506"/>
                  <a:pt x="8061" y="23506"/>
                  <a:pt x="8073" y="23506"/>
                </a:cubicBezTo>
                <a:cubicBezTo>
                  <a:pt x="8084" y="23517"/>
                  <a:pt x="8095" y="23517"/>
                  <a:pt x="8106" y="23529"/>
                </a:cubicBezTo>
                <a:cubicBezTo>
                  <a:pt x="8118" y="23529"/>
                  <a:pt x="8129" y="23540"/>
                  <a:pt x="8140" y="23540"/>
                </a:cubicBezTo>
                <a:lnTo>
                  <a:pt x="8174" y="23574"/>
                </a:lnTo>
                <a:cubicBezTo>
                  <a:pt x="8196" y="23585"/>
                  <a:pt x="8208" y="23597"/>
                  <a:pt x="8219" y="23619"/>
                </a:cubicBezTo>
                <a:cubicBezTo>
                  <a:pt x="8242" y="23630"/>
                  <a:pt x="8253" y="23653"/>
                  <a:pt x="8264" y="23664"/>
                </a:cubicBezTo>
                <a:cubicBezTo>
                  <a:pt x="8276" y="23687"/>
                  <a:pt x="8287" y="23709"/>
                  <a:pt x="8299" y="23720"/>
                </a:cubicBezTo>
                <a:cubicBezTo>
                  <a:pt x="8309" y="23743"/>
                  <a:pt x="8309" y="23765"/>
                  <a:pt x="8321" y="23788"/>
                </a:cubicBezTo>
                <a:cubicBezTo>
                  <a:pt x="8332" y="23822"/>
                  <a:pt x="8344" y="23868"/>
                  <a:pt x="8355" y="23901"/>
                </a:cubicBezTo>
                <a:cubicBezTo>
                  <a:pt x="8366" y="23969"/>
                  <a:pt x="8366" y="24026"/>
                  <a:pt x="8377" y="24093"/>
                </a:cubicBezTo>
                <a:lnTo>
                  <a:pt x="8377" y="24285"/>
                </a:lnTo>
                <a:lnTo>
                  <a:pt x="8377" y="24330"/>
                </a:lnTo>
                <a:lnTo>
                  <a:pt x="8377" y="24398"/>
                </a:lnTo>
                <a:lnTo>
                  <a:pt x="8366" y="24420"/>
                </a:lnTo>
                <a:cubicBezTo>
                  <a:pt x="8366" y="24465"/>
                  <a:pt x="8366" y="24522"/>
                  <a:pt x="8355" y="24578"/>
                </a:cubicBezTo>
                <a:cubicBezTo>
                  <a:pt x="8344" y="24646"/>
                  <a:pt x="8332" y="24714"/>
                  <a:pt x="8321" y="24804"/>
                </a:cubicBezTo>
                <a:cubicBezTo>
                  <a:pt x="8309" y="24884"/>
                  <a:pt x="8299" y="24951"/>
                  <a:pt x="8276" y="25019"/>
                </a:cubicBezTo>
                <a:cubicBezTo>
                  <a:pt x="8264" y="25075"/>
                  <a:pt x="8253" y="25132"/>
                  <a:pt x="8253" y="25177"/>
                </a:cubicBezTo>
                <a:lnTo>
                  <a:pt x="8219" y="25346"/>
                </a:lnTo>
                <a:lnTo>
                  <a:pt x="8219" y="25323"/>
                </a:lnTo>
                <a:lnTo>
                  <a:pt x="8208" y="25301"/>
                </a:lnTo>
                <a:lnTo>
                  <a:pt x="8208" y="25278"/>
                </a:lnTo>
                <a:lnTo>
                  <a:pt x="8208" y="25267"/>
                </a:lnTo>
                <a:lnTo>
                  <a:pt x="8140" y="24962"/>
                </a:lnTo>
                <a:cubicBezTo>
                  <a:pt x="8118" y="24827"/>
                  <a:pt x="8095" y="24680"/>
                  <a:pt x="8061" y="24545"/>
                </a:cubicBezTo>
                <a:cubicBezTo>
                  <a:pt x="8038" y="24420"/>
                  <a:pt x="8005" y="24297"/>
                  <a:pt x="7971" y="24194"/>
                </a:cubicBezTo>
                <a:cubicBezTo>
                  <a:pt x="7971" y="24172"/>
                  <a:pt x="7960" y="24138"/>
                  <a:pt x="7948" y="24116"/>
                </a:cubicBezTo>
                <a:cubicBezTo>
                  <a:pt x="7948" y="24093"/>
                  <a:pt x="7937" y="24059"/>
                  <a:pt x="7926" y="24026"/>
                </a:cubicBezTo>
                <a:cubicBezTo>
                  <a:pt x="7915" y="23969"/>
                  <a:pt x="7903" y="23924"/>
                  <a:pt x="7892" y="23868"/>
                </a:cubicBezTo>
                <a:lnTo>
                  <a:pt x="7880" y="23856"/>
                </a:lnTo>
                <a:cubicBezTo>
                  <a:pt x="7880" y="23811"/>
                  <a:pt x="7870" y="23765"/>
                  <a:pt x="7870" y="23720"/>
                </a:cubicBezTo>
                <a:lnTo>
                  <a:pt x="7870" y="23630"/>
                </a:lnTo>
                <a:cubicBezTo>
                  <a:pt x="7870" y="23597"/>
                  <a:pt x="7870" y="23574"/>
                  <a:pt x="7880" y="23551"/>
                </a:cubicBezTo>
                <a:lnTo>
                  <a:pt x="7880" y="23529"/>
                </a:lnTo>
                <a:lnTo>
                  <a:pt x="7892" y="23517"/>
                </a:lnTo>
                <a:lnTo>
                  <a:pt x="7892" y="23506"/>
                </a:lnTo>
                <a:lnTo>
                  <a:pt x="7915" y="23506"/>
                </a:lnTo>
                <a:cubicBezTo>
                  <a:pt x="7937" y="23494"/>
                  <a:pt x="7948" y="23494"/>
                  <a:pt x="7960" y="23494"/>
                </a:cubicBezTo>
                <a:close/>
                <a:moveTo>
                  <a:pt x="12747" y="23336"/>
                </a:moveTo>
                <a:cubicBezTo>
                  <a:pt x="12758" y="23348"/>
                  <a:pt x="12769" y="23348"/>
                  <a:pt x="12780" y="23359"/>
                </a:cubicBezTo>
                <a:cubicBezTo>
                  <a:pt x="12803" y="23359"/>
                  <a:pt x="12814" y="23371"/>
                  <a:pt x="12825" y="23371"/>
                </a:cubicBezTo>
                <a:cubicBezTo>
                  <a:pt x="12837" y="23371"/>
                  <a:pt x="12837" y="23382"/>
                  <a:pt x="12848" y="23382"/>
                </a:cubicBezTo>
                <a:lnTo>
                  <a:pt x="12882" y="23416"/>
                </a:lnTo>
                <a:lnTo>
                  <a:pt x="12916" y="23449"/>
                </a:lnTo>
                <a:cubicBezTo>
                  <a:pt x="12927" y="23461"/>
                  <a:pt x="12938" y="23472"/>
                  <a:pt x="12950" y="23494"/>
                </a:cubicBezTo>
                <a:cubicBezTo>
                  <a:pt x="12973" y="23517"/>
                  <a:pt x="12983" y="23540"/>
                  <a:pt x="12995" y="23562"/>
                </a:cubicBezTo>
                <a:cubicBezTo>
                  <a:pt x="13006" y="23597"/>
                  <a:pt x="13029" y="23630"/>
                  <a:pt x="13040" y="23664"/>
                </a:cubicBezTo>
                <a:lnTo>
                  <a:pt x="13074" y="23800"/>
                </a:lnTo>
                <a:cubicBezTo>
                  <a:pt x="13085" y="23845"/>
                  <a:pt x="13085" y="23901"/>
                  <a:pt x="13096" y="23946"/>
                </a:cubicBezTo>
                <a:lnTo>
                  <a:pt x="13096" y="24116"/>
                </a:lnTo>
                <a:cubicBezTo>
                  <a:pt x="13085" y="24172"/>
                  <a:pt x="13085" y="24229"/>
                  <a:pt x="13074" y="24285"/>
                </a:cubicBezTo>
                <a:cubicBezTo>
                  <a:pt x="13051" y="24342"/>
                  <a:pt x="13040" y="24409"/>
                  <a:pt x="13018" y="24465"/>
                </a:cubicBezTo>
                <a:cubicBezTo>
                  <a:pt x="12995" y="24533"/>
                  <a:pt x="12973" y="24590"/>
                  <a:pt x="12938" y="24658"/>
                </a:cubicBezTo>
                <a:cubicBezTo>
                  <a:pt x="12905" y="24736"/>
                  <a:pt x="12860" y="24804"/>
                  <a:pt x="12803" y="24884"/>
                </a:cubicBezTo>
                <a:cubicBezTo>
                  <a:pt x="12747" y="24974"/>
                  <a:pt x="12690" y="25042"/>
                  <a:pt x="12634" y="25120"/>
                </a:cubicBezTo>
                <a:cubicBezTo>
                  <a:pt x="12566" y="25177"/>
                  <a:pt x="12521" y="25233"/>
                  <a:pt x="12464" y="25278"/>
                </a:cubicBezTo>
                <a:lnTo>
                  <a:pt x="12453" y="25290"/>
                </a:lnTo>
                <a:lnTo>
                  <a:pt x="12363" y="25369"/>
                </a:lnTo>
                <a:cubicBezTo>
                  <a:pt x="12329" y="25391"/>
                  <a:pt x="12306" y="25425"/>
                  <a:pt x="12273" y="25448"/>
                </a:cubicBezTo>
                <a:cubicBezTo>
                  <a:pt x="12250" y="25459"/>
                  <a:pt x="12238" y="25471"/>
                  <a:pt x="12216" y="25481"/>
                </a:cubicBezTo>
                <a:cubicBezTo>
                  <a:pt x="12193" y="25504"/>
                  <a:pt x="12160" y="25527"/>
                  <a:pt x="12125" y="25549"/>
                </a:cubicBezTo>
                <a:lnTo>
                  <a:pt x="12080" y="25584"/>
                </a:lnTo>
                <a:lnTo>
                  <a:pt x="12058" y="25594"/>
                </a:lnTo>
                <a:cubicBezTo>
                  <a:pt x="11979" y="25651"/>
                  <a:pt x="11889" y="25707"/>
                  <a:pt x="11809" y="25752"/>
                </a:cubicBezTo>
                <a:cubicBezTo>
                  <a:pt x="11708" y="25809"/>
                  <a:pt x="11618" y="25855"/>
                  <a:pt x="11527" y="25900"/>
                </a:cubicBezTo>
                <a:cubicBezTo>
                  <a:pt x="11460" y="25933"/>
                  <a:pt x="11403" y="25967"/>
                  <a:pt x="11335" y="25990"/>
                </a:cubicBezTo>
                <a:cubicBezTo>
                  <a:pt x="11132" y="26091"/>
                  <a:pt x="10918" y="26193"/>
                  <a:pt x="10715" y="26306"/>
                </a:cubicBezTo>
                <a:cubicBezTo>
                  <a:pt x="10669" y="26329"/>
                  <a:pt x="10635" y="26362"/>
                  <a:pt x="10590" y="26385"/>
                </a:cubicBezTo>
                <a:cubicBezTo>
                  <a:pt x="10635" y="26261"/>
                  <a:pt x="10647" y="26125"/>
                  <a:pt x="10669" y="26001"/>
                </a:cubicBezTo>
                <a:cubicBezTo>
                  <a:pt x="10680" y="25933"/>
                  <a:pt x="10692" y="25855"/>
                  <a:pt x="10692" y="25775"/>
                </a:cubicBezTo>
                <a:lnTo>
                  <a:pt x="10703" y="25707"/>
                </a:lnTo>
                <a:cubicBezTo>
                  <a:pt x="10715" y="25651"/>
                  <a:pt x="10715" y="25594"/>
                  <a:pt x="10725" y="25549"/>
                </a:cubicBezTo>
                <a:lnTo>
                  <a:pt x="10748" y="25448"/>
                </a:lnTo>
                <a:cubicBezTo>
                  <a:pt x="10748" y="25391"/>
                  <a:pt x="10760" y="25346"/>
                  <a:pt x="10771" y="25290"/>
                </a:cubicBezTo>
                <a:lnTo>
                  <a:pt x="10793" y="25200"/>
                </a:lnTo>
                <a:lnTo>
                  <a:pt x="10805" y="25109"/>
                </a:lnTo>
                <a:cubicBezTo>
                  <a:pt x="10827" y="25007"/>
                  <a:pt x="10861" y="24917"/>
                  <a:pt x="10895" y="24816"/>
                </a:cubicBezTo>
                <a:cubicBezTo>
                  <a:pt x="10929" y="24714"/>
                  <a:pt x="10974" y="24601"/>
                  <a:pt x="11019" y="24500"/>
                </a:cubicBezTo>
                <a:cubicBezTo>
                  <a:pt x="11064" y="24409"/>
                  <a:pt x="11121" y="24330"/>
                  <a:pt x="11177" y="24240"/>
                </a:cubicBezTo>
                <a:cubicBezTo>
                  <a:pt x="11222" y="24172"/>
                  <a:pt x="11279" y="24104"/>
                  <a:pt x="11335" y="24036"/>
                </a:cubicBezTo>
                <a:cubicBezTo>
                  <a:pt x="11392" y="23969"/>
                  <a:pt x="11460" y="23913"/>
                  <a:pt x="11527" y="23845"/>
                </a:cubicBezTo>
                <a:cubicBezTo>
                  <a:pt x="11583" y="23800"/>
                  <a:pt x="11651" y="23743"/>
                  <a:pt x="11731" y="23698"/>
                </a:cubicBezTo>
                <a:cubicBezTo>
                  <a:pt x="11821" y="23630"/>
                  <a:pt x="11922" y="23585"/>
                  <a:pt x="12024" y="23529"/>
                </a:cubicBezTo>
                <a:lnTo>
                  <a:pt x="12092" y="23494"/>
                </a:lnTo>
                <a:cubicBezTo>
                  <a:pt x="12114" y="23484"/>
                  <a:pt x="12148" y="23472"/>
                  <a:pt x="12182" y="23449"/>
                </a:cubicBezTo>
                <a:cubicBezTo>
                  <a:pt x="12205" y="23438"/>
                  <a:pt x="12250" y="23427"/>
                  <a:pt x="12273" y="23416"/>
                </a:cubicBezTo>
                <a:cubicBezTo>
                  <a:pt x="12295" y="23404"/>
                  <a:pt x="12306" y="23404"/>
                  <a:pt x="12329" y="23393"/>
                </a:cubicBezTo>
                <a:cubicBezTo>
                  <a:pt x="12385" y="23382"/>
                  <a:pt x="12441" y="23359"/>
                  <a:pt x="12498" y="23348"/>
                </a:cubicBezTo>
                <a:cubicBezTo>
                  <a:pt x="12532" y="23336"/>
                  <a:pt x="12566" y="23336"/>
                  <a:pt x="12599" y="23336"/>
                </a:cubicBezTo>
                <a:close/>
                <a:moveTo>
                  <a:pt x="5447" y="27188"/>
                </a:moveTo>
                <a:lnTo>
                  <a:pt x="5454" y="27198"/>
                </a:lnTo>
                <a:cubicBezTo>
                  <a:pt x="5454" y="27198"/>
                  <a:pt x="5454" y="27190"/>
                  <a:pt x="5447" y="27188"/>
                </a:cubicBezTo>
                <a:close/>
                <a:moveTo>
                  <a:pt x="12566" y="27514"/>
                </a:moveTo>
                <a:cubicBezTo>
                  <a:pt x="12599" y="27514"/>
                  <a:pt x="12634" y="27514"/>
                  <a:pt x="12656" y="27525"/>
                </a:cubicBezTo>
                <a:cubicBezTo>
                  <a:pt x="12690" y="27525"/>
                  <a:pt x="12712" y="27536"/>
                  <a:pt x="12735" y="27548"/>
                </a:cubicBezTo>
                <a:cubicBezTo>
                  <a:pt x="12769" y="27559"/>
                  <a:pt x="12792" y="27571"/>
                  <a:pt x="12814" y="27581"/>
                </a:cubicBezTo>
                <a:lnTo>
                  <a:pt x="12882" y="27616"/>
                </a:lnTo>
                <a:cubicBezTo>
                  <a:pt x="12893" y="27627"/>
                  <a:pt x="12916" y="27638"/>
                  <a:pt x="12938" y="27661"/>
                </a:cubicBezTo>
                <a:lnTo>
                  <a:pt x="12983" y="27706"/>
                </a:lnTo>
                <a:cubicBezTo>
                  <a:pt x="13006" y="27729"/>
                  <a:pt x="13018" y="27739"/>
                  <a:pt x="13029" y="27762"/>
                </a:cubicBezTo>
                <a:lnTo>
                  <a:pt x="13029" y="27774"/>
                </a:lnTo>
                <a:cubicBezTo>
                  <a:pt x="13040" y="27785"/>
                  <a:pt x="13040" y="27785"/>
                  <a:pt x="13040" y="27796"/>
                </a:cubicBezTo>
                <a:lnTo>
                  <a:pt x="13040" y="27807"/>
                </a:lnTo>
                <a:lnTo>
                  <a:pt x="13040" y="27819"/>
                </a:lnTo>
                <a:lnTo>
                  <a:pt x="13040" y="27830"/>
                </a:lnTo>
                <a:lnTo>
                  <a:pt x="13040" y="27852"/>
                </a:lnTo>
                <a:cubicBezTo>
                  <a:pt x="13029" y="27864"/>
                  <a:pt x="13029" y="27887"/>
                  <a:pt x="13018" y="27898"/>
                </a:cubicBezTo>
                <a:cubicBezTo>
                  <a:pt x="13018" y="27909"/>
                  <a:pt x="13006" y="27920"/>
                  <a:pt x="12995" y="27932"/>
                </a:cubicBezTo>
                <a:cubicBezTo>
                  <a:pt x="12983" y="27954"/>
                  <a:pt x="12973" y="27965"/>
                  <a:pt x="12961" y="27988"/>
                </a:cubicBezTo>
                <a:cubicBezTo>
                  <a:pt x="12938" y="28000"/>
                  <a:pt x="12916" y="28022"/>
                  <a:pt x="12905" y="28045"/>
                </a:cubicBezTo>
                <a:cubicBezTo>
                  <a:pt x="12870" y="28067"/>
                  <a:pt x="12848" y="28090"/>
                  <a:pt x="12814" y="28112"/>
                </a:cubicBezTo>
                <a:cubicBezTo>
                  <a:pt x="12769" y="28146"/>
                  <a:pt x="12724" y="28168"/>
                  <a:pt x="12667" y="28203"/>
                </a:cubicBezTo>
                <a:cubicBezTo>
                  <a:pt x="12645" y="28214"/>
                  <a:pt x="12611" y="28225"/>
                  <a:pt x="12589" y="28225"/>
                </a:cubicBezTo>
                <a:cubicBezTo>
                  <a:pt x="12566" y="28236"/>
                  <a:pt x="12544" y="28248"/>
                  <a:pt x="12509" y="28259"/>
                </a:cubicBezTo>
                <a:lnTo>
                  <a:pt x="12476" y="28259"/>
                </a:lnTo>
                <a:cubicBezTo>
                  <a:pt x="12431" y="28271"/>
                  <a:pt x="12396" y="28271"/>
                  <a:pt x="12363" y="28281"/>
                </a:cubicBezTo>
                <a:cubicBezTo>
                  <a:pt x="12318" y="28281"/>
                  <a:pt x="12283" y="28293"/>
                  <a:pt x="12238" y="28293"/>
                </a:cubicBezTo>
                <a:lnTo>
                  <a:pt x="12205" y="28293"/>
                </a:lnTo>
                <a:cubicBezTo>
                  <a:pt x="12137" y="28304"/>
                  <a:pt x="12069" y="28304"/>
                  <a:pt x="12012" y="28304"/>
                </a:cubicBezTo>
                <a:lnTo>
                  <a:pt x="11934" y="28304"/>
                </a:lnTo>
                <a:cubicBezTo>
                  <a:pt x="11900" y="28304"/>
                  <a:pt x="11877" y="28293"/>
                  <a:pt x="11844" y="28293"/>
                </a:cubicBezTo>
                <a:cubicBezTo>
                  <a:pt x="11798" y="28281"/>
                  <a:pt x="11764" y="28271"/>
                  <a:pt x="11731" y="28259"/>
                </a:cubicBezTo>
                <a:cubicBezTo>
                  <a:pt x="11674" y="28236"/>
                  <a:pt x="11629" y="28214"/>
                  <a:pt x="11573" y="28191"/>
                </a:cubicBezTo>
                <a:cubicBezTo>
                  <a:pt x="11550" y="28180"/>
                  <a:pt x="11516" y="28168"/>
                  <a:pt x="11493" y="28146"/>
                </a:cubicBezTo>
                <a:cubicBezTo>
                  <a:pt x="11425" y="28123"/>
                  <a:pt x="11369" y="28101"/>
                  <a:pt x="11312" y="28090"/>
                </a:cubicBezTo>
                <a:lnTo>
                  <a:pt x="11312" y="28078"/>
                </a:lnTo>
                <a:lnTo>
                  <a:pt x="11335" y="28067"/>
                </a:lnTo>
                <a:cubicBezTo>
                  <a:pt x="11369" y="28033"/>
                  <a:pt x="11392" y="28000"/>
                  <a:pt x="11425" y="27977"/>
                </a:cubicBezTo>
                <a:cubicBezTo>
                  <a:pt x="11448" y="27943"/>
                  <a:pt x="11482" y="27920"/>
                  <a:pt x="11505" y="27898"/>
                </a:cubicBezTo>
                <a:lnTo>
                  <a:pt x="11640" y="27796"/>
                </a:lnTo>
                <a:cubicBezTo>
                  <a:pt x="11685" y="27762"/>
                  <a:pt x="11741" y="27729"/>
                  <a:pt x="11798" y="27706"/>
                </a:cubicBezTo>
                <a:cubicBezTo>
                  <a:pt x="11854" y="27672"/>
                  <a:pt x="11911" y="27649"/>
                  <a:pt x="11979" y="27616"/>
                </a:cubicBezTo>
                <a:lnTo>
                  <a:pt x="12148" y="27548"/>
                </a:lnTo>
                <a:cubicBezTo>
                  <a:pt x="12170" y="27536"/>
                  <a:pt x="12205" y="27536"/>
                  <a:pt x="12227" y="27525"/>
                </a:cubicBezTo>
                <a:cubicBezTo>
                  <a:pt x="12261" y="27525"/>
                  <a:pt x="12295" y="27514"/>
                  <a:pt x="12340" y="27514"/>
                </a:cubicBezTo>
                <a:close/>
                <a:moveTo>
                  <a:pt x="5363" y="29964"/>
                </a:moveTo>
                <a:lnTo>
                  <a:pt x="5363" y="29964"/>
                </a:lnTo>
                <a:cubicBezTo>
                  <a:pt x="5363" y="29967"/>
                  <a:pt x="5362" y="29971"/>
                  <a:pt x="5361" y="29974"/>
                </a:cubicBezTo>
                <a:lnTo>
                  <a:pt x="5361" y="29974"/>
                </a:lnTo>
                <a:cubicBezTo>
                  <a:pt x="5363" y="29973"/>
                  <a:pt x="5363" y="29971"/>
                  <a:pt x="5363" y="29964"/>
                </a:cubicBezTo>
                <a:close/>
                <a:moveTo>
                  <a:pt x="4979" y="28349"/>
                </a:moveTo>
                <a:cubicBezTo>
                  <a:pt x="4990" y="28361"/>
                  <a:pt x="5002" y="28361"/>
                  <a:pt x="5013" y="28361"/>
                </a:cubicBezTo>
                <a:cubicBezTo>
                  <a:pt x="5025" y="28372"/>
                  <a:pt x="5035" y="28372"/>
                  <a:pt x="5047" y="28383"/>
                </a:cubicBezTo>
                <a:cubicBezTo>
                  <a:pt x="5058" y="28383"/>
                  <a:pt x="5070" y="28394"/>
                  <a:pt x="5081" y="28394"/>
                </a:cubicBezTo>
                <a:lnTo>
                  <a:pt x="5103" y="28417"/>
                </a:lnTo>
                <a:cubicBezTo>
                  <a:pt x="5115" y="28417"/>
                  <a:pt x="5115" y="28429"/>
                  <a:pt x="5126" y="28429"/>
                </a:cubicBezTo>
                <a:cubicBezTo>
                  <a:pt x="5126" y="28439"/>
                  <a:pt x="5137" y="28451"/>
                  <a:pt x="5148" y="28462"/>
                </a:cubicBezTo>
                <a:cubicBezTo>
                  <a:pt x="5148" y="28474"/>
                  <a:pt x="5160" y="28485"/>
                  <a:pt x="5160" y="28496"/>
                </a:cubicBezTo>
                <a:cubicBezTo>
                  <a:pt x="5171" y="28507"/>
                  <a:pt x="5183" y="28530"/>
                  <a:pt x="5193" y="28564"/>
                </a:cubicBezTo>
                <a:cubicBezTo>
                  <a:pt x="5205" y="28597"/>
                  <a:pt x="5216" y="28643"/>
                  <a:pt x="5228" y="28688"/>
                </a:cubicBezTo>
                <a:cubicBezTo>
                  <a:pt x="5239" y="28756"/>
                  <a:pt x="5250" y="28823"/>
                  <a:pt x="5250" y="28891"/>
                </a:cubicBezTo>
                <a:lnTo>
                  <a:pt x="5250" y="28959"/>
                </a:lnTo>
                <a:lnTo>
                  <a:pt x="5250" y="28970"/>
                </a:lnTo>
                <a:lnTo>
                  <a:pt x="5261" y="28993"/>
                </a:lnTo>
                <a:lnTo>
                  <a:pt x="5261" y="29038"/>
                </a:lnTo>
                <a:lnTo>
                  <a:pt x="5250" y="29083"/>
                </a:lnTo>
                <a:lnTo>
                  <a:pt x="5250" y="29196"/>
                </a:lnTo>
                <a:lnTo>
                  <a:pt x="5250" y="29252"/>
                </a:lnTo>
                <a:lnTo>
                  <a:pt x="5239" y="29320"/>
                </a:lnTo>
                <a:cubicBezTo>
                  <a:pt x="5239" y="29410"/>
                  <a:pt x="5228" y="29501"/>
                  <a:pt x="5216" y="29580"/>
                </a:cubicBezTo>
                <a:cubicBezTo>
                  <a:pt x="5205" y="29659"/>
                  <a:pt x="5193" y="29726"/>
                  <a:pt x="5183" y="29794"/>
                </a:cubicBezTo>
                <a:lnTo>
                  <a:pt x="5171" y="29839"/>
                </a:lnTo>
                <a:cubicBezTo>
                  <a:pt x="5160" y="29919"/>
                  <a:pt x="5137" y="29987"/>
                  <a:pt x="5126" y="30054"/>
                </a:cubicBezTo>
                <a:cubicBezTo>
                  <a:pt x="5103" y="30122"/>
                  <a:pt x="5092" y="30178"/>
                  <a:pt x="5070" y="30246"/>
                </a:cubicBezTo>
                <a:cubicBezTo>
                  <a:pt x="5070" y="30223"/>
                  <a:pt x="5058" y="30212"/>
                  <a:pt x="5058" y="30201"/>
                </a:cubicBezTo>
                <a:cubicBezTo>
                  <a:pt x="5035" y="30145"/>
                  <a:pt x="5002" y="30088"/>
                  <a:pt x="4979" y="30032"/>
                </a:cubicBezTo>
                <a:lnTo>
                  <a:pt x="4968" y="30009"/>
                </a:lnTo>
                <a:cubicBezTo>
                  <a:pt x="4934" y="29952"/>
                  <a:pt x="4900" y="29896"/>
                  <a:pt x="4866" y="29851"/>
                </a:cubicBezTo>
                <a:lnTo>
                  <a:pt x="4844" y="29794"/>
                </a:lnTo>
                <a:lnTo>
                  <a:pt x="4776" y="29693"/>
                </a:lnTo>
                <a:cubicBezTo>
                  <a:pt x="4754" y="29659"/>
                  <a:pt x="4742" y="29625"/>
                  <a:pt x="4719" y="29591"/>
                </a:cubicBezTo>
                <a:cubicBezTo>
                  <a:pt x="4697" y="29558"/>
                  <a:pt x="4686" y="29535"/>
                  <a:pt x="4663" y="29501"/>
                </a:cubicBezTo>
                <a:lnTo>
                  <a:pt x="4618" y="29410"/>
                </a:lnTo>
                <a:lnTo>
                  <a:pt x="4606" y="29388"/>
                </a:lnTo>
                <a:lnTo>
                  <a:pt x="4584" y="29332"/>
                </a:lnTo>
                <a:lnTo>
                  <a:pt x="4539" y="29241"/>
                </a:lnTo>
                <a:cubicBezTo>
                  <a:pt x="4539" y="29230"/>
                  <a:pt x="4528" y="29207"/>
                  <a:pt x="4528" y="29196"/>
                </a:cubicBezTo>
                <a:lnTo>
                  <a:pt x="4516" y="29174"/>
                </a:lnTo>
                <a:lnTo>
                  <a:pt x="4516" y="29162"/>
                </a:lnTo>
                <a:cubicBezTo>
                  <a:pt x="4505" y="29139"/>
                  <a:pt x="4493" y="29129"/>
                  <a:pt x="4493" y="29106"/>
                </a:cubicBezTo>
                <a:cubicBezTo>
                  <a:pt x="4471" y="29038"/>
                  <a:pt x="4448" y="28981"/>
                  <a:pt x="4437" y="28925"/>
                </a:cubicBezTo>
                <a:cubicBezTo>
                  <a:pt x="4437" y="28903"/>
                  <a:pt x="4437" y="28880"/>
                  <a:pt x="4426" y="28846"/>
                </a:cubicBezTo>
                <a:lnTo>
                  <a:pt x="4426" y="28801"/>
                </a:lnTo>
                <a:cubicBezTo>
                  <a:pt x="4437" y="28778"/>
                  <a:pt x="4437" y="28756"/>
                  <a:pt x="4437" y="28733"/>
                </a:cubicBezTo>
                <a:cubicBezTo>
                  <a:pt x="4448" y="28710"/>
                  <a:pt x="4448" y="28700"/>
                  <a:pt x="4460" y="28677"/>
                </a:cubicBezTo>
                <a:cubicBezTo>
                  <a:pt x="4460" y="28654"/>
                  <a:pt x="4471" y="28643"/>
                  <a:pt x="4483" y="28620"/>
                </a:cubicBezTo>
                <a:cubicBezTo>
                  <a:pt x="4493" y="28597"/>
                  <a:pt x="4505" y="28587"/>
                  <a:pt x="4516" y="28564"/>
                </a:cubicBezTo>
                <a:cubicBezTo>
                  <a:pt x="4528" y="28541"/>
                  <a:pt x="4539" y="28519"/>
                  <a:pt x="4561" y="28507"/>
                </a:cubicBezTo>
                <a:cubicBezTo>
                  <a:pt x="4573" y="28485"/>
                  <a:pt x="4596" y="28474"/>
                  <a:pt x="4606" y="28451"/>
                </a:cubicBezTo>
                <a:cubicBezTo>
                  <a:pt x="4618" y="28439"/>
                  <a:pt x="4641" y="28429"/>
                  <a:pt x="4652" y="28417"/>
                </a:cubicBezTo>
                <a:cubicBezTo>
                  <a:pt x="4674" y="28406"/>
                  <a:pt x="4697" y="28394"/>
                  <a:pt x="4708" y="28383"/>
                </a:cubicBezTo>
                <a:cubicBezTo>
                  <a:pt x="4719" y="28383"/>
                  <a:pt x="4742" y="28372"/>
                  <a:pt x="4754" y="28372"/>
                </a:cubicBezTo>
                <a:cubicBezTo>
                  <a:pt x="4776" y="28361"/>
                  <a:pt x="4787" y="28361"/>
                  <a:pt x="4810" y="28349"/>
                </a:cubicBezTo>
                <a:close/>
                <a:moveTo>
                  <a:pt x="1874" y="28891"/>
                </a:moveTo>
                <a:cubicBezTo>
                  <a:pt x="1909" y="28891"/>
                  <a:pt x="1931" y="28891"/>
                  <a:pt x="1954" y="28903"/>
                </a:cubicBezTo>
                <a:cubicBezTo>
                  <a:pt x="1976" y="28903"/>
                  <a:pt x="1987" y="28914"/>
                  <a:pt x="2010" y="28914"/>
                </a:cubicBezTo>
                <a:lnTo>
                  <a:pt x="2077" y="28948"/>
                </a:lnTo>
                <a:cubicBezTo>
                  <a:pt x="2089" y="28948"/>
                  <a:pt x="2112" y="28959"/>
                  <a:pt x="2123" y="28970"/>
                </a:cubicBezTo>
                <a:cubicBezTo>
                  <a:pt x="2157" y="28993"/>
                  <a:pt x="2180" y="29016"/>
                  <a:pt x="2213" y="29038"/>
                </a:cubicBezTo>
                <a:lnTo>
                  <a:pt x="2371" y="29196"/>
                </a:lnTo>
                <a:cubicBezTo>
                  <a:pt x="2439" y="29287"/>
                  <a:pt x="2496" y="29354"/>
                  <a:pt x="2541" y="29422"/>
                </a:cubicBezTo>
                <a:cubicBezTo>
                  <a:pt x="2563" y="29455"/>
                  <a:pt x="2586" y="29490"/>
                  <a:pt x="2597" y="29512"/>
                </a:cubicBezTo>
                <a:cubicBezTo>
                  <a:pt x="2619" y="29546"/>
                  <a:pt x="2631" y="29580"/>
                  <a:pt x="2654" y="29614"/>
                </a:cubicBezTo>
                <a:lnTo>
                  <a:pt x="2665" y="29636"/>
                </a:lnTo>
                <a:cubicBezTo>
                  <a:pt x="2699" y="29704"/>
                  <a:pt x="2732" y="29783"/>
                  <a:pt x="2767" y="29862"/>
                </a:cubicBezTo>
                <a:cubicBezTo>
                  <a:pt x="2800" y="29941"/>
                  <a:pt x="2834" y="30020"/>
                  <a:pt x="2868" y="30122"/>
                </a:cubicBezTo>
                <a:lnTo>
                  <a:pt x="2879" y="30133"/>
                </a:lnTo>
                <a:lnTo>
                  <a:pt x="2879" y="30145"/>
                </a:lnTo>
                <a:lnTo>
                  <a:pt x="2879" y="30155"/>
                </a:lnTo>
                <a:lnTo>
                  <a:pt x="2890" y="30167"/>
                </a:lnTo>
                <a:cubicBezTo>
                  <a:pt x="2902" y="30212"/>
                  <a:pt x="2925" y="30268"/>
                  <a:pt x="2935" y="30314"/>
                </a:cubicBezTo>
                <a:cubicBezTo>
                  <a:pt x="2970" y="30416"/>
                  <a:pt x="2992" y="30528"/>
                  <a:pt x="3015" y="30619"/>
                </a:cubicBezTo>
                <a:cubicBezTo>
                  <a:pt x="3026" y="30709"/>
                  <a:pt x="3048" y="30799"/>
                  <a:pt x="3071" y="30878"/>
                </a:cubicBezTo>
                <a:cubicBezTo>
                  <a:pt x="3105" y="30980"/>
                  <a:pt x="3128" y="31070"/>
                  <a:pt x="3150" y="31149"/>
                </a:cubicBezTo>
                <a:cubicBezTo>
                  <a:pt x="3196" y="31251"/>
                  <a:pt x="3229" y="31352"/>
                  <a:pt x="3274" y="31442"/>
                </a:cubicBezTo>
                <a:cubicBezTo>
                  <a:pt x="3286" y="31454"/>
                  <a:pt x="3286" y="31454"/>
                  <a:pt x="3286" y="31465"/>
                </a:cubicBezTo>
                <a:cubicBezTo>
                  <a:pt x="3308" y="31488"/>
                  <a:pt x="3319" y="31522"/>
                  <a:pt x="3331" y="31545"/>
                </a:cubicBezTo>
                <a:lnTo>
                  <a:pt x="3229" y="31477"/>
                </a:lnTo>
                <a:cubicBezTo>
                  <a:pt x="3173" y="31442"/>
                  <a:pt x="3128" y="31409"/>
                  <a:pt x="3094" y="31375"/>
                </a:cubicBezTo>
                <a:cubicBezTo>
                  <a:pt x="3060" y="31341"/>
                  <a:pt x="3026" y="31319"/>
                  <a:pt x="3003" y="31284"/>
                </a:cubicBezTo>
                <a:cubicBezTo>
                  <a:pt x="2935" y="31206"/>
                  <a:pt x="2868" y="31116"/>
                  <a:pt x="2800" y="31003"/>
                </a:cubicBezTo>
                <a:lnTo>
                  <a:pt x="2777" y="30980"/>
                </a:lnTo>
                <a:cubicBezTo>
                  <a:pt x="2744" y="30935"/>
                  <a:pt x="2721" y="30901"/>
                  <a:pt x="2699" y="30855"/>
                </a:cubicBezTo>
                <a:cubicBezTo>
                  <a:pt x="2676" y="30833"/>
                  <a:pt x="2654" y="30799"/>
                  <a:pt x="2642" y="30765"/>
                </a:cubicBezTo>
                <a:cubicBezTo>
                  <a:pt x="2586" y="30687"/>
                  <a:pt x="2529" y="30607"/>
                  <a:pt x="2473" y="30539"/>
                </a:cubicBezTo>
                <a:cubicBezTo>
                  <a:pt x="2461" y="30539"/>
                  <a:pt x="2461" y="30528"/>
                  <a:pt x="2450" y="30528"/>
                </a:cubicBezTo>
                <a:cubicBezTo>
                  <a:pt x="2326" y="30381"/>
                  <a:pt x="2168" y="30258"/>
                  <a:pt x="1976" y="30133"/>
                </a:cubicBezTo>
                <a:cubicBezTo>
                  <a:pt x="1909" y="30099"/>
                  <a:pt x="1841" y="30054"/>
                  <a:pt x="1773" y="30009"/>
                </a:cubicBezTo>
                <a:cubicBezTo>
                  <a:pt x="1683" y="29964"/>
                  <a:pt x="1581" y="29907"/>
                  <a:pt x="1490" y="29839"/>
                </a:cubicBezTo>
                <a:cubicBezTo>
                  <a:pt x="1445" y="29806"/>
                  <a:pt x="1400" y="29772"/>
                  <a:pt x="1367" y="29749"/>
                </a:cubicBezTo>
                <a:lnTo>
                  <a:pt x="1299" y="29681"/>
                </a:lnTo>
                <a:cubicBezTo>
                  <a:pt x="1254" y="29625"/>
                  <a:pt x="1219" y="29580"/>
                  <a:pt x="1186" y="29535"/>
                </a:cubicBezTo>
                <a:cubicBezTo>
                  <a:pt x="1163" y="29501"/>
                  <a:pt x="1152" y="29478"/>
                  <a:pt x="1141" y="29455"/>
                </a:cubicBezTo>
                <a:cubicBezTo>
                  <a:pt x="1129" y="29445"/>
                  <a:pt x="1129" y="29433"/>
                  <a:pt x="1118" y="29422"/>
                </a:cubicBezTo>
                <a:lnTo>
                  <a:pt x="1118" y="29388"/>
                </a:lnTo>
                <a:lnTo>
                  <a:pt x="1118" y="29297"/>
                </a:lnTo>
                <a:lnTo>
                  <a:pt x="1118" y="29275"/>
                </a:lnTo>
                <a:cubicBezTo>
                  <a:pt x="1129" y="29252"/>
                  <a:pt x="1129" y="29241"/>
                  <a:pt x="1141" y="29230"/>
                </a:cubicBezTo>
                <a:lnTo>
                  <a:pt x="1174" y="29162"/>
                </a:lnTo>
                <a:cubicBezTo>
                  <a:pt x="1186" y="29162"/>
                  <a:pt x="1186" y="29151"/>
                  <a:pt x="1197" y="29139"/>
                </a:cubicBezTo>
                <a:cubicBezTo>
                  <a:pt x="1209" y="29139"/>
                  <a:pt x="1209" y="29129"/>
                  <a:pt x="1219" y="29117"/>
                </a:cubicBezTo>
                <a:cubicBezTo>
                  <a:pt x="1242" y="29094"/>
                  <a:pt x="1276" y="29083"/>
                  <a:pt x="1310" y="29061"/>
                </a:cubicBezTo>
                <a:lnTo>
                  <a:pt x="1412" y="28993"/>
                </a:lnTo>
                <a:cubicBezTo>
                  <a:pt x="1445" y="28970"/>
                  <a:pt x="1490" y="28959"/>
                  <a:pt x="1525" y="28948"/>
                </a:cubicBezTo>
                <a:cubicBezTo>
                  <a:pt x="1570" y="28925"/>
                  <a:pt x="1615" y="28914"/>
                  <a:pt x="1648" y="28914"/>
                </a:cubicBezTo>
                <a:cubicBezTo>
                  <a:pt x="1705" y="28903"/>
                  <a:pt x="1761" y="28891"/>
                  <a:pt x="1806" y="28891"/>
                </a:cubicBezTo>
                <a:close/>
                <a:moveTo>
                  <a:pt x="1084" y="33080"/>
                </a:moveTo>
                <a:cubicBezTo>
                  <a:pt x="1107" y="33080"/>
                  <a:pt x="1141" y="33080"/>
                  <a:pt x="1174" y="33091"/>
                </a:cubicBezTo>
                <a:cubicBezTo>
                  <a:pt x="1219" y="33103"/>
                  <a:pt x="1254" y="33113"/>
                  <a:pt x="1299" y="33125"/>
                </a:cubicBezTo>
                <a:lnTo>
                  <a:pt x="1321" y="33136"/>
                </a:lnTo>
                <a:cubicBezTo>
                  <a:pt x="1332" y="33136"/>
                  <a:pt x="1344" y="33136"/>
                  <a:pt x="1344" y="33148"/>
                </a:cubicBezTo>
                <a:lnTo>
                  <a:pt x="1389" y="33159"/>
                </a:lnTo>
                <a:cubicBezTo>
                  <a:pt x="1400" y="33159"/>
                  <a:pt x="1412" y="33159"/>
                  <a:pt x="1423" y="33170"/>
                </a:cubicBezTo>
                <a:cubicBezTo>
                  <a:pt x="1445" y="33181"/>
                  <a:pt x="1480" y="33193"/>
                  <a:pt x="1513" y="33204"/>
                </a:cubicBezTo>
                <a:lnTo>
                  <a:pt x="1558" y="33215"/>
                </a:lnTo>
                <a:cubicBezTo>
                  <a:pt x="1626" y="33249"/>
                  <a:pt x="1705" y="33283"/>
                  <a:pt x="1773" y="33317"/>
                </a:cubicBezTo>
                <a:lnTo>
                  <a:pt x="1829" y="33339"/>
                </a:lnTo>
                <a:cubicBezTo>
                  <a:pt x="1886" y="33362"/>
                  <a:pt x="1942" y="33384"/>
                  <a:pt x="1987" y="33407"/>
                </a:cubicBezTo>
                <a:lnTo>
                  <a:pt x="2089" y="33452"/>
                </a:lnTo>
                <a:cubicBezTo>
                  <a:pt x="2270" y="33532"/>
                  <a:pt x="2439" y="33599"/>
                  <a:pt x="2609" y="33667"/>
                </a:cubicBezTo>
                <a:lnTo>
                  <a:pt x="2619" y="33667"/>
                </a:lnTo>
                <a:cubicBezTo>
                  <a:pt x="2609" y="33667"/>
                  <a:pt x="2597" y="33678"/>
                  <a:pt x="2586" y="33678"/>
                </a:cubicBezTo>
                <a:lnTo>
                  <a:pt x="2563" y="33678"/>
                </a:lnTo>
                <a:cubicBezTo>
                  <a:pt x="2518" y="33690"/>
                  <a:pt x="2484" y="33700"/>
                  <a:pt x="2450" y="33700"/>
                </a:cubicBezTo>
                <a:cubicBezTo>
                  <a:pt x="2405" y="33712"/>
                  <a:pt x="2371" y="33735"/>
                  <a:pt x="2326" y="33746"/>
                </a:cubicBezTo>
                <a:lnTo>
                  <a:pt x="2292" y="33757"/>
                </a:lnTo>
                <a:cubicBezTo>
                  <a:pt x="2258" y="33768"/>
                  <a:pt x="2213" y="33780"/>
                  <a:pt x="2168" y="33803"/>
                </a:cubicBezTo>
                <a:lnTo>
                  <a:pt x="2067" y="33836"/>
                </a:lnTo>
                <a:lnTo>
                  <a:pt x="2021" y="33859"/>
                </a:lnTo>
                <a:cubicBezTo>
                  <a:pt x="1976" y="33870"/>
                  <a:pt x="1931" y="33893"/>
                  <a:pt x="1874" y="33904"/>
                </a:cubicBezTo>
                <a:cubicBezTo>
                  <a:pt x="1863" y="33904"/>
                  <a:pt x="1852" y="33904"/>
                  <a:pt x="1841" y="33915"/>
                </a:cubicBezTo>
                <a:cubicBezTo>
                  <a:pt x="1818" y="33915"/>
                  <a:pt x="1796" y="33926"/>
                  <a:pt x="1773" y="33926"/>
                </a:cubicBezTo>
                <a:lnTo>
                  <a:pt x="1728" y="33938"/>
                </a:lnTo>
                <a:lnTo>
                  <a:pt x="1671" y="33949"/>
                </a:lnTo>
                <a:cubicBezTo>
                  <a:pt x="1626" y="33961"/>
                  <a:pt x="1581" y="33961"/>
                  <a:pt x="1536" y="33971"/>
                </a:cubicBezTo>
                <a:lnTo>
                  <a:pt x="1389" y="33971"/>
                </a:lnTo>
                <a:cubicBezTo>
                  <a:pt x="1355" y="33961"/>
                  <a:pt x="1310" y="33961"/>
                  <a:pt x="1265" y="33949"/>
                </a:cubicBezTo>
                <a:lnTo>
                  <a:pt x="1129" y="33915"/>
                </a:lnTo>
                <a:cubicBezTo>
                  <a:pt x="1084" y="33893"/>
                  <a:pt x="1051" y="33881"/>
                  <a:pt x="1005" y="33859"/>
                </a:cubicBezTo>
                <a:cubicBezTo>
                  <a:pt x="983" y="33848"/>
                  <a:pt x="948" y="33836"/>
                  <a:pt x="926" y="33813"/>
                </a:cubicBezTo>
                <a:cubicBezTo>
                  <a:pt x="903" y="33791"/>
                  <a:pt x="881" y="33780"/>
                  <a:pt x="858" y="33757"/>
                </a:cubicBezTo>
                <a:cubicBezTo>
                  <a:pt x="836" y="33746"/>
                  <a:pt x="825" y="33735"/>
                  <a:pt x="813" y="33712"/>
                </a:cubicBezTo>
                <a:cubicBezTo>
                  <a:pt x="802" y="33700"/>
                  <a:pt x="780" y="33678"/>
                  <a:pt x="768" y="33655"/>
                </a:cubicBezTo>
                <a:cubicBezTo>
                  <a:pt x="757" y="33644"/>
                  <a:pt x="745" y="33622"/>
                  <a:pt x="745" y="33610"/>
                </a:cubicBezTo>
                <a:cubicBezTo>
                  <a:pt x="734" y="33588"/>
                  <a:pt x="723" y="33577"/>
                  <a:pt x="723" y="33554"/>
                </a:cubicBezTo>
                <a:cubicBezTo>
                  <a:pt x="712" y="33542"/>
                  <a:pt x="712" y="33520"/>
                  <a:pt x="700" y="33509"/>
                </a:cubicBezTo>
                <a:lnTo>
                  <a:pt x="700" y="33464"/>
                </a:lnTo>
                <a:lnTo>
                  <a:pt x="700" y="33419"/>
                </a:lnTo>
                <a:lnTo>
                  <a:pt x="700" y="33396"/>
                </a:lnTo>
                <a:cubicBezTo>
                  <a:pt x="700" y="33384"/>
                  <a:pt x="712" y="33362"/>
                  <a:pt x="712" y="33351"/>
                </a:cubicBezTo>
                <a:lnTo>
                  <a:pt x="745" y="33283"/>
                </a:lnTo>
                <a:cubicBezTo>
                  <a:pt x="757" y="33261"/>
                  <a:pt x="768" y="33238"/>
                  <a:pt x="780" y="33226"/>
                </a:cubicBezTo>
                <a:cubicBezTo>
                  <a:pt x="790" y="33204"/>
                  <a:pt x="802" y="33193"/>
                  <a:pt x="813" y="33181"/>
                </a:cubicBezTo>
                <a:lnTo>
                  <a:pt x="847" y="33148"/>
                </a:lnTo>
                <a:lnTo>
                  <a:pt x="870" y="33125"/>
                </a:lnTo>
                <a:cubicBezTo>
                  <a:pt x="881" y="33113"/>
                  <a:pt x="892" y="33113"/>
                  <a:pt x="903" y="33103"/>
                </a:cubicBezTo>
                <a:cubicBezTo>
                  <a:pt x="915" y="33103"/>
                  <a:pt x="926" y="33103"/>
                  <a:pt x="938" y="33091"/>
                </a:cubicBezTo>
                <a:cubicBezTo>
                  <a:pt x="948" y="33091"/>
                  <a:pt x="960" y="33091"/>
                  <a:pt x="971" y="33080"/>
                </a:cubicBezTo>
                <a:close/>
                <a:moveTo>
                  <a:pt x="11031" y="33396"/>
                </a:moveTo>
                <a:lnTo>
                  <a:pt x="11031" y="33407"/>
                </a:lnTo>
                <a:lnTo>
                  <a:pt x="11042" y="33407"/>
                </a:lnTo>
                <a:cubicBezTo>
                  <a:pt x="11053" y="33419"/>
                  <a:pt x="11053" y="33419"/>
                  <a:pt x="11064" y="33419"/>
                </a:cubicBezTo>
                <a:lnTo>
                  <a:pt x="11064" y="33429"/>
                </a:lnTo>
                <a:lnTo>
                  <a:pt x="11076" y="33441"/>
                </a:lnTo>
                <a:lnTo>
                  <a:pt x="11087" y="33452"/>
                </a:lnTo>
                <a:lnTo>
                  <a:pt x="11087" y="33464"/>
                </a:lnTo>
                <a:cubicBezTo>
                  <a:pt x="11087" y="33475"/>
                  <a:pt x="11098" y="33475"/>
                  <a:pt x="11098" y="33486"/>
                </a:cubicBezTo>
                <a:lnTo>
                  <a:pt x="11098" y="33520"/>
                </a:lnTo>
                <a:lnTo>
                  <a:pt x="11098" y="33554"/>
                </a:lnTo>
                <a:cubicBezTo>
                  <a:pt x="11098" y="33577"/>
                  <a:pt x="11098" y="33588"/>
                  <a:pt x="11087" y="33610"/>
                </a:cubicBezTo>
                <a:cubicBezTo>
                  <a:pt x="11087" y="33644"/>
                  <a:pt x="11076" y="33678"/>
                  <a:pt x="11064" y="33723"/>
                </a:cubicBezTo>
                <a:cubicBezTo>
                  <a:pt x="11042" y="33768"/>
                  <a:pt x="11019" y="33825"/>
                  <a:pt x="10996" y="33881"/>
                </a:cubicBezTo>
                <a:lnTo>
                  <a:pt x="10974" y="33904"/>
                </a:lnTo>
                <a:cubicBezTo>
                  <a:pt x="10951" y="33949"/>
                  <a:pt x="10918" y="34006"/>
                  <a:pt x="10895" y="34051"/>
                </a:cubicBezTo>
                <a:cubicBezTo>
                  <a:pt x="10861" y="34096"/>
                  <a:pt x="10850" y="34119"/>
                  <a:pt x="10827" y="34141"/>
                </a:cubicBezTo>
                <a:lnTo>
                  <a:pt x="10793" y="34175"/>
                </a:lnTo>
                <a:cubicBezTo>
                  <a:pt x="10782" y="34186"/>
                  <a:pt x="10760" y="34197"/>
                  <a:pt x="10748" y="34209"/>
                </a:cubicBezTo>
                <a:cubicBezTo>
                  <a:pt x="10737" y="34220"/>
                  <a:pt x="10715" y="34232"/>
                  <a:pt x="10703" y="34232"/>
                </a:cubicBezTo>
                <a:cubicBezTo>
                  <a:pt x="10669" y="34254"/>
                  <a:pt x="10647" y="34265"/>
                  <a:pt x="10602" y="34277"/>
                </a:cubicBezTo>
                <a:cubicBezTo>
                  <a:pt x="10557" y="34288"/>
                  <a:pt x="10489" y="34310"/>
                  <a:pt x="10421" y="34322"/>
                </a:cubicBezTo>
                <a:cubicBezTo>
                  <a:pt x="10376" y="34333"/>
                  <a:pt x="10342" y="34333"/>
                  <a:pt x="10308" y="34344"/>
                </a:cubicBezTo>
                <a:cubicBezTo>
                  <a:pt x="10263" y="34344"/>
                  <a:pt x="10229" y="34355"/>
                  <a:pt x="10183" y="34367"/>
                </a:cubicBezTo>
                <a:cubicBezTo>
                  <a:pt x="10161" y="34367"/>
                  <a:pt x="10138" y="34367"/>
                  <a:pt x="10116" y="34378"/>
                </a:cubicBezTo>
                <a:cubicBezTo>
                  <a:pt x="9992" y="34400"/>
                  <a:pt x="9890" y="34435"/>
                  <a:pt x="9789" y="34480"/>
                </a:cubicBezTo>
                <a:cubicBezTo>
                  <a:pt x="9732" y="34502"/>
                  <a:pt x="9687" y="34513"/>
                  <a:pt x="9642" y="34536"/>
                </a:cubicBezTo>
                <a:lnTo>
                  <a:pt x="9619" y="34548"/>
                </a:lnTo>
                <a:lnTo>
                  <a:pt x="9619" y="34548"/>
                </a:lnTo>
                <a:lnTo>
                  <a:pt x="9631" y="34502"/>
                </a:lnTo>
                <a:lnTo>
                  <a:pt x="9642" y="34491"/>
                </a:lnTo>
                <a:cubicBezTo>
                  <a:pt x="9653" y="34446"/>
                  <a:pt x="9676" y="34400"/>
                  <a:pt x="9687" y="34344"/>
                </a:cubicBezTo>
                <a:lnTo>
                  <a:pt x="9698" y="34344"/>
                </a:lnTo>
                <a:cubicBezTo>
                  <a:pt x="9721" y="34254"/>
                  <a:pt x="9754" y="34164"/>
                  <a:pt x="9800" y="34073"/>
                </a:cubicBezTo>
                <a:cubicBezTo>
                  <a:pt x="9822" y="34028"/>
                  <a:pt x="9845" y="33994"/>
                  <a:pt x="9867" y="33961"/>
                </a:cubicBezTo>
                <a:cubicBezTo>
                  <a:pt x="9902" y="33915"/>
                  <a:pt x="9924" y="33881"/>
                  <a:pt x="9958" y="33836"/>
                </a:cubicBezTo>
                <a:lnTo>
                  <a:pt x="10060" y="33735"/>
                </a:lnTo>
                <a:lnTo>
                  <a:pt x="10195" y="33633"/>
                </a:lnTo>
                <a:lnTo>
                  <a:pt x="10195" y="33644"/>
                </a:lnTo>
                <a:cubicBezTo>
                  <a:pt x="10195" y="33633"/>
                  <a:pt x="10206" y="33633"/>
                  <a:pt x="10206" y="33633"/>
                </a:cubicBezTo>
                <a:cubicBezTo>
                  <a:pt x="10240" y="33610"/>
                  <a:pt x="10274" y="33588"/>
                  <a:pt x="10319" y="33565"/>
                </a:cubicBezTo>
                <a:cubicBezTo>
                  <a:pt x="10364" y="33542"/>
                  <a:pt x="10409" y="33520"/>
                  <a:pt x="10454" y="33509"/>
                </a:cubicBezTo>
                <a:cubicBezTo>
                  <a:pt x="10489" y="33497"/>
                  <a:pt x="10534" y="33475"/>
                  <a:pt x="10590" y="33464"/>
                </a:cubicBezTo>
                <a:cubicBezTo>
                  <a:pt x="10635" y="33452"/>
                  <a:pt x="10680" y="33441"/>
                  <a:pt x="10737" y="33429"/>
                </a:cubicBezTo>
                <a:cubicBezTo>
                  <a:pt x="10805" y="33419"/>
                  <a:pt x="10873" y="33396"/>
                  <a:pt x="10940" y="33396"/>
                </a:cubicBezTo>
                <a:close/>
                <a:moveTo>
                  <a:pt x="9244" y="34717"/>
                </a:moveTo>
                <a:cubicBezTo>
                  <a:pt x="9235" y="34717"/>
                  <a:pt x="9235" y="34717"/>
                  <a:pt x="9235" y="34728"/>
                </a:cubicBezTo>
                <a:cubicBezTo>
                  <a:pt x="9238" y="34724"/>
                  <a:pt x="9241" y="34720"/>
                  <a:pt x="9244" y="34717"/>
                </a:cubicBezTo>
                <a:close/>
                <a:moveTo>
                  <a:pt x="6051" y="1"/>
                </a:moveTo>
                <a:cubicBezTo>
                  <a:pt x="6006" y="1"/>
                  <a:pt x="5961" y="1"/>
                  <a:pt x="5916" y="12"/>
                </a:cubicBezTo>
                <a:cubicBezTo>
                  <a:pt x="5860" y="12"/>
                  <a:pt x="5803" y="34"/>
                  <a:pt x="5758" y="46"/>
                </a:cubicBezTo>
                <a:cubicBezTo>
                  <a:pt x="5622" y="79"/>
                  <a:pt x="5521" y="170"/>
                  <a:pt x="5419" y="260"/>
                </a:cubicBezTo>
                <a:cubicBezTo>
                  <a:pt x="5374" y="294"/>
                  <a:pt x="5329" y="350"/>
                  <a:pt x="5306" y="396"/>
                </a:cubicBezTo>
                <a:cubicBezTo>
                  <a:pt x="5284" y="430"/>
                  <a:pt x="5273" y="453"/>
                  <a:pt x="5250" y="486"/>
                </a:cubicBezTo>
                <a:cubicBezTo>
                  <a:pt x="5183" y="611"/>
                  <a:pt x="5137" y="757"/>
                  <a:pt x="5137" y="904"/>
                </a:cubicBezTo>
                <a:cubicBezTo>
                  <a:pt x="5137" y="972"/>
                  <a:pt x="5148" y="1050"/>
                  <a:pt x="5160" y="1118"/>
                </a:cubicBezTo>
                <a:cubicBezTo>
                  <a:pt x="5160" y="1175"/>
                  <a:pt x="5171" y="1220"/>
                  <a:pt x="5183" y="1265"/>
                </a:cubicBezTo>
                <a:cubicBezTo>
                  <a:pt x="5193" y="1321"/>
                  <a:pt x="5193" y="1378"/>
                  <a:pt x="5216" y="1434"/>
                </a:cubicBezTo>
                <a:cubicBezTo>
                  <a:pt x="5228" y="1491"/>
                  <a:pt x="5239" y="1536"/>
                  <a:pt x="5250" y="1592"/>
                </a:cubicBezTo>
                <a:lnTo>
                  <a:pt x="5284" y="1694"/>
                </a:lnTo>
                <a:cubicBezTo>
                  <a:pt x="5295" y="1717"/>
                  <a:pt x="5295" y="1740"/>
                  <a:pt x="5306" y="1762"/>
                </a:cubicBezTo>
                <a:cubicBezTo>
                  <a:pt x="5329" y="1818"/>
                  <a:pt x="5351" y="1863"/>
                  <a:pt x="5374" y="1920"/>
                </a:cubicBezTo>
                <a:cubicBezTo>
                  <a:pt x="5386" y="1965"/>
                  <a:pt x="5419" y="2010"/>
                  <a:pt x="5431" y="2056"/>
                </a:cubicBezTo>
                <a:cubicBezTo>
                  <a:pt x="5454" y="2112"/>
                  <a:pt x="5487" y="2157"/>
                  <a:pt x="5510" y="2202"/>
                </a:cubicBezTo>
                <a:cubicBezTo>
                  <a:pt x="5510" y="2214"/>
                  <a:pt x="5521" y="2225"/>
                  <a:pt x="5521" y="2236"/>
                </a:cubicBezTo>
                <a:cubicBezTo>
                  <a:pt x="5634" y="2417"/>
                  <a:pt x="5735" y="2608"/>
                  <a:pt x="5848" y="2789"/>
                </a:cubicBezTo>
                <a:cubicBezTo>
                  <a:pt x="5905" y="2879"/>
                  <a:pt x="5961" y="2970"/>
                  <a:pt x="6029" y="3060"/>
                </a:cubicBezTo>
                <a:cubicBezTo>
                  <a:pt x="6086" y="3139"/>
                  <a:pt x="6142" y="3218"/>
                  <a:pt x="6199" y="3286"/>
                </a:cubicBezTo>
                <a:cubicBezTo>
                  <a:pt x="6199" y="3308"/>
                  <a:pt x="6210" y="3331"/>
                  <a:pt x="6210" y="3354"/>
                </a:cubicBezTo>
                <a:cubicBezTo>
                  <a:pt x="6221" y="3388"/>
                  <a:pt x="6221" y="3433"/>
                  <a:pt x="6221" y="3466"/>
                </a:cubicBezTo>
                <a:cubicBezTo>
                  <a:pt x="6232" y="3546"/>
                  <a:pt x="6255" y="3624"/>
                  <a:pt x="6277" y="3704"/>
                </a:cubicBezTo>
                <a:cubicBezTo>
                  <a:pt x="6277" y="3715"/>
                  <a:pt x="6289" y="3737"/>
                  <a:pt x="6300" y="3749"/>
                </a:cubicBezTo>
                <a:cubicBezTo>
                  <a:pt x="6312" y="3772"/>
                  <a:pt x="6312" y="3794"/>
                  <a:pt x="6322" y="3817"/>
                </a:cubicBezTo>
                <a:cubicBezTo>
                  <a:pt x="6368" y="4053"/>
                  <a:pt x="6413" y="4291"/>
                  <a:pt x="6435" y="4528"/>
                </a:cubicBezTo>
                <a:cubicBezTo>
                  <a:pt x="6470" y="4753"/>
                  <a:pt x="6492" y="4979"/>
                  <a:pt x="6515" y="5205"/>
                </a:cubicBezTo>
                <a:cubicBezTo>
                  <a:pt x="6571" y="5679"/>
                  <a:pt x="6605" y="6153"/>
                  <a:pt x="6639" y="6628"/>
                </a:cubicBezTo>
                <a:lnTo>
                  <a:pt x="6639" y="6617"/>
                </a:lnTo>
                <a:cubicBezTo>
                  <a:pt x="6661" y="7113"/>
                  <a:pt x="6695" y="7621"/>
                  <a:pt x="6729" y="8118"/>
                </a:cubicBezTo>
                <a:cubicBezTo>
                  <a:pt x="6718" y="8095"/>
                  <a:pt x="6695" y="8062"/>
                  <a:pt x="6684" y="8039"/>
                </a:cubicBezTo>
                <a:cubicBezTo>
                  <a:pt x="6628" y="7960"/>
                  <a:pt x="6583" y="7881"/>
                  <a:pt x="6537" y="7802"/>
                </a:cubicBezTo>
                <a:cubicBezTo>
                  <a:pt x="6424" y="7633"/>
                  <a:pt x="6322" y="7463"/>
                  <a:pt x="6210" y="7294"/>
                </a:cubicBezTo>
                <a:cubicBezTo>
                  <a:pt x="6006" y="6978"/>
                  <a:pt x="5770" y="6673"/>
                  <a:pt x="5555" y="6368"/>
                </a:cubicBezTo>
                <a:cubicBezTo>
                  <a:pt x="5499" y="6278"/>
                  <a:pt x="5442" y="6199"/>
                  <a:pt x="5374" y="6120"/>
                </a:cubicBezTo>
                <a:cubicBezTo>
                  <a:pt x="5386" y="6097"/>
                  <a:pt x="5386" y="6075"/>
                  <a:pt x="5374" y="6052"/>
                </a:cubicBezTo>
                <a:cubicBezTo>
                  <a:pt x="5351" y="6018"/>
                  <a:pt x="5329" y="5984"/>
                  <a:pt x="5318" y="5962"/>
                </a:cubicBezTo>
                <a:cubicBezTo>
                  <a:pt x="5273" y="5860"/>
                  <a:pt x="5239" y="5770"/>
                  <a:pt x="5205" y="5668"/>
                </a:cubicBezTo>
                <a:cubicBezTo>
                  <a:pt x="5171" y="5578"/>
                  <a:pt x="5137" y="5499"/>
                  <a:pt x="5115" y="5408"/>
                </a:cubicBezTo>
                <a:cubicBezTo>
                  <a:pt x="5092" y="5318"/>
                  <a:pt x="5070" y="5239"/>
                  <a:pt x="5047" y="5149"/>
                </a:cubicBezTo>
                <a:cubicBezTo>
                  <a:pt x="5047" y="5104"/>
                  <a:pt x="5035" y="5059"/>
                  <a:pt x="5025" y="5014"/>
                </a:cubicBezTo>
                <a:cubicBezTo>
                  <a:pt x="5013" y="4968"/>
                  <a:pt x="5013" y="4912"/>
                  <a:pt x="5002" y="4866"/>
                </a:cubicBezTo>
                <a:cubicBezTo>
                  <a:pt x="4990" y="4765"/>
                  <a:pt x="4979" y="4663"/>
                  <a:pt x="4968" y="4550"/>
                </a:cubicBezTo>
                <a:lnTo>
                  <a:pt x="4934" y="4279"/>
                </a:lnTo>
                <a:cubicBezTo>
                  <a:pt x="4922" y="4234"/>
                  <a:pt x="4922" y="4189"/>
                  <a:pt x="4912" y="4144"/>
                </a:cubicBezTo>
                <a:cubicBezTo>
                  <a:pt x="4900" y="4088"/>
                  <a:pt x="4889" y="4043"/>
                  <a:pt x="4866" y="3997"/>
                </a:cubicBezTo>
                <a:cubicBezTo>
                  <a:pt x="4844" y="3941"/>
                  <a:pt x="4821" y="3873"/>
                  <a:pt x="4787" y="3817"/>
                </a:cubicBezTo>
                <a:cubicBezTo>
                  <a:pt x="4764" y="3760"/>
                  <a:pt x="4731" y="3704"/>
                  <a:pt x="4697" y="3659"/>
                </a:cubicBezTo>
                <a:cubicBezTo>
                  <a:pt x="4663" y="3614"/>
                  <a:pt x="4618" y="3568"/>
                  <a:pt x="4573" y="3534"/>
                </a:cubicBezTo>
                <a:cubicBezTo>
                  <a:pt x="4483" y="3466"/>
                  <a:pt x="4370" y="3421"/>
                  <a:pt x="4257" y="3421"/>
                </a:cubicBezTo>
                <a:cubicBezTo>
                  <a:pt x="4189" y="3433"/>
                  <a:pt x="4132" y="3444"/>
                  <a:pt x="4076" y="3466"/>
                </a:cubicBezTo>
                <a:cubicBezTo>
                  <a:pt x="4031" y="3489"/>
                  <a:pt x="3986" y="3523"/>
                  <a:pt x="3952" y="3568"/>
                </a:cubicBezTo>
                <a:cubicBezTo>
                  <a:pt x="3906" y="3602"/>
                  <a:pt x="3884" y="3647"/>
                  <a:pt x="3861" y="3692"/>
                </a:cubicBezTo>
                <a:cubicBezTo>
                  <a:pt x="3839" y="3737"/>
                  <a:pt x="3816" y="3794"/>
                  <a:pt x="3816" y="3850"/>
                </a:cubicBezTo>
                <a:cubicBezTo>
                  <a:pt x="3805" y="3907"/>
                  <a:pt x="3805" y="3975"/>
                  <a:pt x="3816" y="4031"/>
                </a:cubicBezTo>
                <a:cubicBezTo>
                  <a:pt x="3828" y="4088"/>
                  <a:pt x="3839" y="4144"/>
                  <a:pt x="3861" y="4201"/>
                </a:cubicBezTo>
                <a:cubicBezTo>
                  <a:pt x="3896" y="4268"/>
                  <a:pt x="3929" y="4324"/>
                  <a:pt x="3963" y="4392"/>
                </a:cubicBezTo>
                <a:cubicBezTo>
                  <a:pt x="3997" y="4437"/>
                  <a:pt x="4031" y="4483"/>
                  <a:pt x="4054" y="4528"/>
                </a:cubicBezTo>
                <a:cubicBezTo>
                  <a:pt x="4110" y="4607"/>
                  <a:pt x="4167" y="4675"/>
                  <a:pt x="4223" y="4753"/>
                </a:cubicBezTo>
                <a:cubicBezTo>
                  <a:pt x="4279" y="4821"/>
                  <a:pt x="4335" y="4901"/>
                  <a:pt x="4392" y="4979"/>
                </a:cubicBezTo>
                <a:cubicBezTo>
                  <a:pt x="4426" y="5024"/>
                  <a:pt x="4448" y="5059"/>
                  <a:pt x="4483" y="5104"/>
                </a:cubicBezTo>
                <a:lnTo>
                  <a:pt x="4550" y="5205"/>
                </a:lnTo>
                <a:cubicBezTo>
                  <a:pt x="4652" y="5363"/>
                  <a:pt x="4742" y="5533"/>
                  <a:pt x="4855" y="5679"/>
                </a:cubicBezTo>
                <a:cubicBezTo>
                  <a:pt x="4968" y="5849"/>
                  <a:pt x="5092" y="6007"/>
                  <a:pt x="5205" y="6165"/>
                </a:cubicBezTo>
                <a:cubicBezTo>
                  <a:pt x="5306" y="6323"/>
                  <a:pt x="5419" y="6481"/>
                  <a:pt x="5532" y="6628"/>
                </a:cubicBezTo>
                <a:cubicBezTo>
                  <a:pt x="5645" y="6786"/>
                  <a:pt x="5770" y="6944"/>
                  <a:pt x="5893" y="7102"/>
                </a:cubicBezTo>
                <a:cubicBezTo>
                  <a:pt x="6006" y="7249"/>
                  <a:pt x="6108" y="7407"/>
                  <a:pt x="6210" y="7553"/>
                </a:cubicBezTo>
                <a:cubicBezTo>
                  <a:pt x="6322" y="7723"/>
                  <a:pt x="6435" y="7869"/>
                  <a:pt x="6548" y="8027"/>
                </a:cubicBezTo>
                <a:cubicBezTo>
                  <a:pt x="6583" y="8095"/>
                  <a:pt x="6628" y="8152"/>
                  <a:pt x="6661" y="8208"/>
                </a:cubicBezTo>
                <a:cubicBezTo>
                  <a:pt x="6684" y="8242"/>
                  <a:pt x="6695" y="8265"/>
                  <a:pt x="6718" y="8298"/>
                </a:cubicBezTo>
                <a:cubicBezTo>
                  <a:pt x="6729" y="8310"/>
                  <a:pt x="6741" y="8333"/>
                  <a:pt x="6741" y="8344"/>
                </a:cubicBezTo>
                <a:cubicBezTo>
                  <a:pt x="6774" y="8886"/>
                  <a:pt x="6808" y="9427"/>
                  <a:pt x="6842" y="9981"/>
                </a:cubicBezTo>
                <a:cubicBezTo>
                  <a:pt x="6887" y="10827"/>
                  <a:pt x="6932" y="11685"/>
                  <a:pt x="6966" y="12533"/>
                </a:cubicBezTo>
                <a:cubicBezTo>
                  <a:pt x="6977" y="12747"/>
                  <a:pt x="6977" y="12950"/>
                  <a:pt x="6977" y="13165"/>
                </a:cubicBezTo>
                <a:lnTo>
                  <a:pt x="6977" y="13774"/>
                </a:lnTo>
                <a:cubicBezTo>
                  <a:pt x="6966" y="14158"/>
                  <a:pt x="6955" y="14542"/>
                  <a:pt x="6932" y="14914"/>
                </a:cubicBezTo>
                <a:lnTo>
                  <a:pt x="6932" y="14903"/>
                </a:lnTo>
                <a:cubicBezTo>
                  <a:pt x="6921" y="15072"/>
                  <a:pt x="6909" y="15253"/>
                  <a:pt x="6899" y="15434"/>
                </a:cubicBezTo>
                <a:cubicBezTo>
                  <a:pt x="6899" y="15456"/>
                  <a:pt x="6887" y="15468"/>
                  <a:pt x="6887" y="15490"/>
                </a:cubicBezTo>
                <a:cubicBezTo>
                  <a:pt x="6853" y="15897"/>
                  <a:pt x="6831" y="16292"/>
                  <a:pt x="6786" y="16698"/>
                </a:cubicBezTo>
                <a:lnTo>
                  <a:pt x="6751" y="17003"/>
                </a:lnTo>
                <a:cubicBezTo>
                  <a:pt x="6729" y="16936"/>
                  <a:pt x="6706" y="16879"/>
                  <a:pt x="6684" y="16823"/>
                </a:cubicBezTo>
                <a:cubicBezTo>
                  <a:pt x="6684" y="16800"/>
                  <a:pt x="6673" y="16788"/>
                  <a:pt x="6673" y="16766"/>
                </a:cubicBezTo>
                <a:cubicBezTo>
                  <a:pt x="6661" y="16721"/>
                  <a:pt x="6650" y="16675"/>
                  <a:pt x="6639" y="16642"/>
                </a:cubicBezTo>
                <a:cubicBezTo>
                  <a:pt x="6628" y="16597"/>
                  <a:pt x="6616" y="16563"/>
                  <a:pt x="6605" y="16529"/>
                </a:cubicBezTo>
                <a:cubicBezTo>
                  <a:pt x="6593" y="16517"/>
                  <a:pt x="6593" y="16495"/>
                  <a:pt x="6593" y="16484"/>
                </a:cubicBezTo>
                <a:cubicBezTo>
                  <a:pt x="6571" y="16439"/>
                  <a:pt x="6560" y="16394"/>
                  <a:pt x="6548" y="16349"/>
                </a:cubicBezTo>
                <a:cubicBezTo>
                  <a:pt x="6526" y="16314"/>
                  <a:pt x="6526" y="16269"/>
                  <a:pt x="6503" y="16236"/>
                </a:cubicBezTo>
                <a:cubicBezTo>
                  <a:pt x="6492" y="16190"/>
                  <a:pt x="6470" y="16156"/>
                  <a:pt x="6447" y="16111"/>
                </a:cubicBezTo>
                <a:cubicBezTo>
                  <a:pt x="6435" y="16066"/>
                  <a:pt x="6424" y="16032"/>
                  <a:pt x="6402" y="15998"/>
                </a:cubicBezTo>
                <a:lnTo>
                  <a:pt x="6334" y="15863"/>
                </a:lnTo>
                <a:cubicBezTo>
                  <a:pt x="6312" y="15817"/>
                  <a:pt x="6300" y="15784"/>
                  <a:pt x="6277" y="15739"/>
                </a:cubicBezTo>
                <a:cubicBezTo>
                  <a:pt x="6244" y="15694"/>
                  <a:pt x="6210" y="15637"/>
                  <a:pt x="6176" y="15592"/>
                </a:cubicBezTo>
                <a:cubicBezTo>
                  <a:pt x="6119" y="15445"/>
                  <a:pt x="6051" y="15310"/>
                  <a:pt x="5961" y="15174"/>
                </a:cubicBezTo>
                <a:cubicBezTo>
                  <a:pt x="5905" y="15095"/>
                  <a:pt x="5837" y="15005"/>
                  <a:pt x="5780" y="14926"/>
                </a:cubicBezTo>
                <a:cubicBezTo>
                  <a:pt x="5735" y="14881"/>
                  <a:pt x="5702" y="14824"/>
                  <a:pt x="5668" y="14779"/>
                </a:cubicBezTo>
                <a:cubicBezTo>
                  <a:pt x="5645" y="14734"/>
                  <a:pt x="5634" y="14700"/>
                  <a:pt x="5622" y="14655"/>
                </a:cubicBezTo>
                <a:lnTo>
                  <a:pt x="5622" y="14666"/>
                </a:lnTo>
                <a:cubicBezTo>
                  <a:pt x="5600" y="14576"/>
                  <a:pt x="5566" y="14485"/>
                  <a:pt x="5544" y="14407"/>
                </a:cubicBezTo>
                <a:cubicBezTo>
                  <a:pt x="5521" y="14316"/>
                  <a:pt x="5499" y="14226"/>
                  <a:pt x="5476" y="14147"/>
                </a:cubicBezTo>
                <a:cubicBezTo>
                  <a:pt x="5476" y="14101"/>
                  <a:pt x="5464" y="14056"/>
                  <a:pt x="5454" y="14011"/>
                </a:cubicBezTo>
                <a:cubicBezTo>
                  <a:pt x="5442" y="13978"/>
                  <a:pt x="5442" y="13943"/>
                  <a:pt x="5442" y="13910"/>
                </a:cubicBezTo>
                <a:cubicBezTo>
                  <a:pt x="5431" y="13876"/>
                  <a:pt x="5431" y="13842"/>
                  <a:pt x="5419" y="13808"/>
                </a:cubicBezTo>
                <a:lnTo>
                  <a:pt x="5419" y="13684"/>
                </a:lnTo>
                <a:lnTo>
                  <a:pt x="5419" y="13526"/>
                </a:lnTo>
                <a:lnTo>
                  <a:pt x="5419" y="13401"/>
                </a:lnTo>
                <a:cubicBezTo>
                  <a:pt x="5419" y="13311"/>
                  <a:pt x="5431" y="13221"/>
                  <a:pt x="5431" y="13120"/>
                </a:cubicBezTo>
                <a:cubicBezTo>
                  <a:pt x="5442" y="13063"/>
                  <a:pt x="5442" y="13007"/>
                  <a:pt x="5442" y="12962"/>
                </a:cubicBezTo>
                <a:lnTo>
                  <a:pt x="5442" y="12950"/>
                </a:lnTo>
                <a:cubicBezTo>
                  <a:pt x="5442" y="12950"/>
                  <a:pt x="5442" y="12939"/>
                  <a:pt x="5454" y="12939"/>
                </a:cubicBezTo>
                <a:lnTo>
                  <a:pt x="5454" y="12916"/>
                </a:lnTo>
                <a:lnTo>
                  <a:pt x="5454" y="12894"/>
                </a:lnTo>
                <a:lnTo>
                  <a:pt x="5454" y="12871"/>
                </a:lnTo>
                <a:cubicBezTo>
                  <a:pt x="5454" y="12860"/>
                  <a:pt x="5454" y="12860"/>
                  <a:pt x="5464" y="12849"/>
                </a:cubicBezTo>
                <a:cubicBezTo>
                  <a:pt x="5476" y="12781"/>
                  <a:pt x="5499" y="12701"/>
                  <a:pt x="5521" y="12623"/>
                </a:cubicBezTo>
                <a:lnTo>
                  <a:pt x="5521" y="12634"/>
                </a:lnTo>
                <a:cubicBezTo>
                  <a:pt x="5521" y="12634"/>
                  <a:pt x="5521" y="12623"/>
                  <a:pt x="5532" y="12611"/>
                </a:cubicBezTo>
                <a:lnTo>
                  <a:pt x="5532" y="12600"/>
                </a:lnTo>
                <a:lnTo>
                  <a:pt x="5532" y="12589"/>
                </a:lnTo>
                <a:cubicBezTo>
                  <a:pt x="5544" y="12578"/>
                  <a:pt x="5544" y="12578"/>
                  <a:pt x="5544" y="12566"/>
                </a:cubicBezTo>
                <a:lnTo>
                  <a:pt x="5544" y="12578"/>
                </a:lnTo>
                <a:cubicBezTo>
                  <a:pt x="5544" y="12566"/>
                  <a:pt x="5544" y="12555"/>
                  <a:pt x="5555" y="12543"/>
                </a:cubicBezTo>
                <a:cubicBezTo>
                  <a:pt x="5612" y="12375"/>
                  <a:pt x="5679" y="12205"/>
                  <a:pt x="5747" y="12036"/>
                </a:cubicBezTo>
                <a:cubicBezTo>
                  <a:pt x="5770" y="11991"/>
                  <a:pt x="5792" y="11946"/>
                  <a:pt x="5815" y="11889"/>
                </a:cubicBezTo>
                <a:cubicBezTo>
                  <a:pt x="5826" y="11843"/>
                  <a:pt x="5848" y="11787"/>
                  <a:pt x="5860" y="11731"/>
                </a:cubicBezTo>
                <a:cubicBezTo>
                  <a:pt x="5871" y="11685"/>
                  <a:pt x="5883" y="11652"/>
                  <a:pt x="5893" y="11607"/>
                </a:cubicBezTo>
                <a:cubicBezTo>
                  <a:pt x="5905" y="11550"/>
                  <a:pt x="5916" y="11505"/>
                  <a:pt x="5928" y="11449"/>
                </a:cubicBezTo>
                <a:cubicBezTo>
                  <a:pt x="5939" y="11404"/>
                  <a:pt x="5939" y="11347"/>
                  <a:pt x="5950" y="11302"/>
                </a:cubicBezTo>
                <a:cubicBezTo>
                  <a:pt x="5950" y="11246"/>
                  <a:pt x="5961" y="11189"/>
                  <a:pt x="5961" y="11121"/>
                </a:cubicBezTo>
                <a:lnTo>
                  <a:pt x="5961" y="10963"/>
                </a:lnTo>
                <a:lnTo>
                  <a:pt x="5961" y="10817"/>
                </a:lnTo>
                <a:cubicBezTo>
                  <a:pt x="5950" y="10760"/>
                  <a:pt x="5939" y="10692"/>
                  <a:pt x="5928" y="10636"/>
                </a:cubicBezTo>
                <a:cubicBezTo>
                  <a:pt x="5905" y="10511"/>
                  <a:pt x="5860" y="10376"/>
                  <a:pt x="5758" y="10285"/>
                </a:cubicBezTo>
                <a:cubicBezTo>
                  <a:pt x="5689" y="10216"/>
                  <a:pt x="5594" y="10187"/>
                  <a:pt x="5502" y="10187"/>
                </a:cubicBezTo>
                <a:cubicBezTo>
                  <a:pt x="5474" y="10187"/>
                  <a:pt x="5446" y="10190"/>
                  <a:pt x="5419" y="10195"/>
                </a:cubicBezTo>
                <a:cubicBezTo>
                  <a:pt x="5284" y="10218"/>
                  <a:pt x="5160" y="10275"/>
                  <a:pt x="5058" y="10365"/>
                </a:cubicBezTo>
                <a:cubicBezTo>
                  <a:pt x="4968" y="10444"/>
                  <a:pt x="4900" y="10556"/>
                  <a:pt x="4900" y="10681"/>
                </a:cubicBezTo>
                <a:cubicBezTo>
                  <a:pt x="4900" y="10794"/>
                  <a:pt x="4922" y="10895"/>
                  <a:pt x="4968" y="10997"/>
                </a:cubicBezTo>
                <a:cubicBezTo>
                  <a:pt x="4990" y="11042"/>
                  <a:pt x="5002" y="11087"/>
                  <a:pt x="5025" y="11133"/>
                </a:cubicBezTo>
                <a:cubicBezTo>
                  <a:pt x="5047" y="11178"/>
                  <a:pt x="5058" y="11223"/>
                  <a:pt x="5081" y="11279"/>
                </a:cubicBezTo>
                <a:lnTo>
                  <a:pt x="5115" y="11381"/>
                </a:lnTo>
                <a:cubicBezTo>
                  <a:pt x="5126" y="11414"/>
                  <a:pt x="5137" y="11460"/>
                  <a:pt x="5148" y="11494"/>
                </a:cubicBezTo>
                <a:cubicBezTo>
                  <a:pt x="5171" y="11562"/>
                  <a:pt x="5183" y="11629"/>
                  <a:pt x="5193" y="11697"/>
                </a:cubicBezTo>
                <a:cubicBezTo>
                  <a:pt x="5216" y="11765"/>
                  <a:pt x="5239" y="11833"/>
                  <a:pt x="5261" y="11911"/>
                </a:cubicBezTo>
                <a:cubicBezTo>
                  <a:pt x="5284" y="11991"/>
                  <a:pt x="5306" y="12081"/>
                  <a:pt x="5329" y="12160"/>
                </a:cubicBezTo>
                <a:cubicBezTo>
                  <a:pt x="5329" y="12182"/>
                  <a:pt x="5329" y="12216"/>
                  <a:pt x="5341" y="12239"/>
                </a:cubicBezTo>
                <a:cubicBezTo>
                  <a:pt x="5341" y="12307"/>
                  <a:pt x="5341" y="12375"/>
                  <a:pt x="5329" y="12431"/>
                </a:cubicBezTo>
                <a:lnTo>
                  <a:pt x="5329" y="12600"/>
                </a:lnTo>
                <a:lnTo>
                  <a:pt x="5329" y="12701"/>
                </a:lnTo>
                <a:cubicBezTo>
                  <a:pt x="5318" y="12736"/>
                  <a:pt x="5318" y="12781"/>
                  <a:pt x="5306" y="12826"/>
                </a:cubicBezTo>
                <a:cubicBezTo>
                  <a:pt x="5306" y="12837"/>
                  <a:pt x="5306" y="12849"/>
                  <a:pt x="5318" y="12871"/>
                </a:cubicBezTo>
                <a:cubicBezTo>
                  <a:pt x="5318" y="12894"/>
                  <a:pt x="5306" y="12916"/>
                  <a:pt x="5306" y="12950"/>
                </a:cubicBezTo>
                <a:lnTo>
                  <a:pt x="5306" y="12972"/>
                </a:lnTo>
                <a:lnTo>
                  <a:pt x="5306" y="13029"/>
                </a:lnTo>
                <a:lnTo>
                  <a:pt x="5306" y="13063"/>
                </a:lnTo>
                <a:cubicBezTo>
                  <a:pt x="5306" y="13074"/>
                  <a:pt x="5306" y="13074"/>
                  <a:pt x="5295" y="13085"/>
                </a:cubicBezTo>
                <a:lnTo>
                  <a:pt x="5295" y="13097"/>
                </a:lnTo>
                <a:cubicBezTo>
                  <a:pt x="5295" y="13210"/>
                  <a:pt x="5284" y="13334"/>
                  <a:pt x="5284" y="13447"/>
                </a:cubicBezTo>
                <a:lnTo>
                  <a:pt x="5284" y="13605"/>
                </a:lnTo>
                <a:lnTo>
                  <a:pt x="5284" y="13684"/>
                </a:lnTo>
                <a:cubicBezTo>
                  <a:pt x="5284" y="13707"/>
                  <a:pt x="5295" y="13740"/>
                  <a:pt x="5295" y="13763"/>
                </a:cubicBezTo>
                <a:cubicBezTo>
                  <a:pt x="5295" y="13785"/>
                  <a:pt x="5295" y="13820"/>
                  <a:pt x="5306" y="13842"/>
                </a:cubicBezTo>
                <a:cubicBezTo>
                  <a:pt x="5306" y="13865"/>
                  <a:pt x="5306" y="13887"/>
                  <a:pt x="5318" y="13910"/>
                </a:cubicBezTo>
                <a:cubicBezTo>
                  <a:pt x="5318" y="13955"/>
                  <a:pt x="5329" y="14000"/>
                  <a:pt x="5341" y="14056"/>
                </a:cubicBezTo>
                <a:lnTo>
                  <a:pt x="5374" y="14192"/>
                </a:lnTo>
                <a:cubicBezTo>
                  <a:pt x="5386" y="14249"/>
                  <a:pt x="5397" y="14305"/>
                  <a:pt x="5419" y="14362"/>
                </a:cubicBezTo>
                <a:cubicBezTo>
                  <a:pt x="5431" y="14407"/>
                  <a:pt x="5454" y="14463"/>
                  <a:pt x="5476" y="14520"/>
                </a:cubicBezTo>
                <a:lnTo>
                  <a:pt x="5476" y="14530"/>
                </a:lnTo>
                <a:cubicBezTo>
                  <a:pt x="5454" y="14497"/>
                  <a:pt x="5431" y="14474"/>
                  <a:pt x="5408" y="14452"/>
                </a:cubicBezTo>
                <a:cubicBezTo>
                  <a:pt x="5351" y="14362"/>
                  <a:pt x="5284" y="14271"/>
                  <a:pt x="5216" y="14192"/>
                </a:cubicBezTo>
                <a:cubicBezTo>
                  <a:pt x="5092" y="14023"/>
                  <a:pt x="4968" y="13853"/>
                  <a:pt x="4855" y="13684"/>
                </a:cubicBezTo>
                <a:lnTo>
                  <a:pt x="4844" y="13672"/>
                </a:lnTo>
                <a:cubicBezTo>
                  <a:pt x="4799" y="13605"/>
                  <a:pt x="4754" y="13537"/>
                  <a:pt x="4708" y="13458"/>
                </a:cubicBezTo>
                <a:cubicBezTo>
                  <a:pt x="4663" y="13379"/>
                  <a:pt x="4618" y="13300"/>
                  <a:pt x="4573" y="13210"/>
                </a:cubicBezTo>
                <a:cubicBezTo>
                  <a:pt x="4516" y="13085"/>
                  <a:pt x="4460" y="12950"/>
                  <a:pt x="4403" y="12826"/>
                </a:cubicBezTo>
                <a:cubicBezTo>
                  <a:pt x="4358" y="12701"/>
                  <a:pt x="4302" y="12566"/>
                  <a:pt x="4268" y="12442"/>
                </a:cubicBezTo>
                <a:cubicBezTo>
                  <a:pt x="4167" y="12171"/>
                  <a:pt x="4087" y="11900"/>
                  <a:pt x="4031" y="11618"/>
                </a:cubicBezTo>
                <a:lnTo>
                  <a:pt x="3963" y="11313"/>
                </a:lnTo>
                <a:cubicBezTo>
                  <a:pt x="3952" y="11256"/>
                  <a:pt x="3941" y="11200"/>
                  <a:pt x="3929" y="11155"/>
                </a:cubicBezTo>
                <a:cubicBezTo>
                  <a:pt x="3918" y="11098"/>
                  <a:pt x="3906" y="11042"/>
                  <a:pt x="3896" y="10997"/>
                </a:cubicBezTo>
                <a:cubicBezTo>
                  <a:pt x="3861" y="10918"/>
                  <a:pt x="3839" y="10839"/>
                  <a:pt x="3816" y="10760"/>
                </a:cubicBezTo>
                <a:cubicBezTo>
                  <a:pt x="3783" y="10692"/>
                  <a:pt x="3748" y="10624"/>
                  <a:pt x="3715" y="10568"/>
                </a:cubicBezTo>
                <a:cubicBezTo>
                  <a:pt x="3670" y="10511"/>
                  <a:pt x="3635" y="10455"/>
                  <a:pt x="3579" y="10410"/>
                </a:cubicBezTo>
                <a:cubicBezTo>
                  <a:pt x="3534" y="10365"/>
                  <a:pt x="3477" y="10320"/>
                  <a:pt x="3421" y="10297"/>
                </a:cubicBezTo>
                <a:cubicBezTo>
                  <a:pt x="3354" y="10263"/>
                  <a:pt x="3297" y="10240"/>
                  <a:pt x="3229" y="10229"/>
                </a:cubicBezTo>
                <a:cubicBezTo>
                  <a:pt x="3163" y="10214"/>
                  <a:pt x="3097" y="10208"/>
                  <a:pt x="3031" y="10208"/>
                </a:cubicBezTo>
                <a:cubicBezTo>
                  <a:pt x="2950" y="10208"/>
                  <a:pt x="2870" y="10217"/>
                  <a:pt x="2789" y="10229"/>
                </a:cubicBezTo>
                <a:cubicBezTo>
                  <a:pt x="2642" y="10263"/>
                  <a:pt x="2496" y="10320"/>
                  <a:pt x="2371" y="10398"/>
                </a:cubicBezTo>
                <a:cubicBezTo>
                  <a:pt x="2315" y="10444"/>
                  <a:pt x="2258" y="10489"/>
                  <a:pt x="2225" y="10556"/>
                </a:cubicBezTo>
                <a:cubicBezTo>
                  <a:pt x="2190" y="10613"/>
                  <a:pt x="2168" y="10669"/>
                  <a:pt x="2168" y="10737"/>
                </a:cubicBezTo>
                <a:cubicBezTo>
                  <a:pt x="2168" y="10805"/>
                  <a:pt x="2180" y="10873"/>
                  <a:pt x="2213" y="10940"/>
                </a:cubicBezTo>
                <a:cubicBezTo>
                  <a:pt x="2247" y="10997"/>
                  <a:pt x="2281" y="11053"/>
                  <a:pt x="2326" y="11098"/>
                </a:cubicBezTo>
                <a:cubicBezTo>
                  <a:pt x="2371" y="11133"/>
                  <a:pt x="2405" y="11178"/>
                  <a:pt x="2450" y="11211"/>
                </a:cubicBezTo>
                <a:cubicBezTo>
                  <a:pt x="2593" y="11355"/>
                  <a:pt x="2758" y="11487"/>
                  <a:pt x="2913" y="11619"/>
                </a:cubicBezTo>
                <a:lnTo>
                  <a:pt x="2913" y="11619"/>
                </a:lnTo>
                <a:cubicBezTo>
                  <a:pt x="2913" y="11619"/>
                  <a:pt x="2913" y="11618"/>
                  <a:pt x="2913" y="11618"/>
                </a:cubicBezTo>
                <a:lnTo>
                  <a:pt x="2913" y="11618"/>
                </a:lnTo>
                <a:cubicBezTo>
                  <a:pt x="2958" y="11663"/>
                  <a:pt x="3003" y="11697"/>
                  <a:pt x="3048" y="11731"/>
                </a:cubicBezTo>
                <a:cubicBezTo>
                  <a:pt x="3128" y="11810"/>
                  <a:pt x="3206" y="11889"/>
                  <a:pt x="3297" y="11968"/>
                </a:cubicBezTo>
                <a:cubicBezTo>
                  <a:pt x="3364" y="12047"/>
                  <a:pt x="3444" y="12126"/>
                  <a:pt x="3512" y="12205"/>
                </a:cubicBezTo>
                <a:cubicBezTo>
                  <a:pt x="3613" y="12329"/>
                  <a:pt x="3715" y="12442"/>
                  <a:pt x="3816" y="12566"/>
                </a:cubicBezTo>
                <a:cubicBezTo>
                  <a:pt x="3873" y="12634"/>
                  <a:pt x="3918" y="12691"/>
                  <a:pt x="3974" y="12758"/>
                </a:cubicBezTo>
                <a:cubicBezTo>
                  <a:pt x="3997" y="12792"/>
                  <a:pt x="4019" y="12826"/>
                  <a:pt x="4042" y="12849"/>
                </a:cubicBezTo>
                <a:cubicBezTo>
                  <a:pt x="4064" y="12894"/>
                  <a:pt x="4099" y="12927"/>
                  <a:pt x="4121" y="12962"/>
                </a:cubicBezTo>
                <a:lnTo>
                  <a:pt x="4189" y="13063"/>
                </a:lnTo>
                <a:cubicBezTo>
                  <a:pt x="4212" y="13108"/>
                  <a:pt x="4234" y="13153"/>
                  <a:pt x="4245" y="13198"/>
                </a:cubicBezTo>
                <a:cubicBezTo>
                  <a:pt x="4302" y="13289"/>
                  <a:pt x="4358" y="13379"/>
                  <a:pt x="4403" y="13481"/>
                </a:cubicBezTo>
                <a:cubicBezTo>
                  <a:pt x="4460" y="13571"/>
                  <a:pt x="4516" y="13650"/>
                  <a:pt x="4573" y="13740"/>
                </a:cubicBezTo>
                <a:cubicBezTo>
                  <a:pt x="4708" y="13933"/>
                  <a:pt x="4855" y="14124"/>
                  <a:pt x="4990" y="14316"/>
                </a:cubicBezTo>
                <a:cubicBezTo>
                  <a:pt x="5126" y="14474"/>
                  <a:pt x="5250" y="14643"/>
                  <a:pt x="5386" y="14801"/>
                </a:cubicBezTo>
                <a:cubicBezTo>
                  <a:pt x="5454" y="14881"/>
                  <a:pt x="5521" y="14971"/>
                  <a:pt x="5589" y="15050"/>
                </a:cubicBezTo>
                <a:cubicBezTo>
                  <a:pt x="5657" y="15129"/>
                  <a:pt x="5724" y="15208"/>
                  <a:pt x="5780" y="15298"/>
                </a:cubicBezTo>
                <a:cubicBezTo>
                  <a:pt x="5826" y="15355"/>
                  <a:pt x="5871" y="15423"/>
                  <a:pt x="5905" y="15501"/>
                </a:cubicBezTo>
                <a:cubicBezTo>
                  <a:pt x="5928" y="15546"/>
                  <a:pt x="5961" y="15603"/>
                  <a:pt x="5984" y="15649"/>
                </a:cubicBezTo>
                <a:cubicBezTo>
                  <a:pt x="6063" y="15840"/>
                  <a:pt x="6142" y="16032"/>
                  <a:pt x="6210" y="16236"/>
                </a:cubicBezTo>
                <a:lnTo>
                  <a:pt x="6413" y="16811"/>
                </a:lnTo>
                <a:cubicBezTo>
                  <a:pt x="6435" y="16868"/>
                  <a:pt x="6458" y="16924"/>
                  <a:pt x="6470" y="16981"/>
                </a:cubicBezTo>
                <a:cubicBezTo>
                  <a:pt x="6492" y="17037"/>
                  <a:pt x="6503" y="17094"/>
                  <a:pt x="6526" y="17150"/>
                </a:cubicBezTo>
                <a:cubicBezTo>
                  <a:pt x="6526" y="17172"/>
                  <a:pt x="6526" y="17195"/>
                  <a:pt x="6537" y="17207"/>
                </a:cubicBezTo>
                <a:cubicBezTo>
                  <a:pt x="6526" y="17207"/>
                  <a:pt x="6526" y="17195"/>
                  <a:pt x="6526" y="17195"/>
                </a:cubicBezTo>
                <a:lnTo>
                  <a:pt x="6526" y="17195"/>
                </a:lnTo>
                <a:cubicBezTo>
                  <a:pt x="6526" y="17207"/>
                  <a:pt x="6526" y="17207"/>
                  <a:pt x="6537" y="17217"/>
                </a:cubicBezTo>
                <a:cubicBezTo>
                  <a:pt x="6548" y="17263"/>
                  <a:pt x="6560" y="17319"/>
                  <a:pt x="6571" y="17375"/>
                </a:cubicBezTo>
                <a:cubicBezTo>
                  <a:pt x="6583" y="17421"/>
                  <a:pt x="6616" y="17455"/>
                  <a:pt x="6661" y="17466"/>
                </a:cubicBezTo>
                <a:lnTo>
                  <a:pt x="6661" y="17692"/>
                </a:lnTo>
                <a:cubicBezTo>
                  <a:pt x="6661" y="17782"/>
                  <a:pt x="6650" y="17861"/>
                  <a:pt x="6639" y="17940"/>
                </a:cubicBezTo>
                <a:cubicBezTo>
                  <a:pt x="6537" y="18753"/>
                  <a:pt x="6413" y="19566"/>
                  <a:pt x="6312" y="20390"/>
                </a:cubicBezTo>
                <a:cubicBezTo>
                  <a:pt x="6255" y="20797"/>
                  <a:pt x="6199" y="21203"/>
                  <a:pt x="6154" y="21620"/>
                </a:cubicBezTo>
                <a:cubicBezTo>
                  <a:pt x="6131" y="21801"/>
                  <a:pt x="6108" y="21993"/>
                  <a:pt x="6086" y="22185"/>
                </a:cubicBezTo>
                <a:cubicBezTo>
                  <a:pt x="6063" y="22377"/>
                  <a:pt x="6029" y="22558"/>
                  <a:pt x="6018" y="22749"/>
                </a:cubicBezTo>
                <a:cubicBezTo>
                  <a:pt x="5973" y="23145"/>
                  <a:pt x="5961" y="23551"/>
                  <a:pt x="5950" y="23946"/>
                </a:cubicBezTo>
                <a:cubicBezTo>
                  <a:pt x="5939" y="24342"/>
                  <a:pt x="5928" y="24736"/>
                  <a:pt x="5928" y="25132"/>
                </a:cubicBezTo>
                <a:lnTo>
                  <a:pt x="5928" y="26317"/>
                </a:lnTo>
                <a:cubicBezTo>
                  <a:pt x="5928" y="26723"/>
                  <a:pt x="5905" y="27130"/>
                  <a:pt x="5883" y="27536"/>
                </a:cubicBezTo>
                <a:cubicBezTo>
                  <a:pt x="5883" y="27627"/>
                  <a:pt x="5871" y="27706"/>
                  <a:pt x="5871" y="27796"/>
                </a:cubicBezTo>
                <a:cubicBezTo>
                  <a:pt x="5848" y="27774"/>
                  <a:pt x="5826" y="27739"/>
                  <a:pt x="5803" y="27717"/>
                </a:cubicBezTo>
                <a:cubicBezTo>
                  <a:pt x="5758" y="27638"/>
                  <a:pt x="5702" y="27559"/>
                  <a:pt x="5645" y="27491"/>
                </a:cubicBezTo>
                <a:cubicBezTo>
                  <a:pt x="5634" y="27468"/>
                  <a:pt x="5612" y="27435"/>
                  <a:pt x="5600" y="27412"/>
                </a:cubicBezTo>
                <a:cubicBezTo>
                  <a:pt x="5566" y="27367"/>
                  <a:pt x="5532" y="27310"/>
                  <a:pt x="5499" y="27265"/>
                </a:cubicBezTo>
                <a:cubicBezTo>
                  <a:pt x="5487" y="27243"/>
                  <a:pt x="5464" y="27220"/>
                  <a:pt x="5442" y="27187"/>
                </a:cubicBezTo>
                <a:cubicBezTo>
                  <a:pt x="5444" y="27187"/>
                  <a:pt x="5445" y="27187"/>
                  <a:pt x="5447" y="27188"/>
                </a:cubicBezTo>
                <a:lnTo>
                  <a:pt x="5447" y="27188"/>
                </a:lnTo>
                <a:lnTo>
                  <a:pt x="5386" y="27096"/>
                </a:lnTo>
                <a:cubicBezTo>
                  <a:pt x="5363" y="27062"/>
                  <a:pt x="5351" y="27017"/>
                  <a:pt x="5329" y="26983"/>
                </a:cubicBezTo>
                <a:cubicBezTo>
                  <a:pt x="5284" y="26916"/>
                  <a:pt x="5250" y="26848"/>
                  <a:pt x="5216" y="26769"/>
                </a:cubicBezTo>
                <a:cubicBezTo>
                  <a:pt x="5183" y="26713"/>
                  <a:pt x="5148" y="26645"/>
                  <a:pt x="5115" y="26577"/>
                </a:cubicBezTo>
                <a:cubicBezTo>
                  <a:pt x="5092" y="26532"/>
                  <a:pt x="5070" y="26498"/>
                  <a:pt x="5047" y="26464"/>
                </a:cubicBezTo>
                <a:cubicBezTo>
                  <a:pt x="5025" y="26430"/>
                  <a:pt x="5013" y="26396"/>
                  <a:pt x="5002" y="26362"/>
                </a:cubicBezTo>
                <a:cubicBezTo>
                  <a:pt x="4990" y="26340"/>
                  <a:pt x="4968" y="26317"/>
                  <a:pt x="4957" y="26284"/>
                </a:cubicBezTo>
                <a:cubicBezTo>
                  <a:pt x="4945" y="26261"/>
                  <a:pt x="4934" y="26227"/>
                  <a:pt x="4922" y="26193"/>
                </a:cubicBezTo>
                <a:cubicBezTo>
                  <a:pt x="4900" y="26103"/>
                  <a:pt x="4866" y="26001"/>
                  <a:pt x="4832" y="25911"/>
                </a:cubicBezTo>
                <a:cubicBezTo>
                  <a:pt x="4799" y="25809"/>
                  <a:pt x="4764" y="25719"/>
                  <a:pt x="4731" y="25617"/>
                </a:cubicBezTo>
                <a:cubicBezTo>
                  <a:pt x="4674" y="25425"/>
                  <a:pt x="4618" y="25222"/>
                  <a:pt x="4561" y="25030"/>
                </a:cubicBezTo>
                <a:cubicBezTo>
                  <a:pt x="4528" y="24940"/>
                  <a:pt x="4505" y="24849"/>
                  <a:pt x="4471" y="24759"/>
                </a:cubicBezTo>
                <a:cubicBezTo>
                  <a:pt x="4448" y="24658"/>
                  <a:pt x="4426" y="24556"/>
                  <a:pt x="4392" y="24465"/>
                </a:cubicBezTo>
                <a:lnTo>
                  <a:pt x="4257" y="24093"/>
                </a:lnTo>
                <a:cubicBezTo>
                  <a:pt x="4261" y="24093"/>
                  <a:pt x="4264" y="24095"/>
                  <a:pt x="4265" y="24097"/>
                </a:cubicBezTo>
                <a:lnTo>
                  <a:pt x="4265" y="24097"/>
                </a:lnTo>
                <a:cubicBezTo>
                  <a:pt x="4255" y="24067"/>
                  <a:pt x="4244" y="24046"/>
                  <a:pt x="4234" y="24014"/>
                </a:cubicBezTo>
                <a:lnTo>
                  <a:pt x="4234" y="24026"/>
                </a:lnTo>
                <a:lnTo>
                  <a:pt x="4200" y="23924"/>
                </a:lnTo>
                <a:cubicBezTo>
                  <a:pt x="4200" y="23901"/>
                  <a:pt x="4189" y="23878"/>
                  <a:pt x="4177" y="23856"/>
                </a:cubicBezTo>
                <a:cubicBezTo>
                  <a:pt x="4155" y="23765"/>
                  <a:pt x="4121" y="23687"/>
                  <a:pt x="4087" y="23607"/>
                </a:cubicBezTo>
                <a:cubicBezTo>
                  <a:pt x="4054" y="23540"/>
                  <a:pt x="4019" y="23461"/>
                  <a:pt x="3997" y="23382"/>
                </a:cubicBezTo>
                <a:cubicBezTo>
                  <a:pt x="3974" y="23326"/>
                  <a:pt x="3952" y="23280"/>
                  <a:pt x="3929" y="23224"/>
                </a:cubicBezTo>
                <a:cubicBezTo>
                  <a:pt x="3940" y="23135"/>
                  <a:pt x="3951" y="23047"/>
                  <a:pt x="3973" y="22959"/>
                </a:cubicBezTo>
                <a:lnTo>
                  <a:pt x="3973" y="22959"/>
                </a:lnTo>
                <a:cubicBezTo>
                  <a:pt x="3971" y="22962"/>
                  <a:pt x="3968" y="22964"/>
                  <a:pt x="3963" y="22964"/>
                </a:cubicBezTo>
                <a:cubicBezTo>
                  <a:pt x="3974" y="22953"/>
                  <a:pt x="3974" y="22930"/>
                  <a:pt x="3974" y="22919"/>
                </a:cubicBezTo>
                <a:lnTo>
                  <a:pt x="3974" y="22930"/>
                </a:lnTo>
                <a:cubicBezTo>
                  <a:pt x="3997" y="22851"/>
                  <a:pt x="4008" y="22772"/>
                  <a:pt x="4031" y="22693"/>
                </a:cubicBezTo>
                <a:cubicBezTo>
                  <a:pt x="4042" y="22614"/>
                  <a:pt x="4054" y="22535"/>
                  <a:pt x="4076" y="22456"/>
                </a:cubicBezTo>
                <a:cubicBezTo>
                  <a:pt x="4087" y="22388"/>
                  <a:pt x="4087" y="22310"/>
                  <a:pt x="4099" y="22242"/>
                </a:cubicBezTo>
                <a:cubicBezTo>
                  <a:pt x="4110" y="22207"/>
                  <a:pt x="4110" y="22174"/>
                  <a:pt x="4121" y="22140"/>
                </a:cubicBezTo>
                <a:cubicBezTo>
                  <a:pt x="4132" y="22106"/>
                  <a:pt x="4132" y="22072"/>
                  <a:pt x="4144" y="22039"/>
                </a:cubicBezTo>
                <a:cubicBezTo>
                  <a:pt x="4144" y="21959"/>
                  <a:pt x="4155" y="21881"/>
                  <a:pt x="4155" y="21801"/>
                </a:cubicBezTo>
                <a:lnTo>
                  <a:pt x="4155" y="21790"/>
                </a:lnTo>
                <a:cubicBezTo>
                  <a:pt x="4167" y="21745"/>
                  <a:pt x="4177" y="21688"/>
                  <a:pt x="4189" y="21632"/>
                </a:cubicBezTo>
                <a:cubicBezTo>
                  <a:pt x="4212" y="21553"/>
                  <a:pt x="4234" y="21462"/>
                  <a:pt x="4245" y="21372"/>
                </a:cubicBezTo>
                <a:cubicBezTo>
                  <a:pt x="4257" y="21327"/>
                  <a:pt x="4257" y="21293"/>
                  <a:pt x="4268" y="21248"/>
                </a:cubicBezTo>
                <a:lnTo>
                  <a:pt x="4268" y="21226"/>
                </a:lnTo>
                <a:cubicBezTo>
                  <a:pt x="4302" y="21056"/>
                  <a:pt x="4325" y="20898"/>
                  <a:pt x="4347" y="20740"/>
                </a:cubicBezTo>
                <a:cubicBezTo>
                  <a:pt x="4358" y="20706"/>
                  <a:pt x="4370" y="20661"/>
                  <a:pt x="4370" y="20627"/>
                </a:cubicBezTo>
                <a:lnTo>
                  <a:pt x="4403" y="20526"/>
                </a:lnTo>
                <a:cubicBezTo>
                  <a:pt x="4426" y="20458"/>
                  <a:pt x="4448" y="20390"/>
                  <a:pt x="4471" y="20333"/>
                </a:cubicBezTo>
                <a:cubicBezTo>
                  <a:pt x="4471" y="20311"/>
                  <a:pt x="4483" y="20300"/>
                  <a:pt x="4483" y="20277"/>
                </a:cubicBezTo>
                <a:cubicBezTo>
                  <a:pt x="4539" y="20108"/>
                  <a:pt x="4618" y="19950"/>
                  <a:pt x="4674" y="19781"/>
                </a:cubicBezTo>
                <a:cubicBezTo>
                  <a:pt x="4742" y="19611"/>
                  <a:pt x="4799" y="19453"/>
                  <a:pt x="4866" y="19284"/>
                </a:cubicBezTo>
                <a:cubicBezTo>
                  <a:pt x="4900" y="19194"/>
                  <a:pt x="4922" y="19103"/>
                  <a:pt x="4945" y="19013"/>
                </a:cubicBezTo>
                <a:cubicBezTo>
                  <a:pt x="5013" y="18810"/>
                  <a:pt x="5013" y="18584"/>
                  <a:pt x="4968" y="18369"/>
                </a:cubicBezTo>
                <a:lnTo>
                  <a:pt x="4934" y="18233"/>
                </a:lnTo>
                <a:cubicBezTo>
                  <a:pt x="4900" y="18121"/>
                  <a:pt x="4855" y="18008"/>
                  <a:pt x="4787" y="17917"/>
                </a:cubicBezTo>
                <a:cubicBezTo>
                  <a:pt x="4742" y="17861"/>
                  <a:pt x="4697" y="17816"/>
                  <a:pt x="4652" y="17794"/>
                </a:cubicBezTo>
                <a:cubicBezTo>
                  <a:pt x="4596" y="17759"/>
                  <a:pt x="4550" y="17737"/>
                  <a:pt x="4493" y="17726"/>
                </a:cubicBezTo>
                <a:cubicBezTo>
                  <a:pt x="4439" y="17711"/>
                  <a:pt x="4383" y="17702"/>
                  <a:pt x="4327" y="17702"/>
                </a:cubicBezTo>
                <a:cubicBezTo>
                  <a:pt x="4256" y="17702"/>
                  <a:pt x="4185" y="17716"/>
                  <a:pt x="4121" y="17748"/>
                </a:cubicBezTo>
                <a:cubicBezTo>
                  <a:pt x="4054" y="17782"/>
                  <a:pt x="4008" y="17827"/>
                  <a:pt x="3974" y="17884"/>
                </a:cubicBezTo>
                <a:cubicBezTo>
                  <a:pt x="3952" y="17907"/>
                  <a:pt x="3941" y="17929"/>
                  <a:pt x="3929" y="17963"/>
                </a:cubicBezTo>
                <a:cubicBezTo>
                  <a:pt x="3929" y="17985"/>
                  <a:pt x="3918" y="18019"/>
                  <a:pt x="3918" y="18042"/>
                </a:cubicBezTo>
                <a:lnTo>
                  <a:pt x="3918" y="18211"/>
                </a:lnTo>
                <a:cubicBezTo>
                  <a:pt x="3918" y="18256"/>
                  <a:pt x="3918" y="18313"/>
                  <a:pt x="3929" y="18358"/>
                </a:cubicBezTo>
                <a:cubicBezTo>
                  <a:pt x="3929" y="18414"/>
                  <a:pt x="3941" y="18459"/>
                  <a:pt x="3941" y="18504"/>
                </a:cubicBezTo>
                <a:cubicBezTo>
                  <a:pt x="3952" y="18584"/>
                  <a:pt x="3974" y="18662"/>
                  <a:pt x="3986" y="18742"/>
                </a:cubicBezTo>
                <a:cubicBezTo>
                  <a:pt x="3997" y="18832"/>
                  <a:pt x="4019" y="18933"/>
                  <a:pt x="4031" y="19024"/>
                </a:cubicBezTo>
                <a:cubicBezTo>
                  <a:pt x="4031" y="19024"/>
                  <a:pt x="4042" y="19024"/>
                  <a:pt x="4042" y="19035"/>
                </a:cubicBezTo>
                <a:lnTo>
                  <a:pt x="4042" y="19046"/>
                </a:lnTo>
                <a:lnTo>
                  <a:pt x="4042" y="19058"/>
                </a:lnTo>
                <a:cubicBezTo>
                  <a:pt x="4042" y="19069"/>
                  <a:pt x="4054" y="19081"/>
                  <a:pt x="4054" y="19103"/>
                </a:cubicBezTo>
                <a:lnTo>
                  <a:pt x="4054" y="19114"/>
                </a:lnTo>
                <a:cubicBezTo>
                  <a:pt x="4054" y="19126"/>
                  <a:pt x="4054" y="19137"/>
                  <a:pt x="4064" y="19137"/>
                </a:cubicBezTo>
                <a:lnTo>
                  <a:pt x="4054" y="19137"/>
                </a:lnTo>
                <a:cubicBezTo>
                  <a:pt x="4076" y="19239"/>
                  <a:pt x="4110" y="19352"/>
                  <a:pt x="4132" y="19453"/>
                </a:cubicBezTo>
                <a:lnTo>
                  <a:pt x="4132" y="19487"/>
                </a:lnTo>
                <a:lnTo>
                  <a:pt x="4132" y="19498"/>
                </a:lnTo>
                <a:cubicBezTo>
                  <a:pt x="4132" y="19520"/>
                  <a:pt x="4132" y="19543"/>
                  <a:pt x="4144" y="19566"/>
                </a:cubicBezTo>
                <a:cubicBezTo>
                  <a:pt x="4132" y="19600"/>
                  <a:pt x="4132" y="19633"/>
                  <a:pt x="4132" y="19656"/>
                </a:cubicBezTo>
                <a:cubicBezTo>
                  <a:pt x="4132" y="19735"/>
                  <a:pt x="4132" y="19803"/>
                  <a:pt x="4121" y="19882"/>
                </a:cubicBezTo>
                <a:lnTo>
                  <a:pt x="4121" y="19871"/>
                </a:lnTo>
                <a:cubicBezTo>
                  <a:pt x="4121" y="19984"/>
                  <a:pt x="4110" y="20108"/>
                  <a:pt x="4099" y="20220"/>
                </a:cubicBezTo>
                <a:cubicBezTo>
                  <a:pt x="4099" y="20277"/>
                  <a:pt x="4087" y="20333"/>
                  <a:pt x="4076" y="20390"/>
                </a:cubicBezTo>
                <a:cubicBezTo>
                  <a:pt x="4076" y="20424"/>
                  <a:pt x="4076" y="20446"/>
                  <a:pt x="4064" y="20481"/>
                </a:cubicBezTo>
                <a:cubicBezTo>
                  <a:pt x="4064" y="20514"/>
                  <a:pt x="4054" y="20559"/>
                  <a:pt x="4076" y="20593"/>
                </a:cubicBezTo>
                <a:cubicBezTo>
                  <a:pt x="4087" y="20616"/>
                  <a:pt x="4099" y="20627"/>
                  <a:pt x="4121" y="20627"/>
                </a:cubicBezTo>
                <a:cubicBezTo>
                  <a:pt x="4121" y="20639"/>
                  <a:pt x="4110" y="20649"/>
                  <a:pt x="4110" y="20661"/>
                </a:cubicBezTo>
                <a:cubicBezTo>
                  <a:pt x="4099" y="20785"/>
                  <a:pt x="4076" y="20910"/>
                  <a:pt x="4064" y="21033"/>
                </a:cubicBezTo>
                <a:cubicBezTo>
                  <a:pt x="4042" y="21169"/>
                  <a:pt x="4031" y="21293"/>
                  <a:pt x="4008" y="21429"/>
                </a:cubicBezTo>
                <a:cubicBezTo>
                  <a:pt x="3986" y="21575"/>
                  <a:pt x="3963" y="21722"/>
                  <a:pt x="3941" y="21881"/>
                </a:cubicBezTo>
                <a:cubicBezTo>
                  <a:pt x="3929" y="21914"/>
                  <a:pt x="3918" y="21959"/>
                  <a:pt x="3906" y="22004"/>
                </a:cubicBezTo>
                <a:cubicBezTo>
                  <a:pt x="3884" y="22084"/>
                  <a:pt x="3873" y="22151"/>
                  <a:pt x="3873" y="22230"/>
                </a:cubicBezTo>
                <a:cubicBezTo>
                  <a:pt x="3861" y="22298"/>
                  <a:pt x="3850" y="22366"/>
                  <a:pt x="3850" y="22445"/>
                </a:cubicBezTo>
                <a:cubicBezTo>
                  <a:pt x="3828" y="22569"/>
                  <a:pt x="3805" y="22693"/>
                  <a:pt x="3783" y="22829"/>
                </a:cubicBezTo>
                <a:cubicBezTo>
                  <a:pt x="3760" y="22761"/>
                  <a:pt x="3737" y="22693"/>
                  <a:pt x="3703" y="22626"/>
                </a:cubicBezTo>
                <a:cubicBezTo>
                  <a:pt x="3670" y="22524"/>
                  <a:pt x="3635" y="22433"/>
                  <a:pt x="3602" y="22343"/>
                </a:cubicBezTo>
                <a:cubicBezTo>
                  <a:pt x="3568" y="22253"/>
                  <a:pt x="3534" y="22151"/>
                  <a:pt x="3489" y="22061"/>
                </a:cubicBezTo>
                <a:cubicBezTo>
                  <a:pt x="3455" y="21971"/>
                  <a:pt x="3421" y="21881"/>
                  <a:pt x="3387" y="21801"/>
                </a:cubicBezTo>
                <a:cubicBezTo>
                  <a:pt x="3376" y="21790"/>
                  <a:pt x="3376" y="21768"/>
                  <a:pt x="3364" y="21756"/>
                </a:cubicBezTo>
                <a:cubicBezTo>
                  <a:pt x="3376" y="21756"/>
                  <a:pt x="3376" y="21768"/>
                  <a:pt x="3376" y="21768"/>
                </a:cubicBezTo>
                <a:lnTo>
                  <a:pt x="3376" y="21768"/>
                </a:lnTo>
                <a:cubicBezTo>
                  <a:pt x="3376" y="21756"/>
                  <a:pt x="3364" y="21745"/>
                  <a:pt x="3364" y="21733"/>
                </a:cubicBezTo>
                <a:cubicBezTo>
                  <a:pt x="3364" y="21722"/>
                  <a:pt x="3364" y="21722"/>
                  <a:pt x="3354" y="21722"/>
                </a:cubicBezTo>
                <a:lnTo>
                  <a:pt x="3354" y="21711"/>
                </a:lnTo>
                <a:cubicBezTo>
                  <a:pt x="3319" y="21610"/>
                  <a:pt x="3286" y="21497"/>
                  <a:pt x="3241" y="21395"/>
                </a:cubicBezTo>
                <a:cubicBezTo>
                  <a:pt x="3206" y="21339"/>
                  <a:pt x="3184" y="21282"/>
                  <a:pt x="3150" y="21226"/>
                </a:cubicBezTo>
                <a:cubicBezTo>
                  <a:pt x="3139" y="21158"/>
                  <a:pt x="3128" y="21101"/>
                  <a:pt x="3116" y="21033"/>
                </a:cubicBezTo>
                <a:cubicBezTo>
                  <a:pt x="3094" y="20977"/>
                  <a:pt x="3071" y="20920"/>
                  <a:pt x="3038" y="20853"/>
                </a:cubicBezTo>
                <a:cubicBezTo>
                  <a:pt x="3015" y="20808"/>
                  <a:pt x="2992" y="20752"/>
                  <a:pt x="2958" y="20706"/>
                </a:cubicBezTo>
                <a:cubicBezTo>
                  <a:pt x="2958" y="20695"/>
                  <a:pt x="2947" y="20684"/>
                  <a:pt x="2947" y="20672"/>
                </a:cubicBezTo>
                <a:cubicBezTo>
                  <a:pt x="2935" y="20649"/>
                  <a:pt x="2925" y="20639"/>
                  <a:pt x="2913" y="20627"/>
                </a:cubicBezTo>
                <a:cubicBezTo>
                  <a:pt x="2902" y="20616"/>
                  <a:pt x="2890" y="20593"/>
                  <a:pt x="2879" y="20582"/>
                </a:cubicBezTo>
                <a:cubicBezTo>
                  <a:pt x="2868" y="20559"/>
                  <a:pt x="2845" y="20537"/>
                  <a:pt x="2834" y="20514"/>
                </a:cubicBezTo>
                <a:cubicBezTo>
                  <a:pt x="2812" y="20491"/>
                  <a:pt x="2789" y="20458"/>
                  <a:pt x="2755" y="20424"/>
                </a:cubicBezTo>
                <a:cubicBezTo>
                  <a:pt x="2744" y="20401"/>
                  <a:pt x="2721" y="20379"/>
                  <a:pt x="2710" y="20356"/>
                </a:cubicBezTo>
                <a:lnTo>
                  <a:pt x="2699" y="20345"/>
                </a:lnTo>
                <a:cubicBezTo>
                  <a:pt x="2654" y="20243"/>
                  <a:pt x="2597" y="20153"/>
                  <a:pt x="2563" y="20052"/>
                </a:cubicBezTo>
                <a:cubicBezTo>
                  <a:pt x="2541" y="19995"/>
                  <a:pt x="2506" y="19950"/>
                  <a:pt x="2484" y="19894"/>
                </a:cubicBezTo>
                <a:cubicBezTo>
                  <a:pt x="2461" y="19837"/>
                  <a:pt x="2428" y="19781"/>
                  <a:pt x="2405" y="19724"/>
                </a:cubicBezTo>
                <a:cubicBezTo>
                  <a:pt x="2326" y="19566"/>
                  <a:pt x="2258" y="19408"/>
                  <a:pt x="2168" y="19250"/>
                </a:cubicBezTo>
                <a:cubicBezTo>
                  <a:pt x="2123" y="19171"/>
                  <a:pt x="2077" y="19103"/>
                  <a:pt x="2032" y="19035"/>
                </a:cubicBezTo>
                <a:cubicBezTo>
                  <a:pt x="2032" y="18990"/>
                  <a:pt x="2021" y="18933"/>
                  <a:pt x="2021" y="18888"/>
                </a:cubicBezTo>
                <a:cubicBezTo>
                  <a:pt x="1999" y="18775"/>
                  <a:pt x="1976" y="18662"/>
                  <a:pt x="1965" y="18539"/>
                </a:cubicBezTo>
                <a:cubicBezTo>
                  <a:pt x="1931" y="18313"/>
                  <a:pt x="1909" y="18075"/>
                  <a:pt x="1874" y="17839"/>
                </a:cubicBezTo>
                <a:cubicBezTo>
                  <a:pt x="1863" y="17782"/>
                  <a:pt x="1852" y="17726"/>
                  <a:pt x="1841" y="17658"/>
                </a:cubicBezTo>
                <a:cubicBezTo>
                  <a:pt x="1829" y="17590"/>
                  <a:pt x="1806" y="17523"/>
                  <a:pt x="1796" y="17455"/>
                </a:cubicBezTo>
                <a:cubicBezTo>
                  <a:pt x="1784" y="17387"/>
                  <a:pt x="1761" y="17330"/>
                  <a:pt x="1739" y="17274"/>
                </a:cubicBezTo>
                <a:cubicBezTo>
                  <a:pt x="1716" y="17195"/>
                  <a:pt x="1694" y="17127"/>
                  <a:pt x="1660" y="17059"/>
                </a:cubicBezTo>
                <a:cubicBezTo>
                  <a:pt x="1603" y="16913"/>
                  <a:pt x="1536" y="16766"/>
                  <a:pt x="1400" y="16687"/>
                </a:cubicBezTo>
                <a:cubicBezTo>
                  <a:pt x="1332" y="16642"/>
                  <a:pt x="1254" y="16619"/>
                  <a:pt x="1174" y="16608"/>
                </a:cubicBezTo>
                <a:cubicBezTo>
                  <a:pt x="1107" y="16608"/>
                  <a:pt x="1039" y="16619"/>
                  <a:pt x="983" y="16642"/>
                </a:cubicBezTo>
                <a:cubicBezTo>
                  <a:pt x="926" y="16675"/>
                  <a:pt x="870" y="16710"/>
                  <a:pt x="836" y="16766"/>
                </a:cubicBezTo>
                <a:cubicBezTo>
                  <a:pt x="790" y="16823"/>
                  <a:pt x="757" y="16890"/>
                  <a:pt x="723" y="16958"/>
                </a:cubicBezTo>
                <a:cubicBezTo>
                  <a:pt x="678" y="17104"/>
                  <a:pt x="655" y="17274"/>
                  <a:pt x="667" y="17432"/>
                </a:cubicBezTo>
                <a:cubicBezTo>
                  <a:pt x="678" y="17511"/>
                  <a:pt x="689" y="17590"/>
                  <a:pt x="723" y="17669"/>
                </a:cubicBezTo>
                <a:cubicBezTo>
                  <a:pt x="757" y="17737"/>
                  <a:pt x="790" y="17804"/>
                  <a:pt x="836" y="17861"/>
                </a:cubicBezTo>
                <a:cubicBezTo>
                  <a:pt x="881" y="17917"/>
                  <a:pt x="938" y="17974"/>
                  <a:pt x="983" y="18042"/>
                </a:cubicBezTo>
                <a:cubicBezTo>
                  <a:pt x="1061" y="18143"/>
                  <a:pt x="1141" y="18245"/>
                  <a:pt x="1209" y="18346"/>
                </a:cubicBezTo>
                <a:cubicBezTo>
                  <a:pt x="1287" y="18459"/>
                  <a:pt x="1367" y="18550"/>
                  <a:pt x="1457" y="18652"/>
                </a:cubicBezTo>
                <a:cubicBezTo>
                  <a:pt x="1536" y="18753"/>
                  <a:pt x="1626" y="18843"/>
                  <a:pt x="1705" y="18933"/>
                </a:cubicBezTo>
                <a:cubicBezTo>
                  <a:pt x="1716" y="18945"/>
                  <a:pt x="1716" y="18956"/>
                  <a:pt x="1728" y="18968"/>
                </a:cubicBezTo>
                <a:lnTo>
                  <a:pt x="1739" y="18979"/>
                </a:lnTo>
                <a:cubicBezTo>
                  <a:pt x="1739" y="18990"/>
                  <a:pt x="1739" y="19001"/>
                  <a:pt x="1751" y="19013"/>
                </a:cubicBezTo>
                <a:cubicBezTo>
                  <a:pt x="1751" y="19024"/>
                  <a:pt x="1761" y="19046"/>
                  <a:pt x="1773" y="19058"/>
                </a:cubicBezTo>
                <a:cubicBezTo>
                  <a:pt x="1784" y="19069"/>
                  <a:pt x="1796" y="19091"/>
                  <a:pt x="1806" y="19114"/>
                </a:cubicBezTo>
                <a:cubicBezTo>
                  <a:pt x="1841" y="19148"/>
                  <a:pt x="1863" y="19194"/>
                  <a:pt x="1886" y="19227"/>
                </a:cubicBezTo>
                <a:cubicBezTo>
                  <a:pt x="1919" y="19272"/>
                  <a:pt x="1954" y="19317"/>
                  <a:pt x="1976" y="19374"/>
                </a:cubicBezTo>
                <a:cubicBezTo>
                  <a:pt x="2010" y="19408"/>
                  <a:pt x="2032" y="19453"/>
                  <a:pt x="2055" y="19498"/>
                </a:cubicBezTo>
                <a:cubicBezTo>
                  <a:pt x="2089" y="19588"/>
                  <a:pt x="2134" y="19668"/>
                  <a:pt x="2168" y="19746"/>
                </a:cubicBezTo>
                <a:cubicBezTo>
                  <a:pt x="2213" y="19837"/>
                  <a:pt x="2258" y="19927"/>
                  <a:pt x="2303" y="20006"/>
                </a:cubicBezTo>
                <a:cubicBezTo>
                  <a:pt x="2360" y="20108"/>
                  <a:pt x="2405" y="20220"/>
                  <a:pt x="2461" y="20323"/>
                </a:cubicBezTo>
                <a:cubicBezTo>
                  <a:pt x="2496" y="20390"/>
                  <a:pt x="2541" y="20469"/>
                  <a:pt x="2574" y="20537"/>
                </a:cubicBezTo>
                <a:lnTo>
                  <a:pt x="2586" y="20548"/>
                </a:lnTo>
                <a:cubicBezTo>
                  <a:pt x="2597" y="20571"/>
                  <a:pt x="2609" y="20593"/>
                  <a:pt x="2619" y="20627"/>
                </a:cubicBezTo>
                <a:cubicBezTo>
                  <a:pt x="2642" y="20649"/>
                  <a:pt x="2654" y="20672"/>
                  <a:pt x="2676" y="20695"/>
                </a:cubicBezTo>
                <a:cubicBezTo>
                  <a:pt x="2687" y="20729"/>
                  <a:pt x="2710" y="20752"/>
                  <a:pt x="2721" y="20774"/>
                </a:cubicBezTo>
                <a:cubicBezTo>
                  <a:pt x="2755" y="20819"/>
                  <a:pt x="2777" y="20864"/>
                  <a:pt x="2812" y="20910"/>
                </a:cubicBezTo>
                <a:cubicBezTo>
                  <a:pt x="2823" y="20943"/>
                  <a:pt x="2834" y="20977"/>
                  <a:pt x="2857" y="21022"/>
                </a:cubicBezTo>
                <a:lnTo>
                  <a:pt x="2845" y="21022"/>
                </a:lnTo>
                <a:lnTo>
                  <a:pt x="2879" y="21090"/>
                </a:lnTo>
                <a:cubicBezTo>
                  <a:pt x="2890" y="21124"/>
                  <a:pt x="2913" y="21146"/>
                  <a:pt x="2925" y="21181"/>
                </a:cubicBezTo>
                <a:cubicBezTo>
                  <a:pt x="2958" y="21259"/>
                  <a:pt x="2992" y="21349"/>
                  <a:pt x="3026" y="21440"/>
                </a:cubicBezTo>
                <a:cubicBezTo>
                  <a:pt x="3048" y="21507"/>
                  <a:pt x="3071" y="21587"/>
                  <a:pt x="3094" y="21655"/>
                </a:cubicBezTo>
                <a:cubicBezTo>
                  <a:pt x="3116" y="21745"/>
                  <a:pt x="3139" y="21824"/>
                  <a:pt x="3161" y="21914"/>
                </a:cubicBezTo>
                <a:cubicBezTo>
                  <a:pt x="3218" y="22072"/>
                  <a:pt x="3286" y="22242"/>
                  <a:pt x="3342" y="22400"/>
                </a:cubicBezTo>
                <a:cubicBezTo>
                  <a:pt x="3421" y="22580"/>
                  <a:pt x="3500" y="22761"/>
                  <a:pt x="3568" y="22942"/>
                </a:cubicBezTo>
                <a:cubicBezTo>
                  <a:pt x="3613" y="23043"/>
                  <a:pt x="3658" y="23133"/>
                  <a:pt x="3692" y="23235"/>
                </a:cubicBezTo>
                <a:cubicBezTo>
                  <a:pt x="3703" y="23258"/>
                  <a:pt x="3715" y="23291"/>
                  <a:pt x="3726" y="23326"/>
                </a:cubicBezTo>
                <a:cubicBezTo>
                  <a:pt x="3737" y="23336"/>
                  <a:pt x="3737" y="23359"/>
                  <a:pt x="3737" y="23371"/>
                </a:cubicBezTo>
                <a:cubicBezTo>
                  <a:pt x="3748" y="23393"/>
                  <a:pt x="3760" y="23404"/>
                  <a:pt x="3771" y="23416"/>
                </a:cubicBezTo>
                <a:cubicBezTo>
                  <a:pt x="3783" y="23449"/>
                  <a:pt x="3793" y="23472"/>
                  <a:pt x="3805" y="23506"/>
                </a:cubicBezTo>
                <a:cubicBezTo>
                  <a:pt x="3839" y="23597"/>
                  <a:pt x="3884" y="23687"/>
                  <a:pt x="3929" y="23777"/>
                </a:cubicBezTo>
                <a:cubicBezTo>
                  <a:pt x="3952" y="23856"/>
                  <a:pt x="3986" y="23924"/>
                  <a:pt x="4019" y="24003"/>
                </a:cubicBezTo>
                <a:cubicBezTo>
                  <a:pt x="4064" y="24184"/>
                  <a:pt x="4121" y="24364"/>
                  <a:pt x="4167" y="24545"/>
                </a:cubicBezTo>
                <a:cubicBezTo>
                  <a:pt x="4189" y="24613"/>
                  <a:pt x="4200" y="24680"/>
                  <a:pt x="4223" y="24759"/>
                </a:cubicBezTo>
                <a:lnTo>
                  <a:pt x="4290" y="24962"/>
                </a:lnTo>
                <a:cubicBezTo>
                  <a:pt x="4325" y="25075"/>
                  <a:pt x="4358" y="25200"/>
                  <a:pt x="4403" y="25313"/>
                </a:cubicBezTo>
                <a:cubicBezTo>
                  <a:pt x="4403" y="25335"/>
                  <a:pt x="4415" y="25369"/>
                  <a:pt x="4426" y="25391"/>
                </a:cubicBezTo>
                <a:cubicBezTo>
                  <a:pt x="4403" y="25358"/>
                  <a:pt x="4370" y="25313"/>
                  <a:pt x="4347" y="25278"/>
                </a:cubicBezTo>
                <a:cubicBezTo>
                  <a:pt x="4325" y="25256"/>
                  <a:pt x="4313" y="25233"/>
                  <a:pt x="4302" y="25222"/>
                </a:cubicBezTo>
                <a:cubicBezTo>
                  <a:pt x="4290" y="25200"/>
                  <a:pt x="4268" y="25188"/>
                  <a:pt x="4257" y="25177"/>
                </a:cubicBezTo>
                <a:cubicBezTo>
                  <a:pt x="4234" y="25143"/>
                  <a:pt x="4212" y="25109"/>
                  <a:pt x="4189" y="25087"/>
                </a:cubicBezTo>
                <a:cubicBezTo>
                  <a:pt x="4177" y="25075"/>
                  <a:pt x="4167" y="25064"/>
                  <a:pt x="4155" y="25042"/>
                </a:cubicBezTo>
                <a:lnTo>
                  <a:pt x="4019" y="24906"/>
                </a:lnTo>
                <a:cubicBezTo>
                  <a:pt x="3963" y="24849"/>
                  <a:pt x="3906" y="24804"/>
                  <a:pt x="3850" y="24748"/>
                </a:cubicBezTo>
                <a:cubicBezTo>
                  <a:pt x="3793" y="24691"/>
                  <a:pt x="3737" y="24635"/>
                  <a:pt x="3681" y="24590"/>
                </a:cubicBezTo>
                <a:lnTo>
                  <a:pt x="3354" y="24262"/>
                </a:lnTo>
                <a:lnTo>
                  <a:pt x="3274" y="24184"/>
                </a:lnTo>
                <a:cubicBezTo>
                  <a:pt x="3241" y="24149"/>
                  <a:pt x="3206" y="24116"/>
                  <a:pt x="3173" y="24093"/>
                </a:cubicBezTo>
                <a:lnTo>
                  <a:pt x="3105" y="24026"/>
                </a:lnTo>
                <a:cubicBezTo>
                  <a:pt x="3060" y="23991"/>
                  <a:pt x="3026" y="23958"/>
                  <a:pt x="2992" y="23924"/>
                </a:cubicBezTo>
                <a:cubicBezTo>
                  <a:pt x="2925" y="23868"/>
                  <a:pt x="2868" y="23822"/>
                  <a:pt x="2800" y="23765"/>
                </a:cubicBezTo>
                <a:lnTo>
                  <a:pt x="2631" y="23630"/>
                </a:lnTo>
                <a:lnTo>
                  <a:pt x="2642" y="23630"/>
                </a:lnTo>
                <a:cubicBezTo>
                  <a:pt x="2597" y="23585"/>
                  <a:pt x="2552" y="23551"/>
                  <a:pt x="2518" y="23506"/>
                </a:cubicBezTo>
                <a:cubicBezTo>
                  <a:pt x="2461" y="23449"/>
                  <a:pt x="2416" y="23404"/>
                  <a:pt x="2371" y="23348"/>
                </a:cubicBezTo>
                <a:cubicBezTo>
                  <a:pt x="2360" y="23336"/>
                  <a:pt x="2348" y="23314"/>
                  <a:pt x="2326" y="23303"/>
                </a:cubicBezTo>
                <a:cubicBezTo>
                  <a:pt x="2326" y="23291"/>
                  <a:pt x="2326" y="23280"/>
                  <a:pt x="2315" y="23269"/>
                </a:cubicBezTo>
                <a:cubicBezTo>
                  <a:pt x="2315" y="23258"/>
                  <a:pt x="2303" y="23246"/>
                  <a:pt x="2303" y="23224"/>
                </a:cubicBezTo>
                <a:cubicBezTo>
                  <a:pt x="2303" y="23224"/>
                  <a:pt x="2303" y="23213"/>
                  <a:pt x="2292" y="23213"/>
                </a:cubicBezTo>
                <a:cubicBezTo>
                  <a:pt x="2270" y="23122"/>
                  <a:pt x="2236" y="23020"/>
                  <a:pt x="2190" y="22942"/>
                </a:cubicBezTo>
                <a:cubicBezTo>
                  <a:pt x="2145" y="22862"/>
                  <a:pt x="2089" y="22795"/>
                  <a:pt x="2055" y="22704"/>
                </a:cubicBezTo>
                <a:cubicBezTo>
                  <a:pt x="2032" y="22671"/>
                  <a:pt x="2021" y="22626"/>
                  <a:pt x="1999" y="22580"/>
                </a:cubicBezTo>
                <a:lnTo>
                  <a:pt x="1999" y="22569"/>
                </a:lnTo>
                <a:cubicBezTo>
                  <a:pt x="1942" y="22411"/>
                  <a:pt x="1897" y="22253"/>
                  <a:pt x="1841" y="22106"/>
                </a:cubicBezTo>
                <a:cubicBezTo>
                  <a:pt x="1818" y="22027"/>
                  <a:pt x="1784" y="21948"/>
                  <a:pt x="1739" y="21881"/>
                </a:cubicBezTo>
                <a:cubicBezTo>
                  <a:pt x="1683" y="21790"/>
                  <a:pt x="1615" y="21700"/>
                  <a:pt x="1536" y="21632"/>
                </a:cubicBezTo>
                <a:cubicBezTo>
                  <a:pt x="1502" y="21610"/>
                  <a:pt x="1480" y="21587"/>
                  <a:pt x="1445" y="21564"/>
                </a:cubicBezTo>
                <a:cubicBezTo>
                  <a:pt x="1412" y="21542"/>
                  <a:pt x="1367" y="21507"/>
                  <a:pt x="1332" y="21485"/>
                </a:cubicBezTo>
                <a:cubicBezTo>
                  <a:pt x="1276" y="21451"/>
                  <a:pt x="1209" y="21406"/>
                  <a:pt x="1152" y="21372"/>
                </a:cubicBezTo>
                <a:cubicBezTo>
                  <a:pt x="1051" y="21327"/>
                  <a:pt x="948" y="21282"/>
                  <a:pt x="836" y="21259"/>
                </a:cubicBezTo>
                <a:cubicBezTo>
                  <a:pt x="811" y="21256"/>
                  <a:pt x="785" y="21255"/>
                  <a:pt x="760" y="21255"/>
                </a:cubicBezTo>
                <a:cubicBezTo>
                  <a:pt x="684" y="21255"/>
                  <a:pt x="607" y="21268"/>
                  <a:pt x="531" y="21293"/>
                </a:cubicBezTo>
                <a:cubicBezTo>
                  <a:pt x="328" y="21361"/>
                  <a:pt x="170" y="21519"/>
                  <a:pt x="80" y="21711"/>
                </a:cubicBezTo>
                <a:cubicBezTo>
                  <a:pt x="34" y="21801"/>
                  <a:pt x="12" y="21903"/>
                  <a:pt x="0" y="22004"/>
                </a:cubicBezTo>
                <a:cubicBezTo>
                  <a:pt x="0" y="22117"/>
                  <a:pt x="23" y="22219"/>
                  <a:pt x="68" y="22320"/>
                </a:cubicBezTo>
                <a:cubicBezTo>
                  <a:pt x="90" y="22355"/>
                  <a:pt x="113" y="22400"/>
                  <a:pt x="158" y="22433"/>
                </a:cubicBezTo>
                <a:cubicBezTo>
                  <a:pt x="181" y="22456"/>
                  <a:pt x="215" y="22478"/>
                  <a:pt x="249" y="22490"/>
                </a:cubicBezTo>
                <a:cubicBezTo>
                  <a:pt x="283" y="22513"/>
                  <a:pt x="316" y="22535"/>
                  <a:pt x="361" y="22558"/>
                </a:cubicBezTo>
                <a:cubicBezTo>
                  <a:pt x="396" y="22569"/>
                  <a:pt x="441" y="22591"/>
                  <a:pt x="474" y="22603"/>
                </a:cubicBezTo>
                <a:cubicBezTo>
                  <a:pt x="519" y="22626"/>
                  <a:pt x="565" y="22648"/>
                  <a:pt x="610" y="22659"/>
                </a:cubicBezTo>
                <a:cubicBezTo>
                  <a:pt x="689" y="22693"/>
                  <a:pt x="768" y="22727"/>
                  <a:pt x="836" y="22761"/>
                </a:cubicBezTo>
                <a:cubicBezTo>
                  <a:pt x="983" y="22829"/>
                  <a:pt x="1129" y="22885"/>
                  <a:pt x="1287" y="22942"/>
                </a:cubicBezTo>
                <a:cubicBezTo>
                  <a:pt x="1434" y="22987"/>
                  <a:pt x="1581" y="23032"/>
                  <a:pt x="1728" y="23088"/>
                </a:cubicBezTo>
                <a:cubicBezTo>
                  <a:pt x="1773" y="23100"/>
                  <a:pt x="1818" y="23122"/>
                  <a:pt x="1863" y="23145"/>
                </a:cubicBezTo>
                <a:cubicBezTo>
                  <a:pt x="1897" y="23156"/>
                  <a:pt x="1931" y="23178"/>
                  <a:pt x="1965" y="23201"/>
                </a:cubicBezTo>
                <a:cubicBezTo>
                  <a:pt x="2010" y="23235"/>
                  <a:pt x="2044" y="23269"/>
                  <a:pt x="2089" y="23291"/>
                </a:cubicBezTo>
                <a:cubicBezTo>
                  <a:pt x="2123" y="23336"/>
                  <a:pt x="2157" y="23371"/>
                  <a:pt x="2190" y="23404"/>
                </a:cubicBezTo>
                <a:lnTo>
                  <a:pt x="2247" y="23461"/>
                </a:lnTo>
                <a:cubicBezTo>
                  <a:pt x="2270" y="23494"/>
                  <a:pt x="2281" y="23529"/>
                  <a:pt x="2303" y="23551"/>
                </a:cubicBezTo>
                <a:cubicBezTo>
                  <a:pt x="2315" y="23574"/>
                  <a:pt x="2338" y="23585"/>
                  <a:pt x="2360" y="23585"/>
                </a:cubicBezTo>
                <a:lnTo>
                  <a:pt x="2450" y="23675"/>
                </a:lnTo>
                <a:cubicBezTo>
                  <a:pt x="2484" y="23709"/>
                  <a:pt x="2506" y="23732"/>
                  <a:pt x="2541" y="23755"/>
                </a:cubicBezTo>
                <a:cubicBezTo>
                  <a:pt x="2574" y="23788"/>
                  <a:pt x="2619" y="23822"/>
                  <a:pt x="2654" y="23856"/>
                </a:cubicBezTo>
                <a:cubicBezTo>
                  <a:pt x="2710" y="23913"/>
                  <a:pt x="2777" y="23958"/>
                  <a:pt x="2834" y="24003"/>
                </a:cubicBezTo>
                <a:cubicBezTo>
                  <a:pt x="2890" y="24048"/>
                  <a:pt x="2947" y="24104"/>
                  <a:pt x="3003" y="24149"/>
                </a:cubicBezTo>
                <a:cubicBezTo>
                  <a:pt x="3060" y="24194"/>
                  <a:pt x="3116" y="24251"/>
                  <a:pt x="3173" y="24297"/>
                </a:cubicBezTo>
                <a:cubicBezTo>
                  <a:pt x="3229" y="24364"/>
                  <a:pt x="3286" y="24420"/>
                  <a:pt x="3342" y="24477"/>
                </a:cubicBezTo>
                <a:lnTo>
                  <a:pt x="3512" y="24646"/>
                </a:lnTo>
                <a:cubicBezTo>
                  <a:pt x="3579" y="24703"/>
                  <a:pt x="3635" y="24759"/>
                  <a:pt x="3692" y="24816"/>
                </a:cubicBezTo>
                <a:cubicBezTo>
                  <a:pt x="3760" y="24872"/>
                  <a:pt x="3828" y="24929"/>
                  <a:pt x="3884" y="24985"/>
                </a:cubicBezTo>
                <a:lnTo>
                  <a:pt x="3963" y="25064"/>
                </a:lnTo>
                <a:cubicBezTo>
                  <a:pt x="3997" y="25098"/>
                  <a:pt x="4019" y="25120"/>
                  <a:pt x="4042" y="25155"/>
                </a:cubicBezTo>
                <a:cubicBezTo>
                  <a:pt x="4087" y="25200"/>
                  <a:pt x="4144" y="25256"/>
                  <a:pt x="4189" y="25313"/>
                </a:cubicBezTo>
                <a:cubicBezTo>
                  <a:pt x="4200" y="25335"/>
                  <a:pt x="4223" y="25358"/>
                  <a:pt x="4245" y="25391"/>
                </a:cubicBezTo>
                <a:cubicBezTo>
                  <a:pt x="4268" y="25414"/>
                  <a:pt x="4290" y="25448"/>
                  <a:pt x="4313" y="25481"/>
                </a:cubicBezTo>
                <a:cubicBezTo>
                  <a:pt x="4325" y="25504"/>
                  <a:pt x="4347" y="25527"/>
                  <a:pt x="4358" y="25549"/>
                </a:cubicBezTo>
                <a:cubicBezTo>
                  <a:pt x="4381" y="25584"/>
                  <a:pt x="4415" y="25617"/>
                  <a:pt x="4437" y="25651"/>
                </a:cubicBezTo>
                <a:cubicBezTo>
                  <a:pt x="4471" y="25707"/>
                  <a:pt x="4505" y="25764"/>
                  <a:pt x="4550" y="25820"/>
                </a:cubicBezTo>
                <a:lnTo>
                  <a:pt x="4550" y="25809"/>
                </a:lnTo>
                <a:cubicBezTo>
                  <a:pt x="4561" y="25843"/>
                  <a:pt x="4584" y="25877"/>
                  <a:pt x="4606" y="25900"/>
                </a:cubicBezTo>
                <a:lnTo>
                  <a:pt x="4674" y="26069"/>
                </a:lnTo>
                <a:cubicBezTo>
                  <a:pt x="4697" y="26125"/>
                  <a:pt x="4731" y="26193"/>
                  <a:pt x="4754" y="26261"/>
                </a:cubicBezTo>
                <a:cubicBezTo>
                  <a:pt x="4787" y="26317"/>
                  <a:pt x="4810" y="26374"/>
                  <a:pt x="4832" y="26442"/>
                </a:cubicBezTo>
                <a:cubicBezTo>
                  <a:pt x="4889" y="26554"/>
                  <a:pt x="4934" y="26667"/>
                  <a:pt x="4990" y="26791"/>
                </a:cubicBezTo>
                <a:cubicBezTo>
                  <a:pt x="5092" y="27029"/>
                  <a:pt x="5216" y="27254"/>
                  <a:pt x="5341" y="27480"/>
                </a:cubicBezTo>
                <a:cubicBezTo>
                  <a:pt x="5374" y="27536"/>
                  <a:pt x="5408" y="27604"/>
                  <a:pt x="5442" y="27661"/>
                </a:cubicBezTo>
                <a:cubicBezTo>
                  <a:pt x="5464" y="27694"/>
                  <a:pt x="5476" y="27729"/>
                  <a:pt x="5499" y="27751"/>
                </a:cubicBezTo>
                <a:cubicBezTo>
                  <a:pt x="5510" y="27785"/>
                  <a:pt x="5521" y="27807"/>
                  <a:pt x="5544" y="27830"/>
                </a:cubicBezTo>
                <a:lnTo>
                  <a:pt x="5645" y="28000"/>
                </a:lnTo>
                <a:cubicBezTo>
                  <a:pt x="5690" y="28056"/>
                  <a:pt x="5724" y="28101"/>
                  <a:pt x="5758" y="28158"/>
                </a:cubicBezTo>
                <a:lnTo>
                  <a:pt x="5860" y="28293"/>
                </a:lnTo>
                <a:cubicBezTo>
                  <a:pt x="5848" y="28429"/>
                  <a:pt x="5848" y="28564"/>
                  <a:pt x="5860" y="28688"/>
                </a:cubicBezTo>
                <a:lnTo>
                  <a:pt x="5893" y="28993"/>
                </a:lnTo>
                <a:cubicBezTo>
                  <a:pt x="5916" y="29083"/>
                  <a:pt x="5928" y="29185"/>
                  <a:pt x="5950" y="29275"/>
                </a:cubicBezTo>
                <a:cubicBezTo>
                  <a:pt x="5995" y="29478"/>
                  <a:pt x="6029" y="29681"/>
                  <a:pt x="6074" y="29885"/>
                </a:cubicBezTo>
                <a:cubicBezTo>
                  <a:pt x="6142" y="30201"/>
                  <a:pt x="6199" y="30528"/>
                  <a:pt x="6255" y="30845"/>
                </a:cubicBezTo>
                <a:cubicBezTo>
                  <a:pt x="6277" y="31025"/>
                  <a:pt x="6300" y="31206"/>
                  <a:pt x="6334" y="31386"/>
                </a:cubicBezTo>
                <a:cubicBezTo>
                  <a:pt x="6345" y="31545"/>
                  <a:pt x="6357" y="31703"/>
                  <a:pt x="6379" y="31861"/>
                </a:cubicBezTo>
                <a:cubicBezTo>
                  <a:pt x="6379" y="32019"/>
                  <a:pt x="6390" y="32188"/>
                  <a:pt x="6402" y="32346"/>
                </a:cubicBezTo>
                <a:cubicBezTo>
                  <a:pt x="6402" y="32538"/>
                  <a:pt x="6413" y="32741"/>
                  <a:pt x="6413" y="32933"/>
                </a:cubicBezTo>
                <a:lnTo>
                  <a:pt x="6413" y="33904"/>
                </a:lnTo>
                <a:cubicBezTo>
                  <a:pt x="6413" y="34254"/>
                  <a:pt x="6413" y="34593"/>
                  <a:pt x="6424" y="34931"/>
                </a:cubicBezTo>
                <a:lnTo>
                  <a:pt x="6424" y="35100"/>
                </a:lnTo>
                <a:cubicBezTo>
                  <a:pt x="6368" y="34965"/>
                  <a:pt x="6312" y="34829"/>
                  <a:pt x="6244" y="34694"/>
                </a:cubicBezTo>
                <a:cubicBezTo>
                  <a:pt x="6221" y="34626"/>
                  <a:pt x="6176" y="34548"/>
                  <a:pt x="6142" y="34468"/>
                </a:cubicBezTo>
                <a:cubicBezTo>
                  <a:pt x="6108" y="34390"/>
                  <a:pt x="6063" y="34299"/>
                  <a:pt x="6018" y="34209"/>
                </a:cubicBezTo>
                <a:lnTo>
                  <a:pt x="5883" y="33971"/>
                </a:lnTo>
                <a:cubicBezTo>
                  <a:pt x="5871" y="33961"/>
                  <a:pt x="5860" y="33938"/>
                  <a:pt x="5848" y="33915"/>
                </a:cubicBezTo>
                <a:cubicBezTo>
                  <a:pt x="5837" y="33904"/>
                  <a:pt x="5826" y="33893"/>
                  <a:pt x="5815" y="33870"/>
                </a:cubicBezTo>
                <a:cubicBezTo>
                  <a:pt x="5780" y="33836"/>
                  <a:pt x="5747" y="33791"/>
                  <a:pt x="5713" y="33757"/>
                </a:cubicBezTo>
                <a:cubicBezTo>
                  <a:pt x="5634" y="33667"/>
                  <a:pt x="5555" y="33588"/>
                  <a:pt x="5476" y="33509"/>
                </a:cubicBezTo>
                <a:lnTo>
                  <a:pt x="5442" y="33441"/>
                </a:lnTo>
                <a:cubicBezTo>
                  <a:pt x="5431" y="33419"/>
                  <a:pt x="5419" y="33384"/>
                  <a:pt x="5408" y="33362"/>
                </a:cubicBezTo>
                <a:cubicBezTo>
                  <a:pt x="5386" y="33317"/>
                  <a:pt x="5363" y="33271"/>
                  <a:pt x="5351" y="33226"/>
                </a:cubicBezTo>
                <a:cubicBezTo>
                  <a:pt x="5341" y="33193"/>
                  <a:pt x="5318" y="33170"/>
                  <a:pt x="5318" y="33136"/>
                </a:cubicBezTo>
                <a:lnTo>
                  <a:pt x="5318" y="33148"/>
                </a:lnTo>
                <a:cubicBezTo>
                  <a:pt x="5295" y="33091"/>
                  <a:pt x="5284" y="33046"/>
                  <a:pt x="5261" y="32990"/>
                </a:cubicBezTo>
                <a:cubicBezTo>
                  <a:pt x="5250" y="32944"/>
                  <a:pt x="5239" y="32899"/>
                  <a:pt x="5216" y="32854"/>
                </a:cubicBezTo>
                <a:cubicBezTo>
                  <a:pt x="5193" y="32764"/>
                  <a:pt x="5171" y="32662"/>
                  <a:pt x="5137" y="32571"/>
                </a:cubicBezTo>
                <a:cubicBezTo>
                  <a:pt x="5126" y="32526"/>
                  <a:pt x="5126" y="32493"/>
                  <a:pt x="5115" y="32448"/>
                </a:cubicBezTo>
                <a:cubicBezTo>
                  <a:pt x="5103" y="32403"/>
                  <a:pt x="5092" y="32368"/>
                  <a:pt x="5092" y="32323"/>
                </a:cubicBezTo>
                <a:cubicBezTo>
                  <a:pt x="5081" y="32245"/>
                  <a:pt x="5058" y="32177"/>
                  <a:pt x="5047" y="32097"/>
                </a:cubicBezTo>
                <a:lnTo>
                  <a:pt x="5047" y="31984"/>
                </a:lnTo>
                <a:cubicBezTo>
                  <a:pt x="5035" y="31951"/>
                  <a:pt x="5035" y="31917"/>
                  <a:pt x="5035" y="31883"/>
                </a:cubicBezTo>
                <a:cubicBezTo>
                  <a:pt x="5025" y="31816"/>
                  <a:pt x="5025" y="31748"/>
                  <a:pt x="5025" y="31680"/>
                </a:cubicBezTo>
                <a:cubicBezTo>
                  <a:pt x="5013" y="31612"/>
                  <a:pt x="5013" y="31545"/>
                  <a:pt x="5013" y="31477"/>
                </a:cubicBezTo>
                <a:lnTo>
                  <a:pt x="5013" y="31284"/>
                </a:lnTo>
                <a:cubicBezTo>
                  <a:pt x="5013" y="31228"/>
                  <a:pt x="5025" y="31172"/>
                  <a:pt x="5025" y="31116"/>
                </a:cubicBezTo>
                <a:cubicBezTo>
                  <a:pt x="5025" y="31070"/>
                  <a:pt x="5035" y="31025"/>
                  <a:pt x="5035" y="30980"/>
                </a:cubicBezTo>
                <a:cubicBezTo>
                  <a:pt x="5035" y="30957"/>
                  <a:pt x="5035" y="30935"/>
                  <a:pt x="5047" y="30923"/>
                </a:cubicBezTo>
                <a:cubicBezTo>
                  <a:pt x="5070" y="30912"/>
                  <a:pt x="5092" y="30890"/>
                  <a:pt x="5103" y="30855"/>
                </a:cubicBezTo>
                <a:cubicBezTo>
                  <a:pt x="5148" y="30709"/>
                  <a:pt x="5193" y="30551"/>
                  <a:pt x="5239" y="30404"/>
                </a:cubicBezTo>
                <a:cubicBezTo>
                  <a:pt x="5284" y="30268"/>
                  <a:pt x="5329" y="30133"/>
                  <a:pt x="5351" y="29997"/>
                </a:cubicBezTo>
                <a:cubicBezTo>
                  <a:pt x="5351" y="29990"/>
                  <a:pt x="5357" y="29982"/>
                  <a:pt x="5361" y="29974"/>
                </a:cubicBezTo>
                <a:lnTo>
                  <a:pt x="5361" y="29974"/>
                </a:lnTo>
                <a:cubicBezTo>
                  <a:pt x="5359" y="29975"/>
                  <a:pt x="5356" y="29975"/>
                  <a:pt x="5351" y="29975"/>
                </a:cubicBezTo>
                <a:cubicBezTo>
                  <a:pt x="5363" y="29952"/>
                  <a:pt x="5363" y="29930"/>
                  <a:pt x="5374" y="29907"/>
                </a:cubicBezTo>
                <a:lnTo>
                  <a:pt x="5374" y="29885"/>
                </a:lnTo>
                <a:cubicBezTo>
                  <a:pt x="5386" y="29862"/>
                  <a:pt x="5386" y="29851"/>
                  <a:pt x="5386" y="29829"/>
                </a:cubicBezTo>
                <a:cubicBezTo>
                  <a:pt x="5397" y="29749"/>
                  <a:pt x="5408" y="29659"/>
                  <a:pt x="5419" y="29568"/>
                </a:cubicBezTo>
                <a:cubicBezTo>
                  <a:pt x="5431" y="29490"/>
                  <a:pt x="5442" y="29410"/>
                  <a:pt x="5442" y="29332"/>
                </a:cubicBezTo>
                <a:cubicBezTo>
                  <a:pt x="5442" y="29287"/>
                  <a:pt x="5442" y="29241"/>
                  <a:pt x="5454" y="29196"/>
                </a:cubicBezTo>
                <a:lnTo>
                  <a:pt x="5454" y="29061"/>
                </a:lnTo>
                <a:cubicBezTo>
                  <a:pt x="5454" y="29026"/>
                  <a:pt x="5442" y="28981"/>
                  <a:pt x="5442" y="28948"/>
                </a:cubicBezTo>
                <a:cubicBezTo>
                  <a:pt x="5442" y="28868"/>
                  <a:pt x="5431" y="28790"/>
                  <a:pt x="5419" y="28710"/>
                </a:cubicBezTo>
                <a:cubicBezTo>
                  <a:pt x="5397" y="28609"/>
                  <a:pt x="5374" y="28496"/>
                  <a:pt x="5318" y="28394"/>
                </a:cubicBezTo>
                <a:cubicBezTo>
                  <a:pt x="5273" y="28304"/>
                  <a:pt x="5193" y="28236"/>
                  <a:pt x="5092" y="28191"/>
                </a:cubicBezTo>
                <a:cubicBezTo>
                  <a:pt x="5016" y="28166"/>
                  <a:pt x="4934" y="28153"/>
                  <a:pt x="4850" y="28153"/>
                </a:cubicBezTo>
                <a:cubicBezTo>
                  <a:pt x="4821" y="28153"/>
                  <a:pt x="4793" y="28155"/>
                  <a:pt x="4764" y="28158"/>
                </a:cubicBezTo>
                <a:cubicBezTo>
                  <a:pt x="4652" y="28180"/>
                  <a:pt x="4561" y="28236"/>
                  <a:pt x="4471" y="28304"/>
                </a:cubicBezTo>
                <a:cubicBezTo>
                  <a:pt x="4392" y="28372"/>
                  <a:pt x="4325" y="28462"/>
                  <a:pt x="4279" y="28564"/>
                </a:cubicBezTo>
                <a:cubicBezTo>
                  <a:pt x="4223" y="28677"/>
                  <a:pt x="4212" y="28801"/>
                  <a:pt x="4223" y="28925"/>
                </a:cubicBezTo>
                <a:cubicBezTo>
                  <a:pt x="4223" y="28981"/>
                  <a:pt x="4245" y="29038"/>
                  <a:pt x="4257" y="29094"/>
                </a:cubicBezTo>
                <a:lnTo>
                  <a:pt x="4290" y="29196"/>
                </a:lnTo>
                <a:cubicBezTo>
                  <a:pt x="4302" y="29230"/>
                  <a:pt x="4313" y="29252"/>
                  <a:pt x="4313" y="29287"/>
                </a:cubicBezTo>
                <a:cubicBezTo>
                  <a:pt x="4325" y="29297"/>
                  <a:pt x="4325" y="29309"/>
                  <a:pt x="4335" y="29332"/>
                </a:cubicBezTo>
                <a:cubicBezTo>
                  <a:pt x="4358" y="29365"/>
                  <a:pt x="4370" y="29410"/>
                  <a:pt x="4392" y="29455"/>
                </a:cubicBezTo>
                <a:cubicBezTo>
                  <a:pt x="4403" y="29490"/>
                  <a:pt x="4426" y="29523"/>
                  <a:pt x="4448" y="29558"/>
                </a:cubicBezTo>
                <a:cubicBezTo>
                  <a:pt x="4460" y="29591"/>
                  <a:pt x="4483" y="29625"/>
                  <a:pt x="4493" y="29659"/>
                </a:cubicBezTo>
                <a:cubicBezTo>
                  <a:pt x="4528" y="29704"/>
                  <a:pt x="4550" y="29738"/>
                  <a:pt x="4573" y="29783"/>
                </a:cubicBezTo>
                <a:cubicBezTo>
                  <a:pt x="4596" y="29817"/>
                  <a:pt x="4618" y="29862"/>
                  <a:pt x="4641" y="29896"/>
                </a:cubicBezTo>
                <a:lnTo>
                  <a:pt x="4708" y="29997"/>
                </a:lnTo>
                <a:cubicBezTo>
                  <a:pt x="4742" y="30065"/>
                  <a:pt x="4787" y="30133"/>
                  <a:pt x="4821" y="30201"/>
                </a:cubicBezTo>
                <a:cubicBezTo>
                  <a:pt x="4821" y="30212"/>
                  <a:pt x="4821" y="30212"/>
                  <a:pt x="4832" y="30212"/>
                </a:cubicBezTo>
                <a:lnTo>
                  <a:pt x="4821" y="30212"/>
                </a:lnTo>
                <a:cubicBezTo>
                  <a:pt x="4844" y="30246"/>
                  <a:pt x="4855" y="30280"/>
                  <a:pt x="4866" y="30314"/>
                </a:cubicBezTo>
                <a:cubicBezTo>
                  <a:pt x="4877" y="30325"/>
                  <a:pt x="4877" y="30348"/>
                  <a:pt x="4889" y="30359"/>
                </a:cubicBezTo>
                <a:lnTo>
                  <a:pt x="4889" y="30404"/>
                </a:lnTo>
                <a:lnTo>
                  <a:pt x="4889" y="30483"/>
                </a:lnTo>
                <a:lnTo>
                  <a:pt x="4855" y="30788"/>
                </a:lnTo>
                <a:cubicBezTo>
                  <a:pt x="4844" y="30890"/>
                  <a:pt x="4844" y="31003"/>
                  <a:pt x="4832" y="31104"/>
                </a:cubicBezTo>
                <a:lnTo>
                  <a:pt x="4832" y="31194"/>
                </a:lnTo>
                <a:lnTo>
                  <a:pt x="4832" y="31274"/>
                </a:lnTo>
                <a:lnTo>
                  <a:pt x="4832" y="31386"/>
                </a:lnTo>
                <a:cubicBezTo>
                  <a:pt x="4844" y="31409"/>
                  <a:pt x="4844" y="31442"/>
                  <a:pt x="4844" y="31465"/>
                </a:cubicBezTo>
                <a:lnTo>
                  <a:pt x="4844" y="31477"/>
                </a:lnTo>
                <a:lnTo>
                  <a:pt x="4844" y="31488"/>
                </a:lnTo>
                <a:cubicBezTo>
                  <a:pt x="4844" y="31545"/>
                  <a:pt x="4855" y="31612"/>
                  <a:pt x="4855" y="31668"/>
                </a:cubicBezTo>
                <a:cubicBezTo>
                  <a:pt x="4855" y="31736"/>
                  <a:pt x="4866" y="31793"/>
                  <a:pt x="4877" y="31861"/>
                </a:cubicBezTo>
                <a:cubicBezTo>
                  <a:pt x="4877" y="31906"/>
                  <a:pt x="4889" y="31962"/>
                  <a:pt x="4889" y="32007"/>
                </a:cubicBezTo>
                <a:cubicBezTo>
                  <a:pt x="4900" y="32064"/>
                  <a:pt x="4912" y="32109"/>
                  <a:pt x="4922" y="32154"/>
                </a:cubicBezTo>
                <a:cubicBezTo>
                  <a:pt x="4934" y="32222"/>
                  <a:pt x="4945" y="32278"/>
                  <a:pt x="4957" y="32335"/>
                </a:cubicBezTo>
                <a:lnTo>
                  <a:pt x="4957" y="32346"/>
                </a:lnTo>
                <a:cubicBezTo>
                  <a:pt x="4968" y="32380"/>
                  <a:pt x="4979" y="32413"/>
                  <a:pt x="4979" y="32448"/>
                </a:cubicBezTo>
                <a:cubicBezTo>
                  <a:pt x="5002" y="32493"/>
                  <a:pt x="5013" y="32549"/>
                  <a:pt x="5025" y="32594"/>
                </a:cubicBezTo>
                <a:cubicBezTo>
                  <a:pt x="5025" y="32617"/>
                  <a:pt x="5035" y="32651"/>
                  <a:pt x="5047" y="32674"/>
                </a:cubicBezTo>
                <a:cubicBezTo>
                  <a:pt x="5070" y="32730"/>
                  <a:pt x="5081" y="32786"/>
                  <a:pt x="5103" y="32842"/>
                </a:cubicBezTo>
                <a:cubicBezTo>
                  <a:pt x="5126" y="32922"/>
                  <a:pt x="5148" y="32990"/>
                  <a:pt x="5183" y="33068"/>
                </a:cubicBezTo>
                <a:cubicBezTo>
                  <a:pt x="5193" y="33103"/>
                  <a:pt x="5205" y="33136"/>
                  <a:pt x="5216" y="33181"/>
                </a:cubicBezTo>
                <a:cubicBezTo>
                  <a:pt x="5228" y="33193"/>
                  <a:pt x="5228" y="33204"/>
                  <a:pt x="5239" y="33215"/>
                </a:cubicBezTo>
                <a:lnTo>
                  <a:pt x="5273" y="33283"/>
                </a:lnTo>
                <a:cubicBezTo>
                  <a:pt x="5273" y="33294"/>
                  <a:pt x="5273" y="33294"/>
                  <a:pt x="5284" y="33306"/>
                </a:cubicBezTo>
                <a:cubicBezTo>
                  <a:pt x="5250" y="33283"/>
                  <a:pt x="5216" y="33249"/>
                  <a:pt x="5193" y="33226"/>
                </a:cubicBezTo>
                <a:cubicBezTo>
                  <a:pt x="5148" y="33159"/>
                  <a:pt x="5103" y="33103"/>
                  <a:pt x="5058" y="33046"/>
                </a:cubicBezTo>
                <a:cubicBezTo>
                  <a:pt x="4990" y="32967"/>
                  <a:pt x="4934" y="32877"/>
                  <a:pt x="4866" y="32809"/>
                </a:cubicBezTo>
                <a:cubicBezTo>
                  <a:pt x="4832" y="32764"/>
                  <a:pt x="4799" y="32730"/>
                  <a:pt x="4764" y="32696"/>
                </a:cubicBezTo>
                <a:cubicBezTo>
                  <a:pt x="4731" y="32651"/>
                  <a:pt x="4686" y="32617"/>
                  <a:pt x="4652" y="32571"/>
                </a:cubicBezTo>
                <a:lnTo>
                  <a:pt x="4652" y="32561"/>
                </a:lnTo>
                <a:cubicBezTo>
                  <a:pt x="4629" y="32538"/>
                  <a:pt x="4618" y="32515"/>
                  <a:pt x="4606" y="32504"/>
                </a:cubicBezTo>
                <a:cubicBezTo>
                  <a:pt x="4596" y="32481"/>
                  <a:pt x="4584" y="32459"/>
                  <a:pt x="4573" y="32448"/>
                </a:cubicBezTo>
                <a:cubicBezTo>
                  <a:pt x="4573" y="32448"/>
                  <a:pt x="4561" y="32448"/>
                  <a:pt x="4561" y="32436"/>
                </a:cubicBezTo>
                <a:cubicBezTo>
                  <a:pt x="4558" y="32433"/>
                  <a:pt x="4555" y="32429"/>
                  <a:pt x="4553" y="32425"/>
                </a:cubicBezTo>
                <a:lnTo>
                  <a:pt x="4553" y="32425"/>
                </a:lnTo>
                <a:cubicBezTo>
                  <a:pt x="4561" y="32427"/>
                  <a:pt x="4561" y="32436"/>
                  <a:pt x="4561" y="32436"/>
                </a:cubicBezTo>
                <a:cubicBezTo>
                  <a:pt x="4561" y="32426"/>
                  <a:pt x="4561" y="32425"/>
                  <a:pt x="4553" y="32425"/>
                </a:cubicBezTo>
                <a:lnTo>
                  <a:pt x="4553" y="32425"/>
                </a:lnTo>
                <a:cubicBezTo>
                  <a:pt x="4553" y="32425"/>
                  <a:pt x="4553" y="32425"/>
                  <a:pt x="4553" y="32425"/>
                </a:cubicBezTo>
                <a:lnTo>
                  <a:pt x="4553" y="32425"/>
                </a:lnTo>
                <a:cubicBezTo>
                  <a:pt x="4553" y="32425"/>
                  <a:pt x="4552" y="32425"/>
                  <a:pt x="4550" y="32425"/>
                </a:cubicBezTo>
                <a:cubicBezTo>
                  <a:pt x="4551" y="32425"/>
                  <a:pt x="4552" y="32425"/>
                  <a:pt x="4553" y="32425"/>
                </a:cubicBezTo>
                <a:lnTo>
                  <a:pt x="4553" y="32425"/>
                </a:lnTo>
                <a:cubicBezTo>
                  <a:pt x="4549" y="32418"/>
                  <a:pt x="4547" y="32410"/>
                  <a:pt x="4539" y="32403"/>
                </a:cubicBezTo>
                <a:lnTo>
                  <a:pt x="4539" y="32403"/>
                </a:lnTo>
                <a:lnTo>
                  <a:pt x="4550" y="32413"/>
                </a:lnTo>
                <a:cubicBezTo>
                  <a:pt x="4539" y="32403"/>
                  <a:pt x="4539" y="32391"/>
                  <a:pt x="4528" y="32391"/>
                </a:cubicBezTo>
                <a:lnTo>
                  <a:pt x="4528" y="32380"/>
                </a:lnTo>
                <a:cubicBezTo>
                  <a:pt x="4471" y="32301"/>
                  <a:pt x="4426" y="32233"/>
                  <a:pt x="4370" y="32154"/>
                </a:cubicBezTo>
                <a:lnTo>
                  <a:pt x="4200" y="31951"/>
                </a:lnTo>
                <a:cubicBezTo>
                  <a:pt x="4144" y="31883"/>
                  <a:pt x="4087" y="31826"/>
                  <a:pt x="4019" y="31770"/>
                </a:cubicBezTo>
                <a:cubicBezTo>
                  <a:pt x="3952" y="31703"/>
                  <a:pt x="3884" y="31646"/>
                  <a:pt x="3816" y="31590"/>
                </a:cubicBezTo>
                <a:cubicBezTo>
                  <a:pt x="3802" y="31580"/>
                  <a:pt x="3787" y="31577"/>
                  <a:pt x="3773" y="31577"/>
                </a:cubicBezTo>
                <a:cubicBezTo>
                  <a:pt x="3754" y="31577"/>
                  <a:pt x="3734" y="31583"/>
                  <a:pt x="3715" y="31590"/>
                </a:cubicBezTo>
                <a:cubicBezTo>
                  <a:pt x="3692" y="31578"/>
                  <a:pt x="3681" y="31555"/>
                  <a:pt x="3658" y="31545"/>
                </a:cubicBezTo>
                <a:cubicBezTo>
                  <a:pt x="3647" y="31522"/>
                  <a:pt x="3625" y="31499"/>
                  <a:pt x="3602" y="31465"/>
                </a:cubicBezTo>
                <a:cubicBezTo>
                  <a:pt x="3579" y="31432"/>
                  <a:pt x="3568" y="31397"/>
                  <a:pt x="3545" y="31364"/>
                </a:cubicBezTo>
                <a:cubicBezTo>
                  <a:pt x="3500" y="31274"/>
                  <a:pt x="3467" y="31183"/>
                  <a:pt x="3432" y="31093"/>
                </a:cubicBezTo>
                <a:cubicBezTo>
                  <a:pt x="3376" y="30935"/>
                  <a:pt x="3342" y="30788"/>
                  <a:pt x="3308" y="30630"/>
                </a:cubicBezTo>
                <a:cubicBezTo>
                  <a:pt x="3263" y="30449"/>
                  <a:pt x="3218" y="30258"/>
                  <a:pt x="3139" y="30077"/>
                </a:cubicBezTo>
                <a:cubicBezTo>
                  <a:pt x="3105" y="29975"/>
                  <a:pt x="3071" y="29885"/>
                  <a:pt x="3026" y="29794"/>
                </a:cubicBezTo>
                <a:cubicBezTo>
                  <a:pt x="2981" y="29693"/>
                  <a:pt x="2935" y="29603"/>
                  <a:pt x="2879" y="29512"/>
                </a:cubicBezTo>
                <a:lnTo>
                  <a:pt x="2812" y="29377"/>
                </a:lnTo>
                <a:cubicBezTo>
                  <a:pt x="2789" y="29332"/>
                  <a:pt x="2755" y="29297"/>
                  <a:pt x="2721" y="29252"/>
                </a:cubicBezTo>
                <a:cubicBezTo>
                  <a:pt x="2699" y="29207"/>
                  <a:pt x="2665" y="29174"/>
                  <a:pt x="2631" y="29139"/>
                </a:cubicBezTo>
                <a:cubicBezTo>
                  <a:pt x="2597" y="29106"/>
                  <a:pt x="2563" y="29061"/>
                  <a:pt x="2529" y="29026"/>
                </a:cubicBezTo>
                <a:cubicBezTo>
                  <a:pt x="2461" y="28959"/>
                  <a:pt x="2383" y="28880"/>
                  <a:pt x="2303" y="28812"/>
                </a:cubicBezTo>
                <a:cubicBezTo>
                  <a:pt x="2247" y="28778"/>
                  <a:pt x="2190" y="28733"/>
                  <a:pt x="2123" y="28710"/>
                </a:cubicBezTo>
                <a:cubicBezTo>
                  <a:pt x="2067" y="28688"/>
                  <a:pt x="2021" y="28677"/>
                  <a:pt x="1976" y="28665"/>
                </a:cubicBezTo>
                <a:cubicBezTo>
                  <a:pt x="1925" y="28660"/>
                  <a:pt x="1877" y="28657"/>
                  <a:pt x="1831" y="28657"/>
                </a:cubicBezTo>
                <a:cubicBezTo>
                  <a:pt x="1784" y="28657"/>
                  <a:pt x="1739" y="28660"/>
                  <a:pt x="1694" y="28665"/>
                </a:cubicBezTo>
                <a:cubicBezTo>
                  <a:pt x="1581" y="28677"/>
                  <a:pt x="1480" y="28700"/>
                  <a:pt x="1377" y="28745"/>
                </a:cubicBezTo>
                <a:cubicBezTo>
                  <a:pt x="1287" y="28778"/>
                  <a:pt x="1197" y="28835"/>
                  <a:pt x="1107" y="28891"/>
                </a:cubicBezTo>
                <a:cubicBezTo>
                  <a:pt x="1051" y="28925"/>
                  <a:pt x="1005" y="28970"/>
                  <a:pt x="960" y="29026"/>
                </a:cubicBezTo>
                <a:cubicBezTo>
                  <a:pt x="926" y="29083"/>
                  <a:pt x="892" y="29139"/>
                  <a:pt x="870" y="29207"/>
                </a:cubicBezTo>
                <a:cubicBezTo>
                  <a:pt x="858" y="29241"/>
                  <a:pt x="847" y="29275"/>
                  <a:pt x="847" y="29309"/>
                </a:cubicBezTo>
                <a:lnTo>
                  <a:pt x="847" y="29410"/>
                </a:lnTo>
                <a:cubicBezTo>
                  <a:pt x="847" y="29433"/>
                  <a:pt x="858" y="29467"/>
                  <a:pt x="858" y="29501"/>
                </a:cubicBezTo>
                <a:cubicBezTo>
                  <a:pt x="870" y="29523"/>
                  <a:pt x="881" y="29535"/>
                  <a:pt x="881" y="29558"/>
                </a:cubicBezTo>
                <a:cubicBezTo>
                  <a:pt x="926" y="29659"/>
                  <a:pt x="994" y="29738"/>
                  <a:pt x="1061" y="29817"/>
                </a:cubicBezTo>
                <a:cubicBezTo>
                  <a:pt x="1096" y="29862"/>
                  <a:pt x="1129" y="29907"/>
                  <a:pt x="1163" y="29941"/>
                </a:cubicBezTo>
                <a:cubicBezTo>
                  <a:pt x="1209" y="29975"/>
                  <a:pt x="1242" y="30009"/>
                  <a:pt x="1287" y="30043"/>
                </a:cubicBezTo>
                <a:cubicBezTo>
                  <a:pt x="1367" y="30099"/>
                  <a:pt x="1445" y="30155"/>
                  <a:pt x="1536" y="30201"/>
                </a:cubicBezTo>
                <a:cubicBezTo>
                  <a:pt x="1615" y="30246"/>
                  <a:pt x="1705" y="30291"/>
                  <a:pt x="1784" y="30336"/>
                </a:cubicBezTo>
                <a:cubicBezTo>
                  <a:pt x="1874" y="30381"/>
                  <a:pt x="1954" y="30438"/>
                  <a:pt x="2032" y="30483"/>
                </a:cubicBezTo>
                <a:cubicBezTo>
                  <a:pt x="2112" y="30539"/>
                  <a:pt x="2190" y="30596"/>
                  <a:pt x="2258" y="30664"/>
                </a:cubicBezTo>
                <a:cubicBezTo>
                  <a:pt x="2303" y="30697"/>
                  <a:pt x="2348" y="30743"/>
                  <a:pt x="2383" y="30788"/>
                </a:cubicBezTo>
                <a:cubicBezTo>
                  <a:pt x="2473" y="30890"/>
                  <a:pt x="2541" y="30991"/>
                  <a:pt x="2619" y="31093"/>
                </a:cubicBezTo>
                <a:cubicBezTo>
                  <a:pt x="2699" y="31206"/>
                  <a:pt x="2777" y="31307"/>
                  <a:pt x="2857" y="31409"/>
                </a:cubicBezTo>
                <a:lnTo>
                  <a:pt x="2857" y="31397"/>
                </a:lnTo>
                <a:cubicBezTo>
                  <a:pt x="2890" y="31442"/>
                  <a:pt x="2935" y="31477"/>
                  <a:pt x="2981" y="31510"/>
                </a:cubicBezTo>
                <a:cubicBezTo>
                  <a:pt x="3139" y="31646"/>
                  <a:pt x="3319" y="31736"/>
                  <a:pt x="3500" y="31826"/>
                </a:cubicBezTo>
                <a:cubicBezTo>
                  <a:pt x="3590" y="31883"/>
                  <a:pt x="3670" y="31928"/>
                  <a:pt x="3760" y="31974"/>
                </a:cubicBezTo>
                <a:cubicBezTo>
                  <a:pt x="3839" y="32019"/>
                  <a:pt x="3929" y="32075"/>
                  <a:pt x="4008" y="32120"/>
                </a:cubicBezTo>
                <a:cubicBezTo>
                  <a:pt x="4031" y="32142"/>
                  <a:pt x="4064" y="32165"/>
                  <a:pt x="4099" y="32188"/>
                </a:cubicBezTo>
                <a:cubicBezTo>
                  <a:pt x="4167" y="32255"/>
                  <a:pt x="4234" y="32323"/>
                  <a:pt x="4290" y="32391"/>
                </a:cubicBezTo>
                <a:cubicBezTo>
                  <a:pt x="4302" y="32413"/>
                  <a:pt x="4313" y="32425"/>
                  <a:pt x="4325" y="32448"/>
                </a:cubicBezTo>
                <a:cubicBezTo>
                  <a:pt x="4370" y="32504"/>
                  <a:pt x="4403" y="32561"/>
                  <a:pt x="4448" y="32617"/>
                </a:cubicBezTo>
                <a:lnTo>
                  <a:pt x="4437" y="32617"/>
                </a:lnTo>
                <a:cubicBezTo>
                  <a:pt x="4460" y="32639"/>
                  <a:pt x="4471" y="32662"/>
                  <a:pt x="4483" y="32684"/>
                </a:cubicBezTo>
                <a:lnTo>
                  <a:pt x="4483" y="32674"/>
                </a:lnTo>
                <a:cubicBezTo>
                  <a:pt x="4493" y="32684"/>
                  <a:pt x="4493" y="32707"/>
                  <a:pt x="4505" y="32719"/>
                </a:cubicBezTo>
                <a:lnTo>
                  <a:pt x="4516" y="32719"/>
                </a:lnTo>
                <a:lnTo>
                  <a:pt x="4516" y="32730"/>
                </a:lnTo>
                <a:cubicBezTo>
                  <a:pt x="4573" y="32820"/>
                  <a:pt x="4641" y="32899"/>
                  <a:pt x="4697" y="32990"/>
                </a:cubicBezTo>
                <a:lnTo>
                  <a:pt x="4900" y="33226"/>
                </a:lnTo>
                <a:lnTo>
                  <a:pt x="5103" y="33429"/>
                </a:lnTo>
                <a:cubicBezTo>
                  <a:pt x="5171" y="33486"/>
                  <a:pt x="5239" y="33542"/>
                  <a:pt x="5306" y="33610"/>
                </a:cubicBezTo>
                <a:lnTo>
                  <a:pt x="5341" y="33644"/>
                </a:lnTo>
                <a:cubicBezTo>
                  <a:pt x="5351" y="33655"/>
                  <a:pt x="5351" y="33655"/>
                  <a:pt x="5351" y="33667"/>
                </a:cubicBezTo>
                <a:cubicBezTo>
                  <a:pt x="5476" y="33825"/>
                  <a:pt x="5600" y="33994"/>
                  <a:pt x="5724" y="34152"/>
                </a:cubicBezTo>
                <a:cubicBezTo>
                  <a:pt x="5735" y="34175"/>
                  <a:pt x="5747" y="34186"/>
                  <a:pt x="5758" y="34209"/>
                </a:cubicBezTo>
                <a:cubicBezTo>
                  <a:pt x="5747" y="34209"/>
                  <a:pt x="5735" y="34197"/>
                  <a:pt x="5724" y="34197"/>
                </a:cubicBezTo>
                <a:cubicBezTo>
                  <a:pt x="5622" y="34141"/>
                  <a:pt x="5510" y="34107"/>
                  <a:pt x="5397" y="34084"/>
                </a:cubicBezTo>
                <a:cubicBezTo>
                  <a:pt x="5306" y="34051"/>
                  <a:pt x="5216" y="34039"/>
                  <a:pt x="5126" y="34017"/>
                </a:cubicBezTo>
                <a:cubicBezTo>
                  <a:pt x="5047" y="33994"/>
                  <a:pt x="4968" y="33971"/>
                  <a:pt x="4877" y="33961"/>
                </a:cubicBezTo>
                <a:cubicBezTo>
                  <a:pt x="4799" y="33938"/>
                  <a:pt x="4719" y="33926"/>
                  <a:pt x="4641" y="33904"/>
                </a:cubicBezTo>
                <a:cubicBezTo>
                  <a:pt x="4629" y="33904"/>
                  <a:pt x="4606" y="33904"/>
                  <a:pt x="4596" y="33893"/>
                </a:cubicBezTo>
                <a:cubicBezTo>
                  <a:pt x="4561" y="33893"/>
                  <a:pt x="4528" y="33881"/>
                  <a:pt x="4483" y="33870"/>
                </a:cubicBezTo>
                <a:lnTo>
                  <a:pt x="4483" y="33870"/>
                </a:lnTo>
                <a:cubicBezTo>
                  <a:pt x="4483" y="33870"/>
                  <a:pt x="4483" y="33871"/>
                  <a:pt x="4483" y="33871"/>
                </a:cubicBezTo>
                <a:lnTo>
                  <a:pt x="4483" y="33871"/>
                </a:lnTo>
                <a:cubicBezTo>
                  <a:pt x="4479" y="33870"/>
                  <a:pt x="4475" y="33870"/>
                  <a:pt x="4471" y="33870"/>
                </a:cubicBezTo>
                <a:cubicBezTo>
                  <a:pt x="4460" y="33870"/>
                  <a:pt x="4448" y="33870"/>
                  <a:pt x="4426" y="33859"/>
                </a:cubicBezTo>
                <a:cubicBezTo>
                  <a:pt x="4370" y="33848"/>
                  <a:pt x="4302" y="33836"/>
                  <a:pt x="4234" y="33825"/>
                </a:cubicBezTo>
                <a:lnTo>
                  <a:pt x="3692" y="33723"/>
                </a:lnTo>
                <a:lnTo>
                  <a:pt x="3421" y="33690"/>
                </a:lnTo>
                <a:cubicBezTo>
                  <a:pt x="3376" y="33678"/>
                  <a:pt x="3331" y="33678"/>
                  <a:pt x="3286" y="33667"/>
                </a:cubicBezTo>
                <a:cubicBezTo>
                  <a:pt x="3229" y="33667"/>
                  <a:pt x="3184" y="33655"/>
                  <a:pt x="3139" y="33644"/>
                </a:cubicBezTo>
                <a:cubicBezTo>
                  <a:pt x="3083" y="33633"/>
                  <a:pt x="3038" y="33622"/>
                  <a:pt x="2981" y="33599"/>
                </a:cubicBezTo>
                <a:cubicBezTo>
                  <a:pt x="2823" y="33542"/>
                  <a:pt x="2654" y="33475"/>
                  <a:pt x="2496" y="33407"/>
                </a:cubicBezTo>
                <a:cubicBezTo>
                  <a:pt x="2315" y="33339"/>
                  <a:pt x="2134" y="33261"/>
                  <a:pt x="1954" y="33181"/>
                </a:cubicBezTo>
                <a:cubicBezTo>
                  <a:pt x="1784" y="33103"/>
                  <a:pt x="1603" y="33035"/>
                  <a:pt x="1423" y="32967"/>
                </a:cubicBezTo>
                <a:cubicBezTo>
                  <a:pt x="1303" y="32933"/>
                  <a:pt x="1177" y="32899"/>
                  <a:pt x="1049" y="32899"/>
                </a:cubicBezTo>
                <a:cubicBezTo>
                  <a:pt x="1008" y="32899"/>
                  <a:pt x="967" y="32902"/>
                  <a:pt x="926" y="32910"/>
                </a:cubicBezTo>
                <a:cubicBezTo>
                  <a:pt x="813" y="32944"/>
                  <a:pt x="712" y="33012"/>
                  <a:pt x="644" y="33113"/>
                </a:cubicBezTo>
                <a:cubicBezTo>
                  <a:pt x="576" y="33226"/>
                  <a:pt x="519" y="33351"/>
                  <a:pt x="531" y="33475"/>
                </a:cubicBezTo>
                <a:cubicBezTo>
                  <a:pt x="542" y="33599"/>
                  <a:pt x="599" y="33712"/>
                  <a:pt x="678" y="33803"/>
                </a:cubicBezTo>
                <a:cubicBezTo>
                  <a:pt x="757" y="33893"/>
                  <a:pt x="858" y="33961"/>
                  <a:pt x="960" y="34006"/>
                </a:cubicBezTo>
                <a:cubicBezTo>
                  <a:pt x="1073" y="34062"/>
                  <a:pt x="1209" y="34096"/>
                  <a:pt x="1332" y="34107"/>
                </a:cubicBezTo>
                <a:cubicBezTo>
                  <a:pt x="1377" y="34107"/>
                  <a:pt x="1423" y="34112"/>
                  <a:pt x="1471" y="34112"/>
                </a:cubicBezTo>
                <a:cubicBezTo>
                  <a:pt x="1496" y="34112"/>
                  <a:pt x="1521" y="34111"/>
                  <a:pt x="1547" y="34107"/>
                </a:cubicBezTo>
                <a:cubicBezTo>
                  <a:pt x="1592" y="34107"/>
                  <a:pt x="1648" y="34096"/>
                  <a:pt x="1705" y="34084"/>
                </a:cubicBezTo>
                <a:lnTo>
                  <a:pt x="1705" y="34084"/>
                </a:lnTo>
                <a:lnTo>
                  <a:pt x="1694" y="34096"/>
                </a:lnTo>
                <a:cubicBezTo>
                  <a:pt x="1728" y="34084"/>
                  <a:pt x="1773" y="34073"/>
                  <a:pt x="1806" y="34073"/>
                </a:cubicBezTo>
                <a:cubicBezTo>
                  <a:pt x="1841" y="34062"/>
                  <a:pt x="1886" y="34051"/>
                  <a:pt x="1919" y="34039"/>
                </a:cubicBezTo>
                <a:lnTo>
                  <a:pt x="2021" y="34006"/>
                </a:lnTo>
                <a:cubicBezTo>
                  <a:pt x="2055" y="34006"/>
                  <a:pt x="2077" y="33994"/>
                  <a:pt x="2112" y="33983"/>
                </a:cubicBezTo>
                <a:cubicBezTo>
                  <a:pt x="2236" y="33938"/>
                  <a:pt x="2371" y="33893"/>
                  <a:pt x="2496" y="33870"/>
                </a:cubicBezTo>
                <a:cubicBezTo>
                  <a:pt x="2563" y="33859"/>
                  <a:pt x="2619" y="33848"/>
                  <a:pt x="2687" y="33836"/>
                </a:cubicBezTo>
                <a:lnTo>
                  <a:pt x="2890" y="33803"/>
                </a:lnTo>
                <a:cubicBezTo>
                  <a:pt x="2902" y="33803"/>
                  <a:pt x="2913" y="33791"/>
                  <a:pt x="2925" y="33780"/>
                </a:cubicBezTo>
                <a:cubicBezTo>
                  <a:pt x="2925" y="33791"/>
                  <a:pt x="2935" y="33791"/>
                  <a:pt x="2947" y="33791"/>
                </a:cubicBezTo>
                <a:cubicBezTo>
                  <a:pt x="2970" y="33803"/>
                  <a:pt x="2992" y="33813"/>
                  <a:pt x="3015" y="33813"/>
                </a:cubicBezTo>
                <a:cubicBezTo>
                  <a:pt x="3060" y="33825"/>
                  <a:pt x="3116" y="33848"/>
                  <a:pt x="3161" y="33848"/>
                </a:cubicBezTo>
                <a:cubicBezTo>
                  <a:pt x="3252" y="33870"/>
                  <a:pt x="3342" y="33881"/>
                  <a:pt x="3432" y="33893"/>
                </a:cubicBezTo>
                <a:cubicBezTo>
                  <a:pt x="3534" y="33904"/>
                  <a:pt x="3625" y="33926"/>
                  <a:pt x="3726" y="33938"/>
                </a:cubicBezTo>
                <a:lnTo>
                  <a:pt x="4268" y="34039"/>
                </a:lnTo>
                <a:cubicBezTo>
                  <a:pt x="4460" y="34073"/>
                  <a:pt x="4652" y="34107"/>
                  <a:pt x="4832" y="34152"/>
                </a:cubicBezTo>
                <a:lnTo>
                  <a:pt x="4844" y="34152"/>
                </a:lnTo>
                <a:cubicBezTo>
                  <a:pt x="4922" y="34164"/>
                  <a:pt x="5002" y="34186"/>
                  <a:pt x="5081" y="34197"/>
                </a:cubicBezTo>
                <a:lnTo>
                  <a:pt x="5070" y="34197"/>
                </a:lnTo>
                <a:cubicBezTo>
                  <a:pt x="5261" y="34232"/>
                  <a:pt x="5442" y="34265"/>
                  <a:pt x="5622" y="34333"/>
                </a:cubicBezTo>
                <a:cubicBezTo>
                  <a:pt x="5668" y="34344"/>
                  <a:pt x="5713" y="34367"/>
                  <a:pt x="5758" y="34390"/>
                </a:cubicBezTo>
                <a:cubicBezTo>
                  <a:pt x="5792" y="34400"/>
                  <a:pt x="5837" y="34435"/>
                  <a:pt x="5871" y="34446"/>
                </a:cubicBezTo>
                <a:cubicBezTo>
                  <a:pt x="5883" y="34457"/>
                  <a:pt x="5905" y="34457"/>
                  <a:pt x="5916" y="34457"/>
                </a:cubicBezTo>
                <a:lnTo>
                  <a:pt x="5928" y="34468"/>
                </a:lnTo>
                <a:cubicBezTo>
                  <a:pt x="5939" y="34502"/>
                  <a:pt x="5961" y="34536"/>
                  <a:pt x="5984" y="34570"/>
                </a:cubicBezTo>
                <a:cubicBezTo>
                  <a:pt x="6029" y="34661"/>
                  <a:pt x="6074" y="34751"/>
                  <a:pt x="6131" y="34841"/>
                </a:cubicBezTo>
                <a:cubicBezTo>
                  <a:pt x="6164" y="34920"/>
                  <a:pt x="6199" y="34999"/>
                  <a:pt x="6244" y="35078"/>
                </a:cubicBezTo>
                <a:cubicBezTo>
                  <a:pt x="6300" y="35202"/>
                  <a:pt x="6368" y="35326"/>
                  <a:pt x="6424" y="35451"/>
                </a:cubicBezTo>
                <a:lnTo>
                  <a:pt x="6424" y="35473"/>
                </a:lnTo>
                <a:cubicBezTo>
                  <a:pt x="6424" y="35642"/>
                  <a:pt x="6424" y="35812"/>
                  <a:pt x="6435" y="35981"/>
                </a:cubicBezTo>
                <a:cubicBezTo>
                  <a:pt x="6435" y="36038"/>
                  <a:pt x="6447" y="36083"/>
                  <a:pt x="6447" y="36139"/>
                </a:cubicBezTo>
                <a:lnTo>
                  <a:pt x="6447" y="36207"/>
                </a:lnTo>
                <a:cubicBezTo>
                  <a:pt x="6458" y="36229"/>
                  <a:pt x="6458" y="36252"/>
                  <a:pt x="6458" y="36275"/>
                </a:cubicBezTo>
                <a:lnTo>
                  <a:pt x="6458" y="36229"/>
                </a:lnTo>
                <a:cubicBezTo>
                  <a:pt x="6458" y="36297"/>
                  <a:pt x="6458" y="36365"/>
                  <a:pt x="6470" y="36422"/>
                </a:cubicBezTo>
                <a:lnTo>
                  <a:pt x="6470" y="36399"/>
                </a:lnTo>
                <a:cubicBezTo>
                  <a:pt x="6480" y="36591"/>
                  <a:pt x="6503" y="36783"/>
                  <a:pt x="6526" y="36974"/>
                </a:cubicBezTo>
                <a:lnTo>
                  <a:pt x="6593" y="37516"/>
                </a:lnTo>
                <a:cubicBezTo>
                  <a:pt x="6639" y="37833"/>
                  <a:pt x="6673" y="38160"/>
                  <a:pt x="6706" y="38476"/>
                </a:cubicBezTo>
                <a:cubicBezTo>
                  <a:pt x="6718" y="38657"/>
                  <a:pt x="6741" y="38838"/>
                  <a:pt x="6751" y="39018"/>
                </a:cubicBezTo>
                <a:lnTo>
                  <a:pt x="6819" y="39560"/>
                </a:lnTo>
                <a:cubicBezTo>
                  <a:pt x="6842" y="39729"/>
                  <a:pt x="6876" y="39899"/>
                  <a:pt x="6921" y="40068"/>
                </a:cubicBezTo>
                <a:cubicBezTo>
                  <a:pt x="6955" y="40226"/>
                  <a:pt x="6989" y="40384"/>
                  <a:pt x="7034" y="40542"/>
                </a:cubicBezTo>
                <a:cubicBezTo>
                  <a:pt x="7068" y="40655"/>
                  <a:pt x="7170" y="40723"/>
                  <a:pt x="7282" y="40723"/>
                </a:cubicBezTo>
                <a:lnTo>
                  <a:pt x="7350" y="40723"/>
                </a:lnTo>
                <a:cubicBezTo>
                  <a:pt x="7463" y="40689"/>
                  <a:pt x="7553" y="40565"/>
                  <a:pt x="7531" y="40441"/>
                </a:cubicBezTo>
                <a:cubicBezTo>
                  <a:pt x="7497" y="40271"/>
                  <a:pt x="7486" y="40090"/>
                  <a:pt x="7474" y="39922"/>
                </a:cubicBezTo>
                <a:cubicBezTo>
                  <a:pt x="7451" y="39764"/>
                  <a:pt x="7441" y="39594"/>
                  <a:pt x="7429" y="39436"/>
                </a:cubicBezTo>
                <a:cubicBezTo>
                  <a:pt x="7395" y="39086"/>
                  <a:pt x="7373" y="38736"/>
                  <a:pt x="7350" y="38397"/>
                </a:cubicBezTo>
                <a:cubicBezTo>
                  <a:pt x="7328" y="38058"/>
                  <a:pt x="7293" y="37720"/>
                  <a:pt x="7260" y="37381"/>
                </a:cubicBezTo>
                <a:cubicBezTo>
                  <a:pt x="7271" y="37358"/>
                  <a:pt x="7282" y="37347"/>
                  <a:pt x="7282" y="37336"/>
                </a:cubicBezTo>
                <a:cubicBezTo>
                  <a:pt x="7328" y="37257"/>
                  <a:pt x="7373" y="37189"/>
                  <a:pt x="7418" y="37122"/>
                </a:cubicBezTo>
                <a:cubicBezTo>
                  <a:pt x="7474" y="37042"/>
                  <a:pt x="7519" y="36952"/>
                  <a:pt x="7576" y="36873"/>
                </a:cubicBezTo>
                <a:cubicBezTo>
                  <a:pt x="7632" y="36794"/>
                  <a:pt x="7689" y="36715"/>
                  <a:pt x="7745" y="36625"/>
                </a:cubicBezTo>
                <a:cubicBezTo>
                  <a:pt x="7779" y="36580"/>
                  <a:pt x="7813" y="36535"/>
                  <a:pt x="7835" y="36489"/>
                </a:cubicBezTo>
                <a:cubicBezTo>
                  <a:pt x="7858" y="36455"/>
                  <a:pt x="7880" y="36433"/>
                  <a:pt x="7903" y="36399"/>
                </a:cubicBezTo>
                <a:cubicBezTo>
                  <a:pt x="7915" y="36387"/>
                  <a:pt x="7926" y="36377"/>
                  <a:pt x="7937" y="36354"/>
                </a:cubicBezTo>
                <a:cubicBezTo>
                  <a:pt x="8005" y="36275"/>
                  <a:pt x="8061" y="36196"/>
                  <a:pt x="8129" y="36106"/>
                </a:cubicBezTo>
                <a:cubicBezTo>
                  <a:pt x="8186" y="36049"/>
                  <a:pt x="8242" y="35993"/>
                  <a:pt x="8299" y="35925"/>
                </a:cubicBezTo>
                <a:lnTo>
                  <a:pt x="8434" y="35790"/>
                </a:lnTo>
                <a:cubicBezTo>
                  <a:pt x="8535" y="35699"/>
                  <a:pt x="8637" y="35597"/>
                  <a:pt x="8738" y="35507"/>
                </a:cubicBezTo>
                <a:cubicBezTo>
                  <a:pt x="8908" y="35349"/>
                  <a:pt x="9089" y="35191"/>
                  <a:pt x="9247" y="35022"/>
                </a:cubicBezTo>
                <a:cubicBezTo>
                  <a:pt x="9292" y="34977"/>
                  <a:pt x="9325" y="34931"/>
                  <a:pt x="9371" y="34886"/>
                </a:cubicBezTo>
                <a:cubicBezTo>
                  <a:pt x="9393" y="34852"/>
                  <a:pt x="9428" y="34829"/>
                  <a:pt x="9450" y="34796"/>
                </a:cubicBezTo>
                <a:cubicBezTo>
                  <a:pt x="9518" y="34784"/>
                  <a:pt x="9586" y="34762"/>
                  <a:pt x="9642" y="34751"/>
                </a:cubicBezTo>
                <a:cubicBezTo>
                  <a:pt x="9709" y="34728"/>
                  <a:pt x="9766" y="34717"/>
                  <a:pt x="9822" y="34694"/>
                </a:cubicBezTo>
                <a:cubicBezTo>
                  <a:pt x="9879" y="34671"/>
                  <a:pt x="9935" y="34649"/>
                  <a:pt x="9992" y="34638"/>
                </a:cubicBezTo>
                <a:cubicBezTo>
                  <a:pt x="10048" y="34626"/>
                  <a:pt x="10105" y="34604"/>
                  <a:pt x="10161" y="34593"/>
                </a:cubicBezTo>
                <a:cubicBezTo>
                  <a:pt x="10263" y="34581"/>
                  <a:pt x="10364" y="34570"/>
                  <a:pt x="10466" y="34548"/>
                </a:cubicBezTo>
                <a:cubicBezTo>
                  <a:pt x="10534" y="34536"/>
                  <a:pt x="10602" y="34525"/>
                  <a:pt x="10669" y="34502"/>
                </a:cubicBezTo>
                <a:cubicBezTo>
                  <a:pt x="10737" y="34480"/>
                  <a:pt x="10805" y="34457"/>
                  <a:pt x="10861" y="34423"/>
                </a:cubicBezTo>
                <a:cubicBezTo>
                  <a:pt x="10918" y="34390"/>
                  <a:pt x="10963" y="34344"/>
                  <a:pt x="11008" y="34299"/>
                </a:cubicBezTo>
                <a:cubicBezTo>
                  <a:pt x="11076" y="34220"/>
                  <a:pt x="11132" y="34129"/>
                  <a:pt x="11177" y="34039"/>
                </a:cubicBezTo>
                <a:cubicBezTo>
                  <a:pt x="11234" y="33938"/>
                  <a:pt x="11290" y="33836"/>
                  <a:pt x="11312" y="33723"/>
                </a:cubicBezTo>
                <a:cubicBezTo>
                  <a:pt x="11347" y="33588"/>
                  <a:pt x="11369" y="33441"/>
                  <a:pt x="11290" y="33317"/>
                </a:cubicBezTo>
                <a:cubicBezTo>
                  <a:pt x="11267" y="33271"/>
                  <a:pt x="11222" y="33226"/>
                  <a:pt x="11166" y="33193"/>
                </a:cubicBezTo>
                <a:cubicBezTo>
                  <a:pt x="11121" y="33148"/>
                  <a:pt x="11053" y="33136"/>
                  <a:pt x="10986" y="33125"/>
                </a:cubicBezTo>
                <a:cubicBezTo>
                  <a:pt x="10906" y="33125"/>
                  <a:pt x="10827" y="33136"/>
                  <a:pt x="10748" y="33148"/>
                </a:cubicBezTo>
                <a:lnTo>
                  <a:pt x="10579" y="33181"/>
                </a:lnTo>
                <a:lnTo>
                  <a:pt x="10477" y="33215"/>
                </a:lnTo>
                <a:cubicBezTo>
                  <a:pt x="10444" y="33215"/>
                  <a:pt x="10421" y="33226"/>
                  <a:pt x="10398" y="33238"/>
                </a:cubicBezTo>
                <a:cubicBezTo>
                  <a:pt x="10274" y="33283"/>
                  <a:pt x="10161" y="33339"/>
                  <a:pt x="10060" y="33407"/>
                </a:cubicBezTo>
                <a:cubicBezTo>
                  <a:pt x="9935" y="33486"/>
                  <a:pt x="9811" y="33588"/>
                  <a:pt x="9721" y="33712"/>
                </a:cubicBezTo>
                <a:cubicBezTo>
                  <a:pt x="9619" y="33836"/>
                  <a:pt x="9551" y="33971"/>
                  <a:pt x="9495" y="34119"/>
                </a:cubicBezTo>
                <a:cubicBezTo>
                  <a:pt x="9461" y="34232"/>
                  <a:pt x="9428" y="34344"/>
                  <a:pt x="9393" y="34468"/>
                </a:cubicBezTo>
                <a:cubicBezTo>
                  <a:pt x="9382" y="34502"/>
                  <a:pt x="9371" y="34536"/>
                  <a:pt x="9348" y="34570"/>
                </a:cubicBezTo>
                <a:cubicBezTo>
                  <a:pt x="9348" y="34581"/>
                  <a:pt x="9337" y="34593"/>
                  <a:pt x="9325" y="34604"/>
                </a:cubicBezTo>
                <a:cubicBezTo>
                  <a:pt x="9305" y="34645"/>
                  <a:pt x="9275" y="34677"/>
                  <a:pt x="9244" y="34717"/>
                </a:cubicBezTo>
                <a:lnTo>
                  <a:pt x="9244" y="34717"/>
                </a:lnTo>
                <a:cubicBezTo>
                  <a:pt x="9245" y="34717"/>
                  <a:pt x="9246" y="34717"/>
                  <a:pt x="9247" y="34717"/>
                </a:cubicBezTo>
                <a:cubicBezTo>
                  <a:pt x="9224" y="34739"/>
                  <a:pt x="9202" y="34762"/>
                  <a:pt x="9179" y="34796"/>
                </a:cubicBezTo>
                <a:cubicBezTo>
                  <a:pt x="9100" y="34875"/>
                  <a:pt x="9021" y="34965"/>
                  <a:pt x="8931" y="35055"/>
                </a:cubicBezTo>
                <a:lnTo>
                  <a:pt x="8705" y="35281"/>
                </a:lnTo>
                <a:cubicBezTo>
                  <a:pt x="8615" y="35371"/>
                  <a:pt x="8524" y="35451"/>
                  <a:pt x="8434" y="35541"/>
                </a:cubicBezTo>
                <a:lnTo>
                  <a:pt x="8332" y="35642"/>
                </a:lnTo>
                <a:cubicBezTo>
                  <a:pt x="8287" y="35687"/>
                  <a:pt x="8242" y="35733"/>
                  <a:pt x="8208" y="35778"/>
                </a:cubicBezTo>
                <a:lnTo>
                  <a:pt x="8208" y="35767"/>
                </a:lnTo>
                <a:cubicBezTo>
                  <a:pt x="8163" y="35812"/>
                  <a:pt x="8118" y="35868"/>
                  <a:pt x="8073" y="35913"/>
                </a:cubicBezTo>
                <a:cubicBezTo>
                  <a:pt x="8050" y="35958"/>
                  <a:pt x="8016" y="35993"/>
                  <a:pt x="7982" y="36026"/>
                </a:cubicBezTo>
                <a:cubicBezTo>
                  <a:pt x="7915" y="36116"/>
                  <a:pt x="7835" y="36219"/>
                  <a:pt x="7767" y="36320"/>
                </a:cubicBezTo>
                <a:cubicBezTo>
                  <a:pt x="7700" y="36422"/>
                  <a:pt x="7632" y="36512"/>
                  <a:pt x="7564" y="36613"/>
                </a:cubicBezTo>
                <a:cubicBezTo>
                  <a:pt x="7497" y="36715"/>
                  <a:pt x="7441" y="36816"/>
                  <a:pt x="7373" y="36918"/>
                </a:cubicBezTo>
                <a:cubicBezTo>
                  <a:pt x="7328" y="36986"/>
                  <a:pt x="7282" y="37065"/>
                  <a:pt x="7237" y="37133"/>
                </a:cubicBezTo>
                <a:cubicBezTo>
                  <a:pt x="7203" y="36873"/>
                  <a:pt x="7180" y="36625"/>
                  <a:pt x="7158" y="36365"/>
                </a:cubicBezTo>
                <a:cubicBezTo>
                  <a:pt x="7147" y="36309"/>
                  <a:pt x="7147" y="36241"/>
                  <a:pt x="7147" y="36184"/>
                </a:cubicBezTo>
                <a:cubicBezTo>
                  <a:pt x="7147" y="36162"/>
                  <a:pt x="7147" y="36139"/>
                  <a:pt x="7135" y="36116"/>
                </a:cubicBezTo>
                <a:lnTo>
                  <a:pt x="7135" y="36106"/>
                </a:lnTo>
                <a:cubicBezTo>
                  <a:pt x="7135" y="36004"/>
                  <a:pt x="7124" y="35913"/>
                  <a:pt x="7124" y="35812"/>
                </a:cubicBezTo>
                <a:lnTo>
                  <a:pt x="7124" y="35191"/>
                </a:lnTo>
                <a:lnTo>
                  <a:pt x="7124" y="33904"/>
                </a:lnTo>
                <a:cubicBezTo>
                  <a:pt x="7124" y="33509"/>
                  <a:pt x="7113" y="33103"/>
                  <a:pt x="7102" y="32707"/>
                </a:cubicBezTo>
                <a:cubicBezTo>
                  <a:pt x="7102" y="32515"/>
                  <a:pt x="7090" y="32323"/>
                  <a:pt x="7079" y="32142"/>
                </a:cubicBezTo>
                <a:cubicBezTo>
                  <a:pt x="7079" y="32109"/>
                  <a:pt x="7079" y="32075"/>
                  <a:pt x="7068" y="32052"/>
                </a:cubicBezTo>
                <a:cubicBezTo>
                  <a:pt x="7113" y="31939"/>
                  <a:pt x="7147" y="31838"/>
                  <a:pt x="7180" y="31725"/>
                </a:cubicBezTo>
                <a:lnTo>
                  <a:pt x="7180" y="31713"/>
                </a:lnTo>
                <a:cubicBezTo>
                  <a:pt x="7293" y="31409"/>
                  <a:pt x="7406" y="31093"/>
                  <a:pt x="7519" y="30777"/>
                </a:cubicBezTo>
                <a:cubicBezTo>
                  <a:pt x="7576" y="30630"/>
                  <a:pt x="7644" y="30483"/>
                  <a:pt x="7700" y="30336"/>
                </a:cubicBezTo>
                <a:cubicBezTo>
                  <a:pt x="7722" y="30280"/>
                  <a:pt x="7757" y="30223"/>
                  <a:pt x="7779" y="30155"/>
                </a:cubicBezTo>
                <a:cubicBezTo>
                  <a:pt x="7790" y="30145"/>
                  <a:pt x="7790" y="30133"/>
                  <a:pt x="7802" y="30110"/>
                </a:cubicBezTo>
                <a:cubicBezTo>
                  <a:pt x="7824" y="30088"/>
                  <a:pt x="7847" y="30054"/>
                  <a:pt x="7880" y="30020"/>
                </a:cubicBezTo>
                <a:cubicBezTo>
                  <a:pt x="8050" y="29839"/>
                  <a:pt x="8219" y="29659"/>
                  <a:pt x="8400" y="29490"/>
                </a:cubicBezTo>
                <a:cubicBezTo>
                  <a:pt x="8467" y="29422"/>
                  <a:pt x="8547" y="29365"/>
                  <a:pt x="8626" y="29309"/>
                </a:cubicBezTo>
                <a:cubicBezTo>
                  <a:pt x="8693" y="29264"/>
                  <a:pt x="8750" y="29230"/>
                  <a:pt x="8818" y="29185"/>
                </a:cubicBezTo>
                <a:cubicBezTo>
                  <a:pt x="8840" y="29174"/>
                  <a:pt x="8874" y="29151"/>
                  <a:pt x="8896" y="29139"/>
                </a:cubicBezTo>
                <a:lnTo>
                  <a:pt x="8999" y="29072"/>
                </a:lnTo>
                <a:cubicBezTo>
                  <a:pt x="9032" y="29061"/>
                  <a:pt x="9066" y="29038"/>
                  <a:pt x="9089" y="29026"/>
                </a:cubicBezTo>
                <a:cubicBezTo>
                  <a:pt x="9122" y="29004"/>
                  <a:pt x="9157" y="28993"/>
                  <a:pt x="9190" y="28970"/>
                </a:cubicBezTo>
                <a:cubicBezTo>
                  <a:pt x="9247" y="28936"/>
                  <a:pt x="9315" y="28914"/>
                  <a:pt x="9382" y="28880"/>
                </a:cubicBezTo>
                <a:cubicBezTo>
                  <a:pt x="9473" y="28835"/>
                  <a:pt x="9574" y="28790"/>
                  <a:pt x="9676" y="28745"/>
                </a:cubicBezTo>
                <a:cubicBezTo>
                  <a:pt x="9777" y="28700"/>
                  <a:pt x="9890" y="28643"/>
                  <a:pt x="9992" y="28597"/>
                </a:cubicBezTo>
                <a:cubicBezTo>
                  <a:pt x="10082" y="28564"/>
                  <a:pt x="10173" y="28530"/>
                  <a:pt x="10263" y="28485"/>
                </a:cubicBezTo>
                <a:cubicBezTo>
                  <a:pt x="10308" y="28474"/>
                  <a:pt x="10353" y="28451"/>
                  <a:pt x="10398" y="28429"/>
                </a:cubicBezTo>
                <a:cubicBezTo>
                  <a:pt x="10454" y="28406"/>
                  <a:pt x="10511" y="28394"/>
                  <a:pt x="10567" y="28372"/>
                </a:cubicBezTo>
                <a:cubicBezTo>
                  <a:pt x="10624" y="28349"/>
                  <a:pt x="10680" y="28327"/>
                  <a:pt x="10748" y="28316"/>
                </a:cubicBezTo>
                <a:cubicBezTo>
                  <a:pt x="10805" y="28293"/>
                  <a:pt x="10873" y="28271"/>
                  <a:pt x="10940" y="28248"/>
                </a:cubicBezTo>
                <a:cubicBezTo>
                  <a:pt x="10974" y="28236"/>
                  <a:pt x="11008" y="28225"/>
                  <a:pt x="11053" y="28214"/>
                </a:cubicBezTo>
                <a:cubicBezTo>
                  <a:pt x="11053" y="28259"/>
                  <a:pt x="11087" y="28304"/>
                  <a:pt x="11132" y="28327"/>
                </a:cubicBezTo>
                <a:cubicBezTo>
                  <a:pt x="11200" y="28349"/>
                  <a:pt x="11279" y="28372"/>
                  <a:pt x="11347" y="28394"/>
                </a:cubicBezTo>
                <a:cubicBezTo>
                  <a:pt x="11415" y="28417"/>
                  <a:pt x="11471" y="28439"/>
                  <a:pt x="11538" y="28462"/>
                </a:cubicBezTo>
                <a:cubicBezTo>
                  <a:pt x="11606" y="28485"/>
                  <a:pt x="11674" y="28496"/>
                  <a:pt x="11741" y="28507"/>
                </a:cubicBezTo>
                <a:cubicBezTo>
                  <a:pt x="11809" y="28519"/>
                  <a:pt x="11877" y="28519"/>
                  <a:pt x="11945" y="28519"/>
                </a:cubicBezTo>
                <a:lnTo>
                  <a:pt x="12047" y="28519"/>
                </a:lnTo>
                <a:cubicBezTo>
                  <a:pt x="12193" y="28507"/>
                  <a:pt x="12340" y="28496"/>
                  <a:pt x="12487" y="28474"/>
                </a:cubicBezTo>
                <a:cubicBezTo>
                  <a:pt x="12554" y="28462"/>
                  <a:pt x="12611" y="28439"/>
                  <a:pt x="12679" y="28429"/>
                </a:cubicBezTo>
                <a:cubicBezTo>
                  <a:pt x="12735" y="28406"/>
                  <a:pt x="12803" y="28372"/>
                  <a:pt x="12860" y="28338"/>
                </a:cubicBezTo>
                <a:cubicBezTo>
                  <a:pt x="12973" y="28281"/>
                  <a:pt x="13085" y="28214"/>
                  <a:pt x="13176" y="28112"/>
                </a:cubicBezTo>
                <a:cubicBezTo>
                  <a:pt x="13221" y="28067"/>
                  <a:pt x="13266" y="28000"/>
                  <a:pt x="13289" y="27932"/>
                </a:cubicBezTo>
                <a:cubicBezTo>
                  <a:pt x="13299" y="27898"/>
                  <a:pt x="13311" y="27875"/>
                  <a:pt x="13311" y="27842"/>
                </a:cubicBezTo>
                <a:cubicBezTo>
                  <a:pt x="13322" y="27807"/>
                  <a:pt x="13322" y="27774"/>
                  <a:pt x="13311" y="27739"/>
                </a:cubicBezTo>
                <a:cubicBezTo>
                  <a:pt x="13311" y="27694"/>
                  <a:pt x="13299" y="27661"/>
                  <a:pt x="13277" y="27627"/>
                </a:cubicBezTo>
                <a:cubicBezTo>
                  <a:pt x="13266" y="27593"/>
                  <a:pt x="13243" y="27571"/>
                  <a:pt x="13232" y="27536"/>
                </a:cubicBezTo>
                <a:cubicBezTo>
                  <a:pt x="13187" y="27480"/>
                  <a:pt x="13141" y="27423"/>
                  <a:pt x="13085" y="27390"/>
                </a:cubicBezTo>
                <a:cubicBezTo>
                  <a:pt x="12961" y="27300"/>
                  <a:pt x="12825" y="27243"/>
                  <a:pt x="12667" y="27232"/>
                </a:cubicBezTo>
                <a:cubicBezTo>
                  <a:pt x="12611" y="27232"/>
                  <a:pt x="12544" y="27232"/>
                  <a:pt x="12476" y="27243"/>
                </a:cubicBezTo>
                <a:lnTo>
                  <a:pt x="12396" y="27243"/>
                </a:lnTo>
                <a:cubicBezTo>
                  <a:pt x="12306" y="27265"/>
                  <a:pt x="12205" y="27277"/>
                  <a:pt x="12114" y="27322"/>
                </a:cubicBezTo>
                <a:cubicBezTo>
                  <a:pt x="12035" y="27356"/>
                  <a:pt x="11956" y="27390"/>
                  <a:pt x="11877" y="27435"/>
                </a:cubicBezTo>
                <a:cubicBezTo>
                  <a:pt x="11798" y="27480"/>
                  <a:pt x="11708" y="27525"/>
                  <a:pt x="11629" y="27571"/>
                </a:cubicBezTo>
                <a:cubicBezTo>
                  <a:pt x="11573" y="27616"/>
                  <a:pt x="11505" y="27661"/>
                  <a:pt x="11448" y="27717"/>
                </a:cubicBezTo>
                <a:cubicBezTo>
                  <a:pt x="11425" y="27729"/>
                  <a:pt x="11392" y="27751"/>
                  <a:pt x="11369" y="27785"/>
                </a:cubicBezTo>
                <a:cubicBezTo>
                  <a:pt x="11358" y="27796"/>
                  <a:pt x="11335" y="27819"/>
                  <a:pt x="11324" y="27842"/>
                </a:cubicBezTo>
                <a:lnTo>
                  <a:pt x="11267" y="27898"/>
                </a:lnTo>
                <a:cubicBezTo>
                  <a:pt x="11245" y="27920"/>
                  <a:pt x="11222" y="27954"/>
                  <a:pt x="11189" y="27988"/>
                </a:cubicBezTo>
                <a:cubicBezTo>
                  <a:pt x="11177" y="28000"/>
                  <a:pt x="11166" y="28010"/>
                  <a:pt x="11144" y="28010"/>
                </a:cubicBezTo>
                <a:cubicBezTo>
                  <a:pt x="11132" y="28022"/>
                  <a:pt x="11121" y="28033"/>
                  <a:pt x="11098" y="28045"/>
                </a:cubicBezTo>
                <a:cubicBezTo>
                  <a:pt x="11053" y="28067"/>
                  <a:pt x="11008" y="28078"/>
                  <a:pt x="10963" y="28101"/>
                </a:cubicBezTo>
                <a:cubicBezTo>
                  <a:pt x="10918" y="28112"/>
                  <a:pt x="10883" y="28123"/>
                  <a:pt x="10838" y="28135"/>
                </a:cubicBezTo>
                <a:cubicBezTo>
                  <a:pt x="10771" y="28168"/>
                  <a:pt x="10692" y="28191"/>
                  <a:pt x="10613" y="28225"/>
                </a:cubicBezTo>
                <a:cubicBezTo>
                  <a:pt x="10522" y="28248"/>
                  <a:pt x="10444" y="28281"/>
                  <a:pt x="10353" y="28316"/>
                </a:cubicBezTo>
                <a:cubicBezTo>
                  <a:pt x="10286" y="28349"/>
                  <a:pt x="10218" y="28372"/>
                  <a:pt x="10150" y="28406"/>
                </a:cubicBezTo>
                <a:cubicBezTo>
                  <a:pt x="10071" y="28439"/>
                  <a:pt x="10003" y="28474"/>
                  <a:pt x="9924" y="28507"/>
                </a:cubicBezTo>
                <a:cubicBezTo>
                  <a:pt x="9811" y="28552"/>
                  <a:pt x="9709" y="28609"/>
                  <a:pt x="9596" y="28654"/>
                </a:cubicBezTo>
                <a:cubicBezTo>
                  <a:pt x="9551" y="28677"/>
                  <a:pt x="9518" y="28700"/>
                  <a:pt x="9473" y="28710"/>
                </a:cubicBezTo>
                <a:cubicBezTo>
                  <a:pt x="9428" y="28733"/>
                  <a:pt x="9382" y="28756"/>
                  <a:pt x="9325" y="28778"/>
                </a:cubicBezTo>
                <a:cubicBezTo>
                  <a:pt x="9235" y="28835"/>
                  <a:pt x="9134" y="28891"/>
                  <a:pt x="9032" y="28948"/>
                </a:cubicBezTo>
                <a:cubicBezTo>
                  <a:pt x="8987" y="28970"/>
                  <a:pt x="8953" y="28993"/>
                  <a:pt x="8908" y="29016"/>
                </a:cubicBezTo>
                <a:cubicBezTo>
                  <a:pt x="8863" y="29038"/>
                  <a:pt x="8806" y="29072"/>
                  <a:pt x="8761" y="29106"/>
                </a:cubicBezTo>
                <a:cubicBezTo>
                  <a:pt x="8705" y="29151"/>
                  <a:pt x="8637" y="29185"/>
                  <a:pt x="8580" y="29230"/>
                </a:cubicBezTo>
                <a:cubicBezTo>
                  <a:pt x="8513" y="29275"/>
                  <a:pt x="8457" y="29320"/>
                  <a:pt x="8400" y="29365"/>
                </a:cubicBezTo>
                <a:cubicBezTo>
                  <a:pt x="8332" y="29433"/>
                  <a:pt x="8264" y="29490"/>
                  <a:pt x="8208" y="29546"/>
                </a:cubicBezTo>
                <a:lnTo>
                  <a:pt x="8050" y="29704"/>
                </a:lnTo>
                <a:cubicBezTo>
                  <a:pt x="8016" y="29749"/>
                  <a:pt x="7971" y="29783"/>
                  <a:pt x="7937" y="29829"/>
                </a:cubicBezTo>
                <a:cubicBezTo>
                  <a:pt x="7948" y="29806"/>
                  <a:pt x="7948" y="29794"/>
                  <a:pt x="7960" y="29772"/>
                </a:cubicBezTo>
                <a:cubicBezTo>
                  <a:pt x="7982" y="29738"/>
                  <a:pt x="8005" y="29693"/>
                  <a:pt x="8028" y="29659"/>
                </a:cubicBezTo>
                <a:cubicBezTo>
                  <a:pt x="8028" y="29648"/>
                  <a:pt x="8038" y="29625"/>
                  <a:pt x="8050" y="29614"/>
                </a:cubicBezTo>
                <a:cubicBezTo>
                  <a:pt x="8118" y="29501"/>
                  <a:pt x="8186" y="29399"/>
                  <a:pt x="8242" y="29287"/>
                </a:cubicBezTo>
                <a:cubicBezTo>
                  <a:pt x="8309" y="29196"/>
                  <a:pt x="8366" y="29117"/>
                  <a:pt x="8434" y="29026"/>
                </a:cubicBezTo>
                <a:cubicBezTo>
                  <a:pt x="8479" y="28959"/>
                  <a:pt x="8535" y="28891"/>
                  <a:pt x="8592" y="28812"/>
                </a:cubicBezTo>
                <a:cubicBezTo>
                  <a:pt x="8648" y="28745"/>
                  <a:pt x="8705" y="28677"/>
                  <a:pt x="8761" y="28620"/>
                </a:cubicBezTo>
                <a:cubicBezTo>
                  <a:pt x="8829" y="28530"/>
                  <a:pt x="8896" y="28451"/>
                  <a:pt x="8964" y="28372"/>
                </a:cubicBezTo>
                <a:cubicBezTo>
                  <a:pt x="9066" y="28271"/>
                  <a:pt x="9157" y="28168"/>
                  <a:pt x="9247" y="28056"/>
                </a:cubicBezTo>
                <a:lnTo>
                  <a:pt x="9247" y="28067"/>
                </a:lnTo>
                <a:cubicBezTo>
                  <a:pt x="9461" y="27819"/>
                  <a:pt x="9676" y="27559"/>
                  <a:pt x="9902" y="27310"/>
                </a:cubicBezTo>
                <a:cubicBezTo>
                  <a:pt x="9912" y="27313"/>
                  <a:pt x="9924" y="27315"/>
                  <a:pt x="9935" y="27315"/>
                </a:cubicBezTo>
                <a:cubicBezTo>
                  <a:pt x="9973" y="27315"/>
                  <a:pt x="10014" y="27300"/>
                  <a:pt x="10048" y="27265"/>
                </a:cubicBezTo>
                <a:cubicBezTo>
                  <a:pt x="10150" y="27164"/>
                  <a:pt x="10263" y="27051"/>
                  <a:pt x="10387" y="26949"/>
                </a:cubicBezTo>
                <a:cubicBezTo>
                  <a:pt x="10444" y="26893"/>
                  <a:pt x="10511" y="26848"/>
                  <a:pt x="10579" y="26803"/>
                </a:cubicBezTo>
                <a:cubicBezTo>
                  <a:pt x="10647" y="26758"/>
                  <a:pt x="10715" y="26713"/>
                  <a:pt x="10793" y="26667"/>
                </a:cubicBezTo>
                <a:cubicBezTo>
                  <a:pt x="10861" y="26622"/>
                  <a:pt x="10929" y="26588"/>
                  <a:pt x="10996" y="26543"/>
                </a:cubicBezTo>
                <a:cubicBezTo>
                  <a:pt x="11144" y="26464"/>
                  <a:pt x="11279" y="26396"/>
                  <a:pt x="11425" y="26317"/>
                </a:cubicBezTo>
                <a:cubicBezTo>
                  <a:pt x="11471" y="26294"/>
                  <a:pt x="11516" y="26272"/>
                  <a:pt x="11550" y="26261"/>
                </a:cubicBezTo>
                <a:cubicBezTo>
                  <a:pt x="11776" y="26148"/>
                  <a:pt x="11990" y="26035"/>
                  <a:pt x="12205" y="25900"/>
                </a:cubicBezTo>
                <a:cubicBezTo>
                  <a:pt x="12318" y="25832"/>
                  <a:pt x="12419" y="25752"/>
                  <a:pt x="12521" y="25674"/>
                </a:cubicBezTo>
                <a:cubicBezTo>
                  <a:pt x="12577" y="25640"/>
                  <a:pt x="12622" y="25606"/>
                  <a:pt x="12667" y="25561"/>
                </a:cubicBezTo>
                <a:cubicBezTo>
                  <a:pt x="12758" y="25481"/>
                  <a:pt x="12848" y="25414"/>
                  <a:pt x="12916" y="25323"/>
                </a:cubicBezTo>
                <a:cubicBezTo>
                  <a:pt x="13198" y="25007"/>
                  <a:pt x="13435" y="24635"/>
                  <a:pt x="13503" y="24206"/>
                </a:cubicBezTo>
                <a:cubicBezTo>
                  <a:pt x="13537" y="24003"/>
                  <a:pt x="13525" y="23777"/>
                  <a:pt x="13469" y="23574"/>
                </a:cubicBezTo>
                <a:cubicBezTo>
                  <a:pt x="13412" y="23371"/>
                  <a:pt x="13322" y="23178"/>
                  <a:pt x="13153" y="23043"/>
                </a:cubicBezTo>
                <a:cubicBezTo>
                  <a:pt x="13011" y="22929"/>
                  <a:pt x="12829" y="22879"/>
                  <a:pt x="12648" y="22879"/>
                </a:cubicBezTo>
                <a:cubicBezTo>
                  <a:pt x="12613" y="22879"/>
                  <a:pt x="12578" y="22881"/>
                  <a:pt x="12544" y="22885"/>
                </a:cubicBezTo>
                <a:cubicBezTo>
                  <a:pt x="12374" y="22907"/>
                  <a:pt x="12216" y="22964"/>
                  <a:pt x="12069" y="23032"/>
                </a:cubicBezTo>
                <a:cubicBezTo>
                  <a:pt x="11990" y="23065"/>
                  <a:pt x="11911" y="23111"/>
                  <a:pt x="11832" y="23145"/>
                </a:cubicBezTo>
                <a:cubicBezTo>
                  <a:pt x="11798" y="23168"/>
                  <a:pt x="11776" y="23178"/>
                  <a:pt x="11741" y="23201"/>
                </a:cubicBezTo>
                <a:cubicBezTo>
                  <a:pt x="11719" y="23224"/>
                  <a:pt x="11674" y="23235"/>
                  <a:pt x="11651" y="23258"/>
                </a:cubicBezTo>
                <a:cubicBezTo>
                  <a:pt x="11471" y="23382"/>
                  <a:pt x="11302" y="23517"/>
                  <a:pt x="11154" y="23675"/>
                </a:cubicBezTo>
                <a:cubicBezTo>
                  <a:pt x="11008" y="23833"/>
                  <a:pt x="10883" y="24014"/>
                  <a:pt x="10782" y="24217"/>
                </a:cubicBezTo>
                <a:cubicBezTo>
                  <a:pt x="10680" y="24409"/>
                  <a:pt x="10602" y="24613"/>
                  <a:pt x="10545" y="24827"/>
                </a:cubicBezTo>
                <a:lnTo>
                  <a:pt x="10477" y="25165"/>
                </a:lnTo>
                <a:cubicBezTo>
                  <a:pt x="10454" y="25301"/>
                  <a:pt x="10432" y="25448"/>
                  <a:pt x="10421" y="25594"/>
                </a:cubicBezTo>
                <a:cubicBezTo>
                  <a:pt x="10409" y="25674"/>
                  <a:pt x="10409" y="25752"/>
                  <a:pt x="10398" y="25832"/>
                </a:cubicBezTo>
                <a:cubicBezTo>
                  <a:pt x="10387" y="25956"/>
                  <a:pt x="10376" y="26080"/>
                  <a:pt x="10353" y="26204"/>
                </a:cubicBezTo>
                <a:cubicBezTo>
                  <a:pt x="10342" y="26238"/>
                  <a:pt x="10331" y="26284"/>
                  <a:pt x="10319" y="26317"/>
                </a:cubicBezTo>
                <a:cubicBezTo>
                  <a:pt x="10308" y="26340"/>
                  <a:pt x="10308" y="26362"/>
                  <a:pt x="10296" y="26385"/>
                </a:cubicBezTo>
                <a:cubicBezTo>
                  <a:pt x="10286" y="26407"/>
                  <a:pt x="10263" y="26442"/>
                  <a:pt x="10251" y="26464"/>
                </a:cubicBezTo>
                <a:cubicBezTo>
                  <a:pt x="10150" y="26600"/>
                  <a:pt x="10037" y="26735"/>
                  <a:pt x="9935" y="26871"/>
                </a:cubicBezTo>
                <a:cubicBezTo>
                  <a:pt x="9845" y="26983"/>
                  <a:pt x="9754" y="27096"/>
                  <a:pt x="9653" y="27209"/>
                </a:cubicBezTo>
                <a:cubicBezTo>
                  <a:pt x="9461" y="27435"/>
                  <a:pt x="9258" y="27672"/>
                  <a:pt x="9055" y="27909"/>
                </a:cubicBezTo>
                <a:cubicBezTo>
                  <a:pt x="9021" y="27943"/>
                  <a:pt x="8987" y="27977"/>
                  <a:pt x="8964" y="28010"/>
                </a:cubicBezTo>
                <a:lnTo>
                  <a:pt x="8976" y="28000"/>
                </a:lnTo>
                <a:lnTo>
                  <a:pt x="8976" y="28000"/>
                </a:lnTo>
                <a:cubicBezTo>
                  <a:pt x="8934" y="28052"/>
                  <a:pt x="8892" y="28094"/>
                  <a:pt x="8850" y="28146"/>
                </a:cubicBezTo>
                <a:lnTo>
                  <a:pt x="8850" y="28146"/>
                </a:lnTo>
                <a:cubicBezTo>
                  <a:pt x="8850" y="28146"/>
                  <a:pt x="8851" y="28146"/>
                  <a:pt x="8851" y="28146"/>
                </a:cubicBezTo>
                <a:lnTo>
                  <a:pt x="8844" y="28154"/>
                </a:lnTo>
                <a:lnTo>
                  <a:pt x="8844" y="28154"/>
                </a:lnTo>
                <a:cubicBezTo>
                  <a:pt x="8846" y="28151"/>
                  <a:pt x="8848" y="28149"/>
                  <a:pt x="8850" y="28146"/>
                </a:cubicBezTo>
                <a:lnTo>
                  <a:pt x="8850" y="28146"/>
                </a:lnTo>
                <a:cubicBezTo>
                  <a:pt x="8842" y="28147"/>
                  <a:pt x="8841" y="28154"/>
                  <a:pt x="8841" y="28157"/>
                </a:cubicBezTo>
                <a:lnTo>
                  <a:pt x="8841" y="28157"/>
                </a:lnTo>
                <a:lnTo>
                  <a:pt x="8844" y="28154"/>
                </a:lnTo>
                <a:lnTo>
                  <a:pt x="8844" y="28154"/>
                </a:lnTo>
                <a:cubicBezTo>
                  <a:pt x="8843" y="28155"/>
                  <a:pt x="8841" y="28156"/>
                  <a:pt x="8840" y="28158"/>
                </a:cubicBezTo>
                <a:cubicBezTo>
                  <a:pt x="8840" y="28158"/>
                  <a:pt x="8840" y="28157"/>
                  <a:pt x="8841" y="28157"/>
                </a:cubicBezTo>
                <a:lnTo>
                  <a:pt x="8841" y="28157"/>
                </a:lnTo>
                <a:lnTo>
                  <a:pt x="8795" y="28203"/>
                </a:lnTo>
                <a:cubicBezTo>
                  <a:pt x="8728" y="28271"/>
                  <a:pt x="8671" y="28349"/>
                  <a:pt x="8615" y="28417"/>
                </a:cubicBezTo>
                <a:cubicBezTo>
                  <a:pt x="8592" y="28439"/>
                  <a:pt x="8580" y="28462"/>
                  <a:pt x="8558" y="28485"/>
                </a:cubicBezTo>
                <a:lnTo>
                  <a:pt x="8558" y="28474"/>
                </a:lnTo>
                <a:lnTo>
                  <a:pt x="8558" y="28123"/>
                </a:lnTo>
                <a:cubicBezTo>
                  <a:pt x="8558" y="27965"/>
                  <a:pt x="8558" y="27807"/>
                  <a:pt x="8547" y="27649"/>
                </a:cubicBezTo>
                <a:cubicBezTo>
                  <a:pt x="8547" y="27559"/>
                  <a:pt x="8535" y="27480"/>
                  <a:pt x="8535" y="27401"/>
                </a:cubicBezTo>
                <a:cubicBezTo>
                  <a:pt x="8535" y="27322"/>
                  <a:pt x="8535" y="27254"/>
                  <a:pt x="8524" y="27175"/>
                </a:cubicBezTo>
                <a:cubicBezTo>
                  <a:pt x="8535" y="27062"/>
                  <a:pt x="8535" y="26938"/>
                  <a:pt x="8535" y="26825"/>
                </a:cubicBezTo>
                <a:cubicBezTo>
                  <a:pt x="8535" y="26713"/>
                  <a:pt x="8547" y="26600"/>
                  <a:pt x="8535" y="26487"/>
                </a:cubicBezTo>
                <a:cubicBezTo>
                  <a:pt x="8535" y="26442"/>
                  <a:pt x="8535" y="26385"/>
                  <a:pt x="8524" y="26340"/>
                </a:cubicBezTo>
                <a:cubicBezTo>
                  <a:pt x="8513" y="26272"/>
                  <a:pt x="8490" y="26216"/>
                  <a:pt x="8467" y="26159"/>
                </a:cubicBezTo>
                <a:lnTo>
                  <a:pt x="8467" y="26058"/>
                </a:lnTo>
                <a:cubicBezTo>
                  <a:pt x="8479" y="25967"/>
                  <a:pt x="8479" y="25877"/>
                  <a:pt x="8502" y="25787"/>
                </a:cubicBezTo>
                <a:cubicBezTo>
                  <a:pt x="8513" y="25696"/>
                  <a:pt x="8524" y="25606"/>
                  <a:pt x="8547" y="25516"/>
                </a:cubicBezTo>
                <a:cubicBezTo>
                  <a:pt x="8558" y="25436"/>
                  <a:pt x="8580" y="25346"/>
                  <a:pt x="8603" y="25267"/>
                </a:cubicBezTo>
                <a:cubicBezTo>
                  <a:pt x="8660" y="25019"/>
                  <a:pt x="8716" y="24771"/>
                  <a:pt x="8728" y="24522"/>
                </a:cubicBezTo>
                <a:cubicBezTo>
                  <a:pt x="8738" y="24342"/>
                  <a:pt x="8738" y="24161"/>
                  <a:pt x="8705" y="23980"/>
                </a:cubicBezTo>
                <a:cubicBezTo>
                  <a:pt x="8671" y="23822"/>
                  <a:pt x="8626" y="23653"/>
                  <a:pt x="8513" y="23529"/>
                </a:cubicBezTo>
                <a:cubicBezTo>
                  <a:pt x="8411" y="23404"/>
                  <a:pt x="8276" y="23303"/>
                  <a:pt x="8129" y="23280"/>
                </a:cubicBezTo>
                <a:cubicBezTo>
                  <a:pt x="8096" y="23276"/>
                  <a:pt x="8065" y="23273"/>
                  <a:pt x="8035" y="23273"/>
                </a:cubicBezTo>
                <a:cubicBezTo>
                  <a:pt x="7993" y="23273"/>
                  <a:pt x="7954" y="23278"/>
                  <a:pt x="7915" y="23291"/>
                </a:cubicBezTo>
                <a:cubicBezTo>
                  <a:pt x="7847" y="23303"/>
                  <a:pt x="7802" y="23326"/>
                  <a:pt x="7757" y="23371"/>
                </a:cubicBezTo>
                <a:cubicBezTo>
                  <a:pt x="7711" y="23416"/>
                  <a:pt x="7689" y="23484"/>
                  <a:pt x="7689" y="23551"/>
                </a:cubicBezTo>
                <a:cubicBezTo>
                  <a:pt x="7677" y="23619"/>
                  <a:pt x="7677" y="23687"/>
                  <a:pt x="7689" y="23765"/>
                </a:cubicBezTo>
                <a:cubicBezTo>
                  <a:pt x="7700" y="23890"/>
                  <a:pt x="7734" y="24014"/>
                  <a:pt x="7767" y="24138"/>
                </a:cubicBezTo>
                <a:cubicBezTo>
                  <a:pt x="7802" y="24262"/>
                  <a:pt x="7835" y="24375"/>
                  <a:pt x="7870" y="24488"/>
                </a:cubicBezTo>
                <a:cubicBezTo>
                  <a:pt x="7892" y="24601"/>
                  <a:pt x="7926" y="24726"/>
                  <a:pt x="7948" y="24838"/>
                </a:cubicBezTo>
                <a:lnTo>
                  <a:pt x="8016" y="25177"/>
                </a:lnTo>
                <a:lnTo>
                  <a:pt x="8050" y="25346"/>
                </a:lnTo>
                <a:cubicBezTo>
                  <a:pt x="8073" y="25403"/>
                  <a:pt x="8084" y="25459"/>
                  <a:pt x="8095" y="25527"/>
                </a:cubicBezTo>
                <a:cubicBezTo>
                  <a:pt x="8118" y="25584"/>
                  <a:pt x="8129" y="25651"/>
                  <a:pt x="8151" y="25707"/>
                </a:cubicBezTo>
                <a:cubicBezTo>
                  <a:pt x="8163" y="25742"/>
                  <a:pt x="8174" y="25764"/>
                  <a:pt x="8174" y="25798"/>
                </a:cubicBezTo>
                <a:lnTo>
                  <a:pt x="8174" y="25922"/>
                </a:lnTo>
                <a:cubicBezTo>
                  <a:pt x="8174" y="26046"/>
                  <a:pt x="8186" y="26171"/>
                  <a:pt x="8208" y="26284"/>
                </a:cubicBezTo>
                <a:cubicBezTo>
                  <a:pt x="8219" y="26351"/>
                  <a:pt x="8231" y="26419"/>
                  <a:pt x="8242" y="26475"/>
                </a:cubicBezTo>
                <a:cubicBezTo>
                  <a:pt x="8253" y="26532"/>
                  <a:pt x="8276" y="26588"/>
                  <a:pt x="8287" y="26645"/>
                </a:cubicBezTo>
                <a:cubicBezTo>
                  <a:pt x="8287" y="26713"/>
                  <a:pt x="8287" y="26780"/>
                  <a:pt x="8276" y="26848"/>
                </a:cubicBezTo>
                <a:lnTo>
                  <a:pt x="8276" y="27085"/>
                </a:lnTo>
                <a:lnTo>
                  <a:pt x="8276" y="27333"/>
                </a:lnTo>
                <a:cubicBezTo>
                  <a:pt x="8287" y="27491"/>
                  <a:pt x="8299" y="27649"/>
                  <a:pt x="8299" y="27807"/>
                </a:cubicBezTo>
                <a:cubicBezTo>
                  <a:pt x="8309" y="27887"/>
                  <a:pt x="8309" y="27977"/>
                  <a:pt x="8309" y="28056"/>
                </a:cubicBezTo>
                <a:cubicBezTo>
                  <a:pt x="8321" y="28135"/>
                  <a:pt x="8321" y="28214"/>
                  <a:pt x="8321" y="28281"/>
                </a:cubicBezTo>
                <a:lnTo>
                  <a:pt x="8321" y="28349"/>
                </a:lnTo>
                <a:cubicBezTo>
                  <a:pt x="8321" y="28372"/>
                  <a:pt x="8321" y="28394"/>
                  <a:pt x="8309" y="28417"/>
                </a:cubicBezTo>
                <a:lnTo>
                  <a:pt x="8276" y="28688"/>
                </a:lnTo>
                <a:cubicBezTo>
                  <a:pt x="8264" y="28756"/>
                  <a:pt x="8253" y="28812"/>
                  <a:pt x="8242" y="28880"/>
                </a:cubicBezTo>
                <a:cubicBezTo>
                  <a:pt x="8219" y="28925"/>
                  <a:pt x="8196" y="28959"/>
                  <a:pt x="8163" y="28993"/>
                </a:cubicBezTo>
                <a:cubicBezTo>
                  <a:pt x="8140" y="29038"/>
                  <a:pt x="8106" y="29083"/>
                  <a:pt x="8073" y="29129"/>
                </a:cubicBezTo>
                <a:cubicBezTo>
                  <a:pt x="8061" y="29139"/>
                  <a:pt x="8050" y="29162"/>
                  <a:pt x="8038" y="29174"/>
                </a:cubicBezTo>
                <a:cubicBezTo>
                  <a:pt x="7993" y="29252"/>
                  <a:pt x="7948" y="29343"/>
                  <a:pt x="7892" y="29422"/>
                </a:cubicBezTo>
                <a:cubicBezTo>
                  <a:pt x="7813" y="29558"/>
                  <a:pt x="7745" y="29704"/>
                  <a:pt x="7677" y="29851"/>
                </a:cubicBezTo>
                <a:lnTo>
                  <a:pt x="7644" y="29919"/>
                </a:lnTo>
                <a:cubicBezTo>
                  <a:pt x="7621" y="29964"/>
                  <a:pt x="7609" y="30020"/>
                  <a:pt x="7587" y="30065"/>
                </a:cubicBezTo>
                <a:cubicBezTo>
                  <a:pt x="7553" y="30122"/>
                  <a:pt x="7531" y="30190"/>
                  <a:pt x="7508" y="30246"/>
                </a:cubicBezTo>
                <a:cubicBezTo>
                  <a:pt x="7474" y="30336"/>
                  <a:pt x="7441" y="30416"/>
                  <a:pt x="7406" y="30506"/>
                </a:cubicBezTo>
                <a:cubicBezTo>
                  <a:pt x="7384" y="30574"/>
                  <a:pt x="7350" y="30641"/>
                  <a:pt x="7328" y="30709"/>
                </a:cubicBezTo>
                <a:cubicBezTo>
                  <a:pt x="7271" y="30878"/>
                  <a:pt x="7215" y="31036"/>
                  <a:pt x="7158" y="31206"/>
                </a:cubicBezTo>
                <a:cubicBezTo>
                  <a:pt x="7113" y="31330"/>
                  <a:pt x="7079" y="31454"/>
                  <a:pt x="7034" y="31590"/>
                </a:cubicBezTo>
                <a:cubicBezTo>
                  <a:pt x="7022" y="31545"/>
                  <a:pt x="7022" y="31499"/>
                  <a:pt x="7022" y="31454"/>
                </a:cubicBezTo>
                <a:cubicBezTo>
                  <a:pt x="7000" y="31262"/>
                  <a:pt x="6966" y="31081"/>
                  <a:pt x="6932" y="30890"/>
                </a:cubicBezTo>
                <a:cubicBezTo>
                  <a:pt x="6899" y="30697"/>
                  <a:pt x="6853" y="30506"/>
                  <a:pt x="6819" y="30314"/>
                </a:cubicBezTo>
                <a:cubicBezTo>
                  <a:pt x="6741" y="29907"/>
                  <a:pt x="6650" y="29512"/>
                  <a:pt x="6560" y="29117"/>
                </a:cubicBezTo>
                <a:cubicBezTo>
                  <a:pt x="6548" y="29061"/>
                  <a:pt x="6537" y="29016"/>
                  <a:pt x="6526" y="28970"/>
                </a:cubicBezTo>
                <a:cubicBezTo>
                  <a:pt x="6526" y="28925"/>
                  <a:pt x="6515" y="28880"/>
                  <a:pt x="6503" y="28835"/>
                </a:cubicBezTo>
                <a:cubicBezTo>
                  <a:pt x="6503" y="28756"/>
                  <a:pt x="6492" y="28665"/>
                  <a:pt x="6480" y="28587"/>
                </a:cubicBezTo>
                <a:cubicBezTo>
                  <a:pt x="6480" y="28451"/>
                  <a:pt x="6470" y="28316"/>
                  <a:pt x="6480" y="28180"/>
                </a:cubicBezTo>
                <a:lnTo>
                  <a:pt x="6480" y="27785"/>
                </a:lnTo>
                <a:cubicBezTo>
                  <a:pt x="6492" y="27514"/>
                  <a:pt x="6515" y="27254"/>
                  <a:pt x="6526" y="26983"/>
                </a:cubicBezTo>
                <a:cubicBezTo>
                  <a:pt x="6548" y="26713"/>
                  <a:pt x="6560" y="26452"/>
                  <a:pt x="6560" y="26181"/>
                </a:cubicBezTo>
                <a:lnTo>
                  <a:pt x="6593" y="25403"/>
                </a:lnTo>
                <a:cubicBezTo>
                  <a:pt x="6616" y="24996"/>
                  <a:pt x="6628" y="24601"/>
                  <a:pt x="6639" y="24206"/>
                </a:cubicBezTo>
                <a:cubicBezTo>
                  <a:pt x="6650" y="24003"/>
                  <a:pt x="6650" y="23800"/>
                  <a:pt x="6650" y="23607"/>
                </a:cubicBezTo>
                <a:lnTo>
                  <a:pt x="6650" y="23020"/>
                </a:lnTo>
                <a:cubicBezTo>
                  <a:pt x="6650" y="22749"/>
                  <a:pt x="6661" y="22478"/>
                  <a:pt x="6673" y="22207"/>
                </a:cubicBezTo>
                <a:cubicBezTo>
                  <a:pt x="6706" y="22117"/>
                  <a:pt x="6751" y="22016"/>
                  <a:pt x="6797" y="21914"/>
                </a:cubicBezTo>
                <a:cubicBezTo>
                  <a:pt x="6831" y="21869"/>
                  <a:pt x="6864" y="21824"/>
                  <a:pt x="6909" y="21778"/>
                </a:cubicBezTo>
                <a:cubicBezTo>
                  <a:pt x="7045" y="21620"/>
                  <a:pt x="7192" y="21462"/>
                  <a:pt x="7328" y="21316"/>
                </a:cubicBezTo>
                <a:lnTo>
                  <a:pt x="7599" y="21045"/>
                </a:lnTo>
                <a:cubicBezTo>
                  <a:pt x="7700" y="20955"/>
                  <a:pt x="7802" y="20853"/>
                  <a:pt x="7903" y="20762"/>
                </a:cubicBezTo>
                <a:lnTo>
                  <a:pt x="8163" y="20503"/>
                </a:lnTo>
                <a:cubicBezTo>
                  <a:pt x="8253" y="20413"/>
                  <a:pt x="8344" y="20323"/>
                  <a:pt x="8445" y="20232"/>
                </a:cubicBezTo>
                <a:cubicBezTo>
                  <a:pt x="8479" y="20210"/>
                  <a:pt x="8502" y="20175"/>
                  <a:pt x="8535" y="20153"/>
                </a:cubicBezTo>
                <a:lnTo>
                  <a:pt x="8637" y="20085"/>
                </a:lnTo>
                <a:cubicBezTo>
                  <a:pt x="8705" y="20040"/>
                  <a:pt x="8761" y="20006"/>
                  <a:pt x="8818" y="19972"/>
                </a:cubicBezTo>
                <a:cubicBezTo>
                  <a:pt x="8874" y="19939"/>
                  <a:pt x="8942" y="19904"/>
                  <a:pt x="8999" y="19882"/>
                </a:cubicBezTo>
                <a:lnTo>
                  <a:pt x="9134" y="19814"/>
                </a:lnTo>
                <a:cubicBezTo>
                  <a:pt x="9179" y="19803"/>
                  <a:pt x="9224" y="19781"/>
                  <a:pt x="9269" y="19758"/>
                </a:cubicBezTo>
                <a:cubicBezTo>
                  <a:pt x="9325" y="19746"/>
                  <a:pt x="9382" y="19724"/>
                  <a:pt x="9438" y="19701"/>
                </a:cubicBezTo>
                <a:cubicBezTo>
                  <a:pt x="9518" y="19679"/>
                  <a:pt x="9586" y="19668"/>
                  <a:pt x="9664" y="19645"/>
                </a:cubicBezTo>
                <a:cubicBezTo>
                  <a:pt x="9789" y="19623"/>
                  <a:pt x="9924" y="19588"/>
                  <a:pt x="10048" y="19566"/>
                </a:cubicBezTo>
                <a:lnTo>
                  <a:pt x="10218" y="19532"/>
                </a:lnTo>
                <a:cubicBezTo>
                  <a:pt x="10376" y="19498"/>
                  <a:pt x="10545" y="19464"/>
                  <a:pt x="10703" y="19442"/>
                </a:cubicBezTo>
                <a:cubicBezTo>
                  <a:pt x="10873" y="19419"/>
                  <a:pt x="11031" y="19385"/>
                  <a:pt x="11200" y="19362"/>
                </a:cubicBezTo>
                <a:cubicBezTo>
                  <a:pt x="11335" y="19340"/>
                  <a:pt x="11460" y="19306"/>
                  <a:pt x="11595" y="19284"/>
                </a:cubicBezTo>
                <a:cubicBezTo>
                  <a:pt x="11708" y="19272"/>
                  <a:pt x="11821" y="19250"/>
                  <a:pt x="11945" y="19227"/>
                </a:cubicBezTo>
                <a:cubicBezTo>
                  <a:pt x="12069" y="19216"/>
                  <a:pt x="12205" y="19194"/>
                  <a:pt x="12329" y="19171"/>
                </a:cubicBezTo>
                <a:lnTo>
                  <a:pt x="12667" y="19137"/>
                </a:lnTo>
                <a:cubicBezTo>
                  <a:pt x="12679" y="19159"/>
                  <a:pt x="12702" y="19194"/>
                  <a:pt x="12724" y="19204"/>
                </a:cubicBezTo>
                <a:cubicBezTo>
                  <a:pt x="12747" y="19227"/>
                  <a:pt x="12769" y="19250"/>
                  <a:pt x="12803" y="19272"/>
                </a:cubicBezTo>
                <a:cubicBezTo>
                  <a:pt x="12905" y="19329"/>
                  <a:pt x="13018" y="19385"/>
                  <a:pt x="13131" y="19419"/>
                </a:cubicBezTo>
                <a:lnTo>
                  <a:pt x="13232" y="19453"/>
                </a:lnTo>
                <a:cubicBezTo>
                  <a:pt x="13266" y="19464"/>
                  <a:pt x="13299" y="19464"/>
                  <a:pt x="13334" y="19475"/>
                </a:cubicBezTo>
                <a:cubicBezTo>
                  <a:pt x="13402" y="19487"/>
                  <a:pt x="13469" y="19487"/>
                  <a:pt x="13537" y="19487"/>
                </a:cubicBezTo>
                <a:cubicBezTo>
                  <a:pt x="13588" y="19492"/>
                  <a:pt x="13640" y="19494"/>
                  <a:pt x="13693" y="19494"/>
                </a:cubicBezTo>
                <a:cubicBezTo>
                  <a:pt x="13770" y="19494"/>
                  <a:pt x="13847" y="19489"/>
                  <a:pt x="13921" y="19475"/>
                </a:cubicBezTo>
                <a:cubicBezTo>
                  <a:pt x="14112" y="19442"/>
                  <a:pt x="14316" y="19408"/>
                  <a:pt x="14474" y="19284"/>
                </a:cubicBezTo>
                <a:cubicBezTo>
                  <a:pt x="14530" y="19227"/>
                  <a:pt x="14586" y="19159"/>
                  <a:pt x="14621" y="19091"/>
                </a:cubicBezTo>
                <a:cubicBezTo>
                  <a:pt x="14643" y="19024"/>
                  <a:pt x="14666" y="18945"/>
                  <a:pt x="14666" y="18866"/>
                </a:cubicBezTo>
                <a:cubicBezTo>
                  <a:pt x="14666" y="18798"/>
                  <a:pt x="14643" y="18719"/>
                  <a:pt x="14598" y="18662"/>
                </a:cubicBezTo>
                <a:cubicBezTo>
                  <a:pt x="14564" y="18606"/>
                  <a:pt x="14508" y="18561"/>
                  <a:pt x="14451" y="18539"/>
                </a:cubicBezTo>
                <a:cubicBezTo>
                  <a:pt x="14372" y="18494"/>
                  <a:pt x="14293" y="18471"/>
                  <a:pt x="14214" y="18448"/>
                </a:cubicBezTo>
                <a:cubicBezTo>
                  <a:pt x="14157" y="18448"/>
                  <a:pt x="14112" y="18437"/>
                  <a:pt x="14056" y="18437"/>
                </a:cubicBezTo>
                <a:lnTo>
                  <a:pt x="13819" y="18437"/>
                </a:lnTo>
                <a:cubicBezTo>
                  <a:pt x="13718" y="18448"/>
                  <a:pt x="13627" y="18459"/>
                  <a:pt x="13537" y="18494"/>
                </a:cubicBezTo>
                <a:cubicBezTo>
                  <a:pt x="13469" y="18516"/>
                  <a:pt x="13390" y="18550"/>
                  <a:pt x="13322" y="18584"/>
                </a:cubicBezTo>
                <a:cubicBezTo>
                  <a:pt x="13232" y="18629"/>
                  <a:pt x="13153" y="18674"/>
                  <a:pt x="13085" y="18719"/>
                </a:cubicBezTo>
                <a:cubicBezTo>
                  <a:pt x="13018" y="18765"/>
                  <a:pt x="12973" y="18798"/>
                  <a:pt x="12916" y="18843"/>
                </a:cubicBezTo>
                <a:cubicBezTo>
                  <a:pt x="12870" y="18877"/>
                  <a:pt x="12825" y="18923"/>
                  <a:pt x="12769" y="18956"/>
                </a:cubicBezTo>
                <a:lnTo>
                  <a:pt x="12758" y="18968"/>
                </a:lnTo>
                <a:cubicBezTo>
                  <a:pt x="12509" y="18968"/>
                  <a:pt x="12261" y="18990"/>
                  <a:pt x="12012" y="19024"/>
                </a:cubicBezTo>
                <a:cubicBezTo>
                  <a:pt x="11764" y="19069"/>
                  <a:pt x="11516" y="19103"/>
                  <a:pt x="11279" y="19148"/>
                </a:cubicBezTo>
                <a:lnTo>
                  <a:pt x="11267" y="19148"/>
                </a:lnTo>
                <a:cubicBezTo>
                  <a:pt x="11267" y="19159"/>
                  <a:pt x="11256" y="19159"/>
                  <a:pt x="11256" y="19159"/>
                </a:cubicBezTo>
                <a:cubicBezTo>
                  <a:pt x="11234" y="19159"/>
                  <a:pt x="11222" y="19159"/>
                  <a:pt x="11200" y="19171"/>
                </a:cubicBezTo>
                <a:cubicBezTo>
                  <a:pt x="11189" y="19171"/>
                  <a:pt x="11166" y="19171"/>
                  <a:pt x="11154" y="19182"/>
                </a:cubicBezTo>
                <a:lnTo>
                  <a:pt x="11144" y="19182"/>
                </a:lnTo>
                <a:cubicBezTo>
                  <a:pt x="10986" y="19204"/>
                  <a:pt x="10827" y="19239"/>
                  <a:pt x="10680" y="19261"/>
                </a:cubicBezTo>
                <a:cubicBezTo>
                  <a:pt x="10511" y="19295"/>
                  <a:pt x="10342" y="19329"/>
                  <a:pt x="10183" y="19362"/>
                </a:cubicBezTo>
                <a:cubicBezTo>
                  <a:pt x="10060" y="19397"/>
                  <a:pt x="9947" y="19419"/>
                  <a:pt x="9834" y="19453"/>
                </a:cubicBezTo>
                <a:cubicBezTo>
                  <a:pt x="9709" y="19475"/>
                  <a:pt x="9574" y="19510"/>
                  <a:pt x="9450" y="19555"/>
                </a:cubicBezTo>
                <a:cubicBezTo>
                  <a:pt x="9202" y="19623"/>
                  <a:pt x="8964" y="19724"/>
                  <a:pt x="8738" y="19859"/>
                </a:cubicBezTo>
                <a:cubicBezTo>
                  <a:pt x="8682" y="19882"/>
                  <a:pt x="8626" y="19927"/>
                  <a:pt x="8570" y="19961"/>
                </a:cubicBezTo>
                <a:cubicBezTo>
                  <a:pt x="8547" y="19972"/>
                  <a:pt x="8513" y="19995"/>
                  <a:pt x="8490" y="20017"/>
                </a:cubicBezTo>
                <a:cubicBezTo>
                  <a:pt x="8467" y="20029"/>
                  <a:pt x="8445" y="20040"/>
                  <a:pt x="8434" y="20062"/>
                </a:cubicBezTo>
                <a:cubicBezTo>
                  <a:pt x="8400" y="20085"/>
                  <a:pt x="8366" y="20108"/>
                  <a:pt x="8344" y="20130"/>
                </a:cubicBezTo>
                <a:cubicBezTo>
                  <a:pt x="8321" y="20153"/>
                  <a:pt x="8287" y="20175"/>
                  <a:pt x="8264" y="20198"/>
                </a:cubicBezTo>
                <a:cubicBezTo>
                  <a:pt x="8219" y="20232"/>
                  <a:pt x="8186" y="20277"/>
                  <a:pt x="8140" y="20311"/>
                </a:cubicBezTo>
                <a:cubicBezTo>
                  <a:pt x="8050" y="20413"/>
                  <a:pt x="7948" y="20503"/>
                  <a:pt x="7847" y="20604"/>
                </a:cubicBezTo>
                <a:cubicBezTo>
                  <a:pt x="7767" y="20684"/>
                  <a:pt x="7677" y="20762"/>
                  <a:pt x="7587" y="20842"/>
                </a:cubicBezTo>
                <a:cubicBezTo>
                  <a:pt x="7497" y="20932"/>
                  <a:pt x="7406" y="21022"/>
                  <a:pt x="7316" y="21124"/>
                </a:cubicBezTo>
                <a:cubicBezTo>
                  <a:pt x="7237" y="21214"/>
                  <a:pt x="7147" y="21304"/>
                  <a:pt x="7068" y="21406"/>
                </a:cubicBezTo>
                <a:cubicBezTo>
                  <a:pt x="7046" y="21428"/>
                  <a:pt x="7024" y="21450"/>
                  <a:pt x="7013" y="21471"/>
                </a:cubicBezTo>
                <a:lnTo>
                  <a:pt x="7013" y="21471"/>
                </a:lnTo>
                <a:lnTo>
                  <a:pt x="7147" y="21203"/>
                </a:lnTo>
                <a:cubicBezTo>
                  <a:pt x="7180" y="21135"/>
                  <a:pt x="7226" y="21056"/>
                  <a:pt x="7260" y="20988"/>
                </a:cubicBezTo>
                <a:cubicBezTo>
                  <a:pt x="7305" y="20920"/>
                  <a:pt x="7350" y="20842"/>
                  <a:pt x="7395" y="20774"/>
                </a:cubicBezTo>
                <a:cubicBezTo>
                  <a:pt x="7441" y="20684"/>
                  <a:pt x="7497" y="20593"/>
                  <a:pt x="7553" y="20514"/>
                </a:cubicBezTo>
                <a:cubicBezTo>
                  <a:pt x="7609" y="20435"/>
                  <a:pt x="7666" y="20345"/>
                  <a:pt x="7722" y="20266"/>
                </a:cubicBezTo>
                <a:lnTo>
                  <a:pt x="7757" y="20232"/>
                </a:lnTo>
                <a:cubicBezTo>
                  <a:pt x="7779" y="20210"/>
                  <a:pt x="7790" y="20175"/>
                  <a:pt x="7813" y="20153"/>
                </a:cubicBezTo>
                <a:cubicBezTo>
                  <a:pt x="7847" y="20119"/>
                  <a:pt x="7880" y="20085"/>
                  <a:pt x="7903" y="20040"/>
                </a:cubicBezTo>
                <a:cubicBezTo>
                  <a:pt x="8028" y="19916"/>
                  <a:pt x="8151" y="19781"/>
                  <a:pt x="8264" y="19645"/>
                </a:cubicBezTo>
                <a:cubicBezTo>
                  <a:pt x="8264" y="19645"/>
                  <a:pt x="8276" y="19645"/>
                  <a:pt x="8276" y="19633"/>
                </a:cubicBezTo>
                <a:cubicBezTo>
                  <a:pt x="8309" y="19588"/>
                  <a:pt x="8355" y="19543"/>
                  <a:pt x="8400" y="19498"/>
                </a:cubicBezTo>
                <a:cubicBezTo>
                  <a:pt x="8400" y="19487"/>
                  <a:pt x="8400" y="19487"/>
                  <a:pt x="8411" y="19487"/>
                </a:cubicBezTo>
                <a:cubicBezTo>
                  <a:pt x="8411" y="19475"/>
                  <a:pt x="8422" y="19464"/>
                  <a:pt x="8434" y="19464"/>
                </a:cubicBezTo>
                <a:lnTo>
                  <a:pt x="8422" y="19464"/>
                </a:lnTo>
                <a:lnTo>
                  <a:pt x="8434" y="19453"/>
                </a:lnTo>
                <a:cubicBezTo>
                  <a:pt x="8445" y="19442"/>
                  <a:pt x="8445" y="19430"/>
                  <a:pt x="8457" y="19430"/>
                </a:cubicBezTo>
                <a:lnTo>
                  <a:pt x="8479" y="19408"/>
                </a:lnTo>
                <a:cubicBezTo>
                  <a:pt x="8478" y="19408"/>
                  <a:pt x="8477" y="19408"/>
                  <a:pt x="8475" y="19408"/>
                </a:cubicBezTo>
                <a:lnTo>
                  <a:pt x="8475" y="19408"/>
                </a:lnTo>
                <a:cubicBezTo>
                  <a:pt x="8496" y="19380"/>
                  <a:pt x="8517" y="19358"/>
                  <a:pt x="8547" y="19329"/>
                </a:cubicBezTo>
                <a:cubicBezTo>
                  <a:pt x="8648" y="19204"/>
                  <a:pt x="8761" y="19103"/>
                  <a:pt x="8874" y="18990"/>
                </a:cubicBezTo>
                <a:cubicBezTo>
                  <a:pt x="9009" y="18866"/>
                  <a:pt x="9145" y="18730"/>
                  <a:pt x="9280" y="18595"/>
                </a:cubicBezTo>
                <a:cubicBezTo>
                  <a:pt x="9405" y="18448"/>
                  <a:pt x="9529" y="18301"/>
                  <a:pt x="9664" y="18155"/>
                </a:cubicBezTo>
                <a:lnTo>
                  <a:pt x="9664" y="18143"/>
                </a:lnTo>
                <a:cubicBezTo>
                  <a:pt x="9754" y="18042"/>
                  <a:pt x="9857" y="17940"/>
                  <a:pt x="9958" y="17839"/>
                </a:cubicBezTo>
                <a:cubicBezTo>
                  <a:pt x="10093" y="17703"/>
                  <a:pt x="10218" y="17556"/>
                  <a:pt x="10331" y="17410"/>
                </a:cubicBezTo>
                <a:lnTo>
                  <a:pt x="10500" y="17172"/>
                </a:lnTo>
                <a:cubicBezTo>
                  <a:pt x="10557" y="17094"/>
                  <a:pt x="10624" y="17014"/>
                  <a:pt x="10680" y="16946"/>
                </a:cubicBezTo>
                <a:cubicBezTo>
                  <a:pt x="10760" y="16856"/>
                  <a:pt x="10827" y="16778"/>
                  <a:pt x="10906" y="16698"/>
                </a:cubicBezTo>
                <a:cubicBezTo>
                  <a:pt x="10920" y="16703"/>
                  <a:pt x="10935" y="16706"/>
                  <a:pt x="10948" y="16706"/>
                </a:cubicBezTo>
                <a:cubicBezTo>
                  <a:pt x="10966" y="16706"/>
                  <a:pt x="10983" y="16700"/>
                  <a:pt x="10996" y="16687"/>
                </a:cubicBezTo>
                <a:cubicBezTo>
                  <a:pt x="11053" y="16642"/>
                  <a:pt x="11121" y="16585"/>
                  <a:pt x="11177" y="16540"/>
                </a:cubicBezTo>
                <a:cubicBezTo>
                  <a:pt x="11234" y="16495"/>
                  <a:pt x="11290" y="16450"/>
                  <a:pt x="11335" y="16405"/>
                </a:cubicBezTo>
                <a:cubicBezTo>
                  <a:pt x="11358" y="16382"/>
                  <a:pt x="11392" y="16359"/>
                  <a:pt x="11415" y="16326"/>
                </a:cubicBezTo>
                <a:lnTo>
                  <a:pt x="11493" y="16246"/>
                </a:lnTo>
                <a:lnTo>
                  <a:pt x="11640" y="16100"/>
                </a:lnTo>
                <a:cubicBezTo>
                  <a:pt x="11674" y="16078"/>
                  <a:pt x="11708" y="16043"/>
                  <a:pt x="11741" y="16021"/>
                </a:cubicBezTo>
                <a:cubicBezTo>
                  <a:pt x="11776" y="15998"/>
                  <a:pt x="11809" y="15965"/>
                  <a:pt x="11854" y="15942"/>
                </a:cubicBezTo>
                <a:cubicBezTo>
                  <a:pt x="11934" y="15885"/>
                  <a:pt x="12002" y="15829"/>
                  <a:pt x="12080" y="15784"/>
                </a:cubicBezTo>
                <a:lnTo>
                  <a:pt x="12318" y="15614"/>
                </a:lnTo>
                <a:cubicBezTo>
                  <a:pt x="12408" y="15536"/>
                  <a:pt x="12498" y="15445"/>
                  <a:pt x="12566" y="15343"/>
                </a:cubicBezTo>
                <a:cubicBezTo>
                  <a:pt x="12599" y="15298"/>
                  <a:pt x="12622" y="15242"/>
                  <a:pt x="12656" y="15197"/>
                </a:cubicBezTo>
                <a:cubicBezTo>
                  <a:pt x="12702" y="15107"/>
                  <a:pt x="12735" y="15016"/>
                  <a:pt x="12780" y="14914"/>
                </a:cubicBezTo>
                <a:cubicBezTo>
                  <a:pt x="12814" y="14824"/>
                  <a:pt x="12848" y="14723"/>
                  <a:pt x="12870" y="14632"/>
                </a:cubicBezTo>
                <a:cubicBezTo>
                  <a:pt x="12905" y="14530"/>
                  <a:pt x="12916" y="14440"/>
                  <a:pt x="12927" y="14339"/>
                </a:cubicBezTo>
                <a:cubicBezTo>
                  <a:pt x="12927" y="14237"/>
                  <a:pt x="12938" y="14136"/>
                  <a:pt x="12916" y="14034"/>
                </a:cubicBezTo>
                <a:cubicBezTo>
                  <a:pt x="12916" y="13978"/>
                  <a:pt x="12893" y="13910"/>
                  <a:pt x="12870" y="13853"/>
                </a:cubicBezTo>
                <a:cubicBezTo>
                  <a:pt x="12848" y="13808"/>
                  <a:pt x="12814" y="13752"/>
                  <a:pt x="12769" y="13718"/>
                </a:cubicBezTo>
                <a:cubicBezTo>
                  <a:pt x="12724" y="13695"/>
                  <a:pt x="12679" y="13672"/>
                  <a:pt x="12622" y="13672"/>
                </a:cubicBezTo>
                <a:cubicBezTo>
                  <a:pt x="12554" y="13672"/>
                  <a:pt x="12509" y="13707"/>
                  <a:pt x="12464" y="13740"/>
                </a:cubicBezTo>
                <a:cubicBezTo>
                  <a:pt x="12408" y="13774"/>
                  <a:pt x="12363" y="13820"/>
                  <a:pt x="12318" y="13865"/>
                </a:cubicBezTo>
                <a:cubicBezTo>
                  <a:pt x="12261" y="13933"/>
                  <a:pt x="12193" y="14011"/>
                  <a:pt x="12137" y="14079"/>
                </a:cubicBezTo>
                <a:cubicBezTo>
                  <a:pt x="12069" y="14158"/>
                  <a:pt x="12012" y="14226"/>
                  <a:pt x="11945" y="14305"/>
                </a:cubicBezTo>
                <a:cubicBezTo>
                  <a:pt x="11877" y="14384"/>
                  <a:pt x="11809" y="14452"/>
                  <a:pt x="11753" y="14530"/>
                </a:cubicBezTo>
                <a:cubicBezTo>
                  <a:pt x="11708" y="14587"/>
                  <a:pt x="11663" y="14632"/>
                  <a:pt x="11629" y="14688"/>
                </a:cubicBezTo>
                <a:cubicBezTo>
                  <a:pt x="11550" y="14801"/>
                  <a:pt x="11482" y="14926"/>
                  <a:pt x="11425" y="15050"/>
                </a:cubicBezTo>
                <a:cubicBezTo>
                  <a:pt x="11380" y="15152"/>
                  <a:pt x="11347" y="15253"/>
                  <a:pt x="11312" y="15366"/>
                </a:cubicBezTo>
                <a:cubicBezTo>
                  <a:pt x="11302" y="15411"/>
                  <a:pt x="11290" y="15456"/>
                  <a:pt x="11279" y="15513"/>
                </a:cubicBezTo>
                <a:lnTo>
                  <a:pt x="11245" y="15649"/>
                </a:lnTo>
                <a:cubicBezTo>
                  <a:pt x="11234" y="15694"/>
                  <a:pt x="11234" y="15750"/>
                  <a:pt x="11222" y="15795"/>
                </a:cubicBezTo>
                <a:cubicBezTo>
                  <a:pt x="11211" y="15817"/>
                  <a:pt x="11211" y="15840"/>
                  <a:pt x="11200" y="15863"/>
                </a:cubicBezTo>
                <a:cubicBezTo>
                  <a:pt x="11189" y="15885"/>
                  <a:pt x="11189" y="15908"/>
                  <a:pt x="11177" y="15930"/>
                </a:cubicBezTo>
                <a:cubicBezTo>
                  <a:pt x="11166" y="15965"/>
                  <a:pt x="11154" y="15987"/>
                  <a:pt x="11144" y="16021"/>
                </a:cubicBezTo>
                <a:cubicBezTo>
                  <a:pt x="11121" y="16055"/>
                  <a:pt x="11098" y="16088"/>
                  <a:pt x="11087" y="16123"/>
                </a:cubicBezTo>
                <a:cubicBezTo>
                  <a:pt x="11064" y="16168"/>
                  <a:pt x="11042" y="16213"/>
                  <a:pt x="11008" y="16258"/>
                </a:cubicBezTo>
                <a:cubicBezTo>
                  <a:pt x="10974" y="16314"/>
                  <a:pt x="10940" y="16371"/>
                  <a:pt x="10895" y="16427"/>
                </a:cubicBezTo>
                <a:cubicBezTo>
                  <a:pt x="10873" y="16450"/>
                  <a:pt x="10850" y="16484"/>
                  <a:pt x="10816" y="16517"/>
                </a:cubicBezTo>
                <a:cubicBezTo>
                  <a:pt x="10805" y="16540"/>
                  <a:pt x="10782" y="16563"/>
                  <a:pt x="10760" y="16585"/>
                </a:cubicBezTo>
                <a:lnTo>
                  <a:pt x="10760" y="16597"/>
                </a:lnTo>
                <a:lnTo>
                  <a:pt x="10748" y="16597"/>
                </a:lnTo>
                <a:cubicBezTo>
                  <a:pt x="10748" y="16608"/>
                  <a:pt x="10737" y="16619"/>
                  <a:pt x="10725" y="16619"/>
                </a:cubicBezTo>
                <a:lnTo>
                  <a:pt x="10725" y="16630"/>
                </a:lnTo>
                <a:cubicBezTo>
                  <a:pt x="10715" y="16630"/>
                  <a:pt x="10715" y="16642"/>
                  <a:pt x="10715" y="16642"/>
                </a:cubicBezTo>
                <a:cubicBezTo>
                  <a:pt x="10703" y="16653"/>
                  <a:pt x="10692" y="16675"/>
                  <a:pt x="10669" y="16687"/>
                </a:cubicBezTo>
                <a:cubicBezTo>
                  <a:pt x="10624" y="16743"/>
                  <a:pt x="10567" y="16811"/>
                  <a:pt x="10511" y="16879"/>
                </a:cubicBezTo>
                <a:cubicBezTo>
                  <a:pt x="10466" y="16936"/>
                  <a:pt x="10432" y="16992"/>
                  <a:pt x="10387" y="17048"/>
                </a:cubicBezTo>
                <a:cubicBezTo>
                  <a:pt x="10376" y="17071"/>
                  <a:pt x="10376" y="17082"/>
                  <a:pt x="10364" y="17094"/>
                </a:cubicBezTo>
                <a:lnTo>
                  <a:pt x="10364" y="17082"/>
                </a:lnTo>
                <a:cubicBezTo>
                  <a:pt x="10353" y="17104"/>
                  <a:pt x="10342" y="17127"/>
                  <a:pt x="10331" y="17139"/>
                </a:cubicBezTo>
                <a:lnTo>
                  <a:pt x="10331" y="17150"/>
                </a:lnTo>
                <a:lnTo>
                  <a:pt x="10296" y="17184"/>
                </a:lnTo>
                <a:cubicBezTo>
                  <a:pt x="10299" y="17184"/>
                  <a:pt x="10301" y="17184"/>
                  <a:pt x="10302" y="17183"/>
                </a:cubicBezTo>
                <a:lnTo>
                  <a:pt x="10302" y="17183"/>
                </a:lnTo>
                <a:cubicBezTo>
                  <a:pt x="10258" y="17258"/>
                  <a:pt x="10204" y="17323"/>
                  <a:pt x="10150" y="17398"/>
                </a:cubicBezTo>
                <a:cubicBezTo>
                  <a:pt x="10105" y="17466"/>
                  <a:pt x="10048" y="17523"/>
                  <a:pt x="9992" y="17590"/>
                </a:cubicBezTo>
                <a:cubicBezTo>
                  <a:pt x="9867" y="17726"/>
                  <a:pt x="9732" y="17850"/>
                  <a:pt x="9608" y="17985"/>
                </a:cubicBezTo>
                <a:cubicBezTo>
                  <a:pt x="9484" y="18132"/>
                  <a:pt x="9371" y="18279"/>
                  <a:pt x="9247" y="18426"/>
                </a:cubicBezTo>
                <a:lnTo>
                  <a:pt x="9247" y="18414"/>
                </a:lnTo>
                <a:lnTo>
                  <a:pt x="9235" y="18426"/>
                </a:lnTo>
                <a:cubicBezTo>
                  <a:pt x="9235" y="18437"/>
                  <a:pt x="9224" y="18448"/>
                  <a:pt x="9213" y="18459"/>
                </a:cubicBezTo>
                <a:cubicBezTo>
                  <a:pt x="9157" y="18527"/>
                  <a:pt x="9100" y="18584"/>
                  <a:pt x="9032" y="18640"/>
                </a:cubicBezTo>
                <a:cubicBezTo>
                  <a:pt x="8987" y="18697"/>
                  <a:pt x="8942" y="18742"/>
                  <a:pt x="8896" y="18787"/>
                </a:cubicBezTo>
                <a:cubicBezTo>
                  <a:pt x="8908" y="18742"/>
                  <a:pt x="8931" y="18697"/>
                  <a:pt x="8953" y="18662"/>
                </a:cubicBezTo>
                <a:cubicBezTo>
                  <a:pt x="8964" y="18606"/>
                  <a:pt x="8976" y="18561"/>
                  <a:pt x="8999" y="18504"/>
                </a:cubicBezTo>
                <a:lnTo>
                  <a:pt x="9032" y="18369"/>
                </a:lnTo>
                <a:lnTo>
                  <a:pt x="9066" y="18233"/>
                </a:lnTo>
                <a:cubicBezTo>
                  <a:pt x="9134" y="17952"/>
                  <a:pt x="9190" y="17658"/>
                  <a:pt x="9247" y="17365"/>
                </a:cubicBezTo>
                <a:lnTo>
                  <a:pt x="9247" y="17353"/>
                </a:lnTo>
                <a:lnTo>
                  <a:pt x="9247" y="17342"/>
                </a:lnTo>
                <a:cubicBezTo>
                  <a:pt x="9247" y="17330"/>
                  <a:pt x="9247" y="17319"/>
                  <a:pt x="9258" y="17308"/>
                </a:cubicBezTo>
                <a:lnTo>
                  <a:pt x="9258" y="17285"/>
                </a:lnTo>
                <a:cubicBezTo>
                  <a:pt x="9258" y="17263"/>
                  <a:pt x="9269" y="17252"/>
                  <a:pt x="9269" y="17240"/>
                </a:cubicBezTo>
                <a:lnTo>
                  <a:pt x="9269" y="17217"/>
                </a:lnTo>
                <a:lnTo>
                  <a:pt x="9303" y="17082"/>
                </a:lnTo>
                <a:lnTo>
                  <a:pt x="9303" y="17094"/>
                </a:lnTo>
                <a:cubicBezTo>
                  <a:pt x="9325" y="16981"/>
                  <a:pt x="9337" y="16879"/>
                  <a:pt x="9348" y="16766"/>
                </a:cubicBezTo>
                <a:cubicBezTo>
                  <a:pt x="9371" y="16630"/>
                  <a:pt x="9382" y="16484"/>
                  <a:pt x="9393" y="16349"/>
                </a:cubicBezTo>
                <a:cubicBezTo>
                  <a:pt x="9405" y="16190"/>
                  <a:pt x="9416" y="16043"/>
                  <a:pt x="9428" y="15897"/>
                </a:cubicBezTo>
                <a:cubicBezTo>
                  <a:pt x="9438" y="15817"/>
                  <a:pt x="9438" y="15739"/>
                  <a:pt x="9438" y="15671"/>
                </a:cubicBezTo>
                <a:lnTo>
                  <a:pt x="9438" y="15637"/>
                </a:lnTo>
                <a:cubicBezTo>
                  <a:pt x="9450" y="15558"/>
                  <a:pt x="9461" y="15490"/>
                  <a:pt x="9473" y="15411"/>
                </a:cubicBezTo>
                <a:cubicBezTo>
                  <a:pt x="9473" y="15388"/>
                  <a:pt x="9484" y="15378"/>
                  <a:pt x="9484" y="15355"/>
                </a:cubicBezTo>
                <a:cubicBezTo>
                  <a:pt x="9495" y="15332"/>
                  <a:pt x="9495" y="15310"/>
                  <a:pt x="9506" y="15287"/>
                </a:cubicBezTo>
                <a:lnTo>
                  <a:pt x="9506" y="15298"/>
                </a:lnTo>
                <a:cubicBezTo>
                  <a:pt x="9506" y="15287"/>
                  <a:pt x="9518" y="15265"/>
                  <a:pt x="9518" y="15253"/>
                </a:cubicBezTo>
                <a:cubicBezTo>
                  <a:pt x="9529" y="15242"/>
                  <a:pt x="9529" y="15220"/>
                  <a:pt x="9529" y="15208"/>
                </a:cubicBezTo>
                <a:cubicBezTo>
                  <a:pt x="9551" y="15163"/>
                  <a:pt x="9574" y="15107"/>
                  <a:pt x="9586" y="15050"/>
                </a:cubicBezTo>
                <a:cubicBezTo>
                  <a:pt x="9607" y="15008"/>
                  <a:pt x="9617" y="14956"/>
                  <a:pt x="9637" y="14903"/>
                </a:cubicBezTo>
                <a:lnTo>
                  <a:pt x="9637" y="14903"/>
                </a:lnTo>
                <a:cubicBezTo>
                  <a:pt x="9636" y="14903"/>
                  <a:pt x="9634" y="14903"/>
                  <a:pt x="9631" y="14903"/>
                </a:cubicBezTo>
                <a:cubicBezTo>
                  <a:pt x="9653" y="14847"/>
                  <a:pt x="9676" y="14791"/>
                  <a:pt x="9698" y="14723"/>
                </a:cubicBezTo>
                <a:lnTo>
                  <a:pt x="9698" y="14711"/>
                </a:lnTo>
                <a:cubicBezTo>
                  <a:pt x="9698" y="14711"/>
                  <a:pt x="9709" y="14711"/>
                  <a:pt x="9709" y="14700"/>
                </a:cubicBezTo>
                <a:lnTo>
                  <a:pt x="9709" y="14688"/>
                </a:lnTo>
                <a:lnTo>
                  <a:pt x="9709" y="14678"/>
                </a:lnTo>
                <a:lnTo>
                  <a:pt x="9721" y="14678"/>
                </a:lnTo>
                <a:lnTo>
                  <a:pt x="9721" y="14666"/>
                </a:lnTo>
                <a:lnTo>
                  <a:pt x="9721" y="14643"/>
                </a:lnTo>
                <a:cubicBezTo>
                  <a:pt x="9732" y="14632"/>
                  <a:pt x="9732" y="14632"/>
                  <a:pt x="9732" y="14621"/>
                </a:cubicBezTo>
                <a:lnTo>
                  <a:pt x="9732" y="14632"/>
                </a:lnTo>
                <a:lnTo>
                  <a:pt x="9800" y="14429"/>
                </a:lnTo>
                <a:cubicBezTo>
                  <a:pt x="9811" y="14395"/>
                  <a:pt x="9834" y="14350"/>
                  <a:pt x="9845" y="14316"/>
                </a:cubicBezTo>
                <a:cubicBezTo>
                  <a:pt x="9857" y="14271"/>
                  <a:pt x="9867" y="14237"/>
                  <a:pt x="9867" y="14203"/>
                </a:cubicBezTo>
                <a:cubicBezTo>
                  <a:pt x="9879" y="14181"/>
                  <a:pt x="9879" y="14169"/>
                  <a:pt x="9879" y="14147"/>
                </a:cubicBezTo>
                <a:cubicBezTo>
                  <a:pt x="9890" y="14136"/>
                  <a:pt x="9890" y="14113"/>
                  <a:pt x="9890" y="14091"/>
                </a:cubicBezTo>
                <a:cubicBezTo>
                  <a:pt x="9913" y="13988"/>
                  <a:pt x="9913" y="13887"/>
                  <a:pt x="9902" y="13785"/>
                </a:cubicBezTo>
                <a:cubicBezTo>
                  <a:pt x="9890" y="13684"/>
                  <a:pt x="9857" y="13582"/>
                  <a:pt x="9800" y="13503"/>
                </a:cubicBezTo>
                <a:cubicBezTo>
                  <a:pt x="9732" y="13424"/>
                  <a:pt x="9653" y="13356"/>
                  <a:pt x="9563" y="13334"/>
                </a:cubicBezTo>
                <a:cubicBezTo>
                  <a:pt x="9513" y="13315"/>
                  <a:pt x="9457" y="13307"/>
                  <a:pt x="9401" y="13307"/>
                </a:cubicBezTo>
                <a:cubicBezTo>
                  <a:pt x="9356" y="13307"/>
                  <a:pt x="9310" y="13313"/>
                  <a:pt x="9269" y="13323"/>
                </a:cubicBezTo>
                <a:cubicBezTo>
                  <a:pt x="9167" y="13356"/>
                  <a:pt x="9077" y="13413"/>
                  <a:pt x="9009" y="13492"/>
                </a:cubicBezTo>
                <a:cubicBezTo>
                  <a:pt x="8942" y="13559"/>
                  <a:pt x="8874" y="13639"/>
                  <a:pt x="8840" y="13740"/>
                </a:cubicBezTo>
                <a:cubicBezTo>
                  <a:pt x="8806" y="13830"/>
                  <a:pt x="8806" y="13921"/>
                  <a:pt x="8829" y="14011"/>
                </a:cubicBezTo>
                <a:cubicBezTo>
                  <a:pt x="8840" y="14034"/>
                  <a:pt x="8840" y="14056"/>
                  <a:pt x="8851" y="14079"/>
                </a:cubicBezTo>
                <a:cubicBezTo>
                  <a:pt x="8851" y="14101"/>
                  <a:pt x="8863" y="14113"/>
                  <a:pt x="8863" y="14136"/>
                </a:cubicBezTo>
                <a:cubicBezTo>
                  <a:pt x="8874" y="14169"/>
                  <a:pt x="8886" y="14203"/>
                  <a:pt x="8896" y="14226"/>
                </a:cubicBezTo>
                <a:cubicBezTo>
                  <a:pt x="8931" y="14305"/>
                  <a:pt x="8964" y="14372"/>
                  <a:pt x="8999" y="14452"/>
                </a:cubicBezTo>
                <a:cubicBezTo>
                  <a:pt x="9032" y="14520"/>
                  <a:pt x="9055" y="14576"/>
                  <a:pt x="9089" y="14643"/>
                </a:cubicBezTo>
                <a:cubicBezTo>
                  <a:pt x="9122" y="14711"/>
                  <a:pt x="9157" y="14779"/>
                  <a:pt x="9179" y="14847"/>
                </a:cubicBezTo>
                <a:cubicBezTo>
                  <a:pt x="9202" y="14914"/>
                  <a:pt x="9224" y="14982"/>
                  <a:pt x="9235" y="15050"/>
                </a:cubicBezTo>
                <a:cubicBezTo>
                  <a:pt x="9247" y="15117"/>
                  <a:pt x="9269" y="15185"/>
                  <a:pt x="9280" y="15253"/>
                </a:cubicBezTo>
                <a:lnTo>
                  <a:pt x="9280" y="15242"/>
                </a:lnTo>
                <a:cubicBezTo>
                  <a:pt x="9280" y="15265"/>
                  <a:pt x="9292" y="15276"/>
                  <a:pt x="9292" y="15298"/>
                </a:cubicBezTo>
                <a:lnTo>
                  <a:pt x="9292" y="15310"/>
                </a:lnTo>
                <a:cubicBezTo>
                  <a:pt x="9280" y="15343"/>
                  <a:pt x="9280" y="15378"/>
                  <a:pt x="9280" y="15411"/>
                </a:cubicBezTo>
                <a:cubicBezTo>
                  <a:pt x="9269" y="15479"/>
                  <a:pt x="9280" y="15558"/>
                  <a:pt x="9280" y="15626"/>
                </a:cubicBezTo>
                <a:cubicBezTo>
                  <a:pt x="9280" y="15659"/>
                  <a:pt x="9303" y="15694"/>
                  <a:pt x="9325" y="15705"/>
                </a:cubicBezTo>
                <a:cubicBezTo>
                  <a:pt x="9325" y="15817"/>
                  <a:pt x="9325" y="15930"/>
                  <a:pt x="9315" y="16055"/>
                </a:cubicBezTo>
                <a:cubicBezTo>
                  <a:pt x="9315" y="16088"/>
                  <a:pt x="9315" y="16123"/>
                  <a:pt x="9303" y="16168"/>
                </a:cubicBezTo>
                <a:lnTo>
                  <a:pt x="9303" y="16246"/>
                </a:lnTo>
                <a:lnTo>
                  <a:pt x="9303" y="16258"/>
                </a:lnTo>
                <a:lnTo>
                  <a:pt x="9303" y="16281"/>
                </a:lnTo>
                <a:lnTo>
                  <a:pt x="9303" y="16292"/>
                </a:lnTo>
                <a:lnTo>
                  <a:pt x="9303" y="16303"/>
                </a:lnTo>
                <a:lnTo>
                  <a:pt x="9303" y="16326"/>
                </a:lnTo>
                <a:cubicBezTo>
                  <a:pt x="9292" y="16326"/>
                  <a:pt x="9292" y="16337"/>
                  <a:pt x="9292" y="16337"/>
                </a:cubicBezTo>
                <a:lnTo>
                  <a:pt x="9292" y="16349"/>
                </a:lnTo>
                <a:lnTo>
                  <a:pt x="9292" y="16359"/>
                </a:lnTo>
                <a:lnTo>
                  <a:pt x="9292" y="16472"/>
                </a:lnTo>
                <a:cubicBezTo>
                  <a:pt x="9280" y="16619"/>
                  <a:pt x="9269" y="16755"/>
                  <a:pt x="9247" y="16901"/>
                </a:cubicBezTo>
                <a:cubicBezTo>
                  <a:pt x="9224" y="17048"/>
                  <a:pt x="9190" y="17195"/>
                  <a:pt x="9157" y="17342"/>
                </a:cubicBezTo>
                <a:cubicBezTo>
                  <a:pt x="9145" y="17443"/>
                  <a:pt x="9122" y="17545"/>
                  <a:pt x="9111" y="17646"/>
                </a:cubicBezTo>
                <a:cubicBezTo>
                  <a:pt x="9089" y="17759"/>
                  <a:pt x="9066" y="17872"/>
                  <a:pt x="9044" y="17974"/>
                </a:cubicBezTo>
                <a:lnTo>
                  <a:pt x="9044" y="17985"/>
                </a:lnTo>
                <a:cubicBezTo>
                  <a:pt x="9032" y="18019"/>
                  <a:pt x="9032" y="18053"/>
                  <a:pt x="9021" y="18087"/>
                </a:cubicBezTo>
                <a:cubicBezTo>
                  <a:pt x="9009" y="18177"/>
                  <a:pt x="8987" y="18268"/>
                  <a:pt x="8964" y="18346"/>
                </a:cubicBezTo>
                <a:cubicBezTo>
                  <a:pt x="8942" y="18448"/>
                  <a:pt x="8908" y="18550"/>
                  <a:pt x="8874" y="18640"/>
                </a:cubicBezTo>
                <a:cubicBezTo>
                  <a:pt x="8863" y="18697"/>
                  <a:pt x="8840" y="18753"/>
                  <a:pt x="8818" y="18810"/>
                </a:cubicBezTo>
                <a:cubicBezTo>
                  <a:pt x="8806" y="18832"/>
                  <a:pt x="8795" y="18855"/>
                  <a:pt x="8773" y="18866"/>
                </a:cubicBezTo>
                <a:cubicBezTo>
                  <a:pt x="8773" y="18877"/>
                  <a:pt x="8761" y="18888"/>
                  <a:pt x="8750" y="18900"/>
                </a:cubicBezTo>
                <a:cubicBezTo>
                  <a:pt x="8750" y="18911"/>
                  <a:pt x="8738" y="18923"/>
                  <a:pt x="8738" y="18933"/>
                </a:cubicBezTo>
                <a:lnTo>
                  <a:pt x="8660" y="19013"/>
                </a:lnTo>
                <a:cubicBezTo>
                  <a:pt x="8592" y="19081"/>
                  <a:pt x="8524" y="19159"/>
                  <a:pt x="8457" y="19227"/>
                </a:cubicBezTo>
                <a:lnTo>
                  <a:pt x="8457" y="19239"/>
                </a:lnTo>
                <a:cubicBezTo>
                  <a:pt x="8355" y="19340"/>
                  <a:pt x="8264" y="19453"/>
                  <a:pt x="8174" y="19566"/>
                </a:cubicBezTo>
                <a:cubicBezTo>
                  <a:pt x="8118" y="19623"/>
                  <a:pt x="8073" y="19679"/>
                  <a:pt x="8016" y="19735"/>
                </a:cubicBezTo>
                <a:lnTo>
                  <a:pt x="8028" y="19735"/>
                </a:lnTo>
                <a:cubicBezTo>
                  <a:pt x="8016" y="19735"/>
                  <a:pt x="8016" y="19746"/>
                  <a:pt x="8016" y="19746"/>
                </a:cubicBezTo>
                <a:lnTo>
                  <a:pt x="8005" y="19746"/>
                </a:lnTo>
                <a:lnTo>
                  <a:pt x="7835" y="19950"/>
                </a:lnTo>
                <a:lnTo>
                  <a:pt x="7824" y="19961"/>
                </a:lnTo>
                <a:cubicBezTo>
                  <a:pt x="7779" y="20006"/>
                  <a:pt x="7734" y="20062"/>
                  <a:pt x="7700" y="20119"/>
                </a:cubicBezTo>
                <a:cubicBezTo>
                  <a:pt x="7677" y="20142"/>
                  <a:pt x="7644" y="20175"/>
                  <a:pt x="7632" y="20198"/>
                </a:cubicBezTo>
                <a:cubicBezTo>
                  <a:pt x="7587" y="20255"/>
                  <a:pt x="7553" y="20311"/>
                  <a:pt x="7519" y="20356"/>
                </a:cubicBezTo>
                <a:lnTo>
                  <a:pt x="7451" y="20458"/>
                </a:lnTo>
                <a:cubicBezTo>
                  <a:pt x="7429" y="20503"/>
                  <a:pt x="7395" y="20548"/>
                  <a:pt x="7361" y="20593"/>
                </a:cubicBezTo>
                <a:lnTo>
                  <a:pt x="7226" y="20830"/>
                </a:lnTo>
                <a:cubicBezTo>
                  <a:pt x="7192" y="20887"/>
                  <a:pt x="7158" y="20955"/>
                  <a:pt x="7124" y="21011"/>
                </a:cubicBezTo>
                <a:cubicBezTo>
                  <a:pt x="7113" y="21045"/>
                  <a:pt x="7102" y="21068"/>
                  <a:pt x="7079" y="21090"/>
                </a:cubicBezTo>
                <a:cubicBezTo>
                  <a:pt x="7034" y="21203"/>
                  <a:pt x="6977" y="21304"/>
                  <a:pt x="6921" y="21417"/>
                </a:cubicBezTo>
                <a:cubicBezTo>
                  <a:pt x="6876" y="21497"/>
                  <a:pt x="6842" y="21575"/>
                  <a:pt x="6797" y="21655"/>
                </a:cubicBezTo>
                <a:cubicBezTo>
                  <a:pt x="6786" y="21700"/>
                  <a:pt x="6763" y="21745"/>
                  <a:pt x="6741" y="21790"/>
                </a:cubicBezTo>
                <a:cubicBezTo>
                  <a:pt x="6718" y="21813"/>
                  <a:pt x="6695" y="21835"/>
                  <a:pt x="6684" y="21858"/>
                </a:cubicBezTo>
                <a:lnTo>
                  <a:pt x="6673" y="21869"/>
                </a:lnTo>
                <a:cubicBezTo>
                  <a:pt x="6695" y="21474"/>
                  <a:pt x="6706" y="21090"/>
                  <a:pt x="6729" y="20695"/>
                </a:cubicBezTo>
                <a:cubicBezTo>
                  <a:pt x="6808" y="19724"/>
                  <a:pt x="6909" y="18753"/>
                  <a:pt x="7000" y="17771"/>
                </a:cubicBezTo>
                <a:cubicBezTo>
                  <a:pt x="7079" y="16969"/>
                  <a:pt x="7147" y="16156"/>
                  <a:pt x="7192" y="15355"/>
                </a:cubicBezTo>
                <a:cubicBezTo>
                  <a:pt x="7215" y="14937"/>
                  <a:pt x="7237" y="14508"/>
                  <a:pt x="7237" y="14091"/>
                </a:cubicBezTo>
                <a:cubicBezTo>
                  <a:pt x="7248" y="13684"/>
                  <a:pt x="7248" y="13278"/>
                  <a:pt x="7237" y="12871"/>
                </a:cubicBezTo>
                <a:cubicBezTo>
                  <a:pt x="7237" y="12736"/>
                  <a:pt x="7226" y="12611"/>
                  <a:pt x="7215" y="12476"/>
                </a:cubicBezTo>
                <a:cubicBezTo>
                  <a:pt x="7226" y="12453"/>
                  <a:pt x="7226" y="12420"/>
                  <a:pt x="7237" y="12397"/>
                </a:cubicBezTo>
                <a:lnTo>
                  <a:pt x="7226" y="12397"/>
                </a:lnTo>
                <a:cubicBezTo>
                  <a:pt x="7248" y="12307"/>
                  <a:pt x="7271" y="12216"/>
                  <a:pt x="7282" y="12137"/>
                </a:cubicBezTo>
                <a:cubicBezTo>
                  <a:pt x="7305" y="12036"/>
                  <a:pt x="7328" y="11946"/>
                  <a:pt x="7350" y="11855"/>
                </a:cubicBezTo>
                <a:cubicBezTo>
                  <a:pt x="7373" y="11787"/>
                  <a:pt x="7395" y="11708"/>
                  <a:pt x="7406" y="11640"/>
                </a:cubicBezTo>
                <a:lnTo>
                  <a:pt x="7474" y="11437"/>
                </a:lnTo>
                <a:cubicBezTo>
                  <a:pt x="7497" y="11347"/>
                  <a:pt x="7531" y="11256"/>
                  <a:pt x="7553" y="11166"/>
                </a:cubicBezTo>
                <a:cubicBezTo>
                  <a:pt x="7587" y="11076"/>
                  <a:pt x="7632" y="10975"/>
                  <a:pt x="7666" y="10873"/>
                </a:cubicBezTo>
                <a:cubicBezTo>
                  <a:pt x="7689" y="10794"/>
                  <a:pt x="7722" y="10704"/>
                  <a:pt x="7757" y="10624"/>
                </a:cubicBezTo>
                <a:cubicBezTo>
                  <a:pt x="7767" y="10591"/>
                  <a:pt x="7790" y="10568"/>
                  <a:pt x="7802" y="10534"/>
                </a:cubicBezTo>
                <a:cubicBezTo>
                  <a:pt x="7813" y="10500"/>
                  <a:pt x="7835" y="10455"/>
                  <a:pt x="7847" y="10421"/>
                </a:cubicBezTo>
                <a:cubicBezTo>
                  <a:pt x="7870" y="10388"/>
                  <a:pt x="7880" y="10353"/>
                  <a:pt x="7903" y="10331"/>
                </a:cubicBezTo>
                <a:cubicBezTo>
                  <a:pt x="7915" y="10297"/>
                  <a:pt x="7926" y="10263"/>
                  <a:pt x="7948" y="10240"/>
                </a:cubicBezTo>
                <a:cubicBezTo>
                  <a:pt x="7960" y="10229"/>
                  <a:pt x="7971" y="10207"/>
                  <a:pt x="7982" y="10184"/>
                </a:cubicBezTo>
                <a:cubicBezTo>
                  <a:pt x="7982" y="10195"/>
                  <a:pt x="7993" y="10195"/>
                  <a:pt x="8005" y="10195"/>
                </a:cubicBezTo>
                <a:cubicBezTo>
                  <a:pt x="8028" y="10195"/>
                  <a:pt x="8038" y="10173"/>
                  <a:pt x="8038" y="10150"/>
                </a:cubicBezTo>
                <a:lnTo>
                  <a:pt x="8038" y="10139"/>
                </a:lnTo>
                <a:cubicBezTo>
                  <a:pt x="8050" y="10139"/>
                  <a:pt x="8050" y="10139"/>
                  <a:pt x="8050" y="10127"/>
                </a:cubicBezTo>
                <a:cubicBezTo>
                  <a:pt x="8050" y="10117"/>
                  <a:pt x="8061" y="10105"/>
                  <a:pt x="8073" y="10094"/>
                </a:cubicBezTo>
                <a:cubicBezTo>
                  <a:pt x="8084" y="10071"/>
                  <a:pt x="8095" y="10049"/>
                  <a:pt x="8118" y="10037"/>
                </a:cubicBezTo>
                <a:lnTo>
                  <a:pt x="8186" y="9969"/>
                </a:lnTo>
                <a:cubicBezTo>
                  <a:pt x="8219" y="9947"/>
                  <a:pt x="8253" y="9913"/>
                  <a:pt x="8287" y="9891"/>
                </a:cubicBezTo>
                <a:lnTo>
                  <a:pt x="8457" y="9789"/>
                </a:lnTo>
                <a:cubicBezTo>
                  <a:pt x="8547" y="9744"/>
                  <a:pt x="8637" y="9710"/>
                  <a:pt x="8728" y="9676"/>
                </a:cubicBezTo>
                <a:cubicBezTo>
                  <a:pt x="8851" y="9631"/>
                  <a:pt x="8964" y="9597"/>
                  <a:pt x="9089" y="9575"/>
                </a:cubicBezTo>
                <a:cubicBezTo>
                  <a:pt x="9179" y="9563"/>
                  <a:pt x="9269" y="9540"/>
                  <a:pt x="9360" y="9540"/>
                </a:cubicBezTo>
                <a:cubicBezTo>
                  <a:pt x="9416" y="9529"/>
                  <a:pt x="9473" y="9518"/>
                  <a:pt x="9529" y="9518"/>
                </a:cubicBezTo>
                <a:cubicBezTo>
                  <a:pt x="9608" y="9507"/>
                  <a:pt x="9698" y="9507"/>
                  <a:pt x="9777" y="9495"/>
                </a:cubicBezTo>
                <a:lnTo>
                  <a:pt x="9992" y="9495"/>
                </a:lnTo>
                <a:cubicBezTo>
                  <a:pt x="10071" y="9484"/>
                  <a:pt x="10150" y="9484"/>
                  <a:pt x="10240" y="9484"/>
                </a:cubicBezTo>
                <a:cubicBezTo>
                  <a:pt x="10274" y="9484"/>
                  <a:pt x="10308" y="9484"/>
                  <a:pt x="10353" y="9473"/>
                </a:cubicBezTo>
                <a:cubicBezTo>
                  <a:pt x="10398" y="9518"/>
                  <a:pt x="10444" y="9552"/>
                  <a:pt x="10489" y="9585"/>
                </a:cubicBezTo>
                <a:lnTo>
                  <a:pt x="10567" y="9665"/>
                </a:lnTo>
                <a:cubicBezTo>
                  <a:pt x="10602" y="9698"/>
                  <a:pt x="10647" y="9721"/>
                  <a:pt x="10680" y="9744"/>
                </a:cubicBezTo>
                <a:cubicBezTo>
                  <a:pt x="10748" y="9789"/>
                  <a:pt x="10816" y="9834"/>
                  <a:pt x="10895" y="9868"/>
                </a:cubicBezTo>
                <a:cubicBezTo>
                  <a:pt x="10974" y="9913"/>
                  <a:pt x="11053" y="9947"/>
                  <a:pt x="11132" y="9981"/>
                </a:cubicBezTo>
                <a:cubicBezTo>
                  <a:pt x="11211" y="10014"/>
                  <a:pt x="11302" y="10049"/>
                  <a:pt x="11380" y="10071"/>
                </a:cubicBezTo>
                <a:cubicBezTo>
                  <a:pt x="11460" y="10105"/>
                  <a:pt x="11538" y="10127"/>
                  <a:pt x="11629" y="10139"/>
                </a:cubicBezTo>
                <a:cubicBezTo>
                  <a:pt x="11776" y="10184"/>
                  <a:pt x="11945" y="10218"/>
                  <a:pt x="12103" y="10218"/>
                </a:cubicBezTo>
                <a:lnTo>
                  <a:pt x="12182" y="10218"/>
                </a:lnTo>
                <a:cubicBezTo>
                  <a:pt x="12295" y="10207"/>
                  <a:pt x="12419" y="10184"/>
                  <a:pt x="12521" y="10139"/>
                </a:cubicBezTo>
                <a:cubicBezTo>
                  <a:pt x="12634" y="10094"/>
                  <a:pt x="12735" y="10037"/>
                  <a:pt x="12803" y="9947"/>
                </a:cubicBezTo>
                <a:cubicBezTo>
                  <a:pt x="12882" y="9856"/>
                  <a:pt x="12927" y="9744"/>
                  <a:pt x="12961" y="9631"/>
                </a:cubicBezTo>
                <a:lnTo>
                  <a:pt x="12995" y="9462"/>
                </a:lnTo>
                <a:cubicBezTo>
                  <a:pt x="12995" y="9405"/>
                  <a:pt x="12995" y="9349"/>
                  <a:pt x="12983" y="9304"/>
                </a:cubicBezTo>
                <a:cubicBezTo>
                  <a:pt x="12973" y="9224"/>
                  <a:pt x="12950" y="9156"/>
                  <a:pt x="12927" y="9089"/>
                </a:cubicBezTo>
                <a:cubicBezTo>
                  <a:pt x="12893" y="9033"/>
                  <a:pt x="12870" y="8976"/>
                  <a:pt x="12837" y="8920"/>
                </a:cubicBezTo>
                <a:cubicBezTo>
                  <a:pt x="12769" y="8807"/>
                  <a:pt x="12667" y="8717"/>
                  <a:pt x="12554" y="8649"/>
                </a:cubicBezTo>
                <a:cubicBezTo>
                  <a:pt x="12431" y="8592"/>
                  <a:pt x="12306" y="8547"/>
                  <a:pt x="12170" y="8547"/>
                </a:cubicBezTo>
                <a:cubicBezTo>
                  <a:pt x="12024" y="8547"/>
                  <a:pt x="11889" y="8569"/>
                  <a:pt x="11764" y="8615"/>
                </a:cubicBezTo>
                <a:cubicBezTo>
                  <a:pt x="11618" y="8671"/>
                  <a:pt x="11493" y="8739"/>
                  <a:pt x="11369" y="8818"/>
                </a:cubicBezTo>
                <a:cubicBezTo>
                  <a:pt x="11312" y="8852"/>
                  <a:pt x="11256" y="8897"/>
                  <a:pt x="11200" y="8931"/>
                </a:cubicBezTo>
                <a:cubicBezTo>
                  <a:pt x="11087" y="9010"/>
                  <a:pt x="10986" y="9111"/>
                  <a:pt x="10873" y="9191"/>
                </a:cubicBezTo>
                <a:cubicBezTo>
                  <a:pt x="10861" y="9202"/>
                  <a:pt x="10850" y="9202"/>
                  <a:pt x="10838" y="9213"/>
                </a:cubicBezTo>
                <a:cubicBezTo>
                  <a:pt x="10827" y="9213"/>
                  <a:pt x="10816" y="9224"/>
                  <a:pt x="10805" y="9224"/>
                </a:cubicBezTo>
                <a:cubicBezTo>
                  <a:pt x="10793" y="9236"/>
                  <a:pt x="10782" y="9236"/>
                  <a:pt x="10771" y="9236"/>
                </a:cubicBezTo>
                <a:cubicBezTo>
                  <a:pt x="10680" y="9247"/>
                  <a:pt x="10602" y="9259"/>
                  <a:pt x="10511" y="9269"/>
                </a:cubicBezTo>
                <a:cubicBezTo>
                  <a:pt x="10454" y="9281"/>
                  <a:pt x="10387" y="9281"/>
                  <a:pt x="10331" y="9292"/>
                </a:cubicBezTo>
                <a:cubicBezTo>
                  <a:pt x="10183" y="9304"/>
                  <a:pt x="10048" y="9315"/>
                  <a:pt x="9902" y="9326"/>
                </a:cubicBezTo>
                <a:cubicBezTo>
                  <a:pt x="9845" y="9337"/>
                  <a:pt x="9800" y="9337"/>
                  <a:pt x="9744" y="9337"/>
                </a:cubicBezTo>
                <a:cubicBezTo>
                  <a:pt x="9687" y="9349"/>
                  <a:pt x="9619" y="9360"/>
                  <a:pt x="9563" y="9360"/>
                </a:cubicBezTo>
                <a:cubicBezTo>
                  <a:pt x="9461" y="9371"/>
                  <a:pt x="9360" y="9394"/>
                  <a:pt x="9258" y="9405"/>
                </a:cubicBezTo>
                <a:cubicBezTo>
                  <a:pt x="9202" y="9417"/>
                  <a:pt x="9134" y="9427"/>
                  <a:pt x="9077" y="9450"/>
                </a:cubicBezTo>
                <a:cubicBezTo>
                  <a:pt x="9009" y="9462"/>
                  <a:pt x="8942" y="9484"/>
                  <a:pt x="8874" y="9507"/>
                </a:cubicBezTo>
                <a:cubicBezTo>
                  <a:pt x="8728" y="9552"/>
                  <a:pt x="8603" y="9597"/>
                  <a:pt x="8467" y="9665"/>
                </a:cubicBezTo>
                <a:cubicBezTo>
                  <a:pt x="8389" y="9710"/>
                  <a:pt x="8309" y="9755"/>
                  <a:pt x="8242" y="9811"/>
                </a:cubicBezTo>
                <a:cubicBezTo>
                  <a:pt x="8276" y="9766"/>
                  <a:pt x="8299" y="9721"/>
                  <a:pt x="8344" y="9676"/>
                </a:cubicBezTo>
                <a:cubicBezTo>
                  <a:pt x="8422" y="9585"/>
                  <a:pt x="8502" y="9507"/>
                  <a:pt x="8592" y="9427"/>
                </a:cubicBezTo>
                <a:cubicBezTo>
                  <a:pt x="8626" y="9394"/>
                  <a:pt x="8671" y="9349"/>
                  <a:pt x="8728" y="9315"/>
                </a:cubicBezTo>
                <a:cubicBezTo>
                  <a:pt x="8784" y="9269"/>
                  <a:pt x="8851" y="9213"/>
                  <a:pt x="8919" y="9168"/>
                </a:cubicBezTo>
                <a:cubicBezTo>
                  <a:pt x="8987" y="9111"/>
                  <a:pt x="9055" y="9066"/>
                  <a:pt x="9122" y="9010"/>
                </a:cubicBezTo>
                <a:cubicBezTo>
                  <a:pt x="9179" y="8965"/>
                  <a:pt x="9247" y="8908"/>
                  <a:pt x="9315" y="8863"/>
                </a:cubicBezTo>
                <a:cubicBezTo>
                  <a:pt x="9360" y="8818"/>
                  <a:pt x="9393" y="8784"/>
                  <a:pt x="9438" y="8750"/>
                </a:cubicBezTo>
                <a:cubicBezTo>
                  <a:pt x="9473" y="8727"/>
                  <a:pt x="9495" y="8705"/>
                  <a:pt x="9529" y="8682"/>
                </a:cubicBezTo>
                <a:cubicBezTo>
                  <a:pt x="9586" y="8626"/>
                  <a:pt x="9653" y="8569"/>
                  <a:pt x="9709" y="8513"/>
                </a:cubicBezTo>
                <a:lnTo>
                  <a:pt x="9721" y="8513"/>
                </a:lnTo>
                <a:lnTo>
                  <a:pt x="9721" y="8502"/>
                </a:lnTo>
                <a:lnTo>
                  <a:pt x="9732" y="8502"/>
                </a:lnTo>
                <a:cubicBezTo>
                  <a:pt x="9744" y="8491"/>
                  <a:pt x="9754" y="8468"/>
                  <a:pt x="9777" y="8457"/>
                </a:cubicBezTo>
                <a:cubicBezTo>
                  <a:pt x="9902" y="8344"/>
                  <a:pt x="10037" y="8220"/>
                  <a:pt x="10161" y="8107"/>
                </a:cubicBezTo>
                <a:cubicBezTo>
                  <a:pt x="10286" y="7982"/>
                  <a:pt x="10398" y="7859"/>
                  <a:pt x="10522" y="7734"/>
                </a:cubicBezTo>
                <a:cubicBezTo>
                  <a:pt x="10635" y="7610"/>
                  <a:pt x="10748" y="7497"/>
                  <a:pt x="10861" y="7384"/>
                </a:cubicBezTo>
                <a:cubicBezTo>
                  <a:pt x="10974" y="7272"/>
                  <a:pt x="11098" y="7169"/>
                  <a:pt x="11222" y="7057"/>
                </a:cubicBezTo>
                <a:lnTo>
                  <a:pt x="11234" y="7057"/>
                </a:lnTo>
                <a:lnTo>
                  <a:pt x="11324" y="6966"/>
                </a:lnTo>
                <a:cubicBezTo>
                  <a:pt x="11392" y="6910"/>
                  <a:pt x="11448" y="6853"/>
                  <a:pt x="11516" y="6797"/>
                </a:cubicBezTo>
                <a:cubicBezTo>
                  <a:pt x="11550" y="6831"/>
                  <a:pt x="11595" y="6843"/>
                  <a:pt x="11640" y="6843"/>
                </a:cubicBezTo>
                <a:cubicBezTo>
                  <a:pt x="11731" y="6843"/>
                  <a:pt x="11809" y="6843"/>
                  <a:pt x="11900" y="6831"/>
                </a:cubicBezTo>
                <a:cubicBezTo>
                  <a:pt x="11956" y="6820"/>
                  <a:pt x="12024" y="6797"/>
                  <a:pt x="12092" y="6786"/>
                </a:cubicBezTo>
                <a:cubicBezTo>
                  <a:pt x="12205" y="6763"/>
                  <a:pt x="12318" y="6730"/>
                  <a:pt x="12431" y="6695"/>
                </a:cubicBezTo>
                <a:cubicBezTo>
                  <a:pt x="12554" y="6662"/>
                  <a:pt x="12679" y="6628"/>
                  <a:pt x="12792" y="6582"/>
                </a:cubicBezTo>
                <a:cubicBezTo>
                  <a:pt x="12905" y="6537"/>
                  <a:pt x="13018" y="6492"/>
                  <a:pt x="13119" y="6436"/>
                </a:cubicBezTo>
                <a:cubicBezTo>
                  <a:pt x="13289" y="6357"/>
                  <a:pt x="13458" y="6266"/>
                  <a:pt x="13605" y="6143"/>
                </a:cubicBezTo>
                <a:cubicBezTo>
                  <a:pt x="13728" y="6030"/>
                  <a:pt x="13841" y="5882"/>
                  <a:pt x="13909" y="5714"/>
                </a:cubicBezTo>
                <a:cubicBezTo>
                  <a:pt x="13977" y="5544"/>
                  <a:pt x="13999" y="5352"/>
                  <a:pt x="13977" y="5172"/>
                </a:cubicBezTo>
                <a:cubicBezTo>
                  <a:pt x="13943" y="5002"/>
                  <a:pt x="13887" y="4821"/>
                  <a:pt x="13774" y="4686"/>
                </a:cubicBezTo>
                <a:cubicBezTo>
                  <a:pt x="13718" y="4630"/>
                  <a:pt x="13661" y="4573"/>
                  <a:pt x="13582" y="4528"/>
                </a:cubicBezTo>
                <a:cubicBezTo>
                  <a:pt x="13514" y="4494"/>
                  <a:pt x="13435" y="4460"/>
                  <a:pt x="13356" y="4449"/>
                </a:cubicBezTo>
                <a:cubicBezTo>
                  <a:pt x="13311" y="4443"/>
                  <a:pt x="13266" y="4440"/>
                  <a:pt x="13222" y="4440"/>
                </a:cubicBezTo>
                <a:cubicBezTo>
                  <a:pt x="13178" y="4440"/>
                  <a:pt x="13136" y="4443"/>
                  <a:pt x="13096" y="4449"/>
                </a:cubicBezTo>
                <a:cubicBezTo>
                  <a:pt x="13006" y="4460"/>
                  <a:pt x="12916" y="4483"/>
                  <a:pt x="12837" y="4517"/>
                </a:cubicBezTo>
                <a:cubicBezTo>
                  <a:pt x="12667" y="4573"/>
                  <a:pt x="12521" y="4663"/>
                  <a:pt x="12396" y="4788"/>
                </a:cubicBezTo>
                <a:cubicBezTo>
                  <a:pt x="12250" y="4912"/>
                  <a:pt x="12137" y="5070"/>
                  <a:pt x="12035" y="5228"/>
                </a:cubicBezTo>
                <a:cubicBezTo>
                  <a:pt x="11979" y="5330"/>
                  <a:pt x="11911" y="5431"/>
                  <a:pt x="11866" y="5533"/>
                </a:cubicBezTo>
                <a:cubicBezTo>
                  <a:pt x="11832" y="5601"/>
                  <a:pt x="11798" y="5657"/>
                  <a:pt x="11764" y="5724"/>
                </a:cubicBezTo>
                <a:cubicBezTo>
                  <a:pt x="11731" y="5792"/>
                  <a:pt x="11708" y="5860"/>
                  <a:pt x="11674" y="5939"/>
                </a:cubicBezTo>
                <a:cubicBezTo>
                  <a:pt x="11561" y="6176"/>
                  <a:pt x="11482" y="6424"/>
                  <a:pt x="11369" y="6662"/>
                </a:cubicBezTo>
                <a:lnTo>
                  <a:pt x="11358" y="6673"/>
                </a:lnTo>
                <a:cubicBezTo>
                  <a:pt x="11234" y="6775"/>
                  <a:pt x="11109" y="6888"/>
                  <a:pt x="10986" y="6989"/>
                </a:cubicBezTo>
                <a:cubicBezTo>
                  <a:pt x="10861" y="7102"/>
                  <a:pt x="10748" y="7204"/>
                  <a:pt x="10635" y="7328"/>
                </a:cubicBezTo>
                <a:cubicBezTo>
                  <a:pt x="10567" y="7384"/>
                  <a:pt x="10511" y="7452"/>
                  <a:pt x="10454" y="7520"/>
                </a:cubicBezTo>
                <a:cubicBezTo>
                  <a:pt x="10387" y="7588"/>
                  <a:pt x="10331" y="7644"/>
                  <a:pt x="10274" y="7711"/>
                </a:cubicBezTo>
                <a:cubicBezTo>
                  <a:pt x="10218" y="7779"/>
                  <a:pt x="10161" y="7836"/>
                  <a:pt x="10105" y="7892"/>
                </a:cubicBezTo>
                <a:cubicBezTo>
                  <a:pt x="10082" y="7926"/>
                  <a:pt x="10060" y="7949"/>
                  <a:pt x="10037" y="7971"/>
                </a:cubicBezTo>
                <a:lnTo>
                  <a:pt x="9947" y="8062"/>
                </a:lnTo>
                <a:lnTo>
                  <a:pt x="9608" y="8401"/>
                </a:lnTo>
                <a:cubicBezTo>
                  <a:pt x="9540" y="8457"/>
                  <a:pt x="9484" y="8513"/>
                  <a:pt x="9416" y="8581"/>
                </a:cubicBezTo>
                <a:cubicBezTo>
                  <a:pt x="9348" y="8626"/>
                  <a:pt x="9292" y="8682"/>
                  <a:pt x="9235" y="8739"/>
                </a:cubicBezTo>
                <a:cubicBezTo>
                  <a:pt x="9258" y="8682"/>
                  <a:pt x="9292" y="8626"/>
                  <a:pt x="9315" y="8569"/>
                </a:cubicBezTo>
                <a:cubicBezTo>
                  <a:pt x="9348" y="8502"/>
                  <a:pt x="9371" y="8446"/>
                  <a:pt x="9393" y="8389"/>
                </a:cubicBezTo>
                <a:cubicBezTo>
                  <a:pt x="9405" y="8355"/>
                  <a:pt x="9416" y="8333"/>
                  <a:pt x="9428" y="8298"/>
                </a:cubicBezTo>
                <a:cubicBezTo>
                  <a:pt x="9438" y="8276"/>
                  <a:pt x="9450" y="8242"/>
                  <a:pt x="9461" y="8220"/>
                </a:cubicBezTo>
                <a:cubicBezTo>
                  <a:pt x="9495" y="8140"/>
                  <a:pt x="9518" y="8062"/>
                  <a:pt x="9551" y="7994"/>
                </a:cubicBezTo>
                <a:cubicBezTo>
                  <a:pt x="9574" y="7904"/>
                  <a:pt x="9608" y="7824"/>
                  <a:pt x="9631" y="7746"/>
                </a:cubicBezTo>
                <a:cubicBezTo>
                  <a:pt x="9676" y="7588"/>
                  <a:pt x="9721" y="7440"/>
                  <a:pt x="9754" y="7282"/>
                </a:cubicBezTo>
                <a:cubicBezTo>
                  <a:pt x="9800" y="7124"/>
                  <a:pt x="9845" y="6955"/>
                  <a:pt x="9867" y="6797"/>
                </a:cubicBezTo>
                <a:lnTo>
                  <a:pt x="9867" y="6718"/>
                </a:lnTo>
                <a:cubicBezTo>
                  <a:pt x="9879" y="6684"/>
                  <a:pt x="9890" y="6639"/>
                  <a:pt x="9902" y="6605"/>
                </a:cubicBezTo>
                <a:cubicBezTo>
                  <a:pt x="9924" y="6537"/>
                  <a:pt x="9958" y="6470"/>
                  <a:pt x="9980" y="6414"/>
                </a:cubicBezTo>
                <a:cubicBezTo>
                  <a:pt x="10003" y="6346"/>
                  <a:pt x="10037" y="6278"/>
                  <a:pt x="10060" y="6210"/>
                </a:cubicBezTo>
                <a:cubicBezTo>
                  <a:pt x="10093" y="6131"/>
                  <a:pt x="10127" y="6052"/>
                  <a:pt x="10150" y="5973"/>
                </a:cubicBezTo>
                <a:cubicBezTo>
                  <a:pt x="10183" y="5894"/>
                  <a:pt x="10206" y="5826"/>
                  <a:pt x="10229" y="5747"/>
                </a:cubicBezTo>
                <a:cubicBezTo>
                  <a:pt x="10263" y="5634"/>
                  <a:pt x="10296" y="5521"/>
                  <a:pt x="10308" y="5408"/>
                </a:cubicBezTo>
                <a:cubicBezTo>
                  <a:pt x="10308" y="5318"/>
                  <a:pt x="10308" y="5239"/>
                  <a:pt x="10296" y="5149"/>
                </a:cubicBezTo>
                <a:cubicBezTo>
                  <a:pt x="10296" y="5115"/>
                  <a:pt x="10286" y="5070"/>
                  <a:pt x="10286" y="5036"/>
                </a:cubicBezTo>
                <a:cubicBezTo>
                  <a:pt x="10263" y="4923"/>
                  <a:pt x="10240" y="4810"/>
                  <a:pt x="10173" y="4720"/>
                </a:cubicBezTo>
                <a:cubicBezTo>
                  <a:pt x="10110" y="4647"/>
                  <a:pt x="10028" y="4583"/>
                  <a:pt x="9927" y="4583"/>
                </a:cubicBezTo>
                <a:cubicBezTo>
                  <a:pt x="9919" y="4583"/>
                  <a:pt x="9910" y="4584"/>
                  <a:pt x="9902" y="4585"/>
                </a:cubicBezTo>
                <a:cubicBezTo>
                  <a:pt x="9845" y="4595"/>
                  <a:pt x="9789" y="4618"/>
                  <a:pt x="9754" y="4652"/>
                </a:cubicBezTo>
                <a:cubicBezTo>
                  <a:pt x="9709" y="4686"/>
                  <a:pt x="9676" y="4720"/>
                  <a:pt x="9653" y="4765"/>
                </a:cubicBezTo>
                <a:cubicBezTo>
                  <a:pt x="9540" y="4934"/>
                  <a:pt x="9518" y="5137"/>
                  <a:pt x="9529" y="5330"/>
                </a:cubicBezTo>
                <a:cubicBezTo>
                  <a:pt x="9540" y="5408"/>
                  <a:pt x="9540" y="5488"/>
                  <a:pt x="9551" y="5566"/>
                </a:cubicBezTo>
                <a:cubicBezTo>
                  <a:pt x="9574" y="5646"/>
                  <a:pt x="9586" y="5736"/>
                  <a:pt x="9596" y="5815"/>
                </a:cubicBezTo>
                <a:cubicBezTo>
                  <a:pt x="9619" y="5894"/>
                  <a:pt x="9631" y="5962"/>
                  <a:pt x="9642" y="6040"/>
                </a:cubicBezTo>
                <a:cubicBezTo>
                  <a:pt x="9653" y="6199"/>
                  <a:pt x="9676" y="6357"/>
                  <a:pt x="9687" y="6526"/>
                </a:cubicBezTo>
                <a:cubicBezTo>
                  <a:pt x="9687" y="6560"/>
                  <a:pt x="9698" y="6605"/>
                  <a:pt x="9698" y="6639"/>
                </a:cubicBezTo>
                <a:lnTo>
                  <a:pt x="9698" y="6763"/>
                </a:lnTo>
                <a:cubicBezTo>
                  <a:pt x="9687" y="6797"/>
                  <a:pt x="9687" y="6820"/>
                  <a:pt x="9687" y="6853"/>
                </a:cubicBezTo>
                <a:cubicBezTo>
                  <a:pt x="9676" y="6865"/>
                  <a:pt x="9676" y="6888"/>
                  <a:pt x="9676" y="6899"/>
                </a:cubicBezTo>
                <a:cubicBezTo>
                  <a:pt x="9664" y="6910"/>
                  <a:pt x="9664" y="6921"/>
                  <a:pt x="9676" y="6933"/>
                </a:cubicBezTo>
                <a:cubicBezTo>
                  <a:pt x="9676" y="6955"/>
                  <a:pt x="9664" y="6978"/>
                  <a:pt x="9664" y="7011"/>
                </a:cubicBezTo>
                <a:cubicBezTo>
                  <a:pt x="9642" y="7091"/>
                  <a:pt x="9631" y="7169"/>
                  <a:pt x="9619" y="7260"/>
                </a:cubicBezTo>
                <a:cubicBezTo>
                  <a:pt x="9608" y="7317"/>
                  <a:pt x="9596" y="7384"/>
                  <a:pt x="9574" y="7440"/>
                </a:cubicBezTo>
                <a:cubicBezTo>
                  <a:pt x="9563" y="7508"/>
                  <a:pt x="9551" y="7565"/>
                  <a:pt x="9529" y="7633"/>
                </a:cubicBezTo>
                <a:cubicBezTo>
                  <a:pt x="9518" y="7701"/>
                  <a:pt x="9495" y="7768"/>
                  <a:pt x="9484" y="7824"/>
                </a:cubicBezTo>
                <a:cubicBezTo>
                  <a:pt x="9473" y="7869"/>
                  <a:pt x="9450" y="7915"/>
                  <a:pt x="9438" y="7960"/>
                </a:cubicBezTo>
                <a:cubicBezTo>
                  <a:pt x="9438" y="7982"/>
                  <a:pt x="9428" y="8005"/>
                  <a:pt x="9416" y="8027"/>
                </a:cubicBezTo>
                <a:cubicBezTo>
                  <a:pt x="9393" y="8107"/>
                  <a:pt x="9371" y="8186"/>
                  <a:pt x="9337" y="8276"/>
                </a:cubicBezTo>
                <a:lnTo>
                  <a:pt x="9337" y="8265"/>
                </a:lnTo>
                <a:cubicBezTo>
                  <a:pt x="9315" y="8333"/>
                  <a:pt x="9280" y="8411"/>
                  <a:pt x="9258" y="8479"/>
                </a:cubicBezTo>
                <a:cubicBezTo>
                  <a:pt x="9247" y="8513"/>
                  <a:pt x="9224" y="8536"/>
                  <a:pt x="9213" y="8569"/>
                </a:cubicBezTo>
                <a:cubicBezTo>
                  <a:pt x="9202" y="8604"/>
                  <a:pt x="9190" y="8626"/>
                  <a:pt x="9167" y="8660"/>
                </a:cubicBezTo>
                <a:cubicBezTo>
                  <a:pt x="9134" y="8739"/>
                  <a:pt x="9100" y="8818"/>
                  <a:pt x="9055" y="8886"/>
                </a:cubicBezTo>
                <a:cubicBezTo>
                  <a:pt x="9032" y="8908"/>
                  <a:pt x="9009" y="8920"/>
                  <a:pt x="8987" y="8942"/>
                </a:cubicBezTo>
                <a:cubicBezTo>
                  <a:pt x="8919" y="8988"/>
                  <a:pt x="8851" y="9044"/>
                  <a:pt x="8795" y="9100"/>
                </a:cubicBezTo>
                <a:cubicBezTo>
                  <a:pt x="8705" y="9168"/>
                  <a:pt x="8603" y="9247"/>
                  <a:pt x="8524" y="9315"/>
                </a:cubicBezTo>
                <a:cubicBezTo>
                  <a:pt x="8434" y="9394"/>
                  <a:pt x="8355" y="9484"/>
                  <a:pt x="8276" y="9563"/>
                </a:cubicBezTo>
                <a:cubicBezTo>
                  <a:pt x="8208" y="9642"/>
                  <a:pt x="8140" y="9721"/>
                  <a:pt x="8084" y="9811"/>
                </a:cubicBezTo>
                <a:lnTo>
                  <a:pt x="8095" y="9800"/>
                </a:lnTo>
                <a:lnTo>
                  <a:pt x="8095" y="9800"/>
                </a:lnTo>
                <a:cubicBezTo>
                  <a:pt x="8050" y="9868"/>
                  <a:pt x="8005" y="9924"/>
                  <a:pt x="7971" y="9992"/>
                </a:cubicBezTo>
                <a:lnTo>
                  <a:pt x="7971" y="9981"/>
                </a:lnTo>
                <a:cubicBezTo>
                  <a:pt x="7971" y="9992"/>
                  <a:pt x="7960" y="9992"/>
                  <a:pt x="7960" y="9992"/>
                </a:cubicBezTo>
                <a:cubicBezTo>
                  <a:pt x="7960" y="10004"/>
                  <a:pt x="7948" y="10014"/>
                  <a:pt x="7948" y="10026"/>
                </a:cubicBezTo>
                <a:cubicBezTo>
                  <a:pt x="7937" y="10049"/>
                  <a:pt x="7915" y="10071"/>
                  <a:pt x="7903" y="10094"/>
                </a:cubicBezTo>
                <a:cubicBezTo>
                  <a:pt x="7892" y="10127"/>
                  <a:pt x="7870" y="10150"/>
                  <a:pt x="7847" y="10184"/>
                </a:cubicBezTo>
                <a:cubicBezTo>
                  <a:pt x="7824" y="10229"/>
                  <a:pt x="7802" y="10275"/>
                  <a:pt x="7790" y="10308"/>
                </a:cubicBezTo>
                <a:cubicBezTo>
                  <a:pt x="7767" y="10342"/>
                  <a:pt x="7757" y="10365"/>
                  <a:pt x="7745" y="10388"/>
                </a:cubicBezTo>
                <a:cubicBezTo>
                  <a:pt x="7711" y="10455"/>
                  <a:pt x="7677" y="10534"/>
                  <a:pt x="7655" y="10602"/>
                </a:cubicBezTo>
                <a:cubicBezTo>
                  <a:pt x="7632" y="10647"/>
                  <a:pt x="7621" y="10704"/>
                  <a:pt x="7599" y="10749"/>
                </a:cubicBezTo>
                <a:cubicBezTo>
                  <a:pt x="7587" y="10782"/>
                  <a:pt x="7576" y="10805"/>
                  <a:pt x="7564" y="10839"/>
                </a:cubicBezTo>
                <a:lnTo>
                  <a:pt x="7564" y="10850"/>
                </a:lnTo>
                <a:cubicBezTo>
                  <a:pt x="7553" y="10850"/>
                  <a:pt x="7553" y="10862"/>
                  <a:pt x="7553" y="10862"/>
                </a:cubicBezTo>
                <a:lnTo>
                  <a:pt x="7553" y="10873"/>
                </a:lnTo>
                <a:cubicBezTo>
                  <a:pt x="7553" y="10873"/>
                  <a:pt x="7553" y="10884"/>
                  <a:pt x="7542" y="10884"/>
                </a:cubicBezTo>
                <a:lnTo>
                  <a:pt x="7553" y="10884"/>
                </a:lnTo>
                <a:cubicBezTo>
                  <a:pt x="7542" y="10884"/>
                  <a:pt x="7542" y="10884"/>
                  <a:pt x="7542" y="10895"/>
                </a:cubicBezTo>
                <a:cubicBezTo>
                  <a:pt x="7542" y="10907"/>
                  <a:pt x="7542" y="10918"/>
                  <a:pt x="7531" y="10918"/>
                </a:cubicBezTo>
                <a:cubicBezTo>
                  <a:pt x="7531" y="10929"/>
                  <a:pt x="7531" y="10940"/>
                  <a:pt x="7519" y="10952"/>
                </a:cubicBezTo>
                <a:cubicBezTo>
                  <a:pt x="7519" y="10963"/>
                  <a:pt x="7519" y="10975"/>
                  <a:pt x="7508" y="10985"/>
                </a:cubicBezTo>
                <a:lnTo>
                  <a:pt x="7508" y="10997"/>
                </a:lnTo>
                <a:lnTo>
                  <a:pt x="7508" y="11008"/>
                </a:lnTo>
                <a:lnTo>
                  <a:pt x="7497" y="11020"/>
                </a:lnTo>
                <a:lnTo>
                  <a:pt x="7497" y="11008"/>
                </a:lnTo>
                <a:cubicBezTo>
                  <a:pt x="7497" y="11031"/>
                  <a:pt x="7486" y="11053"/>
                  <a:pt x="7486" y="11065"/>
                </a:cubicBezTo>
                <a:cubicBezTo>
                  <a:pt x="7474" y="11076"/>
                  <a:pt x="7474" y="11087"/>
                  <a:pt x="7474" y="11098"/>
                </a:cubicBezTo>
                <a:lnTo>
                  <a:pt x="7474" y="11110"/>
                </a:lnTo>
                <a:lnTo>
                  <a:pt x="7463" y="11110"/>
                </a:lnTo>
                <a:lnTo>
                  <a:pt x="7463" y="11121"/>
                </a:lnTo>
                <a:lnTo>
                  <a:pt x="7463" y="11133"/>
                </a:lnTo>
                <a:cubicBezTo>
                  <a:pt x="7451" y="11166"/>
                  <a:pt x="7441" y="11200"/>
                  <a:pt x="7429" y="11246"/>
                </a:cubicBezTo>
                <a:cubicBezTo>
                  <a:pt x="7406" y="11302"/>
                  <a:pt x="7384" y="11369"/>
                  <a:pt x="7361" y="11437"/>
                </a:cubicBezTo>
                <a:cubicBezTo>
                  <a:pt x="7338" y="11505"/>
                  <a:pt x="7328" y="11572"/>
                  <a:pt x="7305" y="11652"/>
                </a:cubicBezTo>
                <a:cubicBezTo>
                  <a:pt x="7282" y="11720"/>
                  <a:pt x="7271" y="11787"/>
                  <a:pt x="7248" y="11855"/>
                </a:cubicBezTo>
                <a:cubicBezTo>
                  <a:pt x="7237" y="11911"/>
                  <a:pt x="7226" y="11968"/>
                  <a:pt x="7203" y="12036"/>
                </a:cubicBezTo>
                <a:lnTo>
                  <a:pt x="7203" y="12047"/>
                </a:lnTo>
                <a:cubicBezTo>
                  <a:pt x="7180" y="11539"/>
                  <a:pt x="7147" y="11020"/>
                  <a:pt x="7124" y="10500"/>
                </a:cubicBezTo>
                <a:cubicBezTo>
                  <a:pt x="7090" y="10014"/>
                  <a:pt x="7057" y="9518"/>
                  <a:pt x="7022" y="9033"/>
                </a:cubicBezTo>
                <a:cubicBezTo>
                  <a:pt x="7022" y="9021"/>
                  <a:pt x="7034" y="8998"/>
                  <a:pt x="7034" y="8988"/>
                </a:cubicBezTo>
                <a:cubicBezTo>
                  <a:pt x="7034" y="8908"/>
                  <a:pt x="7045" y="8830"/>
                  <a:pt x="7057" y="8750"/>
                </a:cubicBezTo>
                <a:cubicBezTo>
                  <a:pt x="7068" y="8649"/>
                  <a:pt x="7090" y="8559"/>
                  <a:pt x="7102" y="8468"/>
                </a:cubicBezTo>
                <a:cubicBezTo>
                  <a:pt x="7113" y="8423"/>
                  <a:pt x="7124" y="8366"/>
                  <a:pt x="7135" y="8321"/>
                </a:cubicBezTo>
                <a:cubicBezTo>
                  <a:pt x="7147" y="8265"/>
                  <a:pt x="7158" y="8220"/>
                  <a:pt x="7170" y="8175"/>
                </a:cubicBezTo>
                <a:cubicBezTo>
                  <a:pt x="7180" y="8130"/>
                  <a:pt x="7192" y="8073"/>
                  <a:pt x="7215" y="8027"/>
                </a:cubicBezTo>
                <a:cubicBezTo>
                  <a:pt x="7226" y="7971"/>
                  <a:pt x="7237" y="7915"/>
                  <a:pt x="7260" y="7869"/>
                </a:cubicBezTo>
                <a:cubicBezTo>
                  <a:pt x="7293" y="7757"/>
                  <a:pt x="7338" y="7655"/>
                  <a:pt x="7384" y="7565"/>
                </a:cubicBezTo>
                <a:lnTo>
                  <a:pt x="7519" y="7328"/>
                </a:lnTo>
                <a:lnTo>
                  <a:pt x="7621" y="7159"/>
                </a:lnTo>
                <a:cubicBezTo>
                  <a:pt x="7689" y="7046"/>
                  <a:pt x="7757" y="6944"/>
                  <a:pt x="7824" y="6843"/>
                </a:cubicBezTo>
                <a:cubicBezTo>
                  <a:pt x="7870" y="6763"/>
                  <a:pt x="7926" y="6684"/>
                  <a:pt x="7971" y="6605"/>
                </a:cubicBezTo>
                <a:cubicBezTo>
                  <a:pt x="8005" y="6549"/>
                  <a:pt x="8038" y="6481"/>
                  <a:pt x="8073" y="6424"/>
                </a:cubicBezTo>
                <a:cubicBezTo>
                  <a:pt x="8092" y="6432"/>
                  <a:pt x="8111" y="6436"/>
                  <a:pt x="8129" y="6436"/>
                </a:cubicBezTo>
                <a:cubicBezTo>
                  <a:pt x="8164" y="6436"/>
                  <a:pt x="8197" y="6421"/>
                  <a:pt x="8219" y="6391"/>
                </a:cubicBezTo>
                <a:cubicBezTo>
                  <a:pt x="8299" y="6289"/>
                  <a:pt x="8366" y="6188"/>
                  <a:pt x="8445" y="6075"/>
                </a:cubicBezTo>
                <a:cubicBezTo>
                  <a:pt x="8479" y="6018"/>
                  <a:pt x="8524" y="5962"/>
                  <a:pt x="8558" y="5905"/>
                </a:cubicBezTo>
                <a:cubicBezTo>
                  <a:pt x="8603" y="5849"/>
                  <a:pt x="8648" y="5781"/>
                  <a:pt x="8682" y="5714"/>
                </a:cubicBezTo>
                <a:cubicBezTo>
                  <a:pt x="8738" y="5601"/>
                  <a:pt x="8795" y="5476"/>
                  <a:pt x="8806" y="5341"/>
                </a:cubicBezTo>
                <a:cubicBezTo>
                  <a:pt x="8829" y="5217"/>
                  <a:pt x="8818" y="5092"/>
                  <a:pt x="8761" y="4979"/>
                </a:cubicBezTo>
                <a:cubicBezTo>
                  <a:pt x="8738" y="4923"/>
                  <a:pt x="8705" y="4866"/>
                  <a:pt x="8648" y="4833"/>
                </a:cubicBezTo>
                <a:cubicBezTo>
                  <a:pt x="8603" y="4799"/>
                  <a:pt x="8547" y="4765"/>
                  <a:pt x="8490" y="4765"/>
                </a:cubicBezTo>
                <a:cubicBezTo>
                  <a:pt x="8434" y="4765"/>
                  <a:pt x="8377" y="4788"/>
                  <a:pt x="8321" y="4821"/>
                </a:cubicBezTo>
                <a:cubicBezTo>
                  <a:pt x="8299" y="4844"/>
                  <a:pt x="8276" y="4866"/>
                  <a:pt x="8242" y="4889"/>
                </a:cubicBezTo>
                <a:cubicBezTo>
                  <a:pt x="8196" y="4934"/>
                  <a:pt x="8140" y="4991"/>
                  <a:pt x="8095" y="5047"/>
                </a:cubicBezTo>
                <a:cubicBezTo>
                  <a:pt x="8016" y="5137"/>
                  <a:pt x="7948" y="5250"/>
                  <a:pt x="7915" y="5375"/>
                </a:cubicBezTo>
                <a:cubicBezTo>
                  <a:pt x="7892" y="5488"/>
                  <a:pt x="7880" y="5623"/>
                  <a:pt x="7926" y="5736"/>
                </a:cubicBezTo>
                <a:cubicBezTo>
                  <a:pt x="7948" y="5792"/>
                  <a:pt x="7982" y="5849"/>
                  <a:pt x="8028" y="5905"/>
                </a:cubicBezTo>
                <a:cubicBezTo>
                  <a:pt x="8038" y="5928"/>
                  <a:pt x="8061" y="5950"/>
                  <a:pt x="8084" y="5973"/>
                </a:cubicBezTo>
                <a:cubicBezTo>
                  <a:pt x="8084" y="5984"/>
                  <a:pt x="8073" y="6007"/>
                  <a:pt x="8073" y="6030"/>
                </a:cubicBezTo>
                <a:cubicBezTo>
                  <a:pt x="8050" y="6097"/>
                  <a:pt x="8016" y="6165"/>
                  <a:pt x="7993" y="6233"/>
                </a:cubicBezTo>
                <a:lnTo>
                  <a:pt x="7892" y="6436"/>
                </a:lnTo>
                <a:cubicBezTo>
                  <a:pt x="7779" y="6673"/>
                  <a:pt x="7644" y="6910"/>
                  <a:pt x="7508" y="7136"/>
                </a:cubicBezTo>
                <a:cubicBezTo>
                  <a:pt x="7463" y="7226"/>
                  <a:pt x="7406" y="7305"/>
                  <a:pt x="7361" y="7395"/>
                </a:cubicBezTo>
                <a:cubicBezTo>
                  <a:pt x="7328" y="7463"/>
                  <a:pt x="7293" y="7520"/>
                  <a:pt x="7271" y="7588"/>
                </a:cubicBezTo>
                <a:cubicBezTo>
                  <a:pt x="7237" y="7644"/>
                  <a:pt x="7215" y="7711"/>
                  <a:pt x="7192" y="7768"/>
                </a:cubicBezTo>
                <a:cubicBezTo>
                  <a:pt x="7180" y="7813"/>
                  <a:pt x="7170" y="7847"/>
                  <a:pt x="7158" y="7881"/>
                </a:cubicBezTo>
                <a:cubicBezTo>
                  <a:pt x="7147" y="7937"/>
                  <a:pt x="7124" y="7994"/>
                  <a:pt x="7113" y="8039"/>
                </a:cubicBezTo>
                <a:cubicBezTo>
                  <a:pt x="7102" y="8084"/>
                  <a:pt x="7090" y="8118"/>
                  <a:pt x="7079" y="8152"/>
                </a:cubicBezTo>
                <a:cubicBezTo>
                  <a:pt x="7057" y="8253"/>
                  <a:pt x="7034" y="8344"/>
                  <a:pt x="7012" y="8446"/>
                </a:cubicBezTo>
                <a:cubicBezTo>
                  <a:pt x="7012" y="8479"/>
                  <a:pt x="7000" y="8524"/>
                  <a:pt x="7000" y="8559"/>
                </a:cubicBezTo>
                <a:lnTo>
                  <a:pt x="7000" y="8569"/>
                </a:lnTo>
                <a:cubicBezTo>
                  <a:pt x="6977" y="8355"/>
                  <a:pt x="6966" y="8140"/>
                  <a:pt x="6955" y="7926"/>
                </a:cubicBezTo>
                <a:cubicBezTo>
                  <a:pt x="6921" y="7520"/>
                  <a:pt x="6899" y="7113"/>
                  <a:pt x="6864" y="6707"/>
                </a:cubicBezTo>
                <a:cubicBezTo>
                  <a:pt x="6831" y="6311"/>
                  <a:pt x="6797" y="5905"/>
                  <a:pt x="6763" y="5510"/>
                </a:cubicBezTo>
                <a:cubicBezTo>
                  <a:pt x="6751" y="5420"/>
                  <a:pt x="6741" y="5341"/>
                  <a:pt x="6729" y="5250"/>
                </a:cubicBezTo>
                <a:lnTo>
                  <a:pt x="6695" y="4979"/>
                </a:lnTo>
                <a:cubicBezTo>
                  <a:pt x="6673" y="4776"/>
                  <a:pt x="6639" y="4585"/>
                  <a:pt x="6605" y="4381"/>
                </a:cubicBezTo>
                <a:cubicBezTo>
                  <a:pt x="6571" y="4166"/>
                  <a:pt x="6537" y="3952"/>
                  <a:pt x="6480" y="3737"/>
                </a:cubicBezTo>
                <a:cubicBezTo>
                  <a:pt x="6492" y="3727"/>
                  <a:pt x="6492" y="3715"/>
                  <a:pt x="6492" y="3692"/>
                </a:cubicBezTo>
                <a:cubicBezTo>
                  <a:pt x="6480" y="3692"/>
                  <a:pt x="6480" y="3681"/>
                  <a:pt x="6480" y="3681"/>
                </a:cubicBezTo>
                <a:cubicBezTo>
                  <a:pt x="6470" y="3670"/>
                  <a:pt x="6470" y="3647"/>
                  <a:pt x="6458" y="3636"/>
                </a:cubicBezTo>
                <a:cubicBezTo>
                  <a:pt x="6458" y="3591"/>
                  <a:pt x="6458" y="3557"/>
                  <a:pt x="6447" y="3512"/>
                </a:cubicBezTo>
                <a:lnTo>
                  <a:pt x="6447" y="3207"/>
                </a:lnTo>
                <a:cubicBezTo>
                  <a:pt x="6458" y="3173"/>
                  <a:pt x="6458" y="3139"/>
                  <a:pt x="6470" y="3105"/>
                </a:cubicBezTo>
                <a:cubicBezTo>
                  <a:pt x="6470" y="3072"/>
                  <a:pt x="6470" y="3037"/>
                  <a:pt x="6480" y="3004"/>
                </a:cubicBezTo>
                <a:cubicBezTo>
                  <a:pt x="6515" y="2846"/>
                  <a:pt x="6560" y="2688"/>
                  <a:pt x="6605" y="2530"/>
                </a:cubicBezTo>
                <a:cubicBezTo>
                  <a:pt x="6628" y="2450"/>
                  <a:pt x="6650" y="2360"/>
                  <a:pt x="6673" y="2281"/>
                </a:cubicBezTo>
                <a:cubicBezTo>
                  <a:pt x="6695" y="2202"/>
                  <a:pt x="6718" y="2112"/>
                  <a:pt x="6751" y="2033"/>
                </a:cubicBezTo>
                <a:lnTo>
                  <a:pt x="6751" y="2033"/>
                </a:lnTo>
                <a:lnTo>
                  <a:pt x="6741" y="2044"/>
                </a:lnTo>
                <a:cubicBezTo>
                  <a:pt x="6762" y="1990"/>
                  <a:pt x="6784" y="1925"/>
                  <a:pt x="6806" y="1860"/>
                </a:cubicBezTo>
                <a:lnTo>
                  <a:pt x="6806" y="1860"/>
                </a:lnTo>
                <a:cubicBezTo>
                  <a:pt x="6805" y="1861"/>
                  <a:pt x="6804" y="1862"/>
                  <a:pt x="6803" y="1863"/>
                </a:cubicBezTo>
                <a:lnTo>
                  <a:pt x="6803" y="1863"/>
                </a:lnTo>
                <a:cubicBezTo>
                  <a:pt x="6812" y="1845"/>
                  <a:pt x="6819" y="1826"/>
                  <a:pt x="6819" y="1807"/>
                </a:cubicBezTo>
                <a:cubicBezTo>
                  <a:pt x="6864" y="1683"/>
                  <a:pt x="6899" y="1559"/>
                  <a:pt x="6932" y="1423"/>
                </a:cubicBezTo>
                <a:cubicBezTo>
                  <a:pt x="6944" y="1356"/>
                  <a:pt x="6955" y="1276"/>
                  <a:pt x="6955" y="1208"/>
                </a:cubicBezTo>
                <a:lnTo>
                  <a:pt x="6955" y="1118"/>
                </a:lnTo>
                <a:cubicBezTo>
                  <a:pt x="6955" y="1062"/>
                  <a:pt x="6944" y="1005"/>
                  <a:pt x="6932" y="949"/>
                </a:cubicBezTo>
                <a:cubicBezTo>
                  <a:pt x="6921" y="836"/>
                  <a:pt x="6887" y="734"/>
                  <a:pt x="6842" y="633"/>
                </a:cubicBezTo>
                <a:lnTo>
                  <a:pt x="6808" y="531"/>
                </a:lnTo>
                <a:cubicBezTo>
                  <a:pt x="6786" y="475"/>
                  <a:pt x="6751" y="418"/>
                  <a:pt x="6718" y="362"/>
                </a:cubicBezTo>
                <a:cubicBezTo>
                  <a:pt x="6695" y="340"/>
                  <a:pt x="6684" y="317"/>
                  <a:pt x="6661" y="283"/>
                </a:cubicBezTo>
                <a:cubicBezTo>
                  <a:pt x="6628" y="260"/>
                  <a:pt x="6605" y="238"/>
                  <a:pt x="6571" y="204"/>
                </a:cubicBezTo>
                <a:cubicBezTo>
                  <a:pt x="6526" y="182"/>
                  <a:pt x="6480" y="147"/>
                  <a:pt x="6435" y="114"/>
                </a:cubicBezTo>
                <a:cubicBezTo>
                  <a:pt x="6357" y="69"/>
                  <a:pt x="6255" y="34"/>
                  <a:pt x="6164" y="23"/>
                </a:cubicBezTo>
                <a:cubicBezTo>
                  <a:pt x="6131" y="12"/>
                  <a:pt x="6086" y="1"/>
                  <a:pt x="6051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632B4A6-08D7-4015-B43B-1CC5307BC51D}"/>
              </a:ext>
            </a:extLst>
          </p:cNvPr>
          <p:cNvSpPr txBox="1"/>
          <p:nvPr/>
        </p:nvSpPr>
        <p:spPr>
          <a:xfrm>
            <a:off x="2014214" y="1940268"/>
            <a:ext cx="53946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chemeClr val="accent2">
                    <a:lumMod val="25000"/>
                  </a:schemeClr>
                </a:solidFill>
              </a:rPr>
              <a:t>LUYỆN TẬP</a:t>
            </a:r>
            <a:endParaRPr lang="vi-VN" sz="4800" b="1" dirty="0">
              <a:solidFill>
                <a:schemeClr val="accent2">
                  <a:lumMod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7" name="Google Shape;2107;p54"/>
          <p:cNvSpPr/>
          <p:nvPr/>
        </p:nvSpPr>
        <p:spPr>
          <a:xfrm>
            <a:off x="1913641" y="542071"/>
            <a:ext cx="651576" cy="130947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24" name="Google Shape;2124;p54"/>
          <p:cNvSpPr/>
          <p:nvPr/>
        </p:nvSpPr>
        <p:spPr>
          <a:xfrm>
            <a:off x="7512337" y="3824235"/>
            <a:ext cx="272458" cy="194688"/>
          </a:xfrm>
          <a:custGeom>
            <a:avLst/>
            <a:gdLst/>
            <a:ahLst/>
            <a:cxnLst/>
            <a:rect l="l" t="t" r="r" b="b"/>
            <a:pathLst>
              <a:path w="26976" h="19276" extrusionOk="0">
                <a:moveTo>
                  <a:pt x="15950" y="0"/>
                </a:moveTo>
                <a:cubicBezTo>
                  <a:pt x="13031" y="0"/>
                  <a:pt x="10015" y="732"/>
                  <a:pt x="7398" y="1741"/>
                </a:cubicBezTo>
                <a:cubicBezTo>
                  <a:pt x="5488" y="2471"/>
                  <a:pt x="3682" y="3547"/>
                  <a:pt x="2350" y="5098"/>
                </a:cubicBezTo>
                <a:cubicBezTo>
                  <a:pt x="798" y="6904"/>
                  <a:pt x="0" y="9348"/>
                  <a:pt x="509" y="11710"/>
                </a:cubicBezTo>
                <a:cubicBezTo>
                  <a:pt x="706" y="12589"/>
                  <a:pt x="1042" y="13446"/>
                  <a:pt x="1505" y="14221"/>
                </a:cubicBezTo>
                <a:cubicBezTo>
                  <a:pt x="1563" y="14326"/>
                  <a:pt x="1621" y="14419"/>
                  <a:pt x="1690" y="14511"/>
                </a:cubicBezTo>
                <a:cubicBezTo>
                  <a:pt x="3103" y="16676"/>
                  <a:pt x="5429" y="18147"/>
                  <a:pt x="7930" y="18818"/>
                </a:cubicBezTo>
                <a:cubicBezTo>
                  <a:pt x="9127" y="19135"/>
                  <a:pt x="10364" y="19276"/>
                  <a:pt x="11607" y="19276"/>
                </a:cubicBezTo>
                <a:cubicBezTo>
                  <a:pt x="12948" y="19276"/>
                  <a:pt x="14296" y="19112"/>
                  <a:pt x="15606" y="18829"/>
                </a:cubicBezTo>
                <a:cubicBezTo>
                  <a:pt x="18790" y="18158"/>
                  <a:pt x="21928" y="16711"/>
                  <a:pt x="24023" y="14210"/>
                </a:cubicBezTo>
                <a:cubicBezTo>
                  <a:pt x="26107" y="11710"/>
                  <a:pt x="26975" y="8039"/>
                  <a:pt x="25597" y="5087"/>
                </a:cubicBezTo>
                <a:cubicBezTo>
                  <a:pt x="24405" y="2517"/>
                  <a:pt x="21753" y="861"/>
                  <a:pt x="18987" y="294"/>
                </a:cubicBezTo>
                <a:cubicBezTo>
                  <a:pt x="18001" y="92"/>
                  <a:pt x="16982" y="0"/>
                  <a:pt x="1595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28" name="Google Shape;2128;p54"/>
          <p:cNvSpPr/>
          <p:nvPr/>
        </p:nvSpPr>
        <p:spPr>
          <a:xfrm>
            <a:off x="7512337" y="3108110"/>
            <a:ext cx="272458" cy="194688"/>
          </a:xfrm>
          <a:custGeom>
            <a:avLst/>
            <a:gdLst/>
            <a:ahLst/>
            <a:cxnLst/>
            <a:rect l="l" t="t" r="r" b="b"/>
            <a:pathLst>
              <a:path w="26976" h="19276" extrusionOk="0">
                <a:moveTo>
                  <a:pt x="15950" y="0"/>
                </a:moveTo>
                <a:cubicBezTo>
                  <a:pt x="13031" y="0"/>
                  <a:pt x="10015" y="732"/>
                  <a:pt x="7398" y="1741"/>
                </a:cubicBezTo>
                <a:cubicBezTo>
                  <a:pt x="5488" y="2471"/>
                  <a:pt x="3682" y="3547"/>
                  <a:pt x="2350" y="5098"/>
                </a:cubicBezTo>
                <a:cubicBezTo>
                  <a:pt x="798" y="6904"/>
                  <a:pt x="0" y="9348"/>
                  <a:pt x="509" y="11710"/>
                </a:cubicBezTo>
                <a:cubicBezTo>
                  <a:pt x="706" y="12589"/>
                  <a:pt x="1042" y="13446"/>
                  <a:pt x="1505" y="14221"/>
                </a:cubicBezTo>
                <a:cubicBezTo>
                  <a:pt x="1563" y="14326"/>
                  <a:pt x="1621" y="14419"/>
                  <a:pt x="1690" y="14511"/>
                </a:cubicBezTo>
                <a:cubicBezTo>
                  <a:pt x="3103" y="16676"/>
                  <a:pt x="5429" y="18147"/>
                  <a:pt x="7930" y="18818"/>
                </a:cubicBezTo>
                <a:cubicBezTo>
                  <a:pt x="9127" y="19135"/>
                  <a:pt x="10364" y="19276"/>
                  <a:pt x="11607" y="19276"/>
                </a:cubicBezTo>
                <a:cubicBezTo>
                  <a:pt x="12948" y="19276"/>
                  <a:pt x="14296" y="19112"/>
                  <a:pt x="15606" y="18829"/>
                </a:cubicBezTo>
                <a:cubicBezTo>
                  <a:pt x="18790" y="18158"/>
                  <a:pt x="21928" y="16711"/>
                  <a:pt x="24023" y="14210"/>
                </a:cubicBezTo>
                <a:cubicBezTo>
                  <a:pt x="26107" y="11710"/>
                  <a:pt x="26975" y="8039"/>
                  <a:pt x="25597" y="5087"/>
                </a:cubicBezTo>
                <a:cubicBezTo>
                  <a:pt x="24405" y="2517"/>
                  <a:pt x="21753" y="861"/>
                  <a:pt x="18987" y="294"/>
                </a:cubicBezTo>
                <a:cubicBezTo>
                  <a:pt x="18001" y="92"/>
                  <a:pt x="16982" y="0"/>
                  <a:pt x="1595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D4AFC8C-8558-4203-8B8F-B6052ADEDB6B}"/>
              </a:ext>
            </a:extLst>
          </p:cNvPr>
          <p:cNvSpPr txBox="1"/>
          <p:nvPr/>
        </p:nvSpPr>
        <p:spPr>
          <a:xfrm>
            <a:off x="1813537" y="176657"/>
            <a:ext cx="88712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err="1">
                <a:solidFill>
                  <a:srgbClr val="0070C0"/>
                </a:solidFill>
              </a:rPr>
              <a:t>Bài</a:t>
            </a:r>
            <a:r>
              <a:rPr lang="en-US" sz="2200" b="1" dirty="0">
                <a:solidFill>
                  <a:srgbClr val="0070C0"/>
                </a:solidFill>
              </a:rPr>
              <a:t> 1</a:t>
            </a:r>
            <a:endParaRPr lang="vi-VN" sz="2200" b="1" dirty="0">
              <a:solidFill>
                <a:srgbClr val="0070C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7460CCA-6752-4B2D-B1FA-53B3655EDAC9}"/>
              </a:ext>
            </a:extLst>
          </p:cNvPr>
          <p:cNvSpPr txBox="1"/>
          <p:nvPr/>
        </p:nvSpPr>
        <p:spPr>
          <a:xfrm>
            <a:off x="2700664" y="176657"/>
            <a:ext cx="4491503" cy="461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200" dirty="0" err="1"/>
              <a:t>Gieo</a:t>
            </a:r>
            <a:r>
              <a:rPr lang="en-US" sz="2200" dirty="0"/>
              <a:t> </a:t>
            </a:r>
            <a:r>
              <a:rPr lang="en-US" sz="2200" dirty="0" err="1"/>
              <a:t>ngẫu</a:t>
            </a:r>
            <a:r>
              <a:rPr lang="en-US" sz="2200" dirty="0"/>
              <a:t> </a:t>
            </a:r>
            <a:r>
              <a:rPr lang="en-US" sz="2200" dirty="0" err="1"/>
              <a:t>nhiên</a:t>
            </a:r>
            <a:r>
              <a:rPr lang="en-US" sz="2200" dirty="0"/>
              <a:t> </a:t>
            </a:r>
            <a:r>
              <a:rPr lang="en-US" sz="2200" dirty="0" err="1"/>
              <a:t>xúc</a:t>
            </a:r>
            <a:r>
              <a:rPr lang="en-US" sz="2200" dirty="0"/>
              <a:t> </a:t>
            </a:r>
            <a:r>
              <a:rPr lang="en-US" sz="2200" dirty="0" err="1"/>
              <a:t>xắc</a:t>
            </a:r>
            <a:r>
              <a:rPr lang="en-US" sz="2200" dirty="0"/>
              <a:t> </a:t>
            </a:r>
            <a:r>
              <a:rPr lang="en-US" sz="2200" dirty="0" err="1"/>
              <a:t>một</a:t>
            </a:r>
            <a:r>
              <a:rPr lang="en-US" sz="2200" dirty="0"/>
              <a:t> </a:t>
            </a:r>
            <a:r>
              <a:rPr lang="en-US" sz="2200" dirty="0" err="1"/>
              <a:t>lần</a:t>
            </a:r>
            <a:r>
              <a:rPr lang="en-US" sz="2200" dirty="0"/>
              <a:t>. </a:t>
            </a:r>
            <a:endParaRPr lang="vi-VN" sz="22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E8BFD2C-2E0D-454C-B2BD-FCE828CA8AB0}"/>
              </a:ext>
            </a:extLst>
          </p:cNvPr>
          <p:cNvSpPr txBox="1"/>
          <p:nvPr/>
        </p:nvSpPr>
        <p:spPr>
          <a:xfrm>
            <a:off x="422888" y="1645021"/>
            <a:ext cx="8298224" cy="926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en-US" sz="2200" dirty="0"/>
              <a:t>a) </a:t>
            </a:r>
            <a:r>
              <a:rPr lang="en-US" sz="2200" dirty="0" err="1"/>
              <a:t>Xét</a:t>
            </a:r>
            <a:r>
              <a:rPr lang="en-US" sz="2200" dirty="0"/>
              <a:t> </a:t>
            </a:r>
            <a:r>
              <a:rPr lang="en-US" sz="2200" dirty="0" err="1"/>
              <a:t>biến</a:t>
            </a:r>
            <a:r>
              <a:rPr lang="en-US" sz="2200" dirty="0"/>
              <a:t> </a:t>
            </a:r>
            <a:r>
              <a:rPr lang="en-US" sz="2200" dirty="0" err="1"/>
              <a:t>cố</a:t>
            </a:r>
            <a:r>
              <a:rPr lang="en-US" sz="2200" dirty="0"/>
              <a:t> “</a:t>
            </a:r>
            <a:r>
              <a:rPr lang="en-US" sz="2200" dirty="0" err="1"/>
              <a:t>Mặt</a:t>
            </a:r>
            <a:r>
              <a:rPr lang="en-US" sz="2200" dirty="0"/>
              <a:t> </a:t>
            </a:r>
            <a:r>
              <a:rPr lang="en-US" sz="2200" dirty="0" err="1"/>
              <a:t>xuất</a:t>
            </a:r>
            <a:r>
              <a:rPr lang="en-US" sz="2200" dirty="0"/>
              <a:t> </a:t>
            </a:r>
            <a:r>
              <a:rPr lang="en-US" sz="2200" dirty="0" err="1"/>
              <a:t>hiện</a:t>
            </a:r>
            <a:r>
              <a:rPr lang="en-US" sz="2200" dirty="0"/>
              <a:t> </a:t>
            </a:r>
            <a:r>
              <a:rPr lang="en-US" sz="2200" dirty="0" err="1"/>
              <a:t>của</a:t>
            </a:r>
            <a:r>
              <a:rPr lang="en-US" sz="2200" dirty="0"/>
              <a:t> </a:t>
            </a:r>
            <a:r>
              <a:rPr lang="en-US" sz="2200" dirty="0" err="1"/>
              <a:t>xúc</a:t>
            </a:r>
            <a:r>
              <a:rPr lang="en-US" sz="2200" dirty="0"/>
              <a:t> </a:t>
            </a:r>
            <a:r>
              <a:rPr lang="en-US" sz="2200" dirty="0" err="1"/>
              <a:t>xắc</a:t>
            </a:r>
            <a:r>
              <a:rPr lang="en-US" sz="2200" dirty="0"/>
              <a:t> </a:t>
            </a:r>
            <a:r>
              <a:rPr lang="en-US" sz="2200" dirty="0" err="1"/>
              <a:t>có</a:t>
            </a:r>
            <a:r>
              <a:rPr lang="en-US" sz="2200" dirty="0"/>
              <a:t> </a:t>
            </a:r>
            <a:r>
              <a:rPr lang="en-US" sz="2200" dirty="0" err="1"/>
              <a:t>số</a:t>
            </a:r>
            <a:r>
              <a:rPr lang="en-US" sz="2200" dirty="0"/>
              <a:t> </a:t>
            </a:r>
            <a:r>
              <a:rPr lang="en-US" sz="2200" dirty="0" err="1"/>
              <a:t>chấm</a:t>
            </a:r>
            <a:r>
              <a:rPr lang="en-US" sz="2200" dirty="0"/>
              <a:t> </a:t>
            </a:r>
            <a:r>
              <a:rPr lang="en-US" sz="2200" dirty="0" err="1"/>
              <a:t>là</a:t>
            </a:r>
            <a:r>
              <a:rPr lang="en-US" sz="2200" dirty="0"/>
              <a:t> </a:t>
            </a:r>
            <a:r>
              <a:rPr lang="en-US" sz="2200" dirty="0" err="1"/>
              <a:t>hợp</a:t>
            </a:r>
            <a:r>
              <a:rPr lang="en-US" sz="2200" dirty="0"/>
              <a:t> </a:t>
            </a:r>
            <a:r>
              <a:rPr lang="en-US" sz="2200" dirty="0" err="1"/>
              <a:t>số</a:t>
            </a:r>
            <a:r>
              <a:rPr lang="en-US" sz="2200" dirty="0"/>
              <a:t>”. </a:t>
            </a:r>
            <a:r>
              <a:rPr lang="en-US" sz="2200" dirty="0" err="1"/>
              <a:t>Nêu</a:t>
            </a:r>
            <a:r>
              <a:rPr lang="en-US" sz="2200" dirty="0"/>
              <a:t> </a:t>
            </a:r>
            <a:r>
              <a:rPr lang="en-US" sz="2200" dirty="0" err="1"/>
              <a:t>những</a:t>
            </a:r>
            <a:r>
              <a:rPr lang="en-US" sz="2200" dirty="0"/>
              <a:t> </a:t>
            </a:r>
            <a:r>
              <a:rPr lang="en-US" sz="2200" dirty="0" err="1"/>
              <a:t>kết</a:t>
            </a:r>
            <a:r>
              <a:rPr lang="en-US" sz="2200" dirty="0"/>
              <a:t> </a:t>
            </a:r>
            <a:r>
              <a:rPr lang="en-US" sz="2200" dirty="0" err="1"/>
              <a:t>quả</a:t>
            </a:r>
            <a:r>
              <a:rPr lang="en-US" sz="2200" dirty="0"/>
              <a:t> </a:t>
            </a:r>
            <a:r>
              <a:rPr lang="en-US" sz="2200" dirty="0" err="1"/>
              <a:t>thuận</a:t>
            </a:r>
            <a:r>
              <a:rPr lang="en-US" sz="2200" dirty="0"/>
              <a:t> </a:t>
            </a:r>
            <a:r>
              <a:rPr lang="en-US" sz="2200" dirty="0" err="1"/>
              <a:t>lợi</a:t>
            </a:r>
            <a:r>
              <a:rPr lang="en-US" sz="2200" dirty="0"/>
              <a:t> </a:t>
            </a:r>
            <a:r>
              <a:rPr lang="en-US" sz="2200" dirty="0" err="1"/>
              <a:t>cho</a:t>
            </a:r>
            <a:r>
              <a:rPr lang="en-US" sz="2200" dirty="0"/>
              <a:t> </a:t>
            </a:r>
            <a:r>
              <a:rPr lang="en-US" sz="2200" dirty="0" err="1"/>
              <a:t>biến</a:t>
            </a:r>
            <a:r>
              <a:rPr lang="en-US" sz="2200" dirty="0"/>
              <a:t> </a:t>
            </a:r>
            <a:r>
              <a:rPr lang="en-US" sz="2200" dirty="0" err="1"/>
              <a:t>cố</a:t>
            </a:r>
            <a:r>
              <a:rPr lang="en-US" sz="2200" dirty="0"/>
              <a:t> </a:t>
            </a:r>
            <a:r>
              <a:rPr lang="en-US" sz="2200" dirty="0" err="1"/>
              <a:t>đó</a:t>
            </a:r>
            <a:r>
              <a:rPr lang="en-US" sz="2200" dirty="0"/>
              <a:t>.</a:t>
            </a:r>
            <a:endParaRPr lang="vi-VN" sz="22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CEEF368-C452-40AE-94AE-A8362A8D9340}"/>
              </a:ext>
            </a:extLst>
          </p:cNvPr>
          <p:cNvSpPr txBox="1"/>
          <p:nvPr/>
        </p:nvSpPr>
        <p:spPr>
          <a:xfrm>
            <a:off x="422888" y="2629822"/>
            <a:ext cx="8298224" cy="926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en-US" sz="2200" dirty="0"/>
              <a:t>b) </a:t>
            </a:r>
            <a:r>
              <a:rPr lang="en-US" sz="2200" dirty="0" err="1"/>
              <a:t>Xét</a:t>
            </a:r>
            <a:r>
              <a:rPr lang="en-US" sz="2200" dirty="0"/>
              <a:t> </a:t>
            </a:r>
            <a:r>
              <a:rPr lang="en-US" sz="2200" dirty="0" err="1"/>
              <a:t>biến</a:t>
            </a:r>
            <a:r>
              <a:rPr lang="en-US" sz="2200" dirty="0"/>
              <a:t> </a:t>
            </a:r>
            <a:r>
              <a:rPr lang="en-US" sz="2200" dirty="0" err="1"/>
              <a:t>cố</a:t>
            </a:r>
            <a:r>
              <a:rPr lang="en-US" sz="2200" dirty="0"/>
              <a:t> “</a:t>
            </a:r>
            <a:r>
              <a:rPr lang="en-US" sz="2200" dirty="0" err="1"/>
              <a:t>Mặt</a:t>
            </a:r>
            <a:r>
              <a:rPr lang="en-US" sz="2200" dirty="0"/>
              <a:t> </a:t>
            </a:r>
            <a:r>
              <a:rPr lang="en-US" sz="2200" dirty="0" err="1"/>
              <a:t>xuất</a:t>
            </a:r>
            <a:r>
              <a:rPr lang="en-US" sz="2200" dirty="0"/>
              <a:t> </a:t>
            </a:r>
            <a:r>
              <a:rPr lang="en-US" sz="2200" dirty="0" err="1"/>
              <a:t>hiện</a:t>
            </a:r>
            <a:r>
              <a:rPr lang="en-US" sz="2200" dirty="0"/>
              <a:t> </a:t>
            </a:r>
            <a:r>
              <a:rPr lang="en-US" sz="2200" dirty="0" err="1"/>
              <a:t>của</a:t>
            </a:r>
            <a:r>
              <a:rPr lang="en-US" sz="2200" dirty="0"/>
              <a:t> </a:t>
            </a:r>
            <a:r>
              <a:rPr lang="en-US" sz="2200" dirty="0" err="1"/>
              <a:t>xúc</a:t>
            </a:r>
            <a:r>
              <a:rPr lang="en-US" sz="2200" dirty="0"/>
              <a:t> </a:t>
            </a:r>
            <a:r>
              <a:rPr lang="en-US" sz="2200" dirty="0" err="1"/>
              <a:t>xắc</a:t>
            </a:r>
            <a:r>
              <a:rPr lang="en-US" sz="2200" dirty="0"/>
              <a:t> </a:t>
            </a:r>
            <a:r>
              <a:rPr lang="en-US" sz="2200" dirty="0" err="1"/>
              <a:t>có</a:t>
            </a:r>
            <a:r>
              <a:rPr lang="en-US" sz="2200" dirty="0"/>
              <a:t> </a:t>
            </a:r>
            <a:r>
              <a:rPr lang="en-US" sz="2200" dirty="0" err="1"/>
              <a:t>số</a:t>
            </a:r>
            <a:r>
              <a:rPr lang="en-US" sz="2200" dirty="0"/>
              <a:t> </a:t>
            </a:r>
            <a:r>
              <a:rPr lang="en-US" sz="2200" dirty="0" err="1"/>
              <a:t>chấm</a:t>
            </a:r>
            <a:r>
              <a:rPr lang="en-US" sz="2200" dirty="0"/>
              <a:t> </a:t>
            </a:r>
            <a:r>
              <a:rPr lang="en-US" sz="2200" dirty="0" err="1"/>
              <a:t>là</a:t>
            </a:r>
            <a:r>
              <a:rPr lang="en-US" sz="2200" dirty="0"/>
              <a:t> </a:t>
            </a:r>
            <a:r>
              <a:rPr lang="en-US" sz="2200" dirty="0" err="1"/>
              <a:t>số</a:t>
            </a:r>
            <a:r>
              <a:rPr lang="en-US" sz="2200" dirty="0"/>
              <a:t> chia 3 </a:t>
            </a:r>
            <a:r>
              <a:rPr lang="en-US" sz="2200" dirty="0" err="1"/>
              <a:t>dư</a:t>
            </a:r>
            <a:r>
              <a:rPr lang="en-US" sz="2200" dirty="0"/>
              <a:t> 1”. </a:t>
            </a:r>
            <a:r>
              <a:rPr lang="en-US" sz="2200" dirty="0" err="1"/>
              <a:t>Nêu</a:t>
            </a:r>
            <a:r>
              <a:rPr lang="en-US" sz="2200" dirty="0"/>
              <a:t> </a:t>
            </a:r>
            <a:r>
              <a:rPr lang="en-US" sz="2200" dirty="0" err="1"/>
              <a:t>những</a:t>
            </a:r>
            <a:r>
              <a:rPr lang="en-US" sz="2200" dirty="0"/>
              <a:t> </a:t>
            </a:r>
            <a:r>
              <a:rPr lang="en-US" sz="2200" dirty="0" err="1"/>
              <a:t>kết</a:t>
            </a:r>
            <a:r>
              <a:rPr lang="en-US" sz="2200" dirty="0"/>
              <a:t> </a:t>
            </a:r>
            <a:r>
              <a:rPr lang="en-US" sz="2200" dirty="0" err="1"/>
              <a:t>quả</a:t>
            </a:r>
            <a:r>
              <a:rPr lang="en-US" sz="2200" dirty="0"/>
              <a:t> </a:t>
            </a:r>
            <a:r>
              <a:rPr lang="en-US" sz="2200" dirty="0" err="1"/>
              <a:t>thuận</a:t>
            </a:r>
            <a:r>
              <a:rPr lang="en-US" sz="2200" dirty="0"/>
              <a:t> </a:t>
            </a:r>
            <a:r>
              <a:rPr lang="en-US" sz="2200" dirty="0" err="1"/>
              <a:t>lợi</a:t>
            </a:r>
            <a:r>
              <a:rPr lang="en-US" sz="2200" dirty="0"/>
              <a:t> </a:t>
            </a:r>
            <a:r>
              <a:rPr lang="en-US" sz="2200" dirty="0" err="1"/>
              <a:t>cho</a:t>
            </a:r>
            <a:r>
              <a:rPr lang="en-US" sz="2200" dirty="0"/>
              <a:t> </a:t>
            </a:r>
            <a:r>
              <a:rPr lang="en-US" sz="2200" dirty="0" err="1"/>
              <a:t>biến</a:t>
            </a:r>
            <a:r>
              <a:rPr lang="en-US" sz="2200" dirty="0"/>
              <a:t> </a:t>
            </a:r>
            <a:r>
              <a:rPr lang="en-US" sz="2200" dirty="0" err="1"/>
              <a:t>cố</a:t>
            </a:r>
            <a:r>
              <a:rPr lang="en-US" sz="2200" dirty="0"/>
              <a:t> </a:t>
            </a:r>
            <a:r>
              <a:rPr lang="en-US" sz="2200" dirty="0" err="1"/>
              <a:t>đó</a:t>
            </a:r>
            <a:r>
              <a:rPr lang="en-US" sz="2200" dirty="0"/>
              <a:t>.</a:t>
            </a:r>
            <a:endParaRPr lang="vi-VN" sz="22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7A2C654-55CD-4437-9CA9-E54161C1694B}"/>
              </a:ext>
            </a:extLst>
          </p:cNvPr>
          <p:cNvSpPr txBox="1"/>
          <p:nvPr/>
        </p:nvSpPr>
        <p:spPr>
          <a:xfrm>
            <a:off x="457200" y="3635642"/>
            <a:ext cx="8298224" cy="926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en-US" sz="2200" dirty="0"/>
              <a:t>c) </a:t>
            </a:r>
            <a:r>
              <a:rPr lang="en-US" sz="2200" dirty="0" err="1"/>
              <a:t>Xét</a:t>
            </a:r>
            <a:r>
              <a:rPr lang="en-US" sz="2200" dirty="0"/>
              <a:t> </a:t>
            </a:r>
            <a:r>
              <a:rPr lang="en-US" sz="2200" dirty="0" err="1"/>
              <a:t>biến</a:t>
            </a:r>
            <a:r>
              <a:rPr lang="en-US" sz="2200" dirty="0"/>
              <a:t> </a:t>
            </a:r>
            <a:r>
              <a:rPr lang="en-US" sz="2200" dirty="0" err="1"/>
              <a:t>cố</a:t>
            </a:r>
            <a:r>
              <a:rPr lang="en-US" sz="2200" dirty="0"/>
              <a:t> “</a:t>
            </a:r>
            <a:r>
              <a:rPr lang="en-US" sz="2200" dirty="0" err="1"/>
              <a:t>Mặt</a:t>
            </a:r>
            <a:r>
              <a:rPr lang="en-US" sz="2200" dirty="0"/>
              <a:t> </a:t>
            </a:r>
            <a:r>
              <a:rPr lang="en-US" sz="2200" dirty="0" err="1"/>
              <a:t>xuất</a:t>
            </a:r>
            <a:r>
              <a:rPr lang="en-US" sz="2200" dirty="0"/>
              <a:t> </a:t>
            </a:r>
            <a:r>
              <a:rPr lang="en-US" sz="2200" dirty="0" err="1"/>
              <a:t>hiện</a:t>
            </a:r>
            <a:r>
              <a:rPr lang="en-US" sz="2200" dirty="0"/>
              <a:t> </a:t>
            </a:r>
            <a:r>
              <a:rPr lang="en-US" sz="2200" dirty="0" err="1"/>
              <a:t>của</a:t>
            </a:r>
            <a:r>
              <a:rPr lang="en-US" sz="2200" dirty="0"/>
              <a:t> </a:t>
            </a:r>
            <a:r>
              <a:rPr lang="en-US" sz="2200" dirty="0" err="1"/>
              <a:t>xúc</a:t>
            </a:r>
            <a:r>
              <a:rPr lang="en-US" sz="2200" dirty="0"/>
              <a:t> </a:t>
            </a:r>
            <a:r>
              <a:rPr lang="en-US" sz="2200" dirty="0" err="1"/>
              <a:t>xắc</a:t>
            </a:r>
            <a:r>
              <a:rPr lang="en-US" sz="2200" dirty="0"/>
              <a:t> </a:t>
            </a:r>
            <a:r>
              <a:rPr lang="en-US" sz="2200" dirty="0" err="1"/>
              <a:t>có</a:t>
            </a:r>
            <a:r>
              <a:rPr lang="en-US" sz="2200" dirty="0"/>
              <a:t> </a:t>
            </a:r>
            <a:r>
              <a:rPr lang="en-US" sz="2200" dirty="0" err="1"/>
              <a:t>số</a:t>
            </a:r>
            <a:r>
              <a:rPr lang="en-US" sz="2200" dirty="0"/>
              <a:t> </a:t>
            </a:r>
            <a:r>
              <a:rPr lang="en-US" sz="2200" dirty="0" err="1"/>
              <a:t>chấm</a:t>
            </a:r>
            <a:r>
              <a:rPr lang="en-US" sz="2200" dirty="0"/>
              <a:t> </a:t>
            </a:r>
            <a:r>
              <a:rPr lang="en-US" sz="2200" dirty="0" err="1"/>
              <a:t>là</a:t>
            </a:r>
            <a:r>
              <a:rPr lang="en-US" sz="2200" dirty="0"/>
              <a:t> </a:t>
            </a:r>
            <a:r>
              <a:rPr lang="en-US" sz="2200" dirty="0" err="1"/>
              <a:t>ước</a:t>
            </a:r>
            <a:r>
              <a:rPr lang="en-US" sz="2200" dirty="0"/>
              <a:t> </a:t>
            </a:r>
            <a:r>
              <a:rPr lang="en-US" sz="2200" dirty="0" err="1"/>
              <a:t>của</a:t>
            </a:r>
            <a:r>
              <a:rPr lang="en-US" sz="2200" dirty="0"/>
              <a:t> 4”. </a:t>
            </a:r>
            <a:r>
              <a:rPr lang="en-US" sz="2200" dirty="0" err="1"/>
              <a:t>Nêu</a:t>
            </a:r>
            <a:r>
              <a:rPr lang="en-US" sz="2200" dirty="0"/>
              <a:t> </a:t>
            </a:r>
            <a:r>
              <a:rPr lang="en-US" sz="2200" dirty="0" err="1"/>
              <a:t>những</a:t>
            </a:r>
            <a:r>
              <a:rPr lang="en-US" sz="2200" dirty="0"/>
              <a:t> </a:t>
            </a:r>
            <a:r>
              <a:rPr lang="en-US" sz="2200" dirty="0" err="1"/>
              <a:t>kết</a:t>
            </a:r>
            <a:r>
              <a:rPr lang="en-US" sz="2200" dirty="0"/>
              <a:t> </a:t>
            </a:r>
            <a:r>
              <a:rPr lang="en-US" sz="2200" dirty="0" err="1"/>
              <a:t>quả</a:t>
            </a:r>
            <a:r>
              <a:rPr lang="en-US" sz="2200" dirty="0"/>
              <a:t> </a:t>
            </a:r>
            <a:r>
              <a:rPr lang="en-US" sz="2200" dirty="0" err="1"/>
              <a:t>thuận</a:t>
            </a:r>
            <a:r>
              <a:rPr lang="en-US" sz="2200" dirty="0"/>
              <a:t> </a:t>
            </a:r>
            <a:r>
              <a:rPr lang="en-US" sz="2200" dirty="0" err="1"/>
              <a:t>lợi</a:t>
            </a:r>
            <a:r>
              <a:rPr lang="en-US" sz="2200" dirty="0"/>
              <a:t> </a:t>
            </a:r>
            <a:r>
              <a:rPr lang="en-US" sz="2200" dirty="0" err="1"/>
              <a:t>cho</a:t>
            </a:r>
            <a:r>
              <a:rPr lang="en-US" sz="2200" dirty="0"/>
              <a:t> </a:t>
            </a:r>
            <a:r>
              <a:rPr lang="en-US" sz="2200" dirty="0" err="1"/>
              <a:t>biến</a:t>
            </a:r>
            <a:r>
              <a:rPr lang="en-US" sz="2200" dirty="0"/>
              <a:t> </a:t>
            </a:r>
            <a:r>
              <a:rPr lang="en-US" sz="2200" dirty="0" err="1"/>
              <a:t>cố</a:t>
            </a:r>
            <a:r>
              <a:rPr lang="en-US" sz="2200" dirty="0"/>
              <a:t> </a:t>
            </a:r>
            <a:r>
              <a:rPr lang="en-US" sz="2200" dirty="0" err="1"/>
              <a:t>đó</a:t>
            </a:r>
            <a:r>
              <a:rPr lang="en-US" sz="2200" dirty="0"/>
              <a:t>.</a:t>
            </a:r>
            <a:endParaRPr lang="vi-VN" sz="2200" dirty="0"/>
          </a:p>
        </p:txBody>
      </p:sp>
      <p:pic>
        <p:nvPicPr>
          <p:cNvPr id="12" name="Picture 4" descr="Hình ảnh Xúc Xắc đỏ PNG , Clip Xúc Xắc, Trang Trí, Vectơ PNG miễn phí tải  tập tin PSDComment và Vector">
            <a:extLst>
              <a:ext uri="{FF2B5EF4-FFF2-40B4-BE49-F238E27FC236}">
                <a16:creationId xmlns:a16="http://schemas.microsoft.com/office/drawing/2014/main" id="{D4258029-C172-4D26-AE40-43062F2281A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>
                        <a14:foregroundMark x1="47969" y1="41875" x2="47969" y2="41875"/>
                        <a14:foregroundMark x1="47969" y1="50313" x2="47969" y2="50313"/>
                        <a14:foregroundMark x1="50938" y1="51406" x2="50938" y2="51406"/>
                        <a14:foregroundMark x1="46563" y1="48906" x2="46563" y2="48906"/>
                        <a14:foregroundMark x1="41719" y1="51875" x2="46250" y2="53281"/>
                        <a14:foregroundMark x1="46563" y1="53281" x2="46563" y2="53281"/>
                        <a14:foregroundMark x1="46563" y1="53281" x2="42969" y2="54219"/>
                        <a14:foregroundMark x1="34375" y1="50313" x2="30000" y2="50313"/>
                        <a14:foregroundMark x1="27031" y1="51406" x2="27031" y2="51406"/>
                        <a14:foregroundMark x1="26563" y1="51406" x2="27031" y2="52188"/>
                        <a14:foregroundMark x1="27344" y1="55156" x2="27344" y2="55156"/>
                        <a14:foregroundMark x1="28906" y1="55313" x2="29531" y2="55313"/>
                        <a14:foregroundMark x1="25000" y1="49531" x2="25000" y2="49531"/>
                        <a14:foregroundMark x1="25781" y1="48438" x2="25781" y2="48438"/>
                        <a14:foregroundMark x1="27187" y1="45938" x2="27813" y2="45625"/>
                        <a14:foregroundMark x1="27813" y1="44063" x2="27813" y2="44063"/>
                        <a14:foregroundMark x1="28125" y1="41094" x2="28125" y2="39219"/>
                        <a14:foregroundMark x1="28125" y1="36250" x2="28750" y2="35156"/>
                        <a14:foregroundMark x1="29375" y1="33750" x2="29375" y2="33750"/>
                        <a14:foregroundMark x1="31563" y1="30781" x2="31563" y2="30781"/>
                        <a14:foregroundMark x1="34688" y1="29219" x2="35469" y2="28750"/>
                        <a14:foregroundMark x1="37656" y1="28125" x2="39844" y2="28125"/>
                        <a14:foregroundMark x1="44219" y1="27500" x2="45000" y2="28125"/>
                        <a14:foregroundMark x1="45000" y1="30312" x2="45000" y2="31875"/>
                        <a14:foregroundMark x1="36875" y1="25000" x2="35938" y2="25313"/>
                        <a14:foregroundMark x1="35000" y1="25625" x2="34375" y2="27500"/>
                        <a14:foregroundMark x1="33750" y1="28750" x2="33750" y2="28750"/>
                        <a14:foregroundMark x1="33281" y1="27500" x2="33281" y2="27500"/>
                        <a14:foregroundMark x1="34688" y1="24531" x2="32656" y2="25625"/>
                        <a14:foregroundMark x1="31719" y1="26563" x2="31719" y2="26563"/>
                        <a14:foregroundMark x1="31406" y1="27656" x2="30938" y2="28906"/>
                        <a14:foregroundMark x1="30938" y1="28906" x2="30938" y2="28906"/>
                        <a14:foregroundMark x1="31406" y1="25000" x2="28906" y2="27187"/>
                        <a14:foregroundMark x1="28906" y1="28594" x2="28906" y2="29375"/>
                        <a14:foregroundMark x1="28906" y1="29688" x2="28906" y2="30938"/>
                        <a14:foregroundMark x1="28750" y1="31406" x2="28750" y2="32500"/>
                        <a14:foregroundMark x1="28438" y1="33438" x2="28438" y2="35938"/>
                        <a14:foregroundMark x1="28438" y1="36719" x2="28438" y2="37813"/>
                        <a14:foregroundMark x1="28438" y1="38594" x2="28125" y2="41406"/>
                        <a14:foregroundMark x1="28281" y1="42656" x2="28281" y2="42656"/>
                        <a14:foregroundMark x1="27344" y1="39531" x2="27344" y2="39531"/>
                        <a14:foregroundMark x1="57969" y1="12500" x2="57969" y2="125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2565" t="21858" r="22346" b="23841"/>
          <a:stretch/>
        </p:blipFill>
        <p:spPr bwMode="auto">
          <a:xfrm>
            <a:off x="3993046" y="906904"/>
            <a:ext cx="748833" cy="738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9" grpId="0"/>
      <p:bldP spid="10" grpId="0"/>
      <p:bldP spid="11" grpId="0"/>
    </p:bld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992</TotalTime>
  <Words>1265</Words>
  <PresentationFormat>On-screen Show (16:9)</PresentationFormat>
  <Paragraphs>59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Gill Sans MT</vt:lpstr>
      <vt:lpstr>Open Sans</vt:lpstr>
      <vt:lpstr>Arial</vt:lpstr>
      <vt:lpstr>Cambria Math</vt:lpstr>
      <vt:lpstr>Gallery</vt:lpstr>
      <vt:lpstr>CHÀO MỪNG CÁC EM ĐẾN VỚI TIẾT HỌC! </vt:lpstr>
      <vt:lpstr>PowerPoint Presentation</vt:lpstr>
      <vt:lpstr>I.  BIẾN CỐ  TRONG TRÒ CHƠI  GIEO XÚC XẮC</vt:lpstr>
      <vt:lpstr>PowerPoint Presentation</vt:lpstr>
      <vt:lpstr>PowerPoint Presentation</vt:lpstr>
      <vt:lpstr>II. BIẾN CỐ TRONG  TRÒ CHƠI RÚT THẺ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VnTeach.Com</dc:creator>
  <cp:keywords>VnTeach.Com</cp:keywords>
  <dcterms:modified xsi:type="dcterms:W3CDTF">2022-11-08T10:12:57Z</dcterms:modified>
</cp:coreProperties>
</file>