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7"/>
  </p:notesMasterIdLst>
  <p:sldIdLst>
    <p:sldId id="450" r:id="rId2"/>
    <p:sldId id="439" r:id="rId3"/>
    <p:sldId id="441" r:id="rId4"/>
    <p:sldId id="257" r:id="rId5"/>
    <p:sldId id="452" r:id="rId6"/>
    <p:sldId id="451" r:id="rId7"/>
    <p:sldId id="429" r:id="rId8"/>
    <p:sldId id="259" r:id="rId9"/>
    <p:sldId id="454" r:id="rId10"/>
    <p:sldId id="430" r:id="rId11"/>
    <p:sldId id="269" r:id="rId12"/>
    <p:sldId id="455" r:id="rId13"/>
    <p:sldId id="456" r:id="rId14"/>
    <p:sldId id="458" r:id="rId15"/>
    <p:sldId id="453" r:id="rId16"/>
    <p:sldId id="270" r:id="rId17"/>
    <p:sldId id="459" r:id="rId18"/>
    <p:sldId id="263" r:id="rId19"/>
    <p:sldId id="460" r:id="rId20"/>
    <p:sldId id="256" r:id="rId21"/>
    <p:sldId id="448" r:id="rId22"/>
    <p:sldId id="445" r:id="rId23"/>
    <p:sldId id="446" r:id="rId24"/>
    <p:sldId id="442" r:id="rId25"/>
    <p:sldId id="447" r:id="rId26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3B"/>
    <a:srgbClr val="99FFCC"/>
    <a:srgbClr val="000000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840" autoAdjust="0"/>
  </p:normalViewPr>
  <p:slideViewPr>
    <p:cSldViewPr>
      <p:cViewPr>
        <p:scale>
          <a:sx n="51" d="100"/>
          <a:sy n="51" d="100"/>
        </p:scale>
        <p:origin x="-2600" y="-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753EFB4-4BED-4DA5-9A66-8E94AF56B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3849EA-250E-4EEB-B95E-525FB06781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6069CC-3A2E-4DE9-9939-506B232959B3}" type="datetimeFigureOut">
              <a:rPr lang="en-US"/>
              <a:pPr>
                <a:defRPr/>
              </a:pPr>
              <a:t>18/03/24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4A4C112-7A5C-4029-BD70-7CE555B62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7BAB8EC-E8FF-4B60-8BCF-E0F93BDDC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4965D8-8518-4112-BC1C-585B5DEA09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403E70-6DEA-45F6-9E4C-A4FA5184B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328381-0868-4A21-B0D9-9CB20DF5EA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8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938;p2:notes">
            <a:extLst>
              <a:ext uri="{FF2B5EF4-FFF2-40B4-BE49-F238E27FC236}">
                <a16:creationId xmlns="" xmlns:a16="http://schemas.microsoft.com/office/drawing/2014/main" id="{7DC7EEBC-F6F6-48AF-84E0-6579FD482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939;p2:notes">
            <a:extLst>
              <a:ext uri="{FF2B5EF4-FFF2-40B4-BE49-F238E27FC236}">
                <a16:creationId xmlns="" xmlns:a16="http://schemas.microsoft.com/office/drawing/2014/main" id="{F898EC64-6D84-4528-99F7-1C91A1C0B7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335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9EB02FA8-80CF-4217-A4AB-4CC594A3F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24C03D68-3D63-410A-BE5C-AA9AAA8EF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4BC579B7-DFF2-4B15-97A2-1C708CF0F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031393-DCD5-40D9-B417-EF1A242FC3DE}" type="slidenum">
              <a:rPr lang="en-US" altLang="vi-VN"/>
              <a:pPr/>
              <a:t>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16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938;p2:notes">
            <a:extLst>
              <a:ext uri="{FF2B5EF4-FFF2-40B4-BE49-F238E27FC236}">
                <a16:creationId xmlns="" xmlns:a16="http://schemas.microsoft.com/office/drawing/2014/main" id="{E4A2542B-1A2C-4CBF-9A0F-A691C905D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Google Shape;939;p2:notes">
            <a:extLst>
              <a:ext uri="{FF2B5EF4-FFF2-40B4-BE49-F238E27FC236}">
                <a16:creationId xmlns="" xmlns:a16="http://schemas.microsoft.com/office/drawing/2014/main" id="{633F6006-31C7-4CA9-BADB-BEC64C0C42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7114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E85F91-E664-4642-958E-4EE8D964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F15AE-1CD0-44DD-8C5B-49F40928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D6F876-534F-4EA2-93A0-40AA94C4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7B575-610D-4FF1-8CA2-6FF2F0DC0E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18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BCCDC-69BE-4291-AD0E-8DDF6CA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A71191-B2DC-4C54-BCCE-206975D4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748461-6960-4AF5-B7AC-800C74EE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76A28-AB07-40A7-A855-697659B358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613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6816C-45A2-4933-B460-3CBF027A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187C0E-7D91-49C7-BAE9-2E42EAE7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AE65C2-257A-4594-A278-D10B7526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C561-B838-472F-8B02-14E71D94CA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949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10F5A0A-DA26-467B-9674-849DC7EE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B86F598-05B8-41EE-A21D-BC535319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2AE29A-87F8-41BE-BA2A-33A0C770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6EA44-B662-428D-9C74-9E5E299A7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5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EDA61C-D7E3-4532-B70F-988924B3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7D951D-776C-4B43-8A36-657F4D8B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C3C4A2-1E2D-4510-A5C9-DBF2180F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23C29-6F2F-4515-9A4A-DDD9D5DB7B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705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A94CA-7D55-4818-B64E-425E1E41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9AE202-4C34-4D44-86BF-3BE859D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F76C40-063A-44F5-A4E6-5AAFC507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52B4-914A-491F-8D85-EE00FC2402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40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9517D4F-6DA7-41C3-80BC-BD73F17B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B66D511-A31D-4785-929D-D3ECE0E1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96AF07F-E288-4FD4-84B6-963F2691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FAA68-9E65-4CEF-A491-2AA675D09B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68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CD4B947-1F6B-4EEF-9156-98220C7D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F90A0FF-01CF-4018-9468-4BF9966B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CBAD57A-6DB8-4208-88BF-9CFB9004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1871-BE78-4381-99B2-F9564CF546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92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EBD742E-14B0-4EB2-8341-8EA7A40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8941807-3F1C-450A-BEFA-E0ED6B60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CC9AC63-1847-4B90-A6F0-8F2A2F8D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A127-48A2-431E-A215-08AEB06DEE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53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E299C82-D931-412F-A45B-59C9C18F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05952E0-91BA-4D5D-A8FA-5366126F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11775B6-EECB-48FD-B6D8-10C452E6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78E82-5C12-4F53-8ADD-7635EAA825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301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9B904CA-7606-4476-878D-65C3049F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DD4FBBD-896C-4A26-81F4-A2EE0A9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9CA761A-9937-449E-9196-96641F39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B2981-95D7-4D9F-898A-5428C9CDC9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6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48A63D6-F3BA-4227-9CDB-80FCAB28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889559B-D94A-4F4D-B38F-15D51669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2DFB3C7-7B06-4FD7-9723-FA733D7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D3D7-4E1C-4F39-A8C1-700A69740A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67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9639B11-0A6A-49B3-830F-A3CDE4713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4B320AE-ECEB-4627-9758-2F33D3749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AB440-7908-4CEE-941A-B169F12E9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25FD32-1B94-40C6-87F2-777F76CAC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C532C-0A68-411A-A7B2-ACCA780A6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7639719-03D8-4E72-A06F-EF6E0DCC4ED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19" r:id="rId2"/>
    <p:sldLayoutId id="2147484118" r:id="rId3"/>
    <p:sldLayoutId id="2147484117" r:id="rId4"/>
    <p:sldLayoutId id="2147484116" r:id="rId5"/>
    <p:sldLayoutId id="2147484115" r:id="rId6"/>
    <p:sldLayoutId id="2147484114" r:id="rId7"/>
    <p:sldLayoutId id="2147484113" r:id="rId8"/>
    <p:sldLayoutId id="2147484112" r:id="rId9"/>
    <p:sldLayoutId id="2147484111" r:id="rId10"/>
    <p:sldLayoutId id="2147484110" r:id="rId11"/>
    <p:sldLayoutId id="214748412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Chinese-army_Wuhan_flag_(1911-1928)_18_dots.svg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6" Type="http://schemas.openxmlformats.org/officeDocument/2006/relationships/image" Target="../media/image27.gif"/><Relationship Id="rId7" Type="http://schemas.openxmlformats.org/officeDocument/2006/relationships/image" Target="../media/image28.gif"/><Relationship Id="rId8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">
            <a:extLst>
              <a:ext uri="{FF2B5EF4-FFF2-40B4-BE49-F238E27FC236}">
                <a16:creationId xmlns="" xmlns:a16="http://schemas.microsoft.com/office/drawing/2014/main" id="{88CA9FD8-A24E-43C7-8719-9EE89F60505A}"/>
              </a:ext>
            </a:extLst>
          </p:cNvPr>
          <p:cNvSpPr/>
          <p:nvPr/>
        </p:nvSpPr>
        <p:spPr>
          <a:xfrm>
            <a:off x="4086225" y="1500188"/>
            <a:ext cx="3962400" cy="3962400"/>
          </a:xfrm>
          <a:prstGeom prst="ellipse">
            <a:avLst/>
          </a:prstGeom>
          <a:solidFill>
            <a:srgbClr val="3F3F3F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">
            <a:extLst>
              <a:ext uri="{FF2B5EF4-FFF2-40B4-BE49-F238E27FC236}">
                <a16:creationId xmlns="" xmlns:a16="http://schemas.microsoft.com/office/drawing/2014/main" id="{EE11BF6C-3B55-4247-8FA3-6974719002C8}"/>
              </a:ext>
            </a:extLst>
          </p:cNvPr>
          <p:cNvSpPr/>
          <p:nvPr/>
        </p:nvSpPr>
        <p:spPr>
          <a:xfrm>
            <a:off x="4267200" y="1524000"/>
            <a:ext cx="3810000" cy="381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C6E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">
            <a:extLst>
              <a:ext uri="{FF2B5EF4-FFF2-40B4-BE49-F238E27FC236}">
                <a16:creationId xmlns="" xmlns:a16="http://schemas.microsoft.com/office/drawing/2014/main" id="{C54B2FB1-3E91-4986-8F02-E4475182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044700"/>
            <a:ext cx="2768600" cy="2768600"/>
          </a:xfrm>
          <a:prstGeom prst="ellipse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6" name="Google Shape;946;p2">
            <a:extLst>
              <a:ext uri="{FF2B5EF4-FFF2-40B4-BE49-F238E27FC236}">
                <a16:creationId xmlns="" xmlns:a16="http://schemas.microsoft.com/office/drawing/2014/main" id="{D9053A7F-6F6A-4B88-8402-EA742D1AF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490788"/>
            <a:ext cx="1876425" cy="1876425"/>
          </a:xfrm>
          <a:prstGeom prst="ellipse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7" name="Google Shape;947;p2">
            <a:extLst>
              <a:ext uri="{FF2B5EF4-FFF2-40B4-BE49-F238E27FC236}">
                <a16:creationId xmlns="" xmlns:a16="http://schemas.microsoft.com/office/drawing/2014/main" id="{CE2DEB1E-1D28-44AC-8F04-4C3ED64D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006725"/>
            <a:ext cx="844550" cy="8445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8" name="Google Shape;948;p2">
            <a:extLst>
              <a:ext uri="{FF2B5EF4-FFF2-40B4-BE49-F238E27FC236}">
                <a16:creationId xmlns="" xmlns:a16="http://schemas.microsoft.com/office/drawing/2014/main" id="{37939BF2-662B-4EF8-AAF5-625BC10F3F59}"/>
              </a:ext>
            </a:extLst>
          </p:cNvPr>
          <p:cNvSpPr/>
          <p:nvPr/>
        </p:nvSpPr>
        <p:spPr>
          <a:xfrm rot="-1118283">
            <a:off x="3184525" y="630238"/>
            <a:ext cx="5975350" cy="5597525"/>
          </a:xfrm>
          <a:prstGeom prst="arc">
            <a:avLst>
              <a:gd name="adj1" fmla="val 16646192"/>
              <a:gd name="adj2" fmla="val 16036918"/>
            </a:avLst>
          </a:prstGeom>
          <a:noFill/>
          <a:ln w="889000" cap="flat" cmpd="sng">
            <a:solidFill>
              <a:srgbClr val="FFF5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">
            <a:extLst>
              <a:ext uri="{FF2B5EF4-FFF2-40B4-BE49-F238E27FC236}">
                <a16:creationId xmlns="" xmlns:a16="http://schemas.microsoft.com/office/drawing/2014/main" id="{421F16C4-3FE2-45F7-BE07-5CCB59C7C0D5}"/>
              </a:ext>
            </a:extLst>
          </p:cNvPr>
          <p:cNvSpPr/>
          <p:nvPr/>
        </p:nvSpPr>
        <p:spPr>
          <a:xfrm rot="-1031816">
            <a:off x="1901825" y="-779463"/>
            <a:ext cx="8393113" cy="8440738"/>
          </a:xfrm>
          <a:prstGeom prst="arc">
            <a:avLst>
              <a:gd name="adj1" fmla="val 16654886"/>
              <a:gd name="adj2" fmla="val 16036918"/>
            </a:avLst>
          </a:prstGeom>
          <a:noFill/>
          <a:ln w="8890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">
            <a:extLst>
              <a:ext uri="{FF2B5EF4-FFF2-40B4-BE49-F238E27FC236}">
                <a16:creationId xmlns="" xmlns:a16="http://schemas.microsoft.com/office/drawing/2014/main" id="{EC961AE0-AEAC-4C51-B1C4-3D0D24695BB7}"/>
              </a:ext>
            </a:extLst>
          </p:cNvPr>
          <p:cNvSpPr/>
          <p:nvPr/>
        </p:nvSpPr>
        <p:spPr>
          <a:xfrm rot="-1175697">
            <a:off x="612775" y="-2157413"/>
            <a:ext cx="11028363" cy="10910888"/>
          </a:xfrm>
          <a:prstGeom prst="arc">
            <a:avLst>
              <a:gd name="adj1" fmla="val 16628503"/>
              <a:gd name="adj2" fmla="val 16036918"/>
            </a:avLst>
          </a:prstGeom>
          <a:noFill/>
          <a:ln w="8890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">
            <a:extLst>
              <a:ext uri="{FF2B5EF4-FFF2-40B4-BE49-F238E27FC236}">
                <a16:creationId xmlns="" xmlns:a16="http://schemas.microsoft.com/office/drawing/2014/main" id="{8718791C-0E53-4251-8D96-58E86A983CB6}"/>
              </a:ext>
            </a:extLst>
          </p:cNvPr>
          <p:cNvSpPr/>
          <p:nvPr/>
        </p:nvSpPr>
        <p:spPr>
          <a:xfrm rot="-1183401">
            <a:off x="3438525" y="992188"/>
            <a:ext cx="5391150" cy="4979987"/>
          </a:xfrm>
          <a:prstGeom prst="arc">
            <a:avLst>
              <a:gd name="adj1" fmla="val 17495719"/>
              <a:gd name="adj2" fmla="val 14652653"/>
            </a:avLst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">
            <a:extLst>
              <a:ext uri="{FF2B5EF4-FFF2-40B4-BE49-F238E27FC236}">
                <a16:creationId xmlns="" xmlns:a16="http://schemas.microsoft.com/office/drawing/2014/main" id="{1E1DE790-1F16-466E-B60D-11C6D126C820}"/>
              </a:ext>
            </a:extLst>
          </p:cNvPr>
          <p:cNvSpPr/>
          <p:nvPr/>
        </p:nvSpPr>
        <p:spPr>
          <a:xfrm rot="-982966">
            <a:off x="2824163" y="631825"/>
            <a:ext cx="6405562" cy="5937250"/>
          </a:xfrm>
          <a:prstGeom prst="arc">
            <a:avLst>
              <a:gd name="adj1" fmla="val 17495719"/>
              <a:gd name="adj2" fmla="val 14816700"/>
            </a:avLst>
          </a:prstGeom>
          <a:noFill/>
          <a:ln w="38100" cap="flat" cmpd="sng">
            <a:solidFill>
              <a:srgbClr val="FFF5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">
            <a:extLst>
              <a:ext uri="{FF2B5EF4-FFF2-40B4-BE49-F238E27FC236}">
                <a16:creationId xmlns="" xmlns:a16="http://schemas.microsoft.com/office/drawing/2014/main" id="{E2FAE58D-4F35-4086-93C7-8E09535679A0}"/>
              </a:ext>
            </a:extLst>
          </p:cNvPr>
          <p:cNvSpPr/>
          <p:nvPr/>
        </p:nvSpPr>
        <p:spPr>
          <a:xfrm rot="-193861">
            <a:off x="4791075" y="2281238"/>
            <a:ext cx="2457450" cy="2286000"/>
          </a:xfrm>
          <a:prstGeom prst="arc">
            <a:avLst>
              <a:gd name="adj1" fmla="val 17495719"/>
              <a:gd name="adj2" fmla="val 14850599"/>
            </a:avLst>
          </a:prstGeom>
          <a:noFill/>
          <a:ln w="762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">
            <a:extLst>
              <a:ext uri="{FF2B5EF4-FFF2-40B4-BE49-F238E27FC236}">
                <a16:creationId xmlns="" xmlns:a16="http://schemas.microsoft.com/office/drawing/2014/main" id="{0D9C6780-F462-4B45-BD47-1794D8A1BFFD}"/>
              </a:ext>
            </a:extLst>
          </p:cNvPr>
          <p:cNvSpPr/>
          <p:nvPr/>
        </p:nvSpPr>
        <p:spPr>
          <a:xfrm rot="-335364">
            <a:off x="4411663" y="1974850"/>
            <a:ext cx="3195637" cy="2987675"/>
          </a:xfrm>
          <a:prstGeom prst="arc">
            <a:avLst>
              <a:gd name="adj1" fmla="val 17495719"/>
              <a:gd name="adj2" fmla="val 14850599"/>
            </a:avLst>
          </a:prstGeom>
          <a:noFill/>
          <a:ln w="88900" cap="flat" cmpd="sng">
            <a:solidFill>
              <a:srgbClr val="FEE1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">
            <a:extLst>
              <a:ext uri="{FF2B5EF4-FFF2-40B4-BE49-F238E27FC236}">
                <a16:creationId xmlns="" xmlns:a16="http://schemas.microsoft.com/office/drawing/2014/main" id="{5AECA341-723C-486B-B86F-8F53BE85BE37}"/>
              </a:ext>
            </a:extLst>
          </p:cNvPr>
          <p:cNvSpPr/>
          <p:nvPr/>
        </p:nvSpPr>
        <p:spPr>
          <a:xfrm rot="-557910">
            <a:off x="4105275" y="1697038"/>
            <a:ext cx="3830638" cy="3721100"/>
          </a:xfrm>
          <a:prstGeom prst="arc">
            <a:avLst>
              <a:gd name="adj1" fmla="val 17495719"/>
              <a:gd name="adj2" fmla="val 14850599"/>
            </a:avLst>
          </a:prstGeom>
          <a:noFill/>
          <a:ln w="101600" cap="flat" cmpd="sng">
            <a:solidFill>
              <a:srgbClr val="F497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">
            <a:extLst>
              <a:ext uri="{FF2B5EF4-FFF2-40B4-BE49-F238E27FC236}">
                <a16:creationId xmlns="" xmlns:a16="http://schemas.microsoft.com/office/drawing/2014/main" id="{55B63425-A638-4F14-9DF5-CB5B3A987554}"/>
              </a:ext>
            </a:extLst>
          </p:cNvPr>
          <p:cNvSpPr/>
          <p:nvPr/>
        </p:nvSpPr>
        <p:spPr>
          <a:xfrm rot="-715602">
            <a:off x="3771900" y="1350963"/>
            <a:ext cx="4511675" cy="4295775"/>
          </a:xfrm>
          <a:prstGeom prst="arc">
            <a:avLst>
              <a:gd name="adj1" fmla="val 17495719"/>
              <a:gd name="adj2" fmla="val 14850599"/>
            </a:avLst>
          </a:prstGeom>
          <a:noFill/>
          <a:ln w="1143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">
            <a:extLst>
              <a:ext uri="{FF2B5EF4-FFF2-40B4-BE49-F238E27FC236}">
                <a16:creationId xmlns="" xmlns:a16="http://schemas.microsoft.com/office/drawing/2014/main" id="{3CF90BEC-9A51-441A-BC58-E4A9B83ABC3B}"/>
              </a:ext>
            </a:extLst>
          </p:cNvPr>
          <p:cNvSpPr/>
          <p:nvPr/>
        </p:nvSpPr>
        <p:spPr>
          <a:xfrm rot="-1118283">
            <a:off x="3040063" y="657225"/>
            <a:ext cx="5975350" cy="5597525"/>
          </a:xfrm>
          <a:prstGeom prst="arc">
            <a:avLst>
              <a:gd name="adj1" fmla="val 17495719"/>
              <a:gd name="adj2" fmla="val 14850599"/>
            </a:avLst>
          </a:prstGeom>
          <a:noFill/>
          <a:ln w="8890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">
            <a:extLst>
              <a:ext uri="{FF2B5EF4-FFF2-40B4-BE49-F238E27FC236}">
                <a16:creationId xmlns="" xmlns:a16="http://schemas.microsoft.com/office/drawing/2014/main" id="{8177C8CF-F1C5-4D2A-9D75-64FB993E9C4C}"/>
              </a:ext>
            </a:extLst>
          </p:cNvPr>
          <p:cNvSpPr/>
          <p:nvPr/>
        </p:nvSpPr>
        <p:spPr>
          <a:xfrm>
            <a:off x="5172075" y="2597150"/>
            <a:ext cx="1790700" cy="1665288"/>
          </a:xfrm>
          <a:prstGeom prst="arc">
            <a:avLst>
              <a:gd name="adj1" fmla="val 17495719"/>
              <a:gd name="adj2" fmla="val 14850599"/>
            </a:avLst>
          </a:prstGeom>
          <a:noFill/>
          <a:ln w="5715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">
            <a:extLst>
              <a:ext uri="{FF2B5EF4-FFF2-40B4-BE49-F238E27FC236}">
                <a16:creationId xmlns="" xmlns:a16="http://schemas.microsoft.com/office/drawing/2014/main" id="{3B2CA59F-5370-43A6-A809-B4CE86DA7AA2}"/>
              </a:ext>
            </a:extLst>
          </p:cNvPr>
          <p:cNvSpPr/>
          <p:nvPr/>
        </p:nvSpPr>
        <p:spPr>
          <a:xfrm rot="489092">
            <a:off x="5535613" y="2874963"/>
            <a:ext cx="1160462" cy="1082675"/>
          </a:xfrm>
          <a:prstGeom prst="arc">
            <a:avLst>
              <a:gd name="adj1" fmla="val 17495719"/>
              <a:gd name="adj2" fmla="val 14850599"/>
            </a:avLst>
          </a:prstGeom>
          <a:noFill/>
          <a:ln w="38100" cap="flat" cmpd="sng">
            <a:solidFill>
              <a:srgbClr val="FFE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">
            <a:extLst>
              <a:ext uri="{FF2B5EF4-FFF2-40B4-BE49-F238E27FC236}">
                <a16:creationId xmlns="" xmlns:a16="http://schemas.microsoft.com/office/drawing/2014/main" id="{C175BF33-7193-4987-8AD8-5D1753292759}"/>
              </a:ext>
            </a:extLst>
          </p:cNvPr>
          <p:cNvSpPr/>
          <p:nvPr/>
        </p:nvSpPr>
        <p:spPr>
          <a:xfrm rot="1249885">
            <a:off x="5842000" y="3133725"/>
            <a:ext cx="660400" cy="590550"/>
          </a:xfrm>
          <a:prstGeom prst="arc">
            <a:avLst>
              <a:gd name="adj1" fmla="val 17495719"/>
              <a:gd name="adj2" fmla="val 14850599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">
            <a:extLst>
              <a:ext uri="{FF2B5EF4-FFF2-40B4-BE49-F238E27FC236}">
                <a16:creationId xmlns="" xmlns:a16="http://schemas.microsoft.com/office/drawing/2014/main" id="{96BC7FED-2522-4455-8158-616534A066F0}"/>
              </a:ext>
            </a:extLst>
          </p:cNvPr>
          <p:cNvSpPr/>
          <p:nvPr/>
        </p:nvSpPr>
        <p:spPr>
          <a:xfrm>
            <a:off x="4502150" y="2286000"/>
            <a:ext cx="1371600" cy="1371600"/>
          </a:xfrm>
          <a:prstGeom prst="donut">
            <a:avLst>
              <a:gd name="adj" fmla="val 6580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">
            <a:extLst>
              <a:ext uri="{FF2B5EF4-FFF2-40B4-BE49-F238E27FC236}">
                <a16:creationId xmlns="" xmlns:a16="http://schemas.microsoft.com/office/drawing/2014/main" id="{F7106491-2111-4B45-8B63-535087FC8B16}"/>
              </a:ext>
            </a:extLst>
          </p:cNvPr>
          <p:cNvSpPr/>
          <p:nvPr/>
        </p:nvSpPr>
        <p:spPr>
          <a:xfrm>
            <a:off x="6210300" y="3276600"/>
            <a:ext cx="762000" cy="762000"/>
          </a:xfrm>
          <a:prstGeom prst="donut">
            <a:avLst>
              <a:gd name="adj" fmla="val 21841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">
            <a:extLst>
              <a:ext uri="{FF2B5EF4-FFF2-40B4-BE49-F238E27FC236}">
                <a16:creationId xmlns="" xmlns:a16="http://schemas.microsoft.com/office/drawing/2014/main" id="{1C681B5D-B79E-42A7-AEC5-FAEDD5ADBE44}"/>
              </a:ext>
            </a:extLst>
          </p:cNvPr>
          <p:cNvSpPr/>
          <p:nvPr/>
        </p:nvSpPr>
        <p:spPr>
          <a:xfrm>
            <a:off x="6057900" y="4229100"/>
            <a:ext cx="838200" cy="83820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">
            <a:extLst>
              <a:ext uri="{FF2B5EF4-FFF2-40B4-BE49-F238E27FC236}">
                <a16:creationId xmlns="" xmlns:a16="http://schemas.microsoft.com/office/drawing/2014/main" id="{95F02384-5D8A-47DE-8F49-E94A4F577B71}"/>
              </a:ext>
            </a:extLst>
          </p:cNvPr>
          <p:cNvSpPr/>
          <p:nvPr/>
        </p:nvSpPr>
        <p:spPr>
          <a:xfrm>
            <a:off x="7467600" y="3276600"/>
            <a:ext cx="609600" cy="609600"/>
          </a:xfrm>
          <a:prstGeom prst="donut">
            <a:avLst>
              <a:gd name="adj" fmla="val 3693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5" name="Google Shape;965;p2">
            <a:extLst>
              <a:ext uri="{FF2B5EF4-FFF2-40B4-BE49-F238E27FC236}">
                <a16:creationId xmlns="" xmlns:a16="http://schemas.microsoft.com/office/drawing/2014/main" id="{E2823C1B-945C-4DB7-86BE-82DC3358FCB5}"/>
              </a:ext>
            </a:extLst>
          </p:cNvPr>
          <p:cNvCxnSpPr/>
          <p:nvPr/>
        </p:nvCxnSpPr>
        <p:spPr>
          <a:xfrm rot="10800000" flipH="1">
            <a:off x="6386513" y="841375"/>
            <a:ext cx="1019175" cy="838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6" name="Google Shape;966;p2">
            <a:extLst>
              <a:ext uri="{FF2B5EF4-FFF2-40B4-BE49-F238E27FC236}">
                <a16:creationId xmlns="" xmlns:a16="http://schemas.microsoft.com/office/drawing/2014/main" id="{30C89E79-25D4-4D54-A195-2E34A87D18F5}"/>
              </a:ext>
            </a:extLst>
          </p:cNvPr>
          <p:cNvSpPr/>
          <p:nvPr/>
        </p:nvSpPr>
        <p:spPr>
          <a:xfrm>
            <a:off x="6596063" y="1774825"/>
            <a:ext cx="1763712" cy="1790700"/>
          </a:xfrm>
          <a:prstGeom prst="mathMultiply">
            <a:avLst>
              <a:gd name="adj1" fmla="val 163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">
            <a:extLst>
              <a:ext uri="{FF2B5EF4-FFF2-40B4-BE49-F238E27FC236}">
                <a16:creationId xmlns="" xmlns:a16="http://schemas.microsoft.com/office/drawing/2014/main" id="{268E9A7A-8E8E-4164-B13F-3C95FD31E74A}"/>
              </a:ext>
            </a:extLst>
          </p:cNvPr>
          <p:cNvSpPr/>
          <p:nvPr/>
        </p:nvSpPr>
        <p:spPr>
          <a:xfrm rot="-1571514">
            <a:off x="3949700" y="3752850"/>
            <a:ext cx="1762125" cy="1790700"/>
          </a:xfrm>
          <a:prstGeom prst="mathMultiply">
            <a:avLst>
              <a:gd name="adj1" fmla="val 1636"/>
            </a:avLst>
          </a:prstGeom>
          <a:solidFill>
            <a:srgbClr val="FFE197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">
            <a:extLst>
              <a:ext uri="{FF2B5EF4-FFF2-40B4-BE49-F238E27FC236}">
                <a16:creationId xmlns="" xmlns:a16="http://schemas.microsoft.com/office/drawing/2014/main" id="{16A1A928-7E94-44FD-A8A6-CE5C00C5D38B}"/>
              </a:ext>
            </a:extLst>
          </p:cNvPr>
          <p:cNvSpPr/>
          <p:nvPr/>
        </p:nvSpPr>
        <p:spPr>
          <a:xfrm>
            <a:off x="1554163" y="2332038"/>
            <a:ext cx="1387475" cy="1320800"/>
          </a:xfrm>
          <a:prstGeom prst="star12">
            <a:avLst>
              <a:gd name="adj" fmla="val 3634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">
            <a:extLst>
              <a:ext uri="{FF2B5EF4-FFF2-40B4-BE49-F238E27FC236}">
                <a16:creationId xmlns="" xmlns:a16="http://schemas.microsoft.com/office/drawing/2014/main" id="{EA558DDB-E2E3-4F15-82BD-51B879AA5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2705100"/>
            <a:ext cx="596900" cy="571500"/>
          </a:xfrm>
          <a:prstGeom prst="ellipse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0" name="Google Shape;970;p2">
            <a:extLst>
              <a:ext uri="{FF2B5EF4-FFF2-40B4-BE49-F238E27FC236}">
                <a16:creationId xmlns="" xmlns:a16="http://schemas.microsoft.com/office/drawing/2014/main" id="{945CE5C8-1A99-4AAC-A519-D9AB5461A743}"/>
              </a:ext>
            </a:extLst>
          </p:cNvPr>
          <p:cNvSpPr/>
          <p:nvPr/>
        </p:nvSpPr>
        <p:spPr>
          <a:xfrm rot="-5901246">
            <a:off x="8665368" y="2758282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DA79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">
            <a:extLst>
              <a:ext uri="{FF2B5EF4-FFF2-40B4-BE49-F238E27FC236}">
                <a16:creationId xmlns="" xmlns:a16="http://schemas.microsoft.com/office/drawing/2014/main" id="{6383D9EB-A634-4501-B7EB-20BC867F6FB4}"/>
              </a:ext>
            </a:extLst>
          </p:cNvPr>
          <p:cNvSpPr/>
          <p:nvPr/>
        </p:nvSpPr>
        <p:spPr>
          <a:xfrm rot="2163725">
            <a:off x="2724150" y="833438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FE197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">
            <a:extLst>
              <a:ext uri="{FF2B5EF4-FFF2-40B4-BE49-F238E27FC236}">
                <a16:creationId xmlns="" xmlns:a16="http://schemas.microsoft.com/office/drawing/2014/main" id="{65E9D2D8-5B65-49C7-82F0-0032BBC3582D}"/>
              </a:ext>
            </a:extLst>
          </p:cNvPr>
          <p:cNvSpPr/>
          <p:nvPr/>
        </p:nvSpPr>
        <p:spPr>
          <a:xfrm>
            <a:off x="2159000" y="4251325"/>
            <a:ext cx="1727200" cy="172720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">
            <a:extLst>
              <a:ext uri="{FF2B5EF4-FFF2-40B4-BE49-F238E27FC236}">
                <a16:creationId xmlns="" xmlns:a16="http://schemas.microsoft.com/office/drawing/2014/main" id="{29039D6F-0784-450E-9F74-C17A6DD37D46}"/>
              </a:ext>
            </a:extLst>
          </p:cNvPr>
          <p:cNvSpPr/>
          <p:nvPr/>
        </p:nvSpPr>
        <p:spPr>
          <a:xfrm>
            <a:off x="8947150" y="1260475"/>
            <a:ext cx="1371600" cy="1371600"/>
          </a:xfrm>
          <a:prstGeom prst="donut">
            <a:avLst>
              <a:gd name="adj" fmla="val 10502"/>
            </a:avLst>
          </a:prstGeom>
          <a:solidFill>
            <a:srgbClr val="FFEBBA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">
            <a:extLst>
              <a:ext uri="{FF2B5EF4-FFF2-40B4-BE49-F238E27FC236}">
                <a16:creationId xmlns="" xmlns:a16="http://schemas.microsoft.com/office/drawing/2014/main" id="{D815D338-4F6E-4322-9B01-DF9BC5038141}"/>
              </a:ext>
            </a:extLst>
          </p:cNvPr>
          <p:cNvSpPr/>
          <p:nvPr/>
        </p:nvSpPr>
        <p:spPr>
          <a:xfrm>
            <a:off x="8151813" y="4733925"/>
            <a:ext cx="762000" cy="762000"/>
          </a:xfrm>
          <a:prstGeom prst="donut">
            <a:avLst>
              <a:gd name="adj" fmla="val 21841"/>
            </a:avLst>
          </a:prstGeom>
          <a:solidFill>
            <a:srgbClr val="FEE1DB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">
            <a:extLst>
              <a:ext uri="{FF2B5EF4-FFF2-40B4-BE49-F238E27FC236}">
                <a16:creationId xmlns="" xmlns:a16="http://schemas.microsoft.com/office/drawing/2014/main" id="{30A46F6B-E333-4CDA-A239-9E63D061BFF1}"/>
              </a:ext>
            </a:extLst>
          </p:cNvPr>
          <p:cNvSpPr/>
          <p:nvPr/>
        </p:nvSpPr>
        <p:spPr>
          <a:xfrm rot="-1571514">
            <a:off x="9396413" y="4510088"/>
            <a:ext cx="1763712" cy="1790700"/>
          </a:xfrm>
          <a:prstGeom prst="mathMultiply">
            <a:avLst>
              <a:gd name="adj1" fmla="val 1636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">
            <a:extLst>
              <a:ext uri="{FF2B5EF4-FFF2-40B4-BE49-F238E27FC236}">
                <a16:creationId xmlns="" xmlns:a16="http://schemas.microsoft.com/office/drawing/2014/main" id="{C176E9F8-F502-4200-BBF5-A740C587E50E}"/>
              </a:ext>
            </a:extLst>
          </p:cNvPr>
          <p:cNvSpPr/>
          <p:nvPr/>
        </p:nvSpPr>
        <p:spPr>
          <a:xfrm rot="-4523476">
            <a:off x="9395618" y="4510882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">
            <a:extLst>
              <a:ext uri="{FF2B5EF4-FFF2-40B4-BE49-F238E27FC236}">
                <a16:creationId xmlns="" xmlns:a16="http://schemas.microsoft.com/office/drawing/2014/main" id="{938EB789-8C90-4794-8E02-E153BBD3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75" y="3346450"/>
            <a:ext cx="12652375" cy="35052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8" name="Google Shape;978;p2">
            <a:extLst>
              <a:ext uri="{FF2B5EF4-FFF2-40B4-BE49-F238E27FC236}">
                <a16:creationId xmlns="" xmlns:a16="http://schemas.microsoft.com/office/drawing/2014/main" id="{E58BE017-CC35-4AD9-8D0B-F9C9FE011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-150813"/>
            <a:ext cx="12674600" cy="3556001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9" name="Google Shape;979;p2">
            <a:extLst>
              <a:ext uri="{FF2B5EF4-FFF2-40B4-BE49-F238E27FC236}">
                <a16:creationId xmlns="" xmlns:a16="http://schemas.microsoft.com/office/drawing/2014/main" id="{71ED441D-6E4B-43BD-ADA9-9B46948C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13" y="-142875"/>
            <a:ext cx="12698413" cy="3352800"/>
          </a:xfrm>
          <a:prstGeom prst="rect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0" name="Google Shape;980;p2">
            <a:extLst>
              <a:ext uri="{FF2B5EF4-FFF2-40B4-BE49-F238E27FC236}">
                <a16:creationId xmlns="" xmlns:a16="http://schemas.microsoft.com/office/drawing/2014/main" id="{2B084797-1B03-4668-AFDA-19B04CB6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88" y="3209925"/>
            <a:ext cx="12698413" cy="3675063"/>
          </a:xfrm>
          <a:prstGeom prst="rect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1" name="Google Shape;981;p2">
            <a:extLst>
              <a:ext uri="{FF2B5EF4-FFF2-40B4-BE49-F238E27FC236}">
                <a16:creationId xmlns="" xmlns:a16="http://schemas.microsoft.com/office/drawing/2014/main" id="{82A2F513-F268-48E7-9FA2-B1D5FED6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-142875"/>
            <a:ext cx="12698413" cy="3352800"/>
          </a:xfrm>
          <a:prstGeom prst="rect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2" name="Google Shape;982;p2">
            <a:extLst>
              <a:ext uri="{FF2B5EF4-FFF2-40B4-BE49-F238E27FC236}">
                <a16:creationId xmlns="" xmlns:a16="http://schemas.microsoft.com/office/drawing/2014/main" id="{DA063D02-B513-45FE-A5A5-8C5826E81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75" y="3209925"/>
            <a:ext cx="12744450" cy="3675063"/>
          </a:xfrm>
          <a:prstGeom prst="rect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3" name="Google Shape;983;p2">
            <a:extLst>
              <a:ext uri="{FF2B5EF4-FFF2-40B4-BE49-F238E27FC236}">
                <a16:creationId xmlns="" xmlns:a16="http://schemas.microsoft.com/office/drawing/2014/main" id="{12FE0AA1-2B7B-4A78-8808-C3958322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75" y="-158750"/>
            <a:ext cx="12852400" cy="3421063"/>
          </a:xfrm>
          <a:prstGeom prst="rect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4" name="Google Shape;984;p2">
            <a:extLst>
              <a:ext uri="{FF2B5EF4-FFF2-40B4-BE49-F238E27FC236}">
                <a16:creationId xmlns="" xmlns:a16="http://schemas.microsoft.com/office/drawing/2014/main" id="{E6828C8D-BFAF-4A46-A624-D0ED8407E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75" y="3244850"/>
            <a:ext cx="12852400" cy="3624263"/>
          </a:xfrm>
          <a:prstGeom prst="rect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7" name="Google Shape;987;p2">
            <a:extLst>
              <a:ext uri="{FF2B5EF4-FFF2-40B4-BE49-F238E27FC236}">
                <a16:creationId xmlns="" xmlns:a16="http://schemas.microsoft.com/office/drawing/2014/main" id="{1123CA83-37B7-476B-982E-B6076C6B548F}"/>
              </a:ext>
            </a:extLst>
          </p:cNvPr>
          <p:cNvSpPr/>
          <p:nvPr/>
        </p:nvSpPr>
        <p:spPr>
          <a:xfrm>
            <a:off x="3810000" y="1066800"/>
            <a:ext cx="4724400" cy="4724400"/>
          </a:xfrm>
          <a:prstGeom prst="decagon">
            <a:avLst>
              <a:gd name="vf" fmla="val 105146"/>
            </a:avLst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">
            <a:extLst>
              <a:ext uri="{FF2B5EF4-FFF2-40B4-BE49-F238E27FC236}">
                <a16:creationId xmlns="" xmlns:a16="http://schemas.microsoft.com/office/drawing/2014/main" id="{DF357AD9-334E-4F1C-8027-AEF2E4BD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76400"/>
            <a:ext cx="3505200" cy="3505200"/>
          </a:xfrm>
          <a:prstGeom prst="ellipse">
            <a:avLst/>
          </a:prstGeom>
          <a:solidFill>
            <a:srgbClr val="FE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89" name="Google Shape;989;p2">
            <a:extLst>
              <a:ext uri="{FF2B5EF4-FFF2-40B4-BE49-F238E27FC236}">
                <a16:creationId xmlns="" xmlns:a16="http://schemas.microsoft.com/office/drawing/2014/main" id="{EA5D7E20-E6E0-4706-ACDE-31ECA3A25C4A}"/>
              </a:ext>
            </a:extLst>
          </p:cNvPr>
          <p:cNvCxnSpPr/>
          <p:nvPr/>
        </p:nvCxnSpPr>
        <p:spPr>
          <a:xfrm>
            <a:off x="1905000" y="2362200"/>
            <a:ext cx="480060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cxnSp>
      <p:cxnSp>
        <p:nvCxnSpPr>
          <p:cNvPr id="990" name="Google Shape;990;p2">
            <a:extLst>
              <a:ext uri="{FF2B5EF4-FFF2-40B4-BE49-F238E27FC236}">
                <a16:creationId xmlns="" xmlns:a16="http://schemas.microsoft.com/office/drawing/2014/main" id="{28E367E2-0DD7-419D-922B-398B0BD1374F}"/>
              </a:ext>
            </a:extLst>
          </p:cNvPr>
          <p:cNvCxnSpPr/>
          <p:nvPr/>
        </p:nvCxnSpPr>
        <p:spPr>
          <a:xfrm>
            <a:off x="7010400" y="4572000"/>
            <a:ext cx="480060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cxnSp>
      <p:pic>
        <p:nvPicPr>
          <p:cNvPr id="992" name="Google Shape;992;p2">
            <a:extLst>
              <a:ext uri="{FF2B5EF4-FFF2-40B4-BE49-F238E27FC236}">
                <a16:creationId xmlns="" xmlns:a16="http://schemas.microsoft.com/office/drawing/2014/main" id="{80B9031A-E2E8-4F74-8A10-5997D279A8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0825" y="752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" name="Google Shape;991;p2">
            <a:extLst>
              <a:ext uri="{FF2B5EF4-FFF2-40B4-BE49-F238E27FC236}">
                <a16:creationId xmlns="" xmlns:a16="http://schemas.microsoft.com/office/drawing/2014/main" id="{1E98B63E-CCD2-4919-95AC-049A77000F0B}"/>
              </a:ext>
            </a:extLst>
          </p:cNvPr>
          <p:cNvSpPr txBox="1"/>
          <p:nvPr/>
        </p:nvSpPr>
        <p:spPr>
          <a:xfrm>
            <a:off x="3911600" y="2986088"/>
            <a:ext cx="4622800" cy="6921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/>
            </a:pPr>
            <a:r>
              <a:rPr lang="en-US" sz="4500" b="1" dirty="0">
                <a:solidFill>
                  <a:srgbClr val="FFFF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KHỞI ĐỘNG</a:t>
            </a:r>
            <a:endParaRPr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6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6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6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6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6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6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7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6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6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3" presetClass="exit" presetSubtype="3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6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6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32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7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7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xit" presetSubtype="3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8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8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6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-21600000">
                                      <p:cBhvr>
                                        <p:cTn id="241" dur="8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4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xit" presetSubtype="3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7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7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4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xit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ac_nuoc_de_quoc_xau_xe_cai_banh_ngot_Trung_Quoc">
            <a:extLst>
              <a:ext uri="{FF2B5EF4-FFF2-40B4-BE49-F238E27FC236}">
                <a16:creationId xmlns="" xmlns:a16="http://schemas.microsoft.com/office/drawing/2014/main" id="{F76F3C2E-2EEF-4FB8-AF99-6FCF6906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693738"/>
            <a:ext cx="6934200" cy="447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4">
            <a:extLst>
              <a:ext uri="{FF2B5EF4-FFF2-40B4-BE49-F238E27FC236}">
                <a16:creationId xmlns="" xmlns:a16="http://schemas.microsoft.com/office/drawing/2014/main" id="{0AFC9808-2FDD-4A00-8AB5-9715A58E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"/>
            <a:ext cx="502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?Hình ảnh diễn tả điều gì?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180721AC-DE95-417E-876A-82343258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1157288"/>
            <a:ext cx="4473575" cy="41005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đế quốc xâu xé “cái bánh ngọt” Trung Quốc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AE4A40D8-9E15-4BFA-BCBC-9F09ED0A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919663"/>
            <a:ext cx="11888788" cy="1938337"/>
          </a:xfrm>
          <a:prstGeom prst="rect">
            <a:avLst/>
          </a:prstGeom>
          <a:solidFill>
            <a:srgbClr val="CCFF9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9" tIns="45688" rIns="91379" bIns="456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>
              <a:defRPr/>
            </a:pP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400" b="1" i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ĐQCN </a:t>
            </a:r>
            <a:r>
              <a:rPr lang="en-US" sz="2400" b="1" i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Trung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Quốc</a:t>
            </a:r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Chí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Minh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rõ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: “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Mặc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dù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Trung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Quốc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rất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nhược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mặc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dù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nội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TQ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bị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chia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rẽ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nhưng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dù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sao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lãnh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thổ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lớn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vẫn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miếng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mồi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quá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to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mà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mõm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CN ĐQTD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nuốt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trôi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ngay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lúc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đẩy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tàn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bạo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489.500.000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TQ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vào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xiềng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xích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nô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lệ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địa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. Cho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nên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mới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cắt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vụn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TQ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ra.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này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chậm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nhưng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khôn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hơn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2294" name="TextBox 6">
            <a:extLst>
              <a:ext uri="{FF2B5EF4-FFF2-40B4-BE49-F238E27FC236}">
                <a16:creationId xmlns="" xmlns:a16="http://schemas.microsoft.com/office/drawing/2014/main" id="{D72518DF-6DB8-46B0-A39F-516DDCF3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3975"/>
            <a:ext cx="11906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>
            <a:extLst>
              <a:ext uri="{FF2B5EF4-FFF2-40B4-BE49-F238E27FC236}">
                <a16:creationId xmlns="" xmlns:a16="http://schemas.microsoft.com/office/drawing/2014/main" id="{358C350B-B745-414F-8431-98A14DE6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3975"/>
            <a:ext cx="11906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2" descr="H2">
            <a:extLst>
              <a:ext uri="{FF2B5EF4-FFF2-40B4-BE49-F238E27FC236}">
                <a16:creationId xmlns="" xmlns:a16="http://schemas.microsoft.com/office/drawing/2014/main" id="{3459EF3F-E6E3-45B6-A132-99FDC971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3">
            <a:extLst>
              <a:ext uri="{FF2B5EF4-FFF2-40B4-BE49-F238E27FC236}">
                <a16:creationId xmlns="" xmlns:a16="http://schemas.microsoft.com/office/drawing/2014/main" id="{48530433-8DBB-46D0-9626-9CF5BC40D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="" xmlns:a16="http://schemas.microsoft.com/office/drawing/2014/main" id="{CBBA1D59-4E83-459E-B3DC-9FC22FC8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 CỔ</a:t>
            </a:r>
          </a:p>
        </p:txBody>
      </p:sp>
      <p:sp>
        <p:nvSpPr>
          <p:cNvPr id="43014" name="Text Box 5">
            <a:extLst>
              <a:ext uri="{FF2B5EF4-FFF2-40B4-BE49-F238E27FC236}">
                <a16:creationId xmlns="" xmlns:a16="http://schemas.microsoft.com/office/drawing/2014/main" id="{63279911-D051-449F-9DFD-39340A5D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90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KINH</a:t>
            </a:r>
          </a:p>
        </p:txBody>
      </p:sp>
      <p:sp>
        <p:nvSpPr>
          <p:cNvPr id="43015" name="Text Box 6">
            <a:extLst>
              <a:ext uri="{FF2B5EF4-FFF2-40B4-BE49-F238E27FC236}">
                <a16:creationId xmlns="" xmlns:a16="http://schemas.microsoft.com/office/drawing/2014/main" id="{CC847F60-C1D3-4975-BB11-C6428335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15240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CHÂU</a:t>
            </a:r>
          </a:p>
        </p:txBody>
      </p:sp>
      <p:sp>
        <p:nvSpPr>
          <p:cNvPr id="43016" name="Oval 7">
            <a:extLst>
              <a:ext uri="{FF2B5EF4-FFF2-40B4-BE49-F238E27FC236}">
                <a16:creationId xmlns="" xmlns:a16="http://schemas.microsoft.com/office/drawing/2014/main" id="{3810CB08-DF79-4A52-A74D-A8A7CC607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966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7" name="Text Box 8">
            <a:extLst>
              <a:ext uri="{FF2B5EF4-FFF2-40B4-BE49-F238E27FC236}">
                <a16:creationId xmlns="" xmlns:a16="http://schemas.microsoft.com/office/drawing/2014/main" id="{7F3D1E5F-9373-4C2E-9B3A-AAB87BFE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00" y="13716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 Nhĩ Tân</a:t>
            </a:r>
          </a:p>
        </p:txBody>
      </p:sp>
      <p:sp>
        <p:nvSpPr>
          <p:cNvPr id="43018" name="Text Box 9">
            <a:extLst>
              <a:ext uri="{FF2B5EF4-FFF2-40B4-BE49-F238E27FC236}">
                <a16:creationId xmlns="" xmlns:a16="http://schemas.microsoft.com/office/drawing/2014/main" id="{545F4756-F6EC-40DD-B607-D57FC2A0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276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ĐÔNG</a:t>
            </a:r>
          </a:p>
        </p:txBody>
      </p:sp>
      <p:sp>
        <p:nvSpPr>
          <p:cNvPr id="43019" name="Text Box 10">
            <a:extLst>
              <a:ext uri="{FF2B5EF4-FFF2-40B4-BE49-F238E27FC236}">
                <a16:creationId xmlns="" xmlns:a16="http://schemas.microsoft.com/office/drawing/2014/main" id="{7E771ADF-DD25-4300-BBBC-48DF7FEB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124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Nam</a:t>
            </a:r>
          </a:p>
        </p:txBody>
      </p:sp>
      <p:sp>
        <p:nvSpPr>
          <p:cNvPr id="43020" name="Text Box 11">
            <a:extLst>
              <a:ext uri="{FF2B5EF4-FFF2-40B4-BE49-F238E27FC236}">
                <a16:creationId xmlns="" xmlns:a16="http://schemas.microsoft.com/office/drawing/2014/main" id="{F0AEF02D-26FA-453C-918B-D4E1D71E5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2578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KIẾN</a:t>
            </a:r>
          </a:p>
        </p:txBody>
      </p:sp>
      <p:sp>
        <p:nvSpPr>
          <p:cNvPr id="43021" name="Text Box 12">
            <a:extLst>
              <a:ext uri="{FF2B5EF4-FFF2-40B4-BE49-F238E27FC236}">
                <a16:creationId xmlns="" xmlns:a16="http://schemas.microsoft.com/office/drawing/2014/main" id="{C5F17872-E23E-4D97-B0E3-7B3AD6697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5105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Châu</a:t>
            </a:r>
          </a:p>
        </p:txBody>
      </p:sp>
      <p:sp>
        <p:nvSpPr>
          <p:cNvPr id="43022" name="Text Box 13">
            <a:extLst>
              <a:ext uri="{FF2B5EF4-FFF2-40B4-BE49-F238E27FC236}">
                <a16:creationId xmlns="" xmlns:a16="http://schemas.microsoft.com/office/drawing/2014/main" id="{DC885427-B8C5-4C54-9C23-6BDD0730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626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 NAM</a:t>
            </a:r>
          </a:p>
        </p:txBody>
      </p:sp>
      <p:sp>
        <p:nvSpPr>
          <p:cNvPr id="43023" name="Text Box 14">
            <a:extLst>
              <a:ext uri="{FF2B5EF4-FFF2-40B4-BE49-F238E27FC236}">
                <a16:creationId xmlns="" xmlns:a16="http://schemas.microsoft.com/office/drawing/2014/main" id="{8ECEAA68-3757-4427-B33E-AD5C82A3E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33400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TÂY</a:t>
            </a:r>
          </a:p>
        </p:txBody>
      </p:sp>
      <p:sp>
        <p:nvSpPr>
          <p:cNvPr id="43024" name="Text Box 15">
            <a:extLst>
              <a:ext uri="{FF2B5EF4-FFF2-40B4-BE49-F238E27FC236}">
                <a16:creationId xmlns="" xmlns:a16="http://schemas.microsoft.com/office/drawing/2014/main" id="{2A2CE267-7CDE-44EA-908C-EDE6E8C0A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4000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 Minh</a:t>
            </a:r>
          </a:p>
        </p:txBody>
      </p:sp>
      <p:sp>
        <p:nvSpPr>
          <p:cNvPr id="43025" name="Text Box 16">
            <a:extLst>
              <a:ext uri="{FF2B5EF4-FFF2-40B4-BE49-F238E27FC236}">
                <a16:creationId xmlns="" xmlns:a16="http://schemas.microsoft.com/office/drawing/2014/main" id="{13A199E6-6F81-467A-89B0-75D85153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THIỂM    TÂY</a:t>
            </a:r>
          </a:p>
        </p:txBody>
      </p:sp>
      <p:sp>
        <p:nvSpPr>
          <p:cNvPr id="43026" name="Text Box 17">
            <a:extLst>
              <a:ext uri="{FF2B5EF4-FFF2-40B4-BE49-F238E27FC236}">
                <a16:creationId xmlns="" xmlns:a16="http://schemas.microsoft.com/office/drawing/2014/main" id="{A6829699-0070-401A-AC40-51D6E96E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An</a:t>
            </a:r>
          </a:p>
        </p:txBody>
      </p:sp>
      <p:sp>
        <p:nvSpPr>
          <p:cNvPr id="43027" name="Oval 18">
            <a:extLst>
              <a:ext uri="{FF2B5EF4-FFF2-40B4-BE49-F238E27FC236}">
                <a16:creationId xmlns="" xmlns:a16="http://schemas.microsoft.com/office/drawing/2014/main" id="{48FCFD2E-767E-4C11-87DA-5F3FFA81BA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6106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8" name="Text Box 19">
            <a:extLst>
              <a:ext uri="{FF2B5EF4-FFF2-40B4-BE49-F238E27FC236}">
                <a16:creationId xmlns="" xmlns:a16="http://schemas.microsoft.com/office/drawing/2014/main" id="{0D87F902-71F8-4084-A8BD-2B9BE42D0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56260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CHÂU</a:t>
            </a:r>
          </a:p>
        </p:txBody>
      </p:sp>
      <p:sp>
        <p:nvSpPr>
          <p:cNvPr id="43029" name="Text Box 20">
            <a:extLst>
              <a:ext uri="{FF2B5EF4-FFF2-40B4-BE49-F238E27FC236}">
                <a16:creationId xmlns="" xmlns:a16="http://schemas.microsoft.com/office/drawing/2014/main" id="{1A9B1AA5-2CEB-4FAC-B764-D68285C4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4102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Kiêm Điền</a:t>
            </a:r>
          </a:p>
        </p:txBody>
      </p:sp>
      <p:sp>
        <p:nvSpPr>
          <p:cNvPr id="43030" name="Text Box 21">
            <a:extLst>
              <a:ext uri="{FF2B5EF4-FFF2-40B4-BE49-F238E27FC236}">
                <a16:creationId xmlns="" xmlns:a16="http://schemas.microsoft.com/office/drawing/2014/main" id="{6AD7BCE8-E483-4C53-B75F-4BAA39F6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71500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Giang</a:t>
            </a:r>
          </a:p>
        </p:txBody>
      </p:sp>
      <p:sp>
        <p:nvSpPr>
          <p:cNvPr id="43031" name="Text Box 22">
            <a:extLst>
              <a:ext uri="{FF2B5EF4-FFF2-40B4-BE49-F238E27FC236}">
                <a16:creationId xmlns="" xmlns:a16="http://schemas.microsoft.com/office/drawing/2014/main" id="{CA8C40A1-308D-4AE6-BFBD-BF30B71C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867400"/>
            <a:ext cx="1066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ĐÔNG</a:t>
            </a:r>
          </a:p>
        </p:txBody>
      </p:sp>
      <p:sp>
        <p:nvSpPr>
          <p:cNvPr id="43032" name="AutoShape 23">
            <a:extLst>
              <a:ext uri="{FF2B5EF4-FFF2-40B4-BE49-F238E27FC236}">
                <a16:creationId xmlns="" xmlns:a16="http://schemas.microsoft.com/office/drawing/2014/main" id="{7E28ADFA-C623-41D7-A38B-A3CD38676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667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3" name="Text Box 24">
            <a:extLst>
              <a:ext uri="{FF2B5EF4-FFF2-40B4-BE49-F238E27FC236}">
                <a16:creationId xmlns="" xmlns:a16="http://schemas.microsoft.com/office/drawing/2014/main" id="{2B958602-5DCE-42F1-899A-C1434347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2766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TÂY</a:t>
            </a:r>
          </a:p>
        </p:txBody>
      </p:sp>
      <p:sp>
        <p:nvSpPr>
          <p:cNvPr id="43034" name="Text Box 25">
            <a:extLst>
              <a:ext uri="{FF2B5EF4-FFF2-40B4-BE49-F238E27FC236}">
                <a16:creationId xmlns="" xmlns:a16="http://schemas.microsoft.com/office/drawing/2014/main" id="{2224FCD2-2942-4F7E-A478-6608BC44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048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Lệ</a:t>
            </a:r>
          </a:p>
        </p:txBody>
      </p:sp>
      <p:sp>
        <p:nvSpPr>
          <p:cNvPr id="43035" name="Text Box 26">
            <a:extLst>
              <a:ext uri="{FF2B5EF4-FFF2-40B4-BE49-F238E27FC236}">
                <a16:creationId xmlns="" xmlns:a16="http://schemas.microsoft.com/office/drawing/2014/main" id="{9A5763F9-FF22-46AE-9B62-5DE43381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9718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Tân</a:t>
            </a:r>
          </a:p>
        </p:txBody>
      </p:sp>
      <p:sp>
        <p:nvSpPr>
          <p:cNvPr id="43036" name="Rectangle 37">
            <a:extLst>
              <a:ext uri="{FF2B5EF4-FFF2-40B4-BE49-F238E27FC236}">
                <a16:creationId xmlns="" xmlns:a16="http://schemas.microsoft.com/office/drawing/2014/main" id="{D45145F6-5DE4-4685-BE47-403788CB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76200"/>
            <a:ext cx="5832475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các nước đế quốc xâu xé Trung Quốc</a:t>
            </a:r>
          </a:p>
        </p:txBody>
      </p:sp>
      <p:sp>
        <p:nvSpPr>
          <p:cNvPr id="43037" name="Text Box 38">
            <a:extLst>
              <a:ext uri="{FF2B5EF4-FFF2-40B4-BE49-F238E27FC236}">
                <a16:creationId xmlns="" xmlns:a16="http://schemas.microsoft.com/office/drawing/2014/main" id="{39F9F2DF-D1EF-409B-9169-55337418A0CA}"/>
              </a:ext>
            </a:extLst>
          </p:cNvPr>
          <p:cNvSpPr txBox="1">
            <a:spLocks noChangeArrowheads="1"/>
          </p:cNvSpPr>
          <p:nvPr/>
        </p:nvSpPr>
        <p:spPr bwMode="auto">
          <a:xfrm rot="-720688">
            <a:off x="8929688" y="4117975"/>
            <a:ext cx="1981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vi-V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Dương Tử</a:t>
            </a:r>
          </a:p>
        </p:txBody>
      </p:sp>
      <p:sp>
        <p:nvSpPr>
          <p:cNvPr id="43038" name="Text Box 39">
            <a:extLst>
              <a:ext uri="{FF2B5EF4-FFF2-40B4-BE49-F238E27FC236}">
                <a16:creationId xmlns="" xmlns:a16="http://schemas.microsoft.com/office/drawing/2014/main" id="{9DF6AA2B-3FF8-4673-BB7F-44975450F1C3}"/>
              </a:ext>
            </a:extLst>
          </p:cNvPr>
          <p:cNvSpPr txBox="1">
            <a:spLocks noChangeArrowheads="1"/>
          </p:cNvSpPr>
          <p:nvPr/>
        </p:nvSpPr>
        <p:spPr bwMode="auto">
          <a:xfrm rot="-217693">
            <a:off x="8845550" y="3619500"/>
            <a:ext cx="1273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sp>
        <p:nvSpPr>
          <p:cNvPr id="9282" name="Oval 66">
            <a:extLst>
              <a:ext uri="{FF2B5EF4-FFF2-40B4-BE49-F238E27FC236}">
                <a16:creationId xmlns="" xmlns:a16="http://schemas.microsoft.com/office/drawing/2014/main" id="{234188C0-BB81-4611-BFB6-1A7D89B0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29200"/>
            <a:ext cx="8382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3" name="Oval 67">
            <a:extLst>
              <a:ext uri="{FF2B5EF4-FFF2-40B4-BE49-F238E27FC236}">
                <a16:creationId xmlns="" xmlns:a16="http://schemas.microsoft.com/office/drawing/2014/main" id="{949A86C4-874C-4B39-B9B6-598B331C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52813"/>
            <a:ext cx="838200" cy="3048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4" name="Oval 68">
            <a:extLst>
              <a:ext uri="{FF2B5EF4-FFF2-40B4-BE49-F238E27FC236}">
                <a16:creationId xmlns="" xmlns:a16="http://schemas.microsoft.com/office/drawing/2014/main" id="{CA37CACF-9E02-4E50-B38B-825AF2B6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95800"/>
            <a:ext cx="8382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87" name="Text Box 71">
            <a:extLst>
              <a:ext uri="{FF2B5EF4-FFF2-40B4-BE49-F238E27FC236}">
                <a16:creationId xmlns="" xmlns:a16="http://schemas.microsoft.com/office/drawing/2014/main" id="{90C1ACFF-6E2D-4A9B-82CE-D90FF1CB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4953000"/>
            <a:ext cx="169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- NHẬT</a:t>
            </a:r>
          </a:p>
        </p:txBody>
      </p:sp>
      <p:sp>
        <p:nvSpPr>
          <p:cNvPr id="9288" name="Text Box 72">
            <a:extLst>
              <a:ext uri="{FF2B5EF4-FFF2-40B4-BE49-F238E27FC236}">
                <a16:creationId xmlns="" xmlns:a16="http://schemas.microsoft.com/office/drawing/2014/main" id="{D9663503-2B6B-4F34-BD9F-E403030B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4448175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</a:p>
        </p:txBody>
      </p:sp>
      <p:sp>
        <p:nvSpPr>
          <p:cNvPr id="9289" name="Text Box 73">
            <a:extLst>
              <a:ext uri="{FF2B5EF4-FFF2-40B4-BE49-F238E27FC236}">
                <a16:creationId xmlns="" xmlns:a16="http://schemas.microsoft.com/office/drawing/2014/main" id="{A6EE6FCB-7B9D-4FFC-B639-FF737318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3352800"/>
            <a:ext cx="76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</p:txBody>
      </p:sp>
      <p:sp>
        <p:nvSpPr>
          <p:cNvPr id="57" name="Oval 69">
            <a:extLst>
              <a:ext uri="{FF2B5EF4-FFF2-40B4-BE49-F238E27FC236}">
                <a16:creationId xmlns="" xmlns:a16="http://schemas.microsoft.com/office/drawing/2014/main" id="{3CA10656-4893-4F38-9EA6-FC2165F6F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54463"/>
            <a:ext cx="838200" cy="304800"/>
          </a:xfrm>
          <a:prstGeom prst="ellipse">
            <a:avLst/>
          </a:prstGeom>
          <a:solidFill>
            <a:srgbClr val="99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70">
            <a:extLst>
              <a:ext uri="{FF2B5EF4-FFF2-40B4-BE49-F238E27FC236}">
                <a16:creationId xmlns="" xmlns:a16="http://schemas.microsoft.com/office/drawing/2014/main" id="{09687AF0-0032-499D-A349-28E9728E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8" y="3838575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137" name="Rectangle 4">
            <a:extLst>
              <a:ext uri="{FF2B5EF4-FFF2-40B4-BE49-F238E27FC236}">
                <a16:creationId xmlns="" xmlns:a16="http://schemas.microsoft.com/office/drawing/2014/main" id="{AB8DF7F8-E8BF-40DD-A345-5C5ECDC2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74688"/>
            <a:ext cx="11734800" cy="267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</a:t>
            </a:r>
            <a:r>
              <a:rPr lang="vi-VN" altLang="vi-VN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N</a:t>
            </a:r>
            <a:r>
              <a:rPr lang="vi-VN" altLang="vi-VN" dirty="0">
                <a:solidFill>
                  <a:schemeClr val="bg2">
                    <a:lumMod val="75000"/>
                  </a:schemeClr>
                </a:solidFill>
              </a:rPr>
              <a:t>ửa sau TK XIX, TQ là 1 quốc gia rộng lớn, đông dân, nhiều tài nguyên khoáng sản, chế độ phong kiến mục nát.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vi-VN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</a:t>
            </a:r>
            <a:r>
              <a:rPr lang="vi-VN" altLang="vi-VN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Từ năm 1840 - 1842, thực dân Anh đã tiến hành cuộc chiến tranh thuốc phiện, mở đầu quá trình xâm lược TQ.</a:t>
            </a:r>
            <a:endParaRPr lang="vi-VN" altLang="vi-VN" dirty="0">
              <a:solidFill>
                <a:schemeClr val="bg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b="1" dirty="0">
                <a:sym typeface="Wingdings" panose="05000000000000000000" pitchFamily="2" charset="2"/>
              </a:rPr>
              <a:t> </a:t>
            </a:r>
            <a:r>
              <a:rPr lang="vi-VN" altLang="vi-VN" dirty="0"/>
              <a:t>Sau chiến tranh thuốc phiện, các nước đế quốc Đức, Anh, Pháp, Nga, Nhật từng bước xâu xé Trung Quốc.</a:t>
            </a:r>
          </a:p>
        </p:txBody>
      </p:sp>
      <p:sp>
        <p:nvSpPr>
          <p:cNvPr id="63" name="Cloud Callout 5">
            <a:extLst>
              <a:ext uri="{FF2B5EF4-FFF2-40B4-BE49-F238E27FC236}">
                <a16:creationId xmlns="" xmlns:a16="http://schemas.microsoft.com/office/drawing/2014/main" id="{58DE2434-98E4-4A00-AB13-0B84C0CDCB6E}"/>
              </a:ext>
            </a:extLst>
          </p:cNvPr>
          <p:cNvSpPr/>
          <p:nvPr/>
        </p:nvSpPr>
        <p:spPr>
          <a:xfrm>
            <a:off x="4770438" y="2755900"/>
            <a:ext cx="5091112" cy="2882900"/>
          </a:xfrm>
          <a:prstGeom prst="cloudCallout">
            <a:avLst>
              <a:gd name="adj1" fmla="val -78937"/>
              <a:gd name="adj2" fmla="val 55821"/>
            </a:avLst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tình hình bị đế quốc xâu 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thống trị TQ đã có chủ trương 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4" name="Picture 22" descr="Cau hoi">
            <a:extLst>
              <a:ext uri="{FF2B5EF4-FFF2-40B4-BE49-F238E27FC236}">
                <a16:creationId xmlns="" xmlns:a16="http://schemas.microsoft.com/office/drawing/2014/main" id="{2DA6D83E-3726-412D-8ECF-A651F08A1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80777" y="533400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 animBg="1"/>
      <p:bldP spid="43017" grpId="0"/>
      <p:bldP spid="43018" grpId="0"/>
      <p:bldP spid="43019" grpId="0"/>
      <p:bldP spid="43020" grpId="0"/>
      <p:bldP spid="43021" grpId="0"/>
      <p:bldP spid="43022" grpId="0"/>
      <p:bldP spid="43023" grpId="0"/>
      <p:bldP spid="43024" grpId="0"/>
      <p:bldP spid="43025" grpId="0"/>
      <p:bldP spid="43026" grpId="0"/>
      <p:bldP spid="43027" grpId="0" animBg="1"/>
      <p:bldP spid="43028" grpId="0"/>
      <p:bldP spid="43029" grpId="0"/>
      <p:bldP spid="43030" grpId="0"/>
      <p:bldP spid="43031" grpId="0"/>
      <p:bldP spid="43032" grpId="0" animBg="1"/>
      <p:bldP spid="43033" grpId="0"/>
      <p:bldP spid="43034" grpId="0"/>
      <p:bldP spid="43035" grpId="0"/>
      <p:bldP spid="43036" grpId="0" animBg="1"/>
      <p:bldP spid="43037" grpId="0"/>
      <p:bldP spid="43038" grpId="0"/>
      <p:bldP spid="9282" grpId="0" animBg="1"/>
      <p:bldP spid="9283" grpId="0" animBg="1"/>
      <p:bldP spid="9284" grpId="0" animBg="1"/>
      <p:bldP spid="9287" grpId="0"/>
      <p:bldP spid="9288" grpId="0"/>
      <p:bldP spid="9289" grpId="0"/>
      <p:bldP spid="57" grpId="0" animBg="1"/>
      <p:bldP spid="58" grpId="0"/>
      <p:bldP spid="137" grpId="0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7100" y="871210"/>
            <a:ext cx="6781800" cy="4876800"/>
          </a:xfrm>
          <a:prstGeom prst="actionButtonHelp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2667000" y="685800"/>
            <a:ext cx="7620000" cy="4114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Triều đại Mãn Thanh bất lực, bán rẻ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quyền lợi của dân tộc, khiến Trung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Quốc rơi vào tình trạng: nửa thuộc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địa, nửa phong kiến.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114800" y="4343400"/>
            <a:ext cx="5181600" cy="2667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TÂN HỢI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NỔ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DB3E2-3432-4810-9DB4-D5FFB7B8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11730038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ym typeface="Wingdings" panose="05000000000000000000" pitchFamily="2" charset="2"/>
              </a:rPr>
              <a:t>* </a:t>
            </a:r>
            <a:r>
              <a:rPr lang="en-US" altLang="vi-VN" b="1" dirty="0" err="1" smtClean="0">
                <a:sym typeface="Wingdings" panose="05000000000000000000" pitchFamily="2" charset="2"/>
              </a:rPr>
              <a:t>Nguyên</a:t>
            </a:r>
            <a:r>
              <a:rPr lang="en-US" altLang="vi-VN" b="1" dirty="0" smtClean="0">
                <a:sym typeface="Wingdings" panose="05000000000000000000" pitchFamily="2" charset="2"/>
              </a:rPr>
              <a:t> </a:t>
            </a:r>
            <a:r>
              <a:rPr lang="en-US" altLang="vi-VN" b="1" dirty="0" err="1" smtClean="0">
                <a:sym typeface="Wingdings" panose="05000000000000000000" pitchFamily="2" charset="2"/>
              </a:rPr>
              <a:t>nhân</a:t>
            </a:r>
            <a:r>
              <a:rPr lang="en-US" altLang="vi-VN" b="1" dirty="0" smtClean="0">
                <a:sym typeface="Wingdings" panose="05000000000000000000" pitchFamily="2" charset="2"/>
              </a:rPr>
              <a:t>: </a:t>
            </a:r>
            <a:r>
              <a:rPr lang="en-US" altLang="vi-VN" dirty="0" err="1" smtClean="0">
                <a:sym typeface="Wingdings" panose="05000000000000000000" pitchFamily="2" charset="2"/>
              </a:rPr>
              <a:t>Sự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căm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phẩn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của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quần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chúng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nhân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dân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với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triều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đình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Mãn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Thanh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và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các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nước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đế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quốc</a:t>
            </a:r>
            <a:r>
              <a:rPr lang="en-US" altLang="vi-VN" dirty="0" smtClean="0">
                <a:sym typeface="Wingdings" panose="05000000000000000000" pitchFamily="2" charset="2"/>
              </a:rPr>
              <a:t> -&gt; CM </a:t>
            </a:r>
            <a:r>
              <a:rPr lang="en-US" altLang="vi-VN" dirty="0" err="1" smtClean="0">
                <a:sym typeface="Wingdings" panose="05000000000000000000" pitchFamily="2" charset="2"/>
              </a:rPr>
              <a:t>Tân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Hợi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bùng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nổ</a:t>
            </a:r>
            <a:endParaRPr lang="vi-VN" altLang="vi-VN" dirty="0"/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1D569F6B-DDBE-48B9-B1B9-D4926979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</p:spTree>
    <p:extLst>
      <p:ext uri="{BB962C8B-B14F-4D97-AF65-F5344CB8AC3E}">
        <p14:creationId xmlns:p14="http://schemas.microsoft.com/office/powerpoint/2010/main" val="300081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0" grpId="1" animBg="1"/>
      <p:bldP spid="80901" grpId="0" animBg="1"/>
      <p:bldP spid="80901" grpId="1" animBg="1"/>
      <p:bldP spid="80902" grpId="0" animBg="1"/>
      <p:bldP spid="80902" grpId="1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E28DEDF-E404-44E1-91AD-B817AE54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96205"/>
            <a:ext cx="1173480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ym typeface="Wingdings" panose="05000000000000000000" pitchFamily="2" charset="2"/>
              </a:rPr>
              <a:t>* </a:t>
            </a:r>
            <a:r>
              <a:rPr lang="en-US" altLang="vi-VN" b="1" dirty="0" err="1" smtClean="0">
                <a:sym typeface="Wingdings" panose="05000000000000000000" pitchFamily="2" charset="2"/>
              </a:rPr>
              <a:t>Diễn</a:t>
            </a:r>
            <a:r>
              <a:rPr lang="en-US" altLang="vi-VN" b="1" dirty="0" smtClean="0">
                <a:sym typeface="Wingdings" panose="05000000000000000000" pitchFamily="2" charset="2"/>
              </a:rPr>
              <a:t> </a:t>
            </a:r>
            <a:r>
              <a:rPr lang="en-US" altLang="vi-VN" b="1" dirty="0" err="1" smtClean="0">
                <a:sym typeface="Wingdings" panose="05000000000000000000" pitchFamily="2" charset="2"/>
              </a:rPr>
              <a:t>biến</a:t>
            </a:r>
            <a:r>
              <a:rPr lang="en-US" altLang="vi-VN" b="1" dirty="0" smtClean="0"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ym typeface="Wingdings" panose="05000000000000000000" pitchFamily="2" charset="2"/>
              </a:rPr>
              <a:t>- </a:t>
            </a:r>
            <a:r>
              <a:rPr lang="en-US" altLang="vi-VN" dirty="0" err="1" smtClean="0">
                <a:sym typeface="Wingdings" panose="05000000000000000000" pitchFamily="2" charset="2"/>
              </a:rPr>
              <a:t>Ngày</a:t>
            </a:r>
            <a:r>
              <a:rPr lang="en-US" altLang="vi-VN" dirty="0" smtClean="0">
                <a:sym typeface="Wingdings" panose="05000000000000000000" pitchFamily="2" charset="2"/>
              </a:rPr>
              <a:t> 10/10/1911, CM </a:t>
            </a:r>
            <a:r>
              <a:rPr lang="en-US" altLang="vi-VN" dirty="0" err="1" smtClean="0">
                <a:sym typeface="Wingdings" panose="05000000000000000000" pitchFamily="2" charset="2"/>
              </a:rPr>
              <a:t>bùng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nổ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vi-VN" altLang="vi-VN" dirty="0" smtClean="0">
                <a:sym typeface="Wingdings" panose="05000000000000000000" pitchFamily="2" charset="2"/>
              </a:rPr>
              <a:t>và giành thắng lợi </a:t>
            </a:r>
            <a:r>
              <a:rPr lang="en-US" altLang="vi-VN" dirty="0" smtClean="0">
                <a:sym typeface="Wingdings" panose="05000000000000000000" pitchFamily="2" charset="2"/>
              </a:rPr>
              <a:t>ở </a:t>
            </a:r>
            <a:r>
              <a:rPr lang="en-US" altLang="vi-VN" dirty="0" err="1" smtClean="0">
                <a:sym typeface="Wingdings" panose="05000000000000000000" pitchFamily="2" charset="2"/>
              </a:rPr>
              <a:t>Vũ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Xương</a:t>
            </a:r>
            <a:r>
              <a:rPr lang="en-US" altLang="vi-VN" dirty="0" smtClean="0">
                <a:sym typeface="Wingdings" panose="05000000000000000000" pitchFamily="2" charset="2"/>
              </a:rPr>
              <a:t>, </a:t>
            </a:r>
            <a:r>
              <a:rPr lang="en-US" altLang="vi-VN" dirty="0" err="1" smtClean="0">
                <a:sym typeface="Wingdings" panose="05000000000000000000" pitchFamily="2" charset="2"/>
              </a:rPr>
              <a:t>sau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đó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lan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rộng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ra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các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tỉnh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miền</a:t>
            </a:r>
            <a:r>
              <a:rPr lang="en-US" altLang="vi-VN" dirty="0" smtClean="0">
                <a:sym typeface="Wingdings" panose="05000000000000000000" pitchFamily="2" charset="2"/>
              </a:rPr>
              <a:t> Nam </a:t>
            </a:r>
            <a:r>
              <a:rPr lang="en-US" altLang="vi-VN" dirty="0" err="1" smtClean="0">
                <a:sym typeface="Wingdings" panose="05000000000000000000" pitchFamily="2" charset="2"/>
              </a:rPr>
              <a:t>và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miền</a:t>
            </a:r>
            <a:r>
              <a:rPr lang="en-US" altLang="vi-VN" dirty="0" smtClean="0"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ym typeface="Wingdings" panose="05000000000000000000" pitchFamily="2" charset="2"/>
              </a:rPr>
              <a:t>Trung</a:t>
            </a:r>
            <a:endParaRPr lang="en-US" altLang="vi-VN" dirty="0" smtClean="0">
              <a:sym typeface="Wingdings" panose="05000000000000000000" pitchFamily="2" charset="2"/>
            </a:endParaRPr>
          </a:p>
        </p:txBody>
      </p:sp>
      <p:sp>
        <p:nvSpPr>
          <p:cNvPr id="17411" name="TextBox 6">
            <a:extLst>
              <a:ext uri="{FF2B5EF4-FFF2-40B4-BE49-F238E27FC236}">
                <a16:creationId xmlns="" xmlns:a16="http://schemas.microsoft.com/office/drawing/2014/main" id="{09C369B8-9A0F-4CDF-9B44-E7043CB3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B887E3-CB11-4D28-AD45-2AD6A88EA8AF}"/>
              </a:ext>
            </a:extLst>
          </p:cNvPr>
          <p:cNvSpPr txBox="1"/>
          <p:nvPr/>
        </p:nvSpPr>
        <p:spPr>
          <a:xfrm>
            <a:off x="2933700" y="6530975"/>
            <a:ext cx="5624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b="1" i="1" dirty="0">
                <a:latin typeface="+mj-lt"/>
              </a:rPr>
              <a:t>Lược đồ cuộc cách mạng Tân Hợi 1911</a:t>
            </a:r>
          </a:p>
        </p:txBody>
      </p:sp>
      <p:pic>
        <p:nvPicPr>
          <p:cNvPr id="6" name="Picture 2" descr="untitled">
            <a:extLst>
              <a:ext uri="{FF2B5EF4-FFF2-40B4-BE49-F238E27FC236}">
                <a16:creationId xmlns="" xmlns:a16="http://schemas.microsoft.com/office/drawing/2014/main" id="{FF8878B2-80DE-40D5-AF8F-AEE67FE8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1363"/>
            <a:ext cx="74676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187075AF-E7A2-4071-8EBB-A59C352C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67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altLang="vi-VN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vi-VN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73EC88BE-F2FC-4971-8665-D0CFBDDA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Hải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1592244B-1936-4B63-9DE4-698FE80AD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Đảo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="" xmlns:a16="http://schemas.microsoft.com/office/drawing/2014/main" id="{54FD9DFD-EAA9-44A5-913D-7E636502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35280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Xương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14F2D6D0-8A5B-4C4E-866A-267441DC51E7}"/>
              </a:ext>
            </a:extLst>
          </p:cNvPr>
          <p:cNvSpPr>
            <a:spLocks/>
          </p:cNvSpPr>
          <p:nvPr/>
        </p:nvSpPr>
        <p:spPr bwMode="auto">
          <a:xfrm>
            <a:off x="4800600" y="2743200"/>
            <a:ext cx="514350" cy="685800"/>
          </a:xfrm>
          <a:custGeom>
            <a:avLst/>
            <a:gdLst>
              <a:gd name="T0" fmla="*/ 2147483647 w 324"/>
              <a:gd name="T1" fmla="*/ 2147483647 h 432"/>
              <a:gd name="T2" fmla="*/ 0 w 324"/>
              <a:gd name="T3" fmla="*/ 0 h 432"/>
              <a:gd name="T4" fmla="*/ 2147483647 w 324"/>
              <a:gd name="T5" fmla="*/ 2147483647 h 432"/>
              <a:gd name="T6" fmla="*/ 2147483647 w 324"/>
              <a:gd name="T7" fmla="*/ 2147483647 h 432"/>
              <a:gd name="T8" fmla="*/ 2147483647 w 324"/>
              <a:gd name="T9" fmla="*/ 2147483647 h 432"/>
              <a:gd name="T10" fmla="*/ 2147483647 w 324"/>
              <a:gd name="T11" fmla="*/ 2147483647 h 432"/>
              <a:gd name="T12" fmla="*/ 2147483647 w 324"/>
              <a:gd name="T13" fmla="*/ 2147483647 h 432"/>
              <a:gd name="T14" fmla="*/ 2147483647 w 324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432"/>
              <a:gd name="T26" fmla="*/ 324 w 324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432">
                <a:moveTo>
                  <a:pt x="12" y="432"/>
                </a:moveTo>
                <a:lnTo>
                  <a:pt x="0" y="0"/>
                </a:lnTo>
                <a:lnTo>
                  <a:pt x="108" y="60"/>
                </a:lnTo>
                <a:lnTo>
                  <a:pt x="204" y="60"/>
                </a:lnTo>
                <a:lnTo>
                  <a:pt x="324" y="132"/>
                </a:lnTo>
                <a:lnTo>
                  <a:pt x="180" y="108"/>
                </a:lnTo>
                <a:lnTo>
                  <a:pt x="108" y="180"/>
                </a:lnTo>
                <a:lnTo>
                  <a:pt x="24" y="168"/>
                </a:lnTo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9889DBAE-A46D-4FEF-90A0-B3818BC8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79925"/>
            <a:ext cx="287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="" xmlns:a16="http://schemas.microsoft.com/office/drawing/2014/main" id="{5FCB2AA8-5839-4EFA-80E1-11D591A5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5391150"/>
            <a:ext cx="3086100" cy="108585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1831457C-1F96-4408-BEFA-372CE65B9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6096000"/>
            <a:ext cx="51435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AB4D9A72-6143-474F-A429-7E3C48CF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11875"/>
            <a:ext cx="247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cách mạng lan rộng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75657689-78D6-4027-BACD-7175933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5638800"/>
            <a:ext cx="247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chính quyền nhà Thanh còn tồn tại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81C0B456-B9BE-4D94-9349-DAB84425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5715000"/>
            <a:ext cx="51435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="" xmlns:a16="http://schemas.microsoft.com/office/drawing/2014/main" id="{8E3EA2AD-65ED-4CE3-BDB9-A21762FC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Đông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="" xmlns:a16="http://schemas.microsoft.com/office/drawing/2014/main" id="{7D8E9101-F4F5-47DC-84D9-35C7CAC3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Tây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F24E040-8E50-43C6-AEE1-FDBED7F44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914400" cy="914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56229824-EC7A-461B-9A99-F2C0262F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43200"/>
            <a:ext cx="1600200" cy="1447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A5DA28E-F720-4675-BFC6-DBC4F5FD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14600"/>
            <a:ext cx="2133600" cy="19812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5627EE6-6C69-48D0-AC8F-5A78F367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9800"/>
            <a:ext cx="2743200" cy="2590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7E8DC9A-1427-4322-A8F1-1A34F5D9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05000"/>
            <a:ext cx="3657600" cy="33528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="" xmlns:a16="http://schemas.microsoft.com/office/drawing/2014/main" id="{2DC96343-A0B7-4E34-80D9-D8AE599E6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1466850" cy="396875"/>
          </a:xfrm>
          <a:prstGeom prst="rect">
            <a:avLst/>
          </a:prstGeom>
          <a:solidFill>
            <a:schemeClr val="tx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/10 /1911</a:t>
            </a:r>
          </a:p>
        </p:txBody>
      </p:sp>
      <p:sp>
        <p:nvSpPr>
          <p:cNvPr id="27" name="Oval 35">
            <a:extLst>
              <a:ext uri="{FF2B5EF4-FFF2-40B4-BE49-F238E27FC236}">
                <a16:creationId xmlns="" xmlns:a16="http://schemas.microsoft.com/office/drawing/2014/main" id="{E81B346E-0C0F-4E89-9D0D-3FDF30EF6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vi-VN" sz="2400" b="1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6210300" y="4569956"/>
            <a:ext cx="3098800" cy="990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6870700" y="4646156"/>
            <a:ext cx="514350" cy="685800"/>
          </a:xfrm>
          <a:custGeom>
            <a:avLst/>
            <a:gdLst>
              <a:gd name="T0" fmla="*/ 2147483646 w 324"/>
              <a:gd name="T1" fmla="*/ 2147483646 h 432"/>
              <a:gd name="T2" fmla="*/ 0 w 324"/>
              <a:gd name="T3" fmla="*/ 0 h 432"/>
              <a:gd name="T4" fmla="*/ 2147483646 w 324"/>
              <a:gd name="T5" fmla="*/ 2147483646 h 432"/>
              <a:gd name="T6" fmla="*/ 2147483646 w 324"/>
              <a:gd name="T7" fmla="*/ 2147483646 h 432"/>
              <a:gd name="T8" fmla="*/ 2147483646 w 324"/>
              <a:gd name="T9" fmla="*/ 2147483646 h 432"/>
              <a:gd name="T10" fmla="*/ 2147483646 w 324"/>
              <a:gd name="T11" fmla="*/ 2147483646 h 432"/>
              <a:gd name="T12" fmla="*/ 2147483646 w 324"/>
              <a:gd name="T13" fmla="*/ 2147483646 h 432"/>
              <a:gd name="T14" fmla="*/ 2147483646 w 324"/>
              <a:gd name="T15" fmla="*/ 2147483646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"/>
              <a:gd name="T25" fmla="*/ 0 h 432"/>
              <a:gd name="T26" fmla="*/ 324 w 324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" h="432">
                <a:moveTo>
                  <a:pt x="12" y="432"/>
                </a:moveTo>
                <a:lnTo>
                  <a:pt x="0" y="0"/>
                </a:lnTo>
                <a:lnTo>
                  <a:pt x="108" y="60"/>
                </a:lnTo>
                <a:lnTo>
                  <a:pt x="204" y="60"/>
                </a:lnTo>
                <a:lnTo>
                  <a:pt x="324" y="132"/>
                </a:lnTo>
                <a:lnTo>
                  <a:pt x="180" y="108"/>
                </a:lnTo>
                <a:lnTo>
                  <a:pt x="108" y="180"/>
                </a:lnTo>
                <a:lnTo>
                  <a:pt x="24" y="168"/>
                </a:lnTo>
              </a:path>
            </a:pathLst>
          </a:custGeom>
          <a:solidFill>
            <a:srgbClr val="FF0000"/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286625" y="4722356"/>
            <a:ext cx="2022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6718300" y="5103356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6565900" y="5027156"/>
            <a:ext cx="609600" cy="5334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2220456"/>
            <a:ext cx="4495800" cy="1981200"/>
          </a:xfrm>
          <a:prstGeom prst="actionButtonHelp">
            <a:avLst/>
          </a:prstGeom>
          <a:solidFill>
            <a:srgbClr val="FF00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4" name="Picture 22" descr="Cau hoi">
            <a:extLst>
              <a:ext uri="{FF2B5EF4-FFF2-40B4-BE49-F238E27FC236}">
                <a16:creationId xmlns="" xmlns:a16="http://schemas.microsoft.com/office/drawing/2014/main" id="{5EA5D30A-032A-4FA3-AA83-4B6D119DE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0" y="2979430"/>
            <a:ext cx="1071716" cy="12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709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7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1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2"/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6">
            <a:extLst>
              <a:ext uri="{FF2B5EF4-FFF2-40B4-BE49-F238E27FC236}">
                <a16:creationId xmlns="" xmlns:a16="http://schemas.microsoft.com/office/drawing/2014/main" id="{8D4CFD80-75A1-4B16-9D8D-57B9B03F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pic>
        <p:nvPicPr>
          <p:cNvPr id="5" name="Picture 4" descr="pt vũ xương">
            <a:extLst>
              <a:ext uri="{FF2B5EF4-FFF2-40B4-BE49-F238E27FC236}">
                <a16:creationId xmlns="" xmlns:a16="http://schemas.microsoft.com/office/drawing/2014/main" id="{08EC2FCD-9CF7-49F1-B430-79877806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6096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1F2F49-9734-41CE-93AB-25CE5507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vi-VN" altLang="vi-V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trào Vũ Xương</a:t>
            </a:r>
            <a:endParaRPr lang="en-US" altLang="vi-VN" sz="2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 descr="http://upload.wikimedia.org/wikipedia/commons/thumb/c/c5/Chinese-army_Wuhan_flag_%281911-1928%29_18_dots.svg/200px-Chinese-army_Wuhan_flag_%281911-1928%29_18_dots.svg.pn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4" y="1433513"/>
            <a:ext cx="61055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91251" y="5491163"/>
            <a:ext cx="5848349" cy="6477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vi-VN" sz="2200" b="1" i="1" dirty="0" smtClean="0"/>
              <a:t>Cờ "Thập Bát Tinh" (Mười Tám Sao) là lá cờ cách mạng của Khởi Nghĩa Vũ Xương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942936717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on_Trung_Son_1866-1925">
            <a:extLst>
              <a:ext uri="{FF2B5EF4-FFF2-40B4-BE49-F238E27FC236}">
                <a16:creationId xmlns="" xmlns:a16="http://schemas.microsoft.com/office/drawing/2014/main" id="{30672BC4-0D23-4E1C-BD43-80A21A1A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438400"/>
            <a:ext cx="3211512" cy="402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50B12661-49F1-490A-A818-A0488A07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Tôn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Trung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Sơn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(1866-1925)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="" xmlns:a16="http://schemas.microsoft.com/office/drawing/2014/main" id="{2A9DB3E2-3432-4810-9DB4-D5FFB7B8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11730038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ym typeface="Wingdings" panose="05000000000000000000" pitchFamily="2" charset="2"/>
              </a:rPr>
              <a:t>* </a:t>
            </a:r>
            <a:r>
              <a:rPr lang="en-US" altLang="vi-VN" b="1" dirty="0" err="1">
                <a:sym typeface="Wingdings" panose="05000000000000000000" pitchFamily="2" charset="2"/>
              </a:rPr>
              <a:t>Diễn</a:t>
            </a:r>
            <a:r>
              <a:rPr lang="en-US" altLang="vi-VN" b="1" dirty="0">
                <a:sym typeface="Wingdings" panose="05000000000000000000" pitchFamily="2" charset="2"/>
              </a:rPr>
              <a:t> </a:t>
            </a:r>
            <a:r>
              <a:rPr lang="en-US" altLang="vi-VN" b="1" dirty="0" err="1">
                <a:sym typeface="Wingdings" panose="05000000000000000000" pitchFamily="2" charset="2"/>
              </a:rPr>
              <a:t>biến</a:t>
            </a:r>
            <a:r>
              <a:rPr lang="en-US" altLang="vi-VN" b="1" dirty="0"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en-US" altLang="vi-VN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Ngày</a:t>
            </a:r>
            <a:r>
              <a:rPr lang="en-US" altLang="vi-VN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10/10/1911, CM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bùng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nổ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 giành thắng lợi 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ở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Vũ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Xương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sau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đó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lan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rộng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ra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các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tỉnh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Nam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Trung</a:t>
            </a:r>
            <a:endParaRPr lang="vi-VN" altLang="vi-VN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dirty="0">
                <a:sym typeface="Wingdings" panose="05000000000000000000" pitchFamily="2" charset="2"/>
              </a:rPr>
              <a:t>- </a:t>
            </a:r>
            <a:r>
              <a:rPr lang="vi-VN" altLang="vi-VN" dirty="0" smtClean="0">
                <a:sym typeface="Wingdings" panose="05000000000000000000" pitchFamily="2" charset="2"/>
              </a:rPr>
              <a:t>29/12/1911, </a:t>
            </a:r>
            <a:r>
              <a:rPr lang="vi-VN" altLang="vi-VN" dirty="0">
                <a:sym typeface="Wingdings" panose="05000000000000000000" pitchFamily="2" charset="2"/>
              </a:rPr>
              <a:t>Trung Hoa </a:t>
            </a:r>
            <a:r>
              <a:rPr lang="vi-VN" altLang="vi-VN" dirty="0" smtClean="0">
                <a:sym typeface="Wingdings" panose="05000000000000000000" pitchFamily="2" charset="2"/>
              </a:rPr>
              <a:t>Dân </a:t>
            </a:r>
            <a:r>
              <a:rPr lang="vi-VN" altLang="vi-VN" dirty="0">
                <a:sym typeface="Wingdings" panose="05000000000000000000" pitchFamily="2" charset="2"/>
              </a:rPr>
              <a:t>quốc thành </a:t>
            </a:r>
            <a:r>
              <a:rPr lang="vi-VN" altLang="vi-VN" dirty="0" smtClean="0">
                <a:sym typeface="Wingdings" panose="05000000000000000000" pitchFamily="2" charset="2"/>
              </a:rPr>
              <a:t>lập. Tôn </a:t>
            </a:r>
            <a:r>
              <a:rPr lang="vi-VN" altLang="vi-VN" dirty="0">
                <a:sym typeface="Wingdings" panose="05000000000000000000" pitchFamily="2" charset="2"/>
              </a:rPr>
              <a:t>Trung Sơn làm </a:t>
            </a:r>
            <a:r>
              <a:rPr lang="vi-VN" altLang="vi-VN" dirty="0" smtClean="0">
                <a:sym typeface="Wingdings" panose="05000000000000000000" pitchFamily="2" charset="2"/>
              </a:rPr>
              <a:t>Tổng thống</a:t>
            </a:r>
            <a:endParaRPr lang="en-US" altLang="vi-VN" dirty="0">
              <a:sym typeface="Wingdings" panose="05000000000000000000" pitchFamily="2" charset="2"/>
            </a:endParaRPr>
          </a:p>
        </p:txBody>
      </p:sp>
      <p:sp>
        <p:nvSpPr>
          <p:cNvPr id="16399" name="TextBox 6">
            <a:extLst>
              <a:ext uri="{FF2B5EF4-FFF2-40B4-BE49-F238E27FC236}">
                <a16:creationId xmlns="" xmlns:a16="http://schemas.microsoft.com/office/drawing/2014/main" id="{1D569F6B-DDBE-48B9-B1B9-D4926979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2819400"/>
            <a:ext cx="7843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FF"/>
                </a:solidFill>
                <a:latin typeface="+mj-lt"/>
              </a:rPr>
              <a:t>- Tôn Trung Sơn (1866 - 1925), sinh ra ở Quảng Đông, trong một gia đình khá giả.</a:t>
            </a: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+mj-lt"/>
              </a:rPr>
              <a:t>- Ông học tiểu học và trung học tại Honolulu, thuộc tiểu bang Hawaii, nên chịu ảnh hưởng rất lớn của phương Tây.</a:t>
            </a:r>
          </a:p>
          <a:p>
            <a:pPr algn="just"/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- Năm </a:t>
            </a:r>
            <a:r>
              <a:rPr lang="vi-VN" sz="2400" dirty="0">
                <a:solidFill>
                  <a:srgbClr val="0000FF"/>
                </a:solidFill>
                <a:latin typeface="+mj-lt"/>
              </a:rPr>
              <a:t>1883, ông trở về nước, và năm 1886 ông học Trường Đại học Y khoa Hương Cảng và trở thành bác sĩ năm 1892. </a:t>
            </a: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Tuy </a:t>
            </a:r>
            <a:r>
              <a:rPr lang="vi-VN" sz="2400" dirty="0">
                <a:solidFill>
                  <a:srgbClr val="0000FF"/>
                </a:solidFill>
                <a:latin typeface="+mj-lt"/>
              </a:rPr>
              <a:t>nhiên sau đó thấy tình cảnh đất nước bị các đế quốc xâu xé, ông bỏ nghề y theo con đường chính trị</a:t>
            </a: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algn="r"/>
            <a:r>
              <a:rPr lang="vi-VN" sz="2400" i="1" dirty="0" smtClean="0">
                <a:solidFill>
                  <a:srgbClr val="0000FF"/>
                </a:solidFill>
                <a:latin typeface="+mj-lt"/>
              </a:rPr>
              <a:t>Nguồn: loigiaihay.com </a:t>
            </a:r>
            <a:endParaRPr lang="vi-VN" sz="2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6C44121-7A3F-45FD-B3A4-A93A2C6E665D}"/>
              </a:ext>
            </a:extLst>
          </p:cNvPr>
          <p:cNvSpPr/>
          <p:nvPr/>
        </p:nvSpPr>
        <p:spPr>
          <a:xfrm>
            <a:off x="4144963" y="3829050"/>
            <a:ext cx="3032125" cy="1255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Tam dân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D61881D-1F0A-4CBD-BDC6-C17A93CDD4D0}"/>
              </a:ext>
            </a:extLst>
          </p:cNvPr>
          <p:cNvSpPr/>
          <p:nvPr/>
        </p:nvSpPr>
        <p:spPr>
          <a:xfrm>
            <a:off x="8475663" y="3275013"/>
            <a:ext cx="3411537" cy="554037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độc lập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0FD388-68A3-4091-AA3A-C02E2B5B6223}"/>
              </a:ext>
            </a:extLst>
          </p:cNvPr>
          <p:cNvSpPr/>
          <p:nvPr/>
        </p:nvSpPr>
        <p:spPr>
          <a:xfrm>
            <a:off x="8475663" y="4179888"/>
            <a:ext cx="3411537" cy="554037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quyền tự do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C55C660-A741-4B6F-8B88-E4A54FE98751}"/>
              </a:ext>
            </a:extLst>
          </p:cNvPr>
          <p:cNvSpPr/>
          <p:nvPr/>
        </p:nvSpPr>
        <p:spPr>
          <a:xfrm>
            <a:off x="8475663" y="5084763"/>
            <a:ext cx="3411537" cy="554037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sinh hạnh phúc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9B1244E0-251C-4BD6-B81D-B8D98748949D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77088" y="3551238"/>
            <a:ext cx="1298575" cy="906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DA82922-6958-46A8-8FCC-E5F1DC3AE1D2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7177088" y="4457700"/>
            <a:ext cx="12985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D6F698A-EE8E-4146-B697-DD931CF492D5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7177088" y="4457700"/>
            <a:ext cx="1298575" cy="904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DBBE461-930C-4195-A43B-A1451C2A5B20}"/>
              </a:ext>
            </a:extLst>
          </p:cNvPr>
          <p:cNvSpPr/>
          <p:nvPr/>
        </p:nvSpPr>
        <p:spPr>
          <a:xfrm>
            <a:off x="4586288" y="6000750"/>
            <a:ext cx="2590800" cy="552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1149EE0-C292-4829-8B91-A51A6C62E086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7177088" y="6276975"/>
            <a:ext cx="671512" cy="17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7C9F5E5-E4E7-4293-A6AC-6375BDA9CE7A}"/>
              </a:ext>
            </a:extLst>
          </p:cNvPr>
          <p:cNvSpPr/>
          <p:nvPr/>
        </p:nvSpPr>
        <p:spPr>
          <a:xfrm>
            <a:off x="7848600" y="6000750"/>
            <a:ext cx="4110038" cy="552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lập – Tự do – Hạnh phúc</a:t>
            </a:r>
          </a:p>
        </p:txBody>
      </p:sp>
    </p:spTree>
    <p:extLst>
      <p:ext uri="{BB962C8B-B14F-4D97-AF65-F5344CB8AC3E}">
        <p14:creationId xmlns:p14="http://schemas.microsoft.com/office/powerpoint/2010/main" val="413832958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8" grpId="0"/>
      <p:bldP spid="2" grpId="0"/>
      <p:bldP spid="2" grpId="1"/>
      <p:bldP spid="17" grpId="0" animBg="1"/>
      <p:bldP spid="18" grpId="0" animBg="1"/>
      <p:bldP spid="19" grpId="0" animBg="1"/>
      <p:bldP spid="20" grpId="0" animBg="1"/>
      <p:bldP spid="24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EC7F8B0-02DA-44BE-A8AF-520DECB3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117348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ym typeface="Wingdings" panose="05000000000000000000" pitchFamily="2" charset="2"/>
              </a:rPr>
              <a:t>* </a:t>
            </a:r>
            <a:r>
              <a:rPr lang="en-US" altLang="vi-VN" b="1" dirty="0" err="1">
                <a:sym typeface="Wingdings" panose="05000000000000000000" pitchFamily="2" charset="2"/>
              </a:rPr>
              <a:t>Diễn</a:t>
            </a:r>
            <a:r>
              <a:rPr lang="en-US" altLang="vi-VN" b="1" dirty="0">
                <a:sym typeface="Wingdings" panose="05000000000000000000" pitchFamily="2" charset="2"/>
              </a:rPr>
              <a:t> </a:t>
            </a:r>
            <a:r>
              <a:rPr lang="en-US" altLang="vi-VN" b="1" dirty="0" err="1">
                <a:sym typeface="Wingdings" panose="05000000000000000000" pitchFamily="2" charset="2"/>
              </a:rPr>
              <a:t>biến</a:t>
            </a:r>
            <a:r>
              <a:rPr lang="en-US" altLang="vi-VN" b="1" dirty="0"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Ngày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10/10/1911, CM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bùng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nổ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 giành thắng lợi 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ở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Vũ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Xương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sau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đó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lan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rộng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ra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các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tỉnh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Nam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Trung</a:t>
            </a:r>
            <a:endParaRPr lang="vi-VN" altLang="vi-VN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- 29/12/1911, Trung Hoa Dân quốc thành lập. Tôn Trung Sơn làm Tổng thống</a:t>
            </a:r>
            <a:endParaRPr lang="en-US" altLang="vi-VN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b="1" dirty="0" smtClean="0">
                <a:sym typeface="Wingdings" panose="05000000000000000000" pitchFamily="2" charset="2"/>
              </a:rPr>
              <a:t>- </a:t>
            </a:r>
            <a:r>
              <a:rPr lang="vi-VN" altLang="vi-VN" dirty="0">
                <a:sym typeface="Wingdings" panose="05000000000000000000" pitchFamily="2" charset="2"/>
              </a:rPr>
              <a:t>2/1912, Viên Thế Khải lên làm tổng thống =&gt; CM kết thúc</a:t>
            </a:r>
            <a:endParaRPr lang="vi-VN" altLang="vi-VN" dirty="0"/>
          </a:p>
        </p:txBody>
      </p:sp>
      <p:sp>
        <p:nvSpPr>
          <p:cNvPr id="18435" name="TextBox 6">
            <a:extLst>
              <a:ext uri="{FF2B5EF4-FFF2-40B4-BE49-F238E27FC236}">
                <a16:creationId xmlns="" xmlns:a16="http://schemas.microsoft.com/office/drawing/2014/main" id="{8D4CFD80-75A1-4B16-9D8D-57B9B03F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pic>
        <p:nvPicPr>
          <p:cNvPr id="7" name="Picture 6" descr="quân mãn thanh đầu hàng lực lượng cm">
            <a:extLst>
              <a:ext uri="{FF2B5EF4-FFF2-40B4-BE49-F238E27FC236}">
                <a16:creationId xmlns="" xmlns:a16="http://schemas.microsoft.com/office/drawing/2014/main" id="{59142E67-CED3-4273-A732-EB7B1D45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81852"/>
            <a:ext cx="8305800" cy="53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B7620F5-AEA6-4D59-81D4-9F270621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2484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Mãn Thanh đầu hàn</a:t>
            </a:r>
            <a:r>
              <a:rPr lang="en-US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vi-V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mạng</a:t>
            </a:r>
            <a:endParaRPr lang="en-US" alt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YuanShika_Colou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2243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6"/>
          <p:cNvSpPr>
            <a:spLocks noGrp="1"/>
          </p:cNvSpPr>
          <p:nvPr>
            <p:ph idx="1"/>
          </p:nvPr>
        </p:nvSpPr>
        <p:spPr>
          <a:xfrm>
            <a:off x="3886200" y="5867400"/>
            <a:ext cx="5486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 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905000" y="60198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Viên Thế Khải</a:t>
            </a:r>
          </a:p>
        </p:txBody>
      </p:sp>
      <p:pic>
        <p:nvPicPr>
          <p:cNvPr id="32775" name="Picture 4" descr="Hình ảnh Tư Duy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3565525"/>
            <a:ext cx="32035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5C85D8AD-6F97-4435-85AE-4ED14B8F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11734800" cy="31085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ym typeface="Wingdings" panose="05000000000000000000" pitchFamily="2" charset="2"/>
              </a:rPr>
              <a:t>* </a:t>
            </a:r>
            <a:r>
              <a:rPr lang="en-US" altLang="vi-VN" b="1" dirty="0" err="1">
                <a:sym typeface="Wingdings" panose="05000000000000000000" pitchFamily="2" charset="2"/>
              </a:rPr>
              <a:t>Diễn</a:t>
            </a:r>
            <a:r>
              <a:rPr lang="en-US" altLang="vi-VN" b="1" dirty="0">
                <a:sym typeface="Wingdings" panose="05000000000000000000" pitchFamily="2" charset="2"/>
              </a:rPr>
              <a:t> </a:t>
            </a:r>
            <a:r>
              <a:rPr lang="en-US" altLang="vi-VN" b="1" dirty="0" err="1">
                <a:sym typeface="Wingdings" panose="05000000000000000000" pitchFamily="2" charset="2"/>
              </a:rPr>
              <a:t>biến</a:t>
            </a:r>
            <a:r>
              <a:rPr lang="en-US" altLang="vi-VN" b="1" dirty="0"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Ngày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10/10/1911, CM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bùng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nổ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 giành thắng lợi 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ở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Vũ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Xương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sau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đó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lan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rộng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ra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các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tỉnh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Nam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và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miền</a:t>
            </a:r>
            <a:r>
              <a:rPr lang="en-US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Trung</a:t>
            </a:r>
            <a:endParaRPr lang="vi-VN" altLang="vi-VN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- 29/12/1911, Trung Hoa Dân quốc thành lập. Tôn Trung Sơn làm Tổng thống</a:t>
            </a:r>
            <a:endParaRPr lang="en-US" altLang="vi-VN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b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- </a:t>
            </a:r>
            <a:r>
              <a:rPr lang="vi-VN" altLang="vi-VN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2/1912, Viên Thế Khải lên làm tổng thống =&gt; CM kết thúc</a:t>
            </a:r>
            <a:endParaRPr lang="vi-VN" altLang="vi-VN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vi-VN" b="1" dirty="0" smtClean="0">
                <a:sym typeface="Wingdings" panose="05000000000000000000" pitchFamily="2" charset="2"/>
              </a:rPr>
              <a:t>* </a:t>
            </a:r>
            <a:r>
              <a:rPr lang="vi-VN" altLang="vi-VN" b="1" dirty="0">
                <a:sym typeface="Wingdings" panose="05000000000000000000" pitchFamily="2" charset="2"/>
              </a:rPr>
              <a:t>Ý nghĩa</a:t>
            </a:r>
            <a:r>
              <a:rPr lang="vi-VN" altLang="vi-VN" dirty="0">
                <a:sym typeface="Wingdings" panose="05000000000000000000" pitchFamily="2" charset="2"/>
              </a:rPr>
              <a:t>: Là cuộc cách mạng tư sản, lật đổ chế độ quân chủ chuyên chế, thiết lập chế độ cộng hòa.</a:t>
            </a:r>
            <a:endParaRPr lang="vi-VN" altLang="vi-VN" dirty="0"/>
          </a:p>
        </p:txBody>
      </p:sp>
      <p:sp>
        <p:nvSpPr>
          <p:cNvPr id="19459" name="TextBox 6">
            <a:extLst>
              <a:ext uri="{FF2B5EF4-FFF2-40B4-BE49-F238E27FC236}">
                <a16:creationId xmlns="" xmlns:a16="http://schemas.microsoft.com/office/drawing/2014/main" id="{BFF4CA77-40E6-4C7D-BEB1-10679930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pic>
        <p:nvPicPr>
          <p:cNvPr id="8" name="Picture 22" descr="Cau hoi">
            <a:extLst>
              <a:ext uri="{FF2B5EF4-FFF2-40B4-BE49-F238E27FC236}">
                <a16:creationId xmlns="" xmlns:a16="http://schemas.microsoft.com/office/drawing/2014/main" id="{36E2531E-3D2F-4898-80E5-C0B7C37B6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2884" y="6115357"/>
            <a:ext cx="6289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7ABDA7-A261-42D3-8339-A383C190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6278563"/>
            <a:ext cx="1039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cách mạng Tân Hợi 1911 có ý nghĩa như thế nào?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132;p49">
            <a:extLst>
              <a:ext uri="{FF2B5EF4-FFF2-40B4-BE49-F238E27FC236}">
                <a16:creationId xmlns="" xmlns:a16="http://schemas.microsoft.com/office/drawing/2014/main" id="{85D197F0-095E-49B8-AB39-D02DB5039434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048000"/>
            <a:ext cx="9274175" cy="784225"/>
            <a:chOff x="3321050" y="1066800"/>
            <a:chExt cx="6505573" cy="1508125"/>
          </a:xfrm>
        </p:grpSpPr>
        <p:sp>
          <p:nvSpPr>
            <p:cNvPr id="19469" name="Google Shape;1133;p49">
              <a:extLst>
                <a:ext uri="{FF2B5EF4-FFF2-40B4-BE49-F238E27FC236}">
                  <a16:creationId xmlns="" xmlns:a16="http://schemas.microsoft.com/office/drawing/2014/main" id="{C294F5C9-BCAD-4927-A760-B28DDF7B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 độ quân chủ chuyên chế bị lật đổ, chế độ cộng hòa ra đời</a:t>
              </a:r>
              <a:endParaRPr lang="en-US" altLang="en-US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70" name="Google Shape;1134;p49">
              <a:extLst>
                <a:ext uri="{FF2B5EF4-FFF2-40B4-BE49-F238E27FC236}">
                  <a16:creationId xmlns="" xmlns:a16="http://schemas.microsoft.com/office/drawing/2014/main" id="{12461719-BDBB-488E-8999-3C87A56F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oogle Shape;1135;p49">
            <a:extLst>
              <a:ext uri="{FF2B5EF4-FFF2-40B4-BE49-F238E27FC236}">
                <a16:creationId xmlns="" xmlns:a16="http://schemas.microsoft.com/office/drawing/2014/main" id="{0940F792-B334-4697-9982-9D22C69BE2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1000" y="4114800"/>
            <a:ext cx="9274175" cy="784225"/>
            <a:chOff x="3641768" y="1066800"/>
            <a:chExt cx="6505573" cy="1508125"/>
          </a:xfrm>
        </p:grpSpPr>
        <p:sp>
          <p:nvSpPr>
            <p:cNvPr id="19467" name="Google Shape;1136;p49">
              <a:extLst>
                <a:ext uri="{FF2B5EF4-FFF2-40B4-BE49-F238E27FC236}">
                  <a16:creationId xmlns="" xmlns:a16="http://schemas.microsoft.com/office/drawing/2014/main" id="{90C080DF-61DE-4AC2-A5A5-3100C900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68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FFF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điều kiện cho chủ nghĩa tư bản phát triển.</a:t>
              </a:r>
              <a:endParaRPr lang="en-US" altLang="en-US" sz="2400"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68" name="Google Shape;1137;p49">
              <a:extLst>
                <a:ext uri="{FF2B5EF4-FFF2-40B4-BE49-F238E27FC236}">
                  <a16:creationId xmlns="" xmlns:a16="http://schemas.microsoft.com/office/drawing/2014/main" id="{06AD4540-D84A-4D87-AB3D-66C78E76D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22" y="1801811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FFF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oogle Shape;1138;p49">
            <a:extLst>
              <a:ext uri="{FF2B5EF4-FFF2-40B4-BE49-F238E27FC236}">
                <a16:creationId xmlns="" xmlns:a16="http://schemas.microsoft.com/office/drawing/2014/main" id="{2DBAB1DB-BB1E-4597-837D-B68F0A33ACC0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5256213"/>
            <a:ext cx="9274175" cy="784225"/>
            <a:chOff x="3321050" y="1066800"/>
            <a:chExt cx="6505573" cy="1508125"/>
          </a:xfrm>
        </p:grpSpPr>
        <p:sp>
          <p:nvSpPr>
            <p:cNvPr id="19465" name="Google Shape;1139;p49">
              <a:extLst>
                <a:ext uri="{FF2B5EF4-FFF2-40B4-BE49-F238E27FC236}">
                  <a16:creationId xmlns="" xmlns:a16="http://schemas.microsoft.com/office/drawing/2014/main" id="{DD9F07CA-95FB-4503-B797-7720341E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 hưởng lớn đến phong trào giải phóng dân tộc ở một số</a:t>
              </a:r>
              <a:b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châu Á</a:t>
              </a:r>
              <a:endParaRPr lang="en-US" altLang="en-US" sz="2400"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66" name="Google Shape;1140;p49">
              <a:extLst>
                <a:ext uri="{FF2B5EF4-FFF2-40B4-BE49-F238E27FC236}">
                  <a16:creationId xmlns="" xmlns:a16="http://schemas.microsoft.com/office/drawing/2014/main" id="{65374C49-9186-4AFC-92B6-92385215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-0.00161 L 2.08333E-7 -4.641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25 3.67545E-6 L 5.55112E-17 3.6754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0.00139 L 0 -1.8307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6">
            <a:extLst>
              <a:ext uri="{FF2B5EF4-FFF2-40B4-BE49-F238E27FC236}">
                <a16:creationId xmlns="" xmlns:a16="http://schemas.microsoft.com/office/drawing/2014/main" id="{BFF4CA77-40E6-4C7D-BEB1-10679930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(1911)</a:t>
            </a:r>
          </a:p>
        </p:txBody>
      </p:sp>
      <p:pic>
        <p:nvPicPr>
          <p:cNvPr id="8" name="Picture 22" descr="Cau hoi">
            <a:extLst>
              <a:ext uri="{FF2B5EF4-FFF2-40B4-BE49-F238E27FC236}">
                <a16:creationId xmlns="" xmlns:a16="http://schemas.microsoft.com/office/drawing/2014/main" id="{36E2531E-3D2F-4898-80E5-C0B7C37B6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2884" y="4667557"/>
            <a:ext cx="6289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7ABDA7-A261-42D3-8339-A383C190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4830763"/>
            <a:ext cx="1039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cách mạng Tân Hợi 1911 có </a:t>
            </a: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gì?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132;p49">
            <a:extLst>
              <a:ext uri="{FF2B5EF4-FFF2-40B4-BE49-F238E27FC236}">
                <a16:creationId xmlns="" xmlns:a16="http://schemas.microsoft.com/office/drawing/2014/main" id="{85D197F0-095E-49B8-AB39-D02DB5039434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1600200"/>
            <a:ext cx="9274175" cy="784225"/>
            <a:chOff x="3321050" y="1066800"/>
            <a:chExt cx="6505573" cy="1508125"/>
          </a:xfrm>
        </p:grpSpPr>
        <p:sp>
          <p:nvSpPr>
            <p:cNvPr id="19469" name="Google Shape;1133;p49">
              <a:extLst>
                <a:ext uri="{FF2B5EF4-FFF2-40B4-BE49-F238E27FC236}">
                  <a16:creationId xmlns="" xmlns:a16="http://schemas.microsoft.com/office/drawing/2014/main" id="{C294F5C9-BCAD-4927-A760-B28DDF7B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vi-VN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xóa bỏ triệt để giai cấp phong kiến</a:t>
              </a:r>
              <a:endParaRPr lang="en-US" altLang="en-US" sz="2400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70" name="Google Shape;1134;p49">
              <a:extLst>
                <a:ext uri="{FF2B5EF4-FFF2-40B4-BE49-F238E27FC236}">
                  <a16:creationId xmlns="" xmlns:a16="http://schemas.microsoft.com/office/drawing/2014/main" id="{12461719-BDBB-488E-8999-3C87A56F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oogle Shape;1135;p49">
            <a:extLst>
              <a:ext uri="{FF2B5EF4-FFF2-40B4-BE49-F238E27FC236}">
                <a16:creationId xmlns="" xmlns:a16="http://schemas.microsoft.com/office/drawing/2014/main" id="{0940F792-B334-4697-9982-9D22C69BE2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1000" y="2667000"/>
            <a:ext cx="9274175" cy="784225"/>
            <a:chOff x="3641768" y="1066800"/>
            <a:chExt cx="6505573" cy="1508125"/>
          </a:xfrm>
        </p:grpSpPr>
        <p:sp>
          <p:nvSpPr>
            <p:cNvPr id="19467" name="Google Shape;1136;p49">
              <a:extLst>
                <a:ext uri="{FF2B5EF4-FFF2-40B4-BE49-F238E27FC236}">
                  <a16:creationId xmlns="" xmlns:a16="http://schemas.microsoft.com/office/drawing/2014/main" id="{90C080DF-61DE-4AC2-A5A5-3100C900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68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FFF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vi-VN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giải quyết vấn đề ruộng đất cho nông dân</a:t>
              </a:r>
              <a:endParaRPr lang="en-US" altLang="en-US" sz="2400" dirty="0"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68" name="Google Shape;1137;p49">
              <a:extLst>
                <a:ext uri="{FF2B5EF4-FFF2-40B4-BE49-F238E27FC236}">
                  <a16:creationId xmlns="" xmlns:a16="http://schemas.microsoft.com/office/drawing/2014/main" id="{06AD4540-D84A-4D87-AB3D-66C78E76D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22" y="1801811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FFF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oogle Shape;1138;p49">
            <a:extLst>
              <a:ext uri="{FF2B5EF4-FFF2-40B4-BE49-F238E27FC236}">
                <a16:creationId xmlns="" xmlns:a16="http://schemas.microsoft.com/office/drawing/2014/main" id="{2DBAB1DB-BB1E-4597-837D-B68F0A33ACC0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808413"/>
            <a:ext cx="9274175" cy="784225"/>
            <a:chOff x="3321050" y="1066800"/>
            <a:chExt cx="6505573" cy="1508125"/>
          </a:xfrm>
        </p:grpSpPr>
        <p:sp>
          <p:nvSpPr>
            <p:cNvPr id="19465" name="Google Shape;1139;p49">
              <a:extLst>
                <a:ext uri="{FF2B5EF4-FFF2-40B4-BE49-F238E27FC236}">
                  <a16:creationId xmlns="" xmlns:a16="http://schemas.microsoft.com/office/drawing/2014/main" id="{DD9F07CA-95FB-4503-B797-7720341E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066800"/>
              <a:ext cx="6505573" cy="1508125"/>
            </a:xfrm>
            <a:custGeom>
              <a:avLst/>
              <a:gdLst>
                <a:gd name="T0" fmla="*/ 0 w 1658"/>
                <a:gd name="T1" fmla="*/ 0 h 384"/>
                <a:gd name="T2" fmla="*/ 1658 w 1658"/>
                <a:gd name="T3" fmla="*/ 384 h 384"/>
              </a:gdLst>
              <a:ahLst/>
              <a:cxnLst/>
              <a:rect l="T0" t="T1" r="T2" b="T3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r>
                <a:rPr lang="vi-VN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chống lại các nước đế quốc xâm lược</a:t>
              </a:r>
              <a:endParaRPr lang="en-US" altLang="en-US" sz="2400" dirty="0"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466" name="Google Shape;1140;p49">
              <a:extLst>
                <a:ext uri="{FF2B5EF4-FFF2-40B4-BE49-F238E27FC236}">
                  <a16:creationId xmlns="" xmlns:a16="http://schemas.microsoft.com/office/drawing/2014/main" id="{65374C49-9186-4AFC-92B6-92385215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0" y="1801812"/>
              <a:ext cx="769937" cy="773112"/>
            </a:xfrm>
            <a:custGeom>
              <a:avLst/>
              <a:gdLst>
                <a:gd name="T0" fmla="*/ 2147483647 w 196"/>
                <a:gd name="T1" fmla="*/ 2147483647 h 197"/>
                <a:gd name="T2" fmla="*/ 2147483647 w 196"/>
                <a:gd name="T3" fmla="*/ 2147483647 h 197"/>
                <a:gd name="T4" fmla="*/ 2147483647 w 196"/>
                <a:gd name="T5" fmla="*/ 2147483647 h 197"/>
                <a:gd name="T6" fmla="*/ 2147483647 w 196"/>
                <a:gd name="T7" fmla="*/ 2147483647 h 197"/>
                <a:gd name="T8" fmla="*/ 2147483647 w 196"/>
                <a:gd name="T9" fmla="*/ 0 h 197"/>
                <a:gd name="T10" fmla="*/ 2147483647 w 19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97"/>
                <a:gd name="T20" fmla="*/ 196 w 19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8453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-0.00162 L 2.08333E-7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25 -4.81481E-6 L 1.45833E-6 -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75 0.00139 L 2.08333E-7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21;p41">
            <a:extLst>
              <a:ext uri="{FF2B5EF4-FFF2-40B4-BE49-F238E27FC236}">
                <a16:creationId xmlns="" xmlns:a16="http://schemas.microsoft.com/office/drawing/2014/main" id="{DE0F7524-1365-405E-BBF7-EC667F6F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4038600"/>
            <a:ext cx="5681663" cy="244157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0" tIns="121900" rIns="121900" bIns="1219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Clr>
                <a:srgbClr val="000000"/>
              </a:buClr>
              <a:buSzPts val="1100"/>
            </a:pPr>
            <a:r>
              <a:rPr lang="vi-VN" altLang="vi-VN" b="1">
                <a:solidFill>
                  <a:srgbClr val="0033CC"/>
                </a:solidFill>
                <a:latin typeface="Times New Roman" panose="02020603050405020304" pitchFamily="18" charset="0"/>
                <a:ea typeface="Muli"/>
                <a:cs typeface="Muli"/>
                <a:sym typeface="Muli"/>
              </a:rPr>
              <a:t>Thư pháp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="" xmlns:a16="http://schemas.microsoft.com/office/drawing/2014/main" id="{CC6DCC9C-CB3E-4109-A611-A1373FCAD6F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12117388" cy="4964113"/>
            <a:chOff x="74100" y="1524000"/>
            <a:chExt cx="12117900" cy="4964325"/>
          </a:xfrm>
        </p:grpSpPr>
        <p:sp>
          <p:nvSpPr>
            <p:cNvPr id="12" name="Google Shape;419;p41">
              <a:extLst>
                <a:ext uri="{FF2B5EF4-FFF2-40B4-BE49-F238E27FC236}">
                  <a16:creationId xmlns="" xmlns:a16="http://schemas.microsoft.com/office/drawing/2014/main" id="{41C6423C-63DA-4CDF-86EF-F8101D793AC1}"/>
                </a:ext>
              </a:extLst>
            </p:cNvPr>
            <p:cNvSpPr/>
            <p:nvPr/>
          </p:nvSpPr>
          <p:spPr>
            <a:xfrm>
              <a:off x="6222748" y="1527175"/>
              <a:ext cx="5608874" cy="240357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lIns="1828800" tIns="121900" rIns="121900" bIns="121900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defRPr/>
              </a:pPr>
              <a:r>
                <a:rPr lang="vi-VN" b="1" dirty="0">
                  <a:solidFill>
                    <a:srgbClr val="0033CC"/>
                  </a:solidFill>
                  <a:latin typeface="+mj-lt"/>
                </a:rPr>
                <a:t>Vạn Lý Trường Thành </a:t>
              </a: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defRPr/>
              </a:pPr>
              <a:endParaRPr lang="vi-VN" dirty="0">
                <a:solidFill>
                  <a:srgbClr val="0033CC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tabLst>
                  <a:tab pos="266700" algn="l"/>
                </a:tabLst>
                <a:defRPr/>
              </a:pPr>
              <a:endParaRPr lang="vi-VN" dirty="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tabLst>
                  <a:tab pos="266700" algn="l"/>
                </a:tabLst>
                <a:defRPr/>
              </a:pPr>
              <a:endParaRPr lang="vi-VN" dirty="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tabLst>
                  <a:tab pos="266700" algn="l"/>
                </a:tabLst>
                <a:defRPr/>
              </a:pPr>
              <a:endParaRPr lang="vi-VN" dirty="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tabLst>
                  <a:tab pos="266700" algn="l"/>
                </a:tabLst>
                <a:defRPr/>
              </a:pPr>
              <a:endParaRPr lang="vi-VN" dirty="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tabLst>
                  <a:tab pos="266700" algn="l"/>
                </a:tabLst>
                <a:defRPr/>
              </a:pPr>
              <a:endParaRPr lang="vi-VN" dirty="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endParaRPr>
            </a:p>
          </p:txBody>
        </p:sp>
        <p:grpSp>
          <p:nvGrpSpPr>
            <p:cNvPr id="6157" name="Group 24">
              <a:extLst>
                <a:ext uri="{FF2B5EF4-FFF2-40B4-BE49-F238E27FC236}">
                  <a16:creationId xmlns="" xmlns:a16="http://schemas.microsoft.com/office/drawing/2014/main" id="{DBFF8DE0-C932-48A8-9701-BF7684AF1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00" y="1524000"/>
              <a:ext cx="12117900" cy="4964325"/>
              <a:chOff x="74100" y="1516254"/>
              <a:chExt cx="12117900" cy="4964325"/>
            </a:xfrm>
          </p:grpSpPr>
          <p:sp>
            <p:nvSpPr>
              <p:cNvPr id="13" name="Google Shape;420;p41">
                <a:extLst>
                  <a:ext uri="{FF2B5EF4-FFF2-40B4-BE49-F238E27FC236}">
                    <a16:creationId xmlns="" xmlns:a16="http://schemas.microsoft.com/office/drawing/2014/main" id="{6449989C-2F5B-4F2A-A4C1-E9BFCA1064D1}"/>
                  </a:ext>
                </a:extLst>
              </p:cNvPr>
              <p:cNvSpPr/>
              <p:nvPr/>
            </p:nvSpPr>
            <p:spPr>
              <a:xfrm>
                <a:off x="101089" y="4038900"/>
                <a:ext cx="5385028" cy="2441679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lIns="121900" tIns="121900" rIns="1828800" bIns="121900" anchor="b"/>
              <a:lstStyle/>
              <a:p>
                <a:pPr algn="just">
                  <a:defRPr/>
                </a:pPr>
                <a:r>
                  <a:rPr lang="vi-VN" dirty="0">
                    <a:latin typeface="+mj-lt"/>
                  </a:rPr>
                  <a:t>- Được coi là một môn võ đặc trưng cho võ học Trung Hoa với toàn thế giới vô cùng đặc sắc. </a:t>
                </a:r>
              </a:p>
              <a:p>
                <a:pPr algn="just">
                  <a:defRPr/>
                </a:pPr>
                <a:endParaRPr lang="vi-VN" dirty="0">
                  <a:latin typeface="+mj-lt"/>
                </a:endParaRPr>
              </a:p>
              <a:p>
                <a:pPr algn="just">
                  <a:defRPr/>
                </a:pPr>
                <a:endParaRPr lang="vi-VN" dirty="0">
                  <a:latin typeface="+mj-lt"/>
                </a:endParaRPr>
              </a:p>
              <a:p>
                <a:pPr algn="just">
                  <a:defRPr/>
                </a:pPr>
                <a:r>
                  <a:rPr lang="vi-VN" dirty="0">
                    <a:latin typeface="+mj-lt"/>
                  </a:rPr>
                  <a:t>môn võ điêu luyện.</a:t>
                </a:r>
              </a:p>
              <a:p>
                <a:pPr algn="just">
                  <a:defRPr/>
                </a:pPr>
                <a:endParaRPr lang="vi-VN" dirty="0">
                  <a:latin typeface="+mj-lt"/>
                </a:endParaRPr>
              </a:p>
              <a:p>
                <a:pPr algn="just">
                  <a:defRPr/>
                </a:pPr>
                <a:r>
                  <a:rPr lang="vi-VN" b="1" dirty="0">
                    <a:solidFill>
                      <a:srgbClr val="0033CC"/>
                    </a:solidFill>
                    <a:latin typeface="+mj-lt"/>
                  </a:rPr>
                  <a:t>Kung Fu</a:t>
                </a:r>
                <a:endParaRPr lang="vi-VN" dirty="0">
                  <a:solidFill>
                    <a:srgbClr val="0033CC"/>
                  </a:solidFill>
                  <a:latin typeface="+mj-lt"/>
                </a:endParaRPr>
              </a:p>
            </p:txBody>
          </p:sp>
          <p:grpSp>
            <p:nvGrpSpPr>
              <p:cNvPr id="6159" name="Group 5">
                <a:extLst>
                  <a:ext uri="{FF2B5EF4-FFF2-40B4-BE49-F238E27FC236}">
                    <a16:creationId xmlns="" xmlns:a16="http://schemas.microsoft.com/office/drawing/2014/main" id="{DE6D0598-B11E-44C7-AAD1-32CC0F225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00" y="1516254"/>
                <a:ext cx="12117900" cy="4114976"/>
                <a:chOff x="74100" y="1516254"/>
                <a:chExt cx="12117900" cy="4114976"/>
              </a:xfrm>
            </p:grpSpPr>
            <p:sp>
              <p:nvSpPr>
                <p:cNvPr id="11" name="Google Shape;418;p41">
                  <a:extLst>
                    <a:ext uri="{FF2B5EF4-FFF2-40B4-BE49-F238E27FC236}">
                      <a16:creationId xmlns="" xmlns:a16="http://schemas.microsoft.com/office/drawing/2014/main" id="{6FFCF7E2-DCEF-4285-BFEF-EF7DE7DA6B98}"/>
                    </a:ext>
                  </a:extLst>
                </p:cNvPr>
                <p:cNvSpPr/>
                <p:nvPr/>
              </p:nvSpPr>
              <p:spPr>
                <a:xfrm>
                  <a:off x="101089" y="1516254"/>
                  <a:ext cx="5308824" cy="2414691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lIns="121900" tIns="121900" rIns="1828800" bIns="121900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b="1" dirty="0">
                      <a:solidFill>
                        <a:srgbClr val="0033CC"/>
                      </a:solidFill>
                      <a:latin typeface="+mj-lt"/>
                    </a:rPr>
                    <a:t>Quốc kỳ</a:t>
                  </a: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dirty="0">
                    <a:latin typeface="+mj-lt"/>
                  </a:endParaRP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dirty="0">
                      <a:latin typeface="+mj-lt"/>
                    </a:rPr>
                    <a:t>5 ngôi sao vàng.</a:t>
                  </a: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dirty="0">
                    <a:latin typeface="+mj-lt"/>
                  </a:endParaRP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dirty="0">
                      <a:latin typeface="+mj-lt"/>
                    </a:rPr>
                    <a:t>mạng, đại diện cho sự thống nhất và </a:t>
                  </a: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vi-VN" dirty="0">
                    <a:latin typeface="+mj-lt"/>
                  </a:endParaRPr>
                </a:p>
                <a:p>
                  <a:pPr algn="just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vi-VN" dirty="0">
                      <a:latin typeface="+mj-lt"/>
                    </a:rPr>
                    <a:t>của Đảng Cộng sản Nhân dân Trung Hoa.</a:t>
                  </a:r>
                  <a:endParaRPr dirty="0">
                    <a:latin typeface="+mj-lt"/>
                    <a:ea typeface="Muli"/>
                    <a:cs typeface="Times New Roman" panose="02020603050405020304" pitchFamily="18" charset="0"/>
                    <a:sym typeface="Muli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071D262A-8467-4BC2-9BF7-8F42083F85C1}"/>
                    </a:ext>
                  </a:extLst>
                </p:cNvPr>
                <p:cNvSpPr txBox="1"/>
                <p:nvPr/>
              </p:nvSpPr>
              <p:spPr>
                <a:xfrm>
                  <a:off x="113790" y="1916321"/>
                  <a:ext cx="4381685" cy="3699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vi-VN" dirty="0">
                      <a:latin typeface="+mj-lt"/>
                    </a:rPr>
                    <a:t>- Quốc kỳ của Trung Quốc mang màu đỏ với</a:t>
                  </a:r>
                  <a:endParaRPr lang="vi-VN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ABC3379C-D892-4E48-846A-E3D273161723}"/>
                    </a:ext>
                  </a:extLst>
                </p:cNvPr>
                <p:cNvSpPr txBox="1"/>
                <p:nvPr/>
              </p:nvSpPr>
              <p:spPr>
                <a:xfrm>
                  <a:off x="113790" y="2438631"/>
                  <a:ext cx="4153075" cy="3699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vi-VN" dirty="0">
                      <a:latin typeface="+mj-lt"/>
                    </a:rPr>
                    <a:t>- Biểu  trưng cho  sự  thắng  lợi  của cách</a:t>
                  </a:r>
                  <a:endParaRPr lang="vi-VN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D0DE1947-5139-4CEC-99B7-436148330C0D}"/>
                    </a:ext>
                  </a:extLst>
                </p:cNvPr>
                <p:cNvSpPr txBox="1"/>
                <p:nvPr/>
              </p:nvSpPr>
              <p:spPr>
                <a:xfrm>
                  <a:off x="101089" y="2983167"/>
                  <a:ext cx="3764121" cy="3699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vi-VN" dirty="0">
                      <a:latin typeface="+mj-lt"/>
                    </a:rPr>
                    <a:t>kết  của  nhân  dân  dưới  sự  lãnh đạo</a:t>
                  </a:r>
                  <a:endParaRPr lang="vi-VN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6FD9D2E0-F24E-4CBC-B8D9-81F7DB6C7BE1}"/>
                    </a:ext>
                  </a:extLst>
                </p:cNvPr>
                <p:cNvSpPr txBox="1"/>
                <p:nvPr/>
              </p:nvSpPr>
              <p:spPr>
                <a:xfrm>
                  <a:off x="112202" y="5261327"/>
                  <a:ext cx="4688086" cy="3699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vi-VN" dirty="0">
                      <a:latin typeface="+mj-lt"/>
                    </a:rPr>
                    <a:t>nhiều thế kỷ ở Trung Quốc trở thành một</a:t>
                  </a:r>
                  <a:endParaRPr lang="vi-VN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9202FC0B-1810-4D5D-AAA0-038D7D9125A3}"/>
                    </a:ext>
                  </a:extLst>
                </p:cNvPr>
                <p:cNvSpPr txBox="1"/>
                <p:nvPr/>
              </p:nvSpPr>
              <p:spPr>
                <a:xfrm>
                  <a:off x="74100" y="5015254"/>
                  <a:ext cx="5031001" cy="3762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vi-VN" sz="1850" dirty="0">
                      <a:latin typeface="+mj-lt"/>
                    </a:rPr>
                    <a:t>- Loại võ thuật này được phát triển qua</a:t>
                  </a:r>
                </a:p>
              </p:txBody>
            </p:sp>
            <p:sp>
              <p:nvSpPr>
                <p:cNvPr id="6166" name="TextBox 36">
                  <a:extLst>
                    <a:ext uri="{FF2B5EF4-FFF2-40B4-BE49-F238E27FC236}">
                      <a16:creationId xmlns="" xmlns:a16="http://schemas.microsoft.com/office/drawing/2014/main" id="{747AFE23-A29B-4FE8-8D92-3528C81F6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86700" y="2137522"/>
                  <a:ext cx="41529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/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Quốc đồng thời cũng là điểm gắn liền</a:t>
                  </a:r>
                  <a:endParaRPr lang="vi-VN" altLang="vi-VN">
                    <a:ea typeface="Muli"/>
                    <a:cs typeface="Muli"/>
                  </a:endParaRPr>
                </a:p>
              </p:txBody>
            </p:sp>
            <p:sp>
              <p:nvSpPr>
                <p:cNvPr id="6167" name="TextBox 37">
                  <a:extLst>
                    <a:ext uri="{FF2B5EF4-FFF2-40B4-BE49-F238E27FC236}">
                      <a16:creationId xmlns="" xmlns:a16="http://schemas.microsoft.com/office/drawing/2014/main" id="{96ACBE89-92A1-47C6-98BE-B30BF5279C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4987" y="2366122"/>
                  <a:ext cx="403701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với nhiều dấu ấn lịch sử Trung Quốc.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8494D9E0-5A42-4671-B28A-FF7C47F9BEB0}"/>
                    </a:ext>
                  </a:extLst>
                </p:cNvPr>
                <p:cNvSpPr txBox="1"/>
                <p:nvPr/>
              </p:nvSpPr>
              <p:spPr>
                <a:xfrm>
                  <a:off x="7572180" y="1908384"/>
                  <a:ext cx="4619820" cy="35085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vi-VN" sz="1750" dirty="0">
                      <a:latin typeface="Times New Roman" panose="02020603050405020304" pitchFamily="18" charset="0"/>
                      <a:ea typeface="Muli"/>
                      <a:cs typeface="Times New Roman" panose="02020603050405020304" pitchFamily="18" charset="0"/>
                      <a:sym typeface="Muli"/>
                    </a:rPr>
                    <a:t>- Được xem là biểu tượng của kiến trúc Trung</a:t>
                  </a:r>
                  <a:endParaRPr lang="vi-VN" sz="1750" dirty="0"/>
                </a:p>
              </p:txBody>
            </p:sp>
            <p:sp>
              <p:nvSpPr>
                <p:cNvPr id="6169" name="TextBox 39">
                  <a:extLst>
                    <a:ext uri="{FF2B5EF4-FFF2-40B4-BE49-F238E27FC236}">
                      <a16:creationId xmlns="" xmlns:a16="http://schemas.microsoft.com/office/drawing/2014/main" id="{8C32F926-BD8D-40ED-AAF6-A395853BF1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33330" y="2670922"/>
                  <a:ext cx="35978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- Nhiều người quan niệm gần đến </a:t>
                  </a:r>
                </a:p>
              </p:txBody>
            </p:sp>
            <p:sp>
              <p:nvSpPr>
                <p:cNvPr id="6170" name="TextBox 40">
                  <a:extLst>
                    <a:ext uri="{FF2B5EF4-FFF2-40B4-BE49-F238E27FC236}">
                      <a16:creationId xmlns="" xmlns:a16="http://schemas.microsoft.com/office/drawing/2014/main" id="{F22A79B4-BA79-4D0D-A1C0-A4CAEAB850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05800" y="2887854"/>
                  <a:ext cx="35978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Trung Quốc mà không dừng chân tại</a:t>
                  </a:r>
                </a:p>
              </p:txBody>
            </p:sp>
            <p:sp>
              <p:nvSpPr>
                <p:cNvPr id="6171" name="TextBox 41">
                  <a:extLst>
                    <a:ext uri="{FF2B5EF4-FFF2-40B4-BE49-F238E27FC236}">
                      <a16:creationId xmlns="" xmlns:a16="http://schemas.microsoft.com/office/drawing/2014/main" id="{8DFF19C4-D0E7-496D-BBA7-B3B74E27E1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91530" y="3128122"/>
                  <a:ext cx="367187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Vạn Lý Trường Thành thì coi như  </a:t>
                  </a:r>
                </a:p>
              </p:txBody>
            </p:sp>
            <p:sp>
              <p:nvSpPr>
                <p:cNvPr id="6172" name="TextBox 42">
                  <a:extLst>
                    <a:ext uri="{FF2B5EF4-FFF2-40B4-BE49-F238E27FC236}">
                      <a16:creationId xmlns="" xmlns:a16="http://schemas.microsoft.com/office/drawing/2014/main" id="{2386F42E-E021-4B39-B770-EC4F2071F8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3930" y="3345054"/>
                  <a:ext cx="321473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667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chưa đến nơi đây.</a:t>
                  </a:r>
                </a:p>
              </p:txBody>
            </p:sp>
            <p:sp>
              <p:nvSpPr>
                <p:cNvPr id="6173" name="TextBox 44">
                  <a:extLst>
                    <a:ext uri="{FF2B5EF4-FFF2-40B4-BE49-F238E27FC236}">
                      <a16:creationId xmlns="" xmlns:a16="http://schemas.microsoft.com/office/drawing/2014/main" id="{0DF00610-83B7-4FF4-BE45-02152CE272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03700" y="4127047"/>
                  <a:ext cx="35978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- Thư pháp Trung Quốc là sự kết hợp </a:t>
                  </a:r>
                </a:p>
              </p:txBody>
            </p:sp>
            <p:sp>
              <p:nvSpPr>
                <p:cNvPr id="6174" name="TextBox 45">
                  <a:extLst>
                    <a:ext uri="{FF2B5EF4-FFF2-40B4-BE49-F238E27FC236}">
                      <a16:creationId xmlns="" xmlns:a16="http://schemas.microsoft.com/office/drawing/2014/main" id="{DC850FCB-CDDB-4E41-A79D-9984BF7A15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03700" y="4423522"/>
                  <a:ext cx="338024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giữa chữ viết và hình ảnh.</a:t>
                  </a:r>
                </a:p>
              </p:txBody>
            </p:sp>
            <p:sp>
              <p:nvSpPr>
                <p:cNvPr id="6175" name="TextBox 47">
                  <a:extLst>
                    <a:ext uri="{FF2B5EF4-FFF2-40B4-BE49-F238E27FC236}">
                      <a16:creationId xmlns="" xmlns:a16="http://schemas.microsoft.com/office/drawing/2014/main" id="{F6B34CDF-593B-4823-A6D6-4CF5C51E7B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0427" y="4700505"/>
                  <a:ext cx="354111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- Đây chính là một trong những nét</a:t>
                  </a:r>
                </a:p>
              </p:txBody>
            </p:sp>
            <p:sp>
              <p:nvSpPr>
                <p:cNvPr id="6176" name="TextBox 48">
                  <a:extLst>
                    <a:ext uri="{FF2B5EF4-FFF2-40B4-BE49-F238E27FC236}">
                      <a16:creationId xmlns="" xmlns:a16="http://schemas.microsoft.com/office/drawing/2014/main" id="{89302097-04D3-4E2F-B599-A3C810E848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87878" y="4984723"/>
                  <a:ext cx="3541112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buClr>
                      <a:srgbClr val="000000"/>
                    </a:buClr>
                    <a:buSzPts val="1100"/>
                  </a:pPr>
                  <a:r>
                    <a:rPr lang="vi-VN" altLang="vi-VN">
                      <a:latin typeface="Times New Roman" panose="02020603050405020304" pitchFamily="18" charset="0"/>
                      <a:ea typeface="Muli"/>
                      <a:cs typeface="Muli"/>
                      <a:sym typeface="Muli"/>
                    </a:rPr>
                    <a:t>đẹp truyền thống của người Trung Quốc</a:t>
                  </a:r>
                </a:p>
              </p:txBody>
            </p:sp>
          </p:grpSp>
        </p:grpSp>
      </p:grpSp>
      <p:pic>
        <p:nvPicPr>
          <p:cNvPr id="23" name="Picture 2" descr="Vạn Lý Trường Thành - The Great Wall | Yeudulich">
            <a:extLst>
              <a:ext uri="{FF2B5EF4-FFF2-40B4-BE49-F238E27FC236}">
                <a16:creationId xmlns="" xmlns:a16="http://schemas.microsoft.com/office/drawing/2014/main" id="{2CA9C4E2-C1EC-4C47-B052-28FEDDBA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35629" y="1551766"/>
            <a:ext cx="4580107" cy="4697633"/>
          </a:xfrm>
          <a:prstGeom prst="pie">
            <a:avLst>
              <a:gd name="adj1" fmla="val 10765021"/>
              <a:gd name="adj2" fmla="val 16200000"/>
            </a:avLst>
          </a:prstGeom>
          <a:noFill/>
        </p:spPr>
      </p:pic>
      <p:pic>
        <p:nvPicPr>
          <p:cNvPr id="90120" name="Picture 8">
            <a:extLst>
              <a:ext uri="{FF2B5EF4-FFF2-40B4-BE49-F238E27FC236}">
                <a16:creationId xmlns="" xmlns:a16="http://schemas.microsoft.com/office/drawing/2014/main" id="{32DD8155-0C8F-4610-8125-A572E2BB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629" y="1647277"/>
            <a:ext cx="4600871" cy="4809412"/>
          </a:xfrm>
          <a:prstGeom prst="pie">
            <a:avLst>
              <a:gd name="adj1" fmla="val 0"/>
              <a:gd name="adj2" fmla="val 5394240"/>
            </a:avLst>
          </a:prstGeom>
          <a:noFill/>
        </p:spPr>
      </p:pic>
      <p:sp>
        <p:nvSpPr>
          <p:cNvPr id="6150" name="Google Shape;416;p41">
            <a:extLst>
              <a:ext uri="{FF2B5EF4-FFF2-40B4-BE49-F238E27FC236}">
                <a16:creationId xmlns="" xmlns:a16="http://schemas.microsoft.com/office/drawing/2014/main" id="{E46FCE89-E847-4827-8ECA-B45251A80101}"/>
              </a:ext>
            </a:extLst>
          </p:cNvPr>
          <p:cNvSpPr txBox="1">
            <a:spLocks/>
          </p:cNvSpPr>
          <p:nvPr/>
        </p:nvSpPr>
        <p:spPr bwMode="auto">
          <a:xfrm>
            <a:off x="533400" y="484188"/>
            <a:ext cx="11125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vi-VN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sau gợi nhắc đến đất nước nào?</a:t>
            </a:r>
          </a:p>
        </p:txBody>
      </p:sp>
      <p:pic>
        <p:nvPicPr>
          <p:cNvPr id="90114" name="Picture 2" descr="MỘT SỐ BIỂU TƯỢNG ĐẶC TRƯNG CỦA TRUNG QUỐC | Air Tour">
            <a:extLst>
              <a:ext uri="{FF2B5EF4-FFF2-40B4-BE49-F238E27FC236}">
                <a16:creationId xmlns="" xmlns:a16="http://schemas.microsoft.com/office/drawing/2014/main" id="{4E4A56CC-A615-4862-958E-E2F0935E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6048" y="1530930"/>
            <a:ext cx="4503098" cy="4697634"/>
          </a:xfrm>
          <a:prstGeom prst="pie">
            <a:avLst>
              <a:gd name="adj1" fmla="val 10800000"/>
              <a:gd name="adj2" fmla="val 16172828"/>
            </a:avLst>
          </a:prstGeom>
          <a:noFill/>
        </p:spPr>
      </p:pic>
      <p:pic>
        <p:nvPicPr>
          <p:cNvPr id="90118" name="Picture 6">
            <a:extLst>
              <a:ext uri="{FF2B5EF4-FFF2-40B4-BE49-F238E27FC236}">
                <a16:creationId xmlns="" xmlns:a16="http://schemas.microsoft.com/office/drawing/2014/main" id="{F2B6D7A7-CFE3-4CAE-A9FD-0ABAF7ED4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b="6807"/>
          <a:stretch/>
        </p:blipFill>
        <p:spPr bwMode="auto">
          <a:xfrm flipH="1">
            <a:off x="3796998" y="1647277"/>
            <a:ext cx="4503098" cy="4795670"/>
          </a:xfrm>
          <a:prstGeom prst="pie">
            <a:avLst>
              <a:gd name="adj1" fmla="val 1"/>
              <a:gd name="adj2" fmla="val 5470037"/>
            </a:avLst>
          </a:prstGeom>
          <a:noFill/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9A47F11-D02F-4F39-907D-D34CFA33395E}"/>
              </a:ext>
            </a:extLst>
          </p:cNvPr>
          <p:cNvSpPr txBox="1"/>
          <p:nvPr/>
        </p:nvSpPr>
        <p:spPr>
          <a:xfrm>
            <a:off x="2296929" y="2376966"/>
            <a:ext cx="7261210" cy="2351283"/>
          </a:xfrm>
          <a:prstGeom prst="horizontalScroll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vi-VN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TRUNG QUỐC</a:t>
            </a:r>
            <a:endParaRPr lang="vi-VN" sz="3600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6154" name="Google Shape;689;p48">
            <a:extLst>
              <a:ext uri="{FF2B5EF4-FFF2-40B4-BE49-F238E27FC236}">
                <a16:creationId xmlns="" xmlns:a16="http://schemas.microsoft.com/office/drawing/2014/main" id="{D254453A-2B09-4B85-942F-EBC1EAC80DC2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Google Shape;691;p48">
            <a:extLst>
              <a:ext uri="{FF2B5EF4-FFF2-40B4-BE49-F238E27FC236}">
                <a16:creationId xmlns="" xmlns:a16="http://schemas.microsoft.com/office/drawing/2014/main" id="{1CE9C15A-0C15-4424-BECF-F568F26E4563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79B13F-B030-46B9-9DCA-3285A1B8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299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vi-VN" sz="28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âu 1:</a:t>
            </a:r>
            <a:r>
              <a:rPr lang="en-US" altLang="vi-VN" sz="2800" b="1" i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nào khiến cho Trung Quốc trở thành đối tượng xâm lược của CNĐQ ở thế kỷ XIX?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D373C3-0CEC-4B64-9CA8-FE9AC0D27431}"/>
              </a:ext>
            </a:extLst>
          </p:cNvPr>
          <p:cNvSpPr txBox="1"/>
          <p:nvPr/>
        </p:nvSpPr>
        <p:spPr>
          <a:xfrm>
            <a:off x="1997075" y="3276600"/>
            <a:ext cx="8426450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A806C8-68A8-4B70-A3E3-CE30B89B84A9}"/>
              </a:ext>
            </a:extLst>
          </p:cNvPr>
          <p:cNvSpPr txBox="1"/>
          <p:nvPr/>
        </p:nvSpPr>
        <p:spPr>
          <a:xfrm>
            <a:off x="2011363" y="3919538"/>
            <a:ext cx="8412162" cy="523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52D1E5-8B1B-47C0-8D62-276DBEE8F7A3}"/>
              </a:ext>
            </a:extLst>
          </p:cNvPr>
          <p:cNvSpPr txBox="1"/>
          <p:nvPr/>
        </p:nvSpPr>
        <p:spPr>
          <a:xfrm>
            <a:off x="1997075" y="5334000"/>
            <a:ext cx="8412163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9D1B44-824E-4D56-B1D1-C00DB3D709AA}"/>
              </a:ext>
            </a:extLst>
          </p:cNvPr>
          <p:cNvSpPr txBox="1"/>
          <p:nvPr/>
        </p:nvSpPr>
        <p:spPr>
          <a:xfrm>
            <a:off x="2011363" y="4643438"/>
            <a:ext cx="8412162" cy="523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="" xmlns:a16="http://schemas.microsoft.com/office/drawing/2014/main" id="{C0CF263B-0A59-4997-9A4F-7F3C37917F6B}"/>
              </a:ext>
            </a:extLst>
          </p:cNvPr>
          <p:cNvSpPr/>
          <p:nvPr/>
        </p:nvSpPr>
        <p:spPr>
          <a:xfrm>
            <a:off x="1277938" y="5334000"/>
            <a:ext cx="647700" cy="576263"/>
          </a:xfrm>
          <a:prstGeom prst="smileyF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="" xmlns:a16="http://schemas.microsoft.com/office/drawing/2014/main" id="{04454E23-2362-46BF-A8B4-6E0906CC422C}"/>
              </a:ext>
            </a:extLst>
          </p:cNvPr>
          <p:cNvSpPr/>
          <p:nvPr/>
        </p:nvSpPr>
        <p:spPr>
          <a:xfrm>
            <a:off x="1277938" y="3276600"/>
            <a:ext cx="647700" cy="576263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="" xmlns:a16="http://schemas.microsoft.com/office/drawing/2014/main" id="{1DEE8F61-8868-4ABE-A4BE-7A86D73E38C1}"/>
              </a:ext>
            </a:extLst>
          </p:cNvPr>
          <p:cNvSpPr/>
          <p:nvPr/>
        </p:nvSpPr>
        <p:spPr>
          <a:xfrm>
            <a:off x="1295400" y="3919538"/>
            <a:ext cx="647700" cy="576262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="" xmlns:a16="http://schemas.microsoft.com/office/drawing/2014/main" id="{1BF666FB-4359-4969-8BC9-D9A04C4B2633}"/>
              </a:ext>
            </a:extLst>
          </p:cNvPr>
          <p:cNvSpPr/>
          <p:nvPr/>
        </p:nvSpPr>
        <p:spPr>
          <a:xfrm>
            <a:off x="1257300" y="4681538"/>
            <a:ext cx="647700" cy="576262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E81A2F15-67F5-4B7C-9853-E9A95DB87FDA}"/>
              </a:ext>
            </a:extLst>
          </p:cNvPr>
          <p:cNvSpPr txBox="1">
            <a:spLocks/>
          </p:cNvSpPr>
          <p:nvPr/>
        </p:nvSpPr>
        <p:spPr bwMode="auto">
          <a:xfrm>
            <a:off x="101600" y="-127000"/>
            <a:ext cx="10945813" cy="8191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733" b="1" dirty="0">
                <a:solidFill>
                  <a:srgbClr val="FF0000"/>
                </a:solidFill>
              </a:rPr>
              <a:t>C. Luyện tập</a:t>
            </a:r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20492" name="AutoShape 5">
            <a:extLst>
              <a:ext uri="{FF2B5EF4-FFF2-40B4-BE49-F238E27FC236}">
                <a16:creationId xmlns="" xmlns:a16="http://schemas.microsoft.com/office/drawing/2014/main" id="{3C628E2F-7D6A-4056-B21A-381FA1809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811213"/>
            <a:ext cx="8686800" cy="6381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Rectangle 4">
            <a:extLst>
              <a:ext uri="{FF2B5EF4-FFF2-40B4-BE49-F238E27FC236}">
                <a16:creationId xmlns="" xmlns:a16="http://schemas.microsoft.com/office/drawing/2014/main" id="{AF7484BE-AFFE-4471-9EBE-FAEA8D6D1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28688"/>
            <a:ext cx="4791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21776402-34C7-41DD-A952-9A9ABC3FD49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38200"/>
            <a:ext cx="1600200" cy="1600200"/>
            <a:chOff x="4450" y="208"/>
            <a:chExt cx="862" cy="880"/>
          </a:xfrm>
        </p:grpSpPr>
        <p:sp>
          <p:nvSpPr>
            <p:cNvPr id="20501" name="Oval 4">
              <a:extLst>
                <a:ext uri="{FF2B5EF4-FFF2-40B4-BE49-F238E27FC236}">
                  <a16:creationId xmlns="" xmlns:a16="http://schemas.microsoft.com/office/drawing/2014/main" id="{B231B4C1-E03D-409F-A741-E3727CD9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288"/>
              <a:ext cx="768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2" name="WordArt 6">
              <a:extLst>
                <a:ext uri="{FF2B5EF4-FFF2-40B4-BE49-F238E27FC236}">
                  <a16:creationId xmlns="" xmlns:a16="http://schemas.microsoft.com/office/drawing/2014/main" id="{3C308243-3099-4ED2-851D-037F714924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06" y="208"/>
              <a:ext cx="128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15</a:t>
              </a:r>
            </a:p>
          </p:txBody>
        </p:sp>
        <p:sp>
          <p:nvSpPr>
            <p:cNvPr id="20503" name="WordArt 7">
              <a:extLst>
                <a:ext uri="{FF2B5EF4-FFF2-40B4-BE49-F238E27FC236}">
                  <a16:creationId xmlns="" xmlns:a16="http://schemas.microsoft.com/office/drawing/2014/main" id="{6069EDE9-2982-4DC3-9E57-4BE5291E29D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53" y="768"/>
              <a:ext cx="128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10</a:t>
              </a:r>
            </a:p>
          </p:txBody>
        </p:sp>
        <p:sp>
          <p:nvSpPr>
            <p:cNvPr id="20504" name="WordArt 8">
              <a:extLst>
                <a:ext uri="{FF2B5EF4-FFF2-40B4-BE49-F238E27FC236}">
                  <a16:creationId xmlns="" xmlns:a16="http://schemas.microsoft.com/office/drawing/2014/main" id="{DE3E394A-A087-444B-8E07-010AE7A789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84" y="768"/>
              <a:ext cx="9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20505" name="WordArt 14">
              <a:extLst>
                <a:ext uri="{FF2B5EF4-FFF2-40B4-BE49-F238E27FC236}">
                  <a16:creationId xmlns="" xmlns:a16="http://schemas.microsoft.com/office/drawing/2014/main" id="{9340BDE8-E8A4-4E63-9A57-F46955E09E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27" y="283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14</a:t>
              </a:r>
            </a:p>
          </p:txBody>
        </p:sp>
        <p:sp>
          <p:nvSpPr>
            <p:cNvPr id="20506" name="WordArt 15">
              <a:extLst>
                <a:ext uri="{FF2B5EF4-FFF2-40B4-BE49-F238E27FC236}">
                  <a16:creationId xmlns="" xmlns:a16="http://schemas.microsoft.com/office/drawing/2014/main" id="{E36ABB35-4BD8-421B-84B4-270F4D9563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41" y="373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13</a:t>
              </a:r>
            </a:p>
          </p:txBody>
        </p:sp>
        <p:sp>
          <p:nvSpPr>
            <p:cNvPr id="20507" name="WordArt 16">
              <a:extLst>
                <a:ext uri="{FF2B5EF4-FFF2-40B4-BE49-F238E27FC236}">
                  <a16:creationId xmlns="" xmlns:a16="http://schemas.microsoft.com/office/drawing/2014/main" id="{336B7301-A412-4681-A7D9-8463F3F3B76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12" y="511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12</a:t>
              </a:r>
            </a:p>
          </p:txBody>
        </p:sp>
        <p:sp>
          <p:nvSpPr>
            <p:cNvPr id="20508" name="WordArt 17">
              <a:extLst>
                <a:ext uri="{FF2B5EF4-FFF2-40B4-BE49-F238E27FC236}">
                  <a16:creationId xmlns="" xmlns:a16="http://schemas.microsoft.com/office/drawing/2014/main" id="{F9DB909B-21DF-4D6B-8891-409B861859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20" y="645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11</a:t>
              </a:r>
            </a:p>
          </p:txBody>
        </p:sp>
        <p:sp>
          <p:nvSpPr>
            <p:cNvPr id="20509" name="WordArt 19">
              <a:extLst>
                <a:ext uri="{FF2B5EF4-FFF2-40B4-BE49-F238E27FC236}">
                  <a16:creationId xmlns="" xmlns:a16="http://schemas.microsoft.com/office/drawing/2014/main" id="{C9216DF5-54FF-4A7F-B391-04F7FA1AE8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65" y="937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9</a:t>
              </a:r>
            </a:p>
          </p:txBody>
        </p:sp>
        <p:sp>
          <p:nvSpPr>
            <p:cNvPr id="20510" name="WordArt 20">
              <a:extLst>
                <a:ext uri="{FF2B5EF4-FFF2-40B4-BE49-F238E27FC236}">
                  <a16:creationId xmlns="" xmlns:a16="http://schemas.microsoft.com/office/drawing/2014/main" id="{D3DF4E0C-DBBA-46DC-B5CE-44B892A6C2C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937" y="100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8</a:t>
              </a:r>
            </a:p>
          </p:txBody>
        </p:sp>
        <p:sp>
          <p:nvSpPr>
            <p:cNvPr id="20511" name="WordArt 21">
              <a:extLst>
                <a:ext uri="{FF2B5EF4-FFF2-40B4-BE49-F238E27FC236}">
                  <a16:creationId xmlns="" xmlns:a16="http://schemas.microsoft.com/office/drawing/2014/main" id="{518BC443-AC73-448D-89AD-14AB7ADC3D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44" y="100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7</a:t>
              </a:r>
            </a:p>
          </p:txBody>
        </p:sp>
        <p:sp>
          <p:nvSpPr>
            <p:cNvPr id="20512" name="WordArt 22">
              <a:extLst>
                <a:ext uri="{FF2B5EF4-FFF2-40B4-BE49-F238E27FC236}">
                  <a16:creationId xmlns="" xmlns:a16="http://schemas.microsoft.com/office/drawing/2014/main" id="{E3F7CD52-100C-4922-A9C4-4324BF52803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4" y="937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6</a:t>
              </a:r>
            </a:p>
          </p:txBody>
        </p:sp>
        <p:sp>
          <p:nvSpPr>
            <p:cNvPr id="20513" name="WordArt 23">
              <a:extLst>
                <a:ext uri="{FF2B5EF4-FFF2-40B4-BE49-F238E27FC236}">
                  <a16:creationId xmlns="" xmlns:a16="http://schemas.microsoft.com/office/drawing/2014/main" id="{C95BA93F-305F-44B0-AE54-81EC13BCA2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1" y="28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20514" name="WordArt 24">
              <a:extLst>
                <a:ext uri="{FF2B5EF4-FFF2-40B4-BE49-F238E27FC236}">
                  <a16:creationId xmlns="" xmlns:a16="http://schemas.microsoft.com/office/drawing/2014/main" id="{F9A5048A-0685-4D37-A069-FF357B76371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37" y="37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20515" name="WordArt 25">
              <a:extLst>
                <a:ext uri="{FF2B5EF4-FFF2-40B4-BE49-F238E27FC236}">
                  <a16:creationId xmlns="" xmlns:a16="http://schemas.microsoft.com/office/drawing/2014/main" id="{5CF023DC-9D05-4167-B24C-8D69ED6C1B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6" y="511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20516" name="WordArt 26">
              <a:extLst>
                <a:ext uri="{FF2B5EF4-FFF2-40B4-BE49-F238E27FC236}">
                  <a16:creationId xmlns="" xmlns:a16="http://schemas.microsoft.com/office/drawing/2014/main" id="{7EFC888A-B7D7-4FDB-907B-D3DB666051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50" y="645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="" xmlns:a16="http://schemas.microsoft.com/office/drawing/2014/main" id="{4D42511D-3FAA-409B-86AA-DC03AEF4E5C9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1127125"/>
            <a:ext cx="139700" cy="1046163"/>
            <a:chOff x="4756" y="390"/>
            <a:chExt cx="89" cy="683"/>
          </a:xfrm>
        </p:grpSpPr>
        <p:sp>
          <p:nvSpPr>
            <p:cNvPr id="20498" name="AutoShape 27">
              <a:extLst>
                <a:ext uri="{FF2B5EF4-FFF2-40B4-BE49-F238E27FC236}">
                  <a16:creationId xmlns="" xmlns:a16="http://schemas.microsoft.com/office/drawing/2014/main" id="{055E6637-0D79-4B33-ADA6-1789787436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74" y="572"/>
              <a:ext cx="453" cy="89"/>
            </a:xfrm>
            <a:prstGeom prst="notchedRightArrow">
              <a:avLst>
                <a:gd name="adj1" fmla="val 50000"/>
                <a:gd name="adj2" fmla="val 12724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9" name="Oval 29">
              <a:extLst>
                <a:ext uri="{FF2B5EF4-FFF2-40B4-BE49-F238E27FC236}">
                  <a16:creationId xmlns="" xmlns:a16="http://schemas.microsoft.com/office/drawing/2014/main" id="{CE601D99-4B84-4532-914A-66C19188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696"/>
              <a:ext cx="73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0" name="Oval 36">
              <a:extLst>
                <a:ext uri="{FF2B5EF4-FFF2-40B4-BE49-F238E27FC236}">
                  <a16:creationId xmlns="" xmlns:a16="http://schemas.microsoft.com/office/drawing/2014/main" id="{7F9100A3-1AAE-45AD-BB81-008F2D24A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1017"/>
              <a:ext cx="56" cy="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6" name="Google Shape;689;p48">
            <a:extLst>
              <a:ext uri="{FF2B5EF4-FFF2-40B4-BE49-F238E27FC236}">
                <a16:creationId xmlns="" xmlns:a16="http://schemas.microsoft.com/office/drawing/2014/main" id="{58488979-AE7A-4CE1-AA00-11042C91272A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Google Shape;691;p48">
            <a:extLst>
              <a:ext uri="{FF2B5EF4-FFF2-40B4-BE49-F238E27FC236}">
                <a16:creationId xmlns="" xmlns:a16="http://schemas.microsoft.com/office/drawing/2014/main" id="{4FA2B6C7-3C9B-4A9D-AEBD-C23B3098DE25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C01D20-8A81-4696-A6CC-6E2C476F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29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vi-V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 của Học thuyết Tam dân là gì?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929854-62AA-4A7D-B6B6-FFBCE341C14E}"/>
              </a:ext>
            </a:extLst>
          </p:cNvPr>
          <p:cNvSpPr txBox="1"/>
          <p:nvPr/>
        </p:nvSpPr>
        <p:spPr>
          <a:xfrm>
            <a:off x="1981200" y="3962400"/>
            <a:ext cx="9358313" cy="5238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tự do, dân quyền độc lập, dân sinh hạnh phúc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E930B8-03BF-4CF2-927C-19A88FDF96B9}"/>
              </a:ext>
            </a:extLst>
          </p:cNvPr>
          <p:cNvSpPr txBox="1"/>
          <p:nvPr/>
        </p:nvSpPr>
        <p:spPr>
          <a:xfrm>
            <a:off x="2014538" y="5367338"/>
            <a:ext cx="9342437" cy="523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hạnh phúc, dân quyền tự do, dân sinh độc lập.</a:t>
            </a:r>
            <a:endParaRPr lang="en-US" alt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B3CAAAD-E8A9-4C69-A8AF-FF42E3A620BC}"/>
              </a:ext>
            </a:extLst>
          </p:cNvPr>
          <p:cNvSpPr txBox="1"/>
          <p:nvPr/>
        </p:nvSpPr>
        <p:spPr>
          <a:xfrm>
            <a:off x="1981200" y="3200400"/>
            <a:ext cx="9342438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độ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lập, dân quyền tự do, dân sinh hạnh phúc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98498F-CBF3-4749-B34F-448315882E3A}"/>
              </a:ext>
            </a:extLst>
          </p:cNvPr>
          <p:cNvSpPr txBox="1"/>
          <p:nvPr/>
        </p:nvSpPr>
        <p:spPr>
          <a:xfrm>
            <a:off x="2011363" y="4643438"/>
            <a:ext cx="9342437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độ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lập, dân quyền hạnh phúc, dân sinh tự do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miley Face 12">
            <a:extLst>
              <a:ext uri="{FF2B5EF4-FFF2-40B4-BE49-F238E27FC236}">
                <a16:creationId xmlns="" xmlns:a16="http://schemas.microsoft.com/office/drawing/2014/main" id="{A0407875-5BE2-4984-A28C-4363778429F7}"/>
              </a:ext>
            </a:extLst>
          </p:cNvPr>
          <p:cNvSpPr/>
          <p:nvPr/>
        </p:nvSpPr>
        <p:spPr>
          <a:xfrm>
            <a:off x="1262063" y="3200400"/>
            <a:ext cx="647700" cy="576263"/>
          </a:xfrm>
          <a:prstGeom prst="smileyF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="" xmlns:a16="http://schemas.microsoft.com/office/drawing/2014/main" id="{FB6B7BC1-FFB4-4116-8F95-97622C1E6B86}"/>
              </a:ext>
            </a:extLst>
          </p:cNvPr>
          <p:cNvSpPr/>
          <p:nvPr/>
        </p:nvSpPr>
        <p:spPr>
          <a:xfrm>
            <a:off x="1262063" y="3962400"/>
            <a:ext cx="647700" cy="576263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="" xmlns:a16="http://schemas.microsoft.com/office/drawing/2014/main" id="{E0B713D5-DED6-4446-8CA0-7C94A46DFA07}"/>
              </a:ext>
            </a:extLst>
          </p:cNvPr>
          <p:cNvSpPr/>
          <p:nvPr/>
        </p:nvSpPr>
        <p:spPr>
          <a:xfrm>
            <a:off x="1295400" y="5367338"/>
            <a:ext cx="647700" cy="576262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="" xmlns:a16="http://schemas.microsoft.com/office/drawing/2014/main" id="{2F5ED772-3B58-4BC2-8E3C-1418BE423C10}"/>
              </a:ext>
            </a:extLst>
          </p:cNvPr>
          <p:cNvSpPr/>
          <p:nvPr/>
        </p:nvSpPr>
        <p:spPr>
          <a:xfrm>
            <a:off x="1257300" y="4681538"/>
            <a:ext cx="647700" cy="576262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E82F620-7DC7-4F21-A25A-91AA70AAC5A1}"/>
              </a:ext>
            </a:extLst>
          </p:cNvPr>
          <p:cNvSpPr txBox="1">
            <a:spLocks/>
          </p:cNvSpPr>
          <p:nvPr/>
        </p:nvSpPr>
        <p:spPr bwMode="auto">
          <a:xfrm>
            <a:off x="101600" y="-127000"/>
            <a:ext cx="10945813" cy="8191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733" b="1" dirty="0">
                <a:solidFill>
                  <a:srgbClr val="FF0000"/>
                </a:solidFill>
              </a:rPr>
              <a:t>C. Luyện tập</a:t>
            </a:r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22540" name="AutoShape 5">
            <a:extLst>
              <a:ext uri="{FF2B5EF4-FFF2-40B4-BE49-F238E27FC236}">
                <a16:creationId xmlns="" xmlns:a16="http://schemas.microsoft.com/office/drawing/2014/main" id="{47AFA34C-289C-4691-A110-2668297AC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811213"/>
            <a:ext cx="8686800" cy="6381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Rectangle 4">
            <a:extLst>
              <a:ext uri="{FF2B5EF4-FFF2-40B4-BE49-F238E27FC236}">
                <a16:creationId xmlns="" xmlns:a16="http://schemas.microsoft.com/office/drawing/2014/main" id="{4BD627DB-B76E-4ED2-86F8-1B139F9B8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28688"/>
            <a:ext cx="4791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r>
              <a:rPr lang="vi-VN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ỆM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D6A10339-EE01-4B72-9D2E-0515C66DC37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38200"/>
            <a:ext cx="1600200" cy="1600200"/>
            <a:chOff x="4450" y="208"/>
            <a:chExt cx="862" cy="880"/>
          </a:xfrm>
        </p:grpSpPr>
        <p:sp>
          <p:nvSpPr>
            <p:cNvPr id="22549" name="Oval 4">
              <a:extLst>
                <a:ext uri="{FF2B5EF4-FFF2-40B4-BE49-F238E27FC236}">
                  <a16:creationId xmlns="" xmlns:a16="http://schemas.microsoft.com/office/drawing/2014/main" id="{9CE729FD-4E52-42BA-979D-2B7E58DDF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288"/>
              <a:ext cx="768" cy="76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0" name="WordArt 6">
              <a:extLst>
                <a:ext uri="{FF2B5EF4-FFF2-40B4-BE49-F238E27FC236}">
                  <a16:creationId xmlns="" xmlns:a16="http://schemas.microsoft.com/office/drawing/2014/main" id="{1077F766-52A1-4117-B883-2BD46F8803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06" y="208"/>
              <a:ext cx="128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15</a:t>
              </a:r>
            </a:p>
          </p:txBody>
        </p:sp>
        <p:sp>
          <p:nvSpPr>
            <p:cNvPr id="22551" name="WordArt 7">
              <a:extLst>
                <a:ext uri="{FF2B5EF4-FFF2-40B4-BE49-F238E27FC236}">
                  <a16:creationId xmlns="" xmlns:a16="http://schemas.microsoft.com/office/drawing/2014/main" id="{C4867FF9-6948-4F99-B15D-15781E113A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53" y="768"/>
              <a:ext cx="128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10</a:t>
              </a:r>
            </a:p>
          </p:txBody>
        </p:sp>
        <p:sp>
          <p:nvSpPr>
            <p:cNvPr id="22552" name="WordArt 8">
              <a:extLst>
                <a:ext uri="{FF2B5EF4-FFF2-40B4-BE49-F238E27FC236}">
                  <a16:creationId xmlns="" xmlns:a16="http://schemas.microsoft.com/office/drawing/2014/main" id="{2DAD6DC6-12B7-43F2-AF99-27D533341A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84" y="768"/>
              <a:ext cx="96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22553" name="WordArt 14">
              <a:extLst>
                <a:ext uri="{FF2B5EF4-FFF2-40B4-BE49-F238E27FC236}">
                  <a16:creationId xmlns="" xmlns:a16="http://schemas.microsoft.com/office/drawing/2014/main" id="{149B75C4-A744-4872-B4A0-971859D53B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27" y="283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14</a:t>
              </a:r>
            </a:p>
          </p:txBody>
        </p:sp>
        <p:sp>
          <p:nvSpPr>
            <p:cNvPr id="22554" name="WordArt 15">
              <a:extLst>
                <a:ext uri="{FF2B5EF4-FFF2-40B4-BE49-F238E27FC236}">
                  <a16:creationId xmlns="" xmlns:a16="http://schemas.microsoft.com/office/drawing/2014/main" id="{6796BE24-A8BB-499F-B109-8771CA199C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41" y="373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13</a:t>
              </a:r>
            </a:p>
          </p:txBody>
        </p:sp>
        <p:sp>
          <p:nvSpPr>
            <p:cNvPr id="22555" name="WordArt 16">
              <a:extLst>
                <a:ext uri="{FF2B5EF4-FFF2-40B4-BE49-F238E27FC236}">
                  <a16:creationId xmlns="" xmlns:a16="http://schemas.microsoft.com/office/drawing/2014/main" id="{4FEBD2A0-3ADC-4642-9EF7-6C9F507623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12" y="511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12</a:t>
              </a:r>
            </a:p>
          </p:txBody>
        </p:sp>
        <p:sp>
          <p:nvSpPr>
            <p:cNvPr id="22556" name="WordArt 17">
              <a:extLst>
                <a:ext uri="{FF2B5EF4-FFF2-40B4-BE49-F238E27FC236}">
                  <a16:creationId xmlns="" xmlns:a16="http://schemas.microsoft.com/office/drawing/2014/main" id="{AD79C298-8FA2-4CD9-A0D5-8FFCB9B8F41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20" y="645"/>
              <a:ext cx="92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11</a:t>
              </a:r>
            </a:p>
          </p:txBody>
        </p:sp>
        <p:sp>
          <p:nvSpPr>
            <p:cNvPr id="22557" name="WordArt 19">
              <a:extLst>
                <a:ext uri="{FF2B5EF4-FFF2-40B4-BE49-F238E27FC236}">
                  <a16:creationId xmlns="" xmlns:a16="http://schemas.microsoft.com/office/drawing/2014/main" id="{E594CFF0-21A6-4B6C-8A38-474EDB5B49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65" y="937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9</a:t>
              </a:r>
            </a:p>
          </p:txBody>
        </p:sp>
        <p:sp>
          <p:nvSpPr>
            <p:cNvPr id="22558" name="WordArt 20">
              <a:extLst>
                <a:ext uri="{FF2B5EF4-FFF2-40B4-BE49-F238E27FC236}">
                  <a16:creationId xmlns="" xmlns:a16="http://schemas.microsoft.com/office/drawing/2014/main" id="{31C2B4F0-F346-4C09-97E2-C426DD3ED1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937" y="100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8</a:t>
              </a:r>
            </a:p>
          </p:txBody>
        </p:sp>
        <p:sp>
          <p:nvSpPr>
            <p:cNvPr id="22559" name="WordArt 21">
              <a:extLst>
                <a:ext uri="{FF2B5EF4-FFF2-40B4-BE49-F238E27FC236}">
                  <a16:creationId xmlns="" xmlns:a16="http://schemas.microsoft.com/office/drawing/2014/main" id="{A819BB6D-BFB9-45B5-84FE-B3DA5F0D02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44" y="100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7</a:t>
              </a:r>
            </a:p>
          </p:txBody>
        </p:sp>
        <p:sp>
          <p:nvSpPr>
            <p:cNvPr id="22560" name="WordArt 22">
              <a:extLst>
                <a:ext uri="{FF2B5EF4-FFF2-40B4-BE49-F238E27FC236}">
                  <a16:creationId xmlns="" xmlns:a16="http://schemas.microsoft.com/office/drawing/2014/main" id="{A75052FC-B28A-42C1-A934-D127652134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4" y="937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6</a:t>
              </a:r>
            </a:p>
          </p:txBody>
        </p:sp>
        <p:sp>
          <p:nvSpPr>
            <p:cNvPr id="22561" name="WordArt 23">
              <a:extLst>
                <a:ext uri="{FF2B5EF4-FFF2-40B4-BE49-F238E27FC236}">
                  <a16:creationId xmlns="" xmlns:a16="http://schemas.microsoft.com/office/drawing/2014/main" id="{7E63D07D-FCA8-4E5E-91E9-0055D74E96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1" y="28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22562" name="WordArt 24">
              <a:extLst>
                <a:ext uri="{FF2B5EF4-FFF2-40B4-BE49-F238E27FC236}">
                  <a16:creationId xmlns="" xmlns:a16="http://schemas.microsoft.com/office/drawing/2014/main" id="{DA8DB86A-AE99-4C1D-A290-747CD1588B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37" y="373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22563" name="WordArt 25">
              <a:extLst>
                <a:ext uri="{FF2B5EF4-FFF2-40B4-BE49-F238E27FC236}">
                  <a16:creationId xmlns="" xmlns:a16="http://schemas.microsoft.com/office/drawing/2014/main" id="{C4D3C4BC-4296-4454-AD15-C2AD26706C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6" y="511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22564" name="WordArt 26">
              <a:extLst>
                <a:ext uri="{FF2B5EF4-FFF2-40B4-BE49-F238E27FC236}">
                  <a16:creationId xmlns="" xmlns:a16="http://schemas.microsoft.com/office/drawing/2014/main" id="{45DE9341-6BFF-4941-967B-25F36DE6C3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50" y="645"/>
              <a:ext cx="76" cy="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635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3" name="Group 34">
            <a:extLst>
              <a:ext uri="{FF2B5EF4-FFF2-40B4-BE49-F238E27FC236}">
                <a16:creationId xmlns="" xmlns:a16="http://schemas.microsoft.com/office/drawing/2014/main" id="{67073CEB-313B-4DED-B740-80C7623408A9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1127125"/>
            <a:ext cx="139700" cy="1046163"/>
            <a:chOff x="4756" y="390"/>
            <a:chExt cx="89" cy="683"/>
          </a:xfrm>
        </p:grpSpPr>
        <p:sp>
          <p:nvSpPr>
            <p:cNvPr id="22546" name="AutoShape 27">
              <a:extLst>
                <a:ext uri="{FF2B5EF4-FFF2-40B4-BE49-F238E27FC236}">
                  <a16:creationId xmlns="" xmlns:a16="http://schemas.microsoft.com/office/drawing/2014/main" id="{F17A2C79-A120-40A1-9E13-1F3CCE0F8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74" y="572"/>
              <a:ext cx="453" cy="89"/>
            </a:xfrm>
            <a:prstGeom prst="notchedRightArrow">
              <a:avLst>
                <a:gd name="adj1" fmla="val 50000"/>
                <a:gd name="adj2" fmla="val 127247"/>
              </a:avLst>
            </a:prstGeom>
            <a:solidFill>
              <a:schemeClr val="bg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Oval 29">
              <a:extLst>
                <a:ext uri="{FF2B5EF4-FFF2-40B4-BE49-F238E27FC236}">
                  <a16:creationId xmlns="" xmlns:a16="http://schemas.microsoft.com/office/drawing/2014/main" id="{FF17F15C-A6EA-4C6D-87F7-E3666161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696"/>
              <a:ext cx="73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8" name="Oval 36">
              <a:extLst>
                <a:ext uri="{FF2B5EF4-FFF2-40B4-BE49-F238E27FC236}">
                  <a16:creationId xmlns="" xmlns:a16="http://schemas.microsoft.com/office/drawing/2014/main" id="{5068CF97-F8B6-48F4-A9F5-94146AF9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1017"/>
              <a:ext cx="56" cy="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4" name="Google Shape;689;p48">
            <a:extLst>
              <a:ext uri="{FF2B5EF4-FFF2-40B4-BE49-F238E27FC236}">
                <a16:creationId xmlns="" xmlns:a16="http://schemas.microsoft.com/office/drawing/2014/main" id="{C970C767-13FF-4002-BED4-00F48BFF0D74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Google Shape;691;p48">
            <a:extLst>
              <a:ext uri="{FF2B5EF4-FFF2-40B4-BE49-F238E27FC236}">
                <a16:creationId xmlns="" xmlns:a16="http://schemas.microsoft.com/office/drawing/2014/main" id="{3D322CEE-EEDB-4C29-A42C-8DE2E3BE2340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>
    <p:whee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6A94903B-0BF4-4E23-B33C-32A392E2F8C0}"/>
              </a:ext>
            </a:extLst>
          </p:cNvPr>
          <p:cNvSpPr txBox="1">
            <a:spLocks/>
          </p:cNvSpPr>
          <p:nvPr/>
        </p:nvSpPr>
        <p:spPr bwMode="auto">
          <a:xfrm>
            <a:off x="101600" y="-127000"/>
            <a:ext cx="10945813" cy="8191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733" b="1" dirty="0">
                <a:solidFill>
                  <a:srgbClr val="FF0000"/>
                </a:solidFill>
              </a:rPr>
              <a:t>D. Vận dụng</a:t>
            </a:r>
            <a:endParaRPr lang="en-US" sz="3733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Ton_Trung_Son_1866-1925">
            <a:extLst>
              <a:ext uri="{FF2B5EF4-FFF2-40B4-BE49-F238E27FC236}">
                <a16:creationId xmlns="" xmlns:a16="http://schemas.microsoft.com/office/drawing/2014/main" id="{89C3CF03-114D-438B-B43A-201590C3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39512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81655829-E120-49AF-8C43-CA95343C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019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Tôn Trung Sơn (1866-1925)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="" xmlns:a16="http://schemas.microsoft.com/office/drawing/2014/main" id="{11319264-A6BD-4A18-8646-5A098296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74700"/>
            <a:ext cx="7696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Em hãy nêu vai trò của Tôn Trung Sơn đối với phong trào đấu tranh của nhân dân Trung Quốc giữa thế kỉ XIX – đầu thế kỉ XX?</a:t>
            </a:r>
          </a:p>
        </p:txBody>
      </p:sp>
      <p:sp>
        <p:nvSpPr>
          <p:cNvPr id="6" name="Google Shape;636;p48">
            <a:extLst>
              <a:ext uri="{FF2B5EF4-FFF2-40B4-BE49-F238E27FC236}">
                <a16:creationId xmlns="" xmlns:a16="http://schemas.microsoft.com/office/drawing/2014/main" id="{3B815045-FFEC-40FB-BA8D-9DE89CEE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50900"/>
            <a:ext cx="403225" cy="407988"/>
          </a:xfrm>
          <a:custGeom>
            <a:avLst/>
            <a:gdLst>
              <a:gd name="T0" fmla="*/ 0 w 17082"/>
              <a:gd name="T1" fmla="*/ 0 h 17228"/>
              <a:gd name="T2" fmla="*/ 17082 w 17082"/>
              <a:gd name="T3" fmla="*/ 17228 h 17228"/>
            </a:gdLst>
            <a:ahLst/>
            <a:cxnLst/>
            <a:rect l="T0" t="T1" r="T2" b="T3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EF63F8-2997-46DF-9EED-A92B9AA0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535238"/>
            <a:ext cx="8001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Tôn Trung Sơn</a:t>
            </a:r>
          </a:p>
          <a:p>
            <a:pPr algn="just"/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+ Là ng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đưa ra học thuyết Tam Dân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Dân tộc tự độc lập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Dân quyền tự do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Dân sinh hạnh phúc</a:t>
            </a: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+ Lãnh đạo cuộc khởi nghĩa Vũ Xương thắng lợi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+ Trở thành tổng thống lâm thời và công bố hiến pháp công nhận sự bình đẳng của công dân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+ Lãnh đạo cuộc 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Tân Hợi thắng lợi, tạo điều kiện cho chủ nghĩa tư bản phát triển ở Trung Quốc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>
    <p:cover/>
    <p:sndAc>
      <p:stSnd>
        <p:snd r:embed="rId2" name="cashreg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5ECD493C-0317-410B-82A8-49DDA5B8B0DB}"/>
              </a:ext>
            </a:extLst>
          </p:cNvPr>
          <p:cNvSpPr txBox="1">
            <a:spLocks/>
          </p:cNvSpPr>
          <p:nvPr/>
        </p:nvSpPr>
        <p:spPr bwMode="auto">
          <a:xfrm>
            <a:off x="101600" y="-127000"/>
            <a:ext cx="10945813" cy="8191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3733" b="1" dirty="0">
                <a:solidFill>
                  <a:srgbClr val="FF0000"/>
                </a:solidFill>
              </a:rPr>
              <a:t>E. </a:t>
            </a:r>
            <a:r>
              <a:rPr lang="vi-VN" sz="3733" b="1" smtClean="0">
                <a:solidFill>
                  <a:srgbClr val="FF0000"/>
                </a:solidFill>
              </a:rPr>
              <a:t>Mở </a:t>
            </a:r>
            <a:r>
              <a:rPr lang="vi-VN" sz="3733" b="1" dirty="0">
                <a:solidFill>
                  <a:srgbClr val="FF0000"/>
                </a:solidFill>
              </a:rPr>
              <a:t>rộng</a:t>
            </a:r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3" name="Text Box 20">
            <a:extLst>
              <a:ext uri="{FF2B5EF4-FFF2-40B4-BE49-F238E27FC236}">
                <a16:creationId xmlns="" xmlns:a16="http://schemas.microsoft.com/office/drawing/2014/main" id="{D1125B80-3946-4244-A59D-F44940C7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74700"/>
            <a:ext cx="1158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Vì sao các phong trào đấu tranh của nhân dân Trung Quốc cưới thế kỉ XIX – đầu thế kỉ XX lần lượt thất bại?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B740AA59-0808-42C0-B25A-70B331B4D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98675"/>
            <a:ext cx="1173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Gợi ý:</a:t>
            </a:r>
          </a:p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phong trào đấu tranh của nhân dân Trung Quốc cuối thế kỉ XIX - đầu thế kỉ XX lần lượt thất bại là do: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Triều đình Mãn Thanh suy yếu, cấu kết với đế quốc.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Thiếu vũ khí chiến đấu.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Chưa có sự lãnh đạo của một tổ chức chính trị vững mạnh, thực lực và thế lực của giai cấp Tư sản còn quá yếu.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Các nước đế quốc đang phát triển mạnh.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0" name="Text Box 18">
            <a:extLst>
              <a:ext uri="{FF2B5EF4-FFF2-40B4-BE49-F238E27FC236}">
                <a16:creationId xmlns="" xmlns:a16="http://schemas.microsoft.com/office/drawing/2014/main" id="{ACD12E7E-75F3-40E3-90A3-67DB417A3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2438400" cy="3084513"/>
          </a:xfrm>
          <a:prstGeom prst="rect">
            <a:avLst/>
          </a:prstGeom>
          <a:noFill/>
          <a:ln w="66675" cap="rnd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</a:t>
            </a:r>
          </a:p>
          <a:p>
            <a:pPr algn="ctr">
              <a:lnSpc>
                <a:spcPct val="90000"/>
              </a:lnSpc>
            </a:pP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tự học ở nhà</a:t>
            </a:r>
            <a:endParaRPr lang="en-US" altLang="en-US" sz="5400" b="1">
              <a:solidFill>
                <a:srgbClr val="FF0000"/>
              </a:solidFill>
              <a:latin typeface=".VnMysticalH" pitchFamily="34" charset="0"/>
            </a:endParaRPr>
          </a:p>
        </p:txBody>
      </p:sp>
      <p:pic>
        <p:nvPicPr>
          <p:cNvPr id="172051" name="Picture 19" descr="BACK036">
            <a:extLst>
              <a:ext uri="{FF2B5EF4-FFF2-40B4-BE49-F238E27FC236}">
                <a16:creationId xmlns="" xmlns:a16="http://schemas.microsoft.com/office/drawing/2014/main" id="{59C831D9-F531-40FE-8F35-A3B6EA8F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639">
            <a:off x="4495800" y="457200"/>
            <a:ext cx="55626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52" name="Text Box 20">
            <a:extLst>
              <a:ext uri="{FF2B5EF4-FFF2-40B4-BE49-F238E27FC236}">
                <a16:creationId xmlns="" xmlns:a16="http://schemas.microsoft.com/office/drawing/2014/main" id="{76197F7F-5DBD-4A4B-9C4A-E8B6ACE02E35}"/>
              </a:ext>
            </a:extLst>
          </p:cNvPr>
          <p:cNvSpPr txBox="1">
            <a:spLocks noChangeArrowheads="1"/>
          </p:cNvSpPr>
          <p:nvPr/>
        </p:nvSpPr>
        <p:spPr bwMode="auto">
          <a:xfrm rot="450671">
            <a:off x="5616575" y="1530350"/>
            <a:ext cx="3825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lại kiến thức bài cũ.</a:t>
            </a:r>
          </a:p>
          <a:p>
            <a:pPr algn="just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phần 4: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Đông Nam Á cuối thế kỉ XIX – đầu thế kỉ XX”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Quá trình xâm lược của chủ nghĩa thực dân ở các nước Đông Nam Á.</a:t>
            </a:r>
          </a:p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Phong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trào đấu tranh giải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phóng dân tộc.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5" name="Google Shape;615;p48">
            <a:extLst>
              <a:ext uri="{FF2B5EF4-FFF2-40B4-BE49-F238E27FC236}">
                <a16:creationId xmlns="" xmlns:a16="http://schemas.microsoft.com/office/drawing/2014/main" id="{4CE29824-CABE-4F0F-806E-57CEE95EDA66}"/>
              </a:ext>
            </a:extLst>
          </p:cNvPr>
          <p:cNvSpPr>
            <a:spLocks/>
          </p:cNvSpPr>
          <p:nvPr/>
        </p:nvSpPr>
        <p:spPr bwMode="auto">
          <a:xfrm>
            <a:off x="2667000" y="2035175"/>
            <a:ext cx="776288" cy="631825"/>
          </a:xfrm>
          <a:custGeom>
            <a:avLst/>
            <a:gdLst>
              <a:gd name="T0" fmla="*/ 2147483647 w 18956"/>
              <a:gd name="T1" fmla="*/ 2147483647 h 16571"/>
              <a:gd name="T2" fmla="*/ 2147483647 w 18956"/>
              <a:gd name="T3" fmla="*/ 2147483647 h 16571"/>
              <a:gd name="T4" fmla="*/ 2147483647 w 18956"/>
              <a:gd name="T5" fmla="*/ 2147483647 h 16571"/>
              <a:gd name="T6" fmla="*/ 2147483647 w 18956"/>
              <a:gd name="T7" fmla="*/ 2147483647 h 16571"/>
              <a:gd name="T8" fmla="*/ 2147483647 w 18956"/>
              <a:gd name="T9" fmla="*/ 2147483647 h 16571"/>
              <a:gd name="T10" fmla="*/ 2147483647 w 18956"/>
              <a:gd name="T11" fmla="*/ 2147483647 h 16571"/>
              <a:gd name="T12" fmla="*/ 2147483647 w 18956"/>
              <a:gd name="T13" fmla="*/ 2147483647 h 16571"/>
              <a:gd name="T14" fmla="*/ 2147483647 w 18956"/>
              <a:gd name="T15" fmla="*/ 2147483647 h 16571"/>
              <a:gd name="T16" fmla="*/ 2147483647 w 18956"/>
              <a:gd name="T17" fmla="*/ 2147483647 h 16571"/>
              <a:gd name="T18" fmla="*/ 2147483647 w 18956"/>
              <a:gd name="T19" fmla="*/ 2147483647 h 16571"/>
              <a:gd name="T20" fmla="*/ 2147483647 w 18956"/>
              <a:gd name="T21" fmla="*/ 2147483647 h 16571"/>
              <a:gd name="T22" fmla="*/ 2147483647 w 18956"/>
              <a:gd name="T23" fmla="*/ 2147483647 h 16571"/>
              <a:gd name="T24" fmla="*/ 2147483647 w 18956"/>
              <a:gd name="T25" fmla="*/ 2147483647 h 16571"/>
              <a:gd name="T26" fmla="*/ 2147483647 w 18956"/>
              <a:gd name="T27" fmla="*/ 2147483647 h 16571"/>
              <a:gd name="T28" fmla="*/ 2147483647 w 18956"/>
              <a:gd name="T29" fmla="*/ 2147483647 h 16571"/>
              <a:gd name="T30" fmla="*/ 2147483647 w 18956"/>
              <a:gd name="T31" fmla="*/ 2147483647 h 16571"/>
              <a:gd name="T32" fmla="*/ 2147483647 w 18956"/>
              <a:gd name="T33" fmla="*/ 2147483647 h 16571"/>
              <a:gd name="T34" fmla="*/ 2147483647 w 18956"/>
              <a:gd name="T35" fmla="*/ 2147483647 h 16571"/>
              <a:gd name="T36" fmla="*/ 2147483647 w 18956"/>
              <a:gd name="T37" fmla="*/ 2147483647 h 16571"/>
              <a:gd name="T38" fmla="*/ 2147483647 w 18956"/>
              <a:gd name="T39" fmla="*/ 2147483647 h 16571"/>
              <a:gd name="T40" fmla="*/ 2147483647 w 18956"/>
              <a:gd name="T41" fmla="*/ 2147483647 h 16571"/>
              <a:gd name="T42" fmla="*/ 2147483647 w 18956"/>
              <a:gd name="T43" fmla="*/ 2147483647 h 16571"/>
              <a:gd name="T44" fmla="*/ 2147483647 w 18956"/>
              <a:gd name="T45" fmla="*/ 2147483647 h 16571"/>
              <a:gd name="T46" fmla="*/ 2147483647 w 18956"/>
              <a:gd name="T47" fmla="*/ 2147483647 h 16571"/>
              <a:gd name="T48" fmla="*/ 2147483647 w 18956"/>
              <a:gd name="T49" fmla="*/ 2147483647 h 16571"/>
              <a:gd name="T50" fmla="*/ 2147483647 w 18956"/>
              <a:gd name="T51" fmla="*/ 2147483647 h 16571"/>
              <a:gd name="T52" fmla="*/ 2147483647 w 18956"/>
              <a:gd name="T53" fmla="*/ 2147483647 h 16571"/>
              <a:gd name="T54" fmla="*/ 2147483647 w 18956"/>
              <a:gd name="T55" fmla="*/ 2147483647 h 16571"/>
              <a:gd name="T56" fmla="*/ 2147483647 w 18956"/>
              <a:gd name="T57" fmla="*/ 2147483647 h 16571"/>
              <a:gd name="T58" fmla="*/ 2147483647 w 18956"/>
              <a:gd name="T59" fmla="*/ 2147483647 h 16571"/>
              <a:gd name="T60" fmla="*/ 2147483647 w 18956"/>
              <a:gd name="T61" fmla="*/ 2147483647 h 16571"/>
              <a:gd name="T62" fmla="*/ 2147483647 w 18956"/>
              <a:gd name="T63" fmla="*/ 2147483647 h 16571"/>
              <a:gd name="T64" fmla="*/ 2147483647 w 18956"/>
              <a:gd name="T65" fmla="*/ 2147483647 h 16571"/>
              <a:gd name="T66" fmla="*/ 2147483647 w 18956"/>
              <a:gd name="T67" fmla="*/ 2147483647 h 16571"/>
              <a:gd name="T68" fmla="*/ 2147483647 w 18956"/>
              <a:gd name="T69" fmla="*/ 2147483647 h 16571"/>
              <a:gd name="T70" fmla="*/ 2147483647 w 18956"/>
              <a:gd name="T71" fmla="*/ 2147483647 h 16571"/>
              <a:gd name="T72" fmla="*/ 2147483647 w 18956"/>
              <a:gd name="T73" fmla="*/ 2147483647 h 16571"/>
              <a:gd name="T74" fmla="*/ 2147483647 w 18956"/>
              <a:gd name="T75" fmla="*/ 2147483647 h 16571"/>
              <a:gd name="T76" fmla="*/ 2147483647 w 18956"/>
              <a:gd name="T77" fmla="*/ 2147483647 h 16571"/>
              <a:gd name="T78" fmla="*/ 2147483647 w 18956"/>
              <a:gd name="T79" fmla="*/ 2147483647 h 16571"/>
              <a:gd name="T80" fmla="*/ 2147483647 w 18956"/>
              <a:gd name="T81" fmla="*/ 2147483647 h 16571"/>
              <a:gd name="T82" fmla="*/ 2147483647 w 18956"/>
              <a:gd name="T83" fmla="*/ 2147483647 h 16571"/>
              <a:gd name="T84" fmla="*/ 2147483647 w 18956"/>
              <a:gd name="T85" fmla="*/ 2147483647 h 16571"/>
              <a:gd name="T86" fmla="*/ 2147483647 w 18956"/>
              <a:gd name="T87" fmla="*/ 2147483647 h 16571"/>
              <a:gd name="T88" fmla="*/ 2147483647 w 18956"/>
              <a:gd name="T89" fmla="*/ 2147483647 h 16571"/>
              <a:gd name="T90" fmla="*/ 2147483647 w 18956"/>
              <a:gd name="T91" fmla="*/ 2147483647 h 16571"/>
              <a:gd name="T92" fmla="*/ 2147483647 w 18956"/>
              <a:gd name="T93" fmla="*/ 2147483647 h 16571"/>
              <a:gd name="T94" fmla="*/ 2147483647 w 18956"/>
              <a:gd name="T95" fmla="*/ 2147483647 h 16571"/>
              <a:gd name="T96" fmla="*/ 2147483647 w 18956"/>
              <a:gd name="T97" fmla="*/ 2147483647 h 16571"/>
              <a:gd name="T98" fmla="*/ 2147483647 w 18956"/>
              <a:gd name="T99" fmla="*/ 2147483647 h 16571"/>
              <a:gd name="T100" fmla="*/ 2147483647 w 18956"/>
              <a:gd name="T101" fmla="*/ 2147483647 h 16571"/>
              <a:gd name="T102" fmla="*/ 2147483647 w 18956"/>
              <a:gd name="T103" fmla="*/ 2147483647 h 16571"/>
              <a:gd name="T104" fmla="*/ 2147483647 w 18956"/>
              <a:gd name="T105" fmla="*/ 2147483647 h 16571"/>
              <a:gd name="T106" fmla="*/ 2147483647 w 18956"/>
              <a:gd name="T107" fmla="*/ 2147483647 h 16571"/>
              <a:gd name="T108" fmla="*/ 2147483647 w 18956"/>
              <a:gd name="T109" fmla="*/ 2147483647 h 16571"/>
              <a:gd name="T110" fmla="*/ 2147483647 w 18956"/>
              <a:gd name="T111" fmla="*/ 2147483647 h 16571"/>
              <a:gd name="T112" fmla="*/ 2147483647 w 18956"/>
              <a:gd name="T113" fmla="*/ 2147483647 h 16571"/>
              <a:gd name="T114" fmla="*/ 2147483647 w 18956"/>
              <a:gd name="T115" fmla="*/ 2147483647 h 16571"/>
              <a:gd name="T116" fmla="*/ 2147483647 w 18956"/>
              <a:gd name="T117" fmla="*/ 2147483647 h 16571"/>
              <a:gd name="T118" fmla="*/ 2147483647 w 18956"/>
              <a:gd name="T119" fmla="*/ 80317918 h 165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956"/>
              <a:gd name="T181" fmla="*/ 0 h 16571"/>
              <a:gd name="T182" fmla="*/ 18956 w 18956"/>
              <a:gd name="T183" fmla="*/ 16571 h 1657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lnTo>
                  <a:pt x="9222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lnTo>
                  <a:pt x="10317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lnTo>
                  <a:pt x="8955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lnTo>
                  <a:pt x="10828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lnTo>
                  <a:pt x="9198" y="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Google Shape;689;p48">
            <a:extLst>
              <a:ext uri="{FF2B5EF4-FFF2-40B4-BE49-F238E27FC236}">
                <a16:creationId xmlns="" xmlns:a16="http://schemas.microsoft.com/office/drawing/2014/main" id="{D1FFDC14-ECE6-4AC6-8C32-ABE567B3E191}"/>
              </a:ext>
            </a:extLst>
          </p:cNvPr>
          <p:cNvSpPr>
            <a:spLocks/>
          </p:cNvSpPr>
          <p:nvPr/>
        </p:nvSpPr>
        <p:spPr bwMode="auto">
          <a:xfrm>
            <a:off x="10542588" y="142875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Google Shape;691;p48">
            <a:extLst>
              <a:ext uri="{FF2B5EF4-FFF2-40B4-BE49-F238E27FC236}">
                <a16:creationId xmlns="" xmlns:a16="http://schemas.microsoft.com/office/drawing/2014/main" id="{C244D121-5D93-4CAE-9EF3-B8333FBA446A}"/>
              </a:ext>
            </a:extLst>
          </p:cNvPr>
          <p:cNvSpPr/>
          <p:nvPr/>
        </p:nvSpPr>
        <p:spPr>
          <a:xfrm>
            <a:off x="10987088" y="650875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0" grpId="0" animBg="1"/>
      <p:bldP spid="172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47" name="Picture 351" descr="DEN">
            <a:extLst>
              <a:ext uri="{FF2B5EF4-FFF2-40B4-BE49-F238E27FC236}">
                <a16:creationId xmlns="" xmlns:a16="http://schemas.microsoft.com/office/drawing/2014/main" id="{D848E84A-9B4E-4F9D-AEC6-3B463355E64A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00"/>
          </a:xfrm>
        </p:spPr>
      </p:pic>
      <p:pic>
        <p:nvPicPr>
          <p:cNvPr id="55648" name="Picture 352" descr="DEN">
            <a:extLst>
              <a:ext uri="{FF2B5EF4-FFF2-40B4-BE49-F238E27FC236}">
                <a16:creationId xmlns="" xmlns:a16="http://schemas.microsoft.com/office/drawing/2014/main" id="{B0295E9D-7945-40EF-A381-7B3FC75ACFF8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4088" y="2478088"/>
            <a:ext cx="3171825" cy="428625"/>
          </a:xfrm>
        </p:spPr>
      </p:pic>
      <p:pic>
        <p:nvPicPr>
          <p:cNvPr id="55649" name="Picture 353" descr="DEN">
            <a:extLst>
              <a:ext uri="{FF2B5EF4-FFF2-40B4-BE49-F238E27FC236}">
                <a16:creationId xmlns="" xmlns:a16="http://schemas.microsoft.com/office/drawing/2014/main" id="{B6402342-D905-4E0D-BE9A-E2CB5B4C8CD1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3044031" y="3044031"/>
            <a:ext cx="6858000" cy="769938"/>
          </a:xfrm>
        </p:spPr>
      </p:pic>
      <p:pic>
        <p:nvPicPr>
          <p:cNvPr id="55650" name="Picture 354" descr="DEN">
            <a:extLst>
              <a:ext uri="{FF2B5EF4-FFF2-40B4-BE49-F238E27FC236}">
                <a16:creationId xmlns="" xmlns:a16="http://schemas.microsoft.com/office/drawing/2014/main" id="{9809AA8B-4C45-45A4-B07C-B412F4E9B124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6324600"/>
            <a:ext cx="12192000" cy="533400"/>
          </a:xfrm>
        </p:spPr>
      </p:pic>
      <p:grpSp>
        <p:nvGrpSpPr>
          <p:cNvPr id="2" name="Group 390">
            <a:extLst>
              <a:ext uri="{FF2B5EF4-FFF2-40B4-BE49-F238E27FC236}">
                <a16:creationId xmlns="" xmlns:a16="http://schemas.microsoft.com/office/drawing/2014/main" id="{1581F253-0F48-4CAC-9FF7-54F5E215322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1111250" cy="762000"/>
            <a:chOff x="624" y="1632"/>
            <a:chExt cx="525" cy="480"/>
          </a:xfrm>
        </p:grpSpPr>
        <p:sp>
          <p:nvSpPr>
            <p:cNvPr id="26690" name="Freeform 391">
              <a:extLst>
                <a:ext uri="{FF2B5EF4-FFF2-40B4-BE49-F238E27FC236}">
                  <a16:creationId xmlns="" xmlns:a16="http://schemas.microsoft.com/office/drawing/2014/main" id="{1DA1301B-7D47-483F-8762-44962B6B711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1" name="Freeform 392">
              <a:extLst>
                <a:ext uri="{FF2B5EF4-FFF2-40B4-BE49-F238E27FC236}">
                  <a16:creationId xmlns="" xmlns:a16="http://schemas.microsoft.com/office/drawing/2014/main" id="{D749D452-8830-4A1E-BE53-DE03D139B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2" name="Freeform 393">
              <a:extLst>
                <a:ext uri="{FF2B5EF4-FFF2-40B4-BE49-F238E27FC236}">
                  <a16:creationId xmlns="" xmlns:a16="http://schemas.microsoft.com/office/drawing/2014/main" id="{B39C1D85-2FE9-4114-8694-325BE413EC1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3" name="Freeform 394">
              <a:extLst>
                <a:ext uri="{FF2B5EF4-FFF2-40B4-BE49-F238E27FC236}">
                  <a16:creationId xmlns="" xmlns:a16="http://schemas.microsoft.com/office/drawing/2014/main" id="{91ABA520-12E9-4685-B14F-AC1812FE86F1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95">
            <a:extLst>
              <a:ext uri="{FF2B5EF4-FFF2-40B4-BE49-F238E27FC236}">
                <a16:creationId xmlns="" xmlns:a16="http://schemas.microsoft.com/office/drawing/2014/main" id="{A0405183-899F-44B6-9C9D-5926925AC26A}"/>
              </a:ext>
            </a:extLst>
          </p:cNvPr>
          <p:cNvGrpSpPr>
            <a:grpSpLocks/>
          </p:cNvGrpSpPr>
          <p:nvPr/>
        </p:nvGrpSpPr>
        <p:grpSpPr bwMode="auto">
          <a:xfrm>
            <a:off x="5994400" y="1752600"/>
            <a:ext cx="1016000" cy="762000"/>
            <a:chOff x="672" y="624"/>
            <a:chExt cx="525" cy="480"/>
          </a:xfrm>
        </p:grpSpPr>
        <p:sp>
          <p:nvSpPr>
            <p:cNvPr id="26686" name="Freeform 396">
              <a:extLst>
                <a:ext uri="{FF2B5EF4-FFF2-40B4-BE49-F238E27FC236}">
                  <a16:creationId xmlns="" xmlns:a16="http://schemas.microsoft.com/office/drawing/2014/main" id="{E0CBA253-D860-46E0-8245-989C1FE15FC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7" name="Freeform 397">
              <a:extLst>
                <a:ext uri="{FF2B5EF4-FFF2-40B4-BE49-F238E27FC236}">
                  <a16:creationId xmlns="" xmlns:a16="http://schemas.microsoft.com/office/drawing/2014/main" id="{F6882EB0-7D0A-422E-A3DB-4E33F49C38B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8" name="Freeform 398">
              <a:extLst>
                <a:ext uri="{FF2B5EF4-FFF2-40B4-BE49-F238E27FC236}">
                  <a16:creationId xmlns="" xmlns:a16="http://schemas.microsoft.com/office/drawing/2014/main" id="{BA16AC39-D42E-430E-A2C3-19C256467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9" name="Freeform 399">
              <a:extLst>
                <a:ext uri="{FF2B5EF4-FFF2-40B4-BE49-F238E27FC236}">
                  <a16:creationId xmlns="" xmlns:a16="http://schemas.microsoft.com/office/drawing/2014/main" id="{A2794A7E-D29A-43DE-A09C-E82A97D366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632" name="Picture 376" descr="post-60-1081342274">
            <a:extLst>
              <a:ext uri="{FF2B5EF4-FFF2-40B4-BE49-F238E27FC236}">
                <a16:creationId xmlns="" xmlns:a16="http://schemas.microsoft.com/office/drawing/2014/main" id="{AEAE9AE8-59FB-4420-8614-67B1D5DA2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33400"/>
            <a:ext cx="267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5">
            <a:extLst>
              <a:ext uri="{FF2B5EF4-FFF2-40B4-BE49-F238E27FC236}">
                <a16:creationId xmlns="" xmlns:a16="http://schemas.microsoft.com/office/drawing/2014/main" id="{3A436257-77E8-46FE-B273-C84453FAA53B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1676400"/>
            <a:ext cx="1111250" cy="762000"/>
            <a:chOff x="3312" y="1632"/>
            <a:chExt cx="525" cy="480"/>
          </a:xfrm>
        </p:grpSpPr>
        <p:sp>
          <p:nvSpPr>
            <p:cNvPr id="26682" name="Freeform 386">
              <a:extLst>
                <a:ext uri="{FF2B5EF4-FFF2-40B4-BE49-F238E27FC236}">
                  <a16:creationId xmlns="" xmlns:a16="http://schemas.microsoft.com/office/drawing/2014/main" id="{2010B7F4-4803-43C5-BE97-1F513BA897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3" name="Freeform 387">
              <a:extLst>
                <a:ext uri="{FF2B5EF4-FFF2-40B4-BE49-F238E27FC236}">
                  <a16:creationId xmlns="" xmlns:a16="http://schemas.microsoft.com/office/drawing/2014/main" id="{66E28B8A-0263-43C8-9A34-0002D6D804E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4" name="Freeform 388">
              <a:extLst>
                <a:ext uri="{FF2B5EF4-FFF2-40B4-BE49-F238E27FC236}">
                  <a16:creationId xmlns="" xmlns:a16="http://schemas.microsoft.com/office/drawing/2014/main" id="{957F1F82-2343-44C8-9FBA-F049B1B31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5" name="Freeform 389">
              <a:extLst>
                <a:ext uri="{FF2B5EF4-FFF2-40B4-BE49-F238E27FC236}">
                  <a16:creationId xmlns="" xmlns:a16="http://schemas.microsoft.com/office/drawing/2014/main" id="{49843E27-9DB1-4D30-96EE-77CB411CE2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31">
            <a:extLst>
              <a:ext uri="{FF2B5EF4-FFF2-40B4-BE49-F238E27FC236}">
                <a16:creationId xmlns="" xmlns:a16="http://schemas.microsoft.com/office/drawing/2014/main" id="{71728AC6-5D36-42D3-8201-A9EA3767B5BB}"/>
              </a:ext>
            </a:extLst>
          </p:cNvPr>
          <p:cNvGrpSpPr>
            <a:grpSpLocks/>
          </p:cNvGrpSpPr>
          <p:nvPr/>
        </p:nvGrpSpPr>
        <p:grpSpPr bwMode="auto">
          <a:xfrm>
            <a:off x="1320800" y="990600"/>
            <a:ext cx="1111250" cy="762000"/>
            <a:chOff x="624" y="1632"/>
            <a:chExt cx="525" cy="480"/>
          </a:xfrm>
        </p:grpSpPr>
        <p:sp>
          <p:nvSpPr>
            <p:cNvPr id="26678" name="Freeform 232">
              <a:extLst>
                <a:ext uri="{FF2B5EF4-FFF2-40B4-BE49-F238E27FC236}">
                  <a16:creationId xmlns="" xmlns:a16="http://schemas.microsoft.com/office/drawing/2014/main" id="{5933C20D-6191-435A-8444-F78D39DE03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9" name="Freeform 233">
              <a:extLst>
                <a:ext uri="{FF2B5EF4-FFF2-40B4-BE49-F238E27FC236}">
                  <a16:creationId xmlns="" xmlns:a16="http://schemas.microsoft.com/office/drawing/2014/main" id="{7B46D2F3-71D0-42AC-A62E-6AD64D41F8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0" name="Freeform 234">
              <a:extLst>
                <a:ext uri="{FF2B5EF4-FFF2-40B4-BE49-F238E27FC236}">
                  <a16:creationId xmlns="" xmlns:a16="http://schemas.microsoft.com/office/drawing/2014/main" id="{03C4F9FB-486D-46BE-8495-676995FAA06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1" name="Freeform 235">
              <a:extLst>
                <a:ext uri="{FF2B5EF4-FFF2-40B4-BE49-F238E27FC236}">
                  <a16:creationId xmlns="" xmlns:a16="http://schemas.microsoft.com/office/drawing/2014/main" id="{7A6D383B-E2F3-43A2-B918-1088B2EBF0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326">
            <a:extLst>
              <a:ext uri="{FF2B5EF4-FFF2-40B4-BE49-F238E27FC236}">
                <a16:creationId xmlns="" xmlns:a16="http://schemas.microsoft.com/office/drawing/2014/main" id="{31898B13-DDD6-4699-8E5F-C67B224EC20E}"/>
              </a:ext>
            </a:extLst>
          </p:cNvPr>
          <p:cNvGrpSpPr>
            <a:grpSpLocks/>
          </p:cNvGrpSpPr>
          <p:nvPr/>
        </p:nvGrpSpPr>
        <p:grpSpPr bwMode="auto">
          <a:xfrm>
            <a:off x="9753600" y="914400"/>
            <a:ext cx="1111250" cy="762000"/>
            <a:chOff x="2256" y="672"/>
            <a:chExt cx="525" cy="480"/>
          </a:xfrm>
        </p:grpSpPr>
        <p:sp>
          <p:nvSpPr>
            <p:cNvPr id="26674" name="Freeform 327">
              <a:extLst>
                <a:ext uri="{FF2B5EF4-FFF2-40B4-BE49-F238E27FC236}">
                  <a16:creationId xmlns="" xmlns:a16="http://schemas.microsoft.com/office/drawing/2014/main" id="{5B2F54F3-01AA-4A7D-A8A3-03203EDBB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5" name="Freeform 328">
              <a:extLst>
                <a:ext uri="{FF2B5EF4-FFF2-40B4-BE49-F238E27FC236}">
                  <a16:creationId xmlns="" xmlns:a16="http://schemas.microsoft.com/office/drawing/2014/main" id="{FE7A46DB-3A2E-4F51-AD19-8725AD741E9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6" name="Freeform 329">
              <a:extLst>
                <a:ext uri="{FF2B5EF4-FFF2-40B4-BE49-F238E27FC236}">
                  <a16:creationId xmlns="" xmlns:a16="http://schemas.microsoft.com/office/drawing/2014/main" id="{78C3DE15-1B25-40B5-A738-6490AE98C83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7" name="Freeform 330">
              <a:extLst>
                <a:ext uri="{FF2B5EF4-FFF2-40B4-BE49-F238E27FC236}">
                  <a16:creationId xmlns="" xmlns:a16="http://schemas.microsoft.com/office/drawing/2014/main" id="{296FF31F-22D7-4183-AC35-33789669906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36">
            <a:extLst>
              <a:ext uri="{FF2B5EF4-FFF2-40B4-BE49-F238E27FC236}">
                <a16:creationId xmlns="" xmlns:a16="http://schemas.microsoft.com/office/drawing/2014/main" id="{8886A45F-6D7D-45F6-8FAC-1717B9A5008D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5029200"/>
            <a:ext cx="1111250" cy="838200"/>
            <a:chOff x="3312" y="1632"/>
            <a:chExt cx="525" cy="480"/>
          </a:xfrm>
        </p:grpSpPr>
        <p:sp>
          <p:nvSpPr>
            <p:cNvPr id="26670" name="Freeform 237">
              <a:extLst>
                <a:ext uri="{FF2B5EF4-FFF2-40B4-BE49-F238E27FC236}">
                  <a16:creationId xmlns="" xmlns:a16="http://schemas.microsoft.com/office/drawing/2014/main" id="{8F2F5B77-D891-439C-9A68-B38B121673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1" name="Freeform 238">
              <a:extLst>
                <a:ext uri="{FF2B5EF4-FFF2-40B4-BE49-F238E27FC236}">
                  <a16:creationId xmlns="" xmlns:a16="http://schemas.microsoft.com/office/drawing/2014/main" id="{2006D27C-2C4F-43FC-9F5E-81AC341F8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2" name="Freeform 239">
              <a:extLst>
                <a:ext uri="{FF2B5EF4-FFF2-40B4-BE49-F238E27FC236}">
                  <a16:creationId xmlns="" xmlns:a16="http://schemas.microsoft.com/office/drawing/2014/main" id="{134710AE-1A29-46DD-8DE6-3819EDE6AF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3" name="Freeform 240">
              <a:extLst>
                <a:ext uri="{FF2B5EF4-FFF2-40B4-BE49-F238E27FC236}">
                  <a16:creationId xmlns="" xmlns:a16="http://schemas.microsoft.com/office/drawing/2014/main" id="{93684400-9B29-4057-803E-7A904571394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96">
            <a:extLst>
              <a:ext uri="{FF2B5EF4-FFF2-40B4-BE49-F238E27FC236}">
                <a16:creationId xmlns="" xmlns:a16="http://schemas.microsoft.com/office/drawing/2014/main" id="{62390D08-BC10-4FD0-A6B4-043C660E8D14}"/>
              </a:ext>
            </a:extLst>
          </p:cNvPr>
          <p:cNvGrpSpPr>
            <a:grpSpLocks/>
          </p:cNvGrpSpPr>
          <p:nvPr/>
        </p:nvGrpSpPr>
        <p:grpSpPr bwMode="auto">
          <a:xfrm>
            <a:off x="7213600" y="4876800"/>
            <a:ext cx="1111250" cy="762000"/>
            <a:chOff x="2304" y="1632"/>
            <a:chExt cx="525" cy="480"/>
          </a:xfrm>
        </p:grpSpPr>
        <p:sp>
          <p:nvSpPr>
            <p:cNvPr id="26666" name="Freeform 197">
              <a:extLst>
                <a:ext uri="{FF2B5EF4-FFF2-40B4-BE49-F238E27FC236}">
                  <a16:creationId xmlns="" xmlns:a16="http://schemas.microsoft.com/office/drawing/2014/main" id="{0D7FD132-AFE2-4D26-8B92-F09335120F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7" name="Freeform 198">
              <a:extLst>
                <a:ext uri="{FF2B5EF4-FFF2-40B4-BE49-F238E27FC236}">
                  <a16:creationId xmlns="" xmlns:a16="http://schemas.microsoft.com/office/drawing/2014/main" id="{07549ED8-9AFF-4ABA-AED4-B02A0EB8334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8" name="Freeform 199">
              <a:extLst>
                <a:ext uri="{FF2B5EF4-FFF2-40B4-BE49-F238E27FC236}">
                  <a16:creationId xmlns="" xmlns:a16="http://schemas.microsoft.com/office/drawing/2014/main" id="{2CC96927-3796-4396-8FAC-913908614F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9" name="Freeform 200">
              <a:extLst>
                <a:ext uri="{FF2B5EF4-FFF2-40B4-BE49-F238E27FC236}">
                  <a16:creationId xmlns="" xmlns:a16="http://schemas.microsoft.com/office/drawing/2014/main" id="{B10DF598-AFB1-4BA9-A364-16CAB293F73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76">
            <a:extLst>
              <a:ext uri="{FF2B5EF4-FFF2-40B4-BE49-F238E27FC236}">
                <a16:creationId xmlns="" xmlns:a16="http://schemas.microsoft.com/office/drawing/2014/main" id="{D74170BC-FB17-448F-A687-A8B9F15078E8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5334000"/>
            <a:ext cx="1111250" cy="762000"/>
            <a:chOff x="672" y="624"/>
            <a:chExt cx="525" cy="480"/>
          </a:xfrm>
        </p:grpSpPr>
        <p:sp>
          <p:nvSpPr>
            <p:cNvPr id="26662" name="Freeform 277">
              <a:extLst>
                <a:ext uri="{FF2B5EF4-FFF2-40B4-BE49-F238E27FC236}">
                  <a16:creationId xmlns="" xmlns:a16="http://schemas.microsoft.com/office/drawing/2014/main" id="{D3ED729A-CE11-4D87-AA98-88AE9E5C5B1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3" name="Freeform 278">
              <a:extLst>
                <a:ext uri="{FF2B5EF4-FFF2-40B4-BE49-F238E27FC236}">
                  <a16:creationId xmlns="" xmlns:a16="http://schemas.microsoft.com/office/drawing/2014/main" id="{DCAFDE09-1B0A-4F9D-845E-43F061BE6EE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4" name="Freeform 279">
              <a:extLst>
                <a:ext uri="{FF2B5EF4-FFF2-40B4-BE49-F238E27FC236}">
                  <a16:creationId xmlns="" xmlns:a16="http://schemas.microsoft.com/office/drawing/2014/main" id="{10E8D296-B8C7-4ABA-B749-EC506F2298E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5" name="Freeform 280">
              <a:extLst>
                <a:ext uri="{FF2B5EF4-FFF2-40B4-BE49-F238E27FC236}">
                  <a16:creationId xmlns="" xmlns:a16="http://schemas.microsoft.com/office/drawing/2014/main" id="{EBDD90DF-81CB-405C-BBF5-C8B9D52B700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26">
            <a:extLst>
              <a:ext uri="{FF2B5EF4-FFF2-40B4-BE49-F238E27FC236}">
                <a16:creationId xmlns="" xmlns:a16="http://schemas.microsoft.com/office/drawing/2014/main" id="{45A90B84-2177-4E35-93CF-4DE0A61A4D1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86400"/>
            <a:ext cx="1111250" cy="990600"/>
            <a:chOff x="624" y="1632"/>
            <a:chExt cx="525" cy="480"/>
          </a:xfrm>
        </p:grpSpPr>
        <p:sp>
          <p:nvSpPr>
            <p:cNvPr id="26658" name="Freeform 227">
              <a:extLst>
                <a:ext uri="{FF2B5EF4-FFF2-40B4-BE49-F238E27FC236}">
                  <a16:creationId xmlns="" xmlns:a16="http://schemas.microsoft.com/office/drawing/2014/main" id="{505D59AD-457A-4113-AA4B-08B52D38D6DF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9" name="Freeform 228">
              <a:extLst>
                <a:ext uri="{FF2B5EF4-FFF2-40B4-BE49-F238E27FC236}">
                  <a16:creationId xmlns="" xmlns:a16="http://schemas.microsoft.com/office/drawing/2014/main" id="{72153FA0-4A3A-4D14-BE63-D430EBC0A81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0" name="Freeform 229">
              <a:extLst>
                <a:ext uri="{FF2B5EF4-FFF2-40B4-BE49-F238E27FC236}">
                  <a16:creationId xmlns="" xmlns:a16="http://schemas.microsoft.com/office/drawing/2014/main" id="{781F0E3F-D9A4-4573-A611-83F4D24B6A3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1" name="Freeform 230">
              <a:extLst>
                <a:ext uri="{FF2B5EF4-FFF2-40B4-BE49-F238E27FC236}">
                  <a16:creationId xmlns="" xmlns:a16="http://schemas.microsoft.com/office/drawing/2014/main" id="{87F9FAA0-890E-40A1-A1BB-9A9462D1DA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16">
            <a:extLst>
              <a:ext uri="{FF2B5EF4-FFF2-40B4-BE49-F238E27FC236}">
                <a16:creationId xmlns="" xmlns:a16="http://schemas.microsoft.com/office/drawing/2014/main" id="{7A16F394-1617-4B1C-89DC-AA3E9AEBF97D}"/>
              </a:ext>
            </a:extLst>
          </p:cNvPr>
          <p:cNvGrpSpPr>
            <a:grpSpLocks/>
          </p:cNvGrpSpPr>
          <p:nvPr/>
        </p:nvGrpSpPr>
        <p:grpSpPr bwMode="auto">
          <a:xfrm>
            <a:off x="1016000" y="5257800"/>
            <a:ext cx="1111250" cy="762000"/>
            <a:chOff x="2256" y="672"/>
            <a:chExt cx="525" cy="480"/>
          </a:xfrm>
        </p:grpSpPr>
        <p:sp>
          <p:nvSpPr>
            <p:cNvPr id="26654" name="Freeform 317">
              <a:extLst>
                <a:ext uri="{FF2B5EF4-FFF2-40B4-BE49-F238E27FC236}">
                  <a16:creationId xmlns="" xmlns:a16="http://schemas.microsoft.com/office/drawing/2014/main" id="{7075E4C7-286C-41CA-8A24-BB85FACE8CD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5" name="Freeform 318">
              <a:extLst>
                <a:ext uri="{FF2B5EF4-FFF2-40B4-BE49-F238E27FC236}">
                  <a16:creationId xmlns="" xmlns:a16="http://schemas.microsoft.com/office/drawing/2014/main" id="{200EBC96-5FB0-441E-A195-F5B92D54E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6" name="Freeform 319">
              <a:extLst>
                <a:ext uri="{FF2B5EF4-FFF2-40B4-BE49-F238E27FC236}">
                  <a16:creationId xmlns="" xmlns:a16="http://schemas.microsoft.com/office/drawing/2014/main" id="{D143EBC0-6850-4BD8-B4BA-64C948B6852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7" name="Freeform 320">
              <a:extLst>
                <a:ext uri="{FF2B5EF4-FFF2-40B4-BE49-F238E27FC236}">
                  <a16:creationId xmlns="" xmlns:a16="http://schemas.microsoft.com/office/drawing/2014/main" id="{852D722E-CFA0-4FB8-AB40-3AE1D7F8EBA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 sz="3600">
                <a:solidFill>
                  <a:srgbClr val="0000FF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641" name="Picture 376" descr="post-60-1081342274">
            <a:extLst>
              <a:ext uri="{FF2B5EF4-FFF2-40B4-BE49-F238E27FC236}">
                <a16:creationId xmlns="" xmlns:a16="http://schemas.microsoft.com/office/drawing/2014/main" id="{02048430-4506-4C6F-B3ED-EDA316817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105400"/>
            <a:ext cx="267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376" descr="post-60-1081342274">
            <a:extLst>
              <a:ext uri="{FF2B5EF4-FFF2-40B4-BE49-F238E27FC236}">
                <a16:creationId xmlns="" xmlns:a16="http://schemas.microsoft.com/office/drawing/2014/main" id="{73125F8E-4C79-496B-8091-F178FC69D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29200"/>
            <a:ext cx="267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Picture 60" descr="Fireworks-05">
            <a:extLst>
              <a:ext uri="{FF2B5EF4-FFF2-40B4-BE49-F238E27FC236}">
                <a16:creationId xmlns="" xmlns:a16="http://schemas.microsoft.com/office/drawing/2014/main" id="{F1D2A24C-F7FD-4B49-84DB-BAF3B561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990600"/>
            <a:ext cx="2436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Picture 61" descr="Fireworks-09">
            <a:extLst>
              <a:ext uri="{FF2B5EF4-FFF2-40B4-BE49-F238E27FC236}">
                <a16:creationId xmlns="" xmlns:a16="http://schemas.microsoft.com/office/drawing/2014/main" id="{36358BAC-1F8D-44DF-BD6E-17F46DC9DE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90600"/>
            <a:ext cx="1350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2" name="Picture 62" descr="Fireworks-02">
            <a:extLst>
              <a:ext uri="{FF2B5EF4-FFF2-40B4-BE49-F238E27FC236}">
                <a16:creationId xmlns="" xmlns:a16="http://schemas.microsoft.com/office/drawing/2014/main" id="{865BAE54-C62B-4F95-92D7-7DA18B343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19161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63" descr="Fireworks-09">
            <a:extLst>
              <a:ext uri="{FF2B5EF4-FFF2-40B4-BE49-F238E27FC236}">
                <a16:creationId xmlns="" xmlns:a16="http://schemas.microsoft.com/office/drawing/2014/main" id="{07753774-4635-49C1-8F63-789F538934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524000"/>
            <a:ext cx="1350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Fireworks-02">
            <a:extLst>
              <a:ext uri="{FF2B5EF4-FFF2-40B4-BE49-F238E27FC236}">
                <a16:creationId xmlns="" xmlns:a16="http://schemas.microsoft.com/office/drawing/2014/main" id="{16865B75-9B7A-4D97-9E23-AB3E4DE25F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343400"/>
            <a:ext cx="19161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71" name="WordArt 375">
            <a:extLst>
              <a:ext uri="{FF2B5EF4-FFF2-40B4-BE49-F238E27FC236}">
                <a16:creationId xmlns="" xmlns:a16="http://schemas.microsoft.com/office/drawing/2014/main" id="{1E80440C-0CD0-493C-9BDB-7089DEA4F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00" y="2362200"/>
            <a:ext cx="11074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Chúc các em vui và học tốt!</a:t>
            </a:r>
          </a:p>
        </p:txBody>
      </p:sp>
      <p:pic>
        <p:nvPicPr>
          <p:cNvPr id="25667" name="Picture 67" descr="Fireworks-09">
            <a:extLst>
              <a:ext uri="{FF2B5EF4-FFF2-40B4-BE49-F238E27FC236}">
                <a16:creationId xmlns="" xmlns:a16="http://schemas.microsoft.com/office/drawing/2014/main" id="{DB095DC5-6D34-4D47-B14D-1C7D830B0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1350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8" name="Picture 68" descr="Fireworks-09">
            <a:extLst>
              <a:ext uri="{FF2B5EF4-FFF2-40B4-BE49-F238E27FC236}">
                <a16:creationId xmlns="" xmlns:a16="http://schemas.microsoft.com/office/drawing/2014/main" id="{95E0C928-766C-42A1-97D8-F89DF14D2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350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Picture 69" descr="Fireworks-05">
            <a:extLst>
              <a:ext uri="{FF2B5EF4-FFF2-40B4-BE49-F238E27FC236}">
                <a16:creationId xmlns="" xmlns:a16="http://schemas.microsoft.com/office/drawing/2014/main" id="{37F384C6-A5B3-47B1-A129-0BE9CE80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24368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Google Shape;689;p48">
            <a:extLst>
              <a:ext uri="{FF2B5EF4-FFF2-40B4-BE49-F238E27FC236}">
                <a16:creationId xmlns="" xmlns:a16="http://schemas.microsoft.com/office/drawing/2014/main" id="{678095DE-F435-4572-9D61-AD83C6962555}"/>
              </a:ext>
            </a:extLst>
          </p:cNvPr>
          <p:cNvSpPr>
            <a:spLocks/>
          </p:cNvSpPr>
          <p:nvPr/>
        </p:nvSpPr>
        <p:spPr bwMode="auto">
          <a:xfrm>
            <a:off x="10009188" y="219075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Google Shape;691;p48">
            <a:extLst>
              <a:ext uri="{FF2B5EF4-FFF2-40B4-BE49-F238E27FC236}">
                <a16:creationId xmlns="" xmlns:a16="http://schemas.microsoft.com/office/drawing/2014/main" id="{883AB0F0-4322-400F-A2D1-60B2682F98CA}"/>
              </a:ext>
            </a:extLst>
          </p:cNvPr>
          <p:cNvSpPr/>
          <p:nvPr/>
        </p:nvSpPr>
        <p:spPr>
          <a:xfrm>
            <a:off x="10453688" y="727075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423">
            <a:extLst>
              <a:ext uri="{FF2B5EF4-FFF2-40B4-BE49-F238E27FC236}">
                <a16:creationId xmlns="" xmlns:a16="http://schemas.microsoft.com/office/drawing/2014/main" id="{F395CFB7-8E78-4783-BCDC-3A59127136B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8600"/>
            <a:ext cx="7620000" cy="6400800"/>
            <a:chOff x="2286000" y="228600"/>
            <a:chExt cx="7620000" cy="6400800"/>
          </a:xfrm>
        </p:grpSpPr>
        <p:grpSp>
          <p:nvGrpSpPr>
            <p:cNvPr id="7194" name="Google Shape;1034;p49">
              <a:extLst>
                <a:ext uri="{FF2B5EF4-FFF2-40B4-BE49-F238E27FC236}">
                  <a16:creationId xmlns="" xmlns:a16="http://schemas.microsoft.com/office/drawing/2014/main" id="{B3005202-4AD4-4D45-9E3E-10F249F91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228600"/>
              <a:ext cx="7620000" cy="6400800"/>
              <a:chOff x="8338678" y="5506443"/>
              <a:chExt cx="720227" cy="686988"/>
            </a:xfrm>
          </p:grpSpPr>
          <p:sp>
            <p:nvSpPr>
              <p:cNvPr id="7207" name="Google Shape;1035;p49">
                <a:extLst>
                  <a:ext uri="{FF2B5EF4-FFF2-40B4-BE49-F238E27FC236}">
                    <a16:creationId xmlns="" xmlns:a16="http://schemas.microsoft.com/office/drawing/2014/main" id="{45D61FF3-0CAB-447D-A5F4-B4CAE96C2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6181" y="5506443"/>
                <a:ext cx="230803" cy="263259"/>
              </a:xfrm>
              <a:custGeom>
                <a:avLst/>
                <a:gdLst>
                  <a:gd name="T0" fmla="*/ 2147483647 w 378"/>
                  <a:gd name="T1" fmla="*/ 2147483647 h 432"/>
                  <a:gd name="T2" fmla="*/ 2147483647 w 378"/>
                  <a:gd name="T3" fmla="*/ 2147483647 h 432"/>
                  <a:gd name="T4" fmla="*/ 2147483647 w 378"/>
                  <a:gd name="T5" fmla="*/ 2147483647 h 432"/>
                  <a:gd name="T6" fmla="*/ 2147483647 w 378"/>
                  <a:gd name="T7" fmla="*/ 2147483647 h 432"/>
                  <a:gd name="T8" fmla="*/ 2147483647 w 378"/>
                  <a:gd name="T9" fmla="*/ 2147483647 h 432"/>
                  <a:gd name="T10" fmla="*/ 0 w 378"/>
                  <a:gd name="T11" fmla="*/ 2147483647 h 432"/>
                  <a:gd name="T12" fmla="*/ 0 w 378"/>
                  <a:gd name="T13" fmla="*/ 2147483647 h 432"/>
                  <a:gd name="T14" fmla="*/ 0 w 378"/>
                  <a:gd name="T15" fmla="*/ 2147483647 h 432"/>
                  <a:gd name="T16" fmla="*/ 2147483647 w 378"/>
                  <a:gd name="T17" fmla="*/ 2147483647 h 432"/>
                  <a:gd name="T18" fmla="*/ 2147483647 w 378"/>
                  <a:gd name="T19" fmla="*/ 2147483647 h 432"/>
                  <a:gd name="T20" fmla="*/ 2147483647 w 378"/>
                  <a:gd name="T21" fmla="*/ 2147483647 h 432"/>
                  <a:gd name="T22" fmla="*/ 2147483647 w 378"/>
                  <a:gd name="T23" fmla="*/ 2147483647 h 432"/>
                  <a:gd name="T24" fmla="*/ 2147483647 w 378"/>
                  <a:gd name="T25" fmla="*/ 2147483647 h 432"/>
                  <a:gd name="T26" fmla="*/ 2147483647 w 378"/>
                  <a:gd name="T27" fmla="*/ 2147483647 h 432"/>
                  <a:gd name="T28" fmla="*/ 2147483647 w 378"/>
                  <a:gd name="T29" fmla="*/ 2147483647 h 432"/>
                  <a:gd name="T30" fmla="*/ 2147483647 w 378"/>
                  <a:gd name="T31" fmla="*/ 2147483647 h 4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8"/>
                  <a:gd name="T49" fmla="*/ 0 h 432"/>
                  <a:gd name="T50" fmla="*/ 378 w 378"/>
                  <a:gd name="T51" fmla="*/ 432 h 4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5" y="432"/>
                      <a:pt x="193" y="432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08" name="Google Shape;1036;p49">
                <a:extLst>
                  <a:ext uri="{FF2B5EF4-FFF2-40B4-BE49-F238E27FC236}">
                    <a16:creationId xmlns="" xmlns:a16="http://schemas.microsoft.com/office/drawing/2014/main" id="{901CF940-255D-474F-8472-2DE1905DE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0817" y="5506443"/>
                <a:ext cx="230586" cy="263259"/>
              </a:xfrm>
              <a:custGeom>
                <a:avLst/>
                <a:gdLst>
                  <a:gd name="T0" fmla="*/ 2147483647 w 378"/>
                  <a:gd name="T1" fmla="*/ 2147483647 h 432"/>
                  <a:gd name="T2" fmla="*/ 2147483647 w 378"/>
                  <a:gd name="T3" fmla="*/ 2147483647 h 432"/>
                  <a:gd name="T4" fmla="*/ 2147483647 w 378"/>
                  <a:gd name="T5" fmla="*/ 2147483647 h 432"/>
                  <a:gd name="T6" fmla="*/ 2147483647 w 378"/>
                  <a:gd name="T7" fmla="*/ 2147483647 h 432"/>
                  <a:gd name="T8" fmla="*/ 2147483647 w 378"/>
                  <a:gd name="T9" fmla="*/ 2147483647 h 432"/>
                  <a:gd name="T10" fmla="*/ 0 w 378"/>
                  <a:gd name="T11" fmla="*/ 2147483647 h 432"/>
                  <a:gd name="T12" fmla="*/ 0 w 378"/>
                  <a:gd name="T13" fmla="*/ 2147483647 h 432"/>
                  <a:gd name="T14" fmla="*/ 0 w 378"/>
                  <a:gd name="T15" fmla="*/ 2147483647 h 432"/>
                  <a:gd name="T16" fmla="*/ 2147483647 w 378"/>
                  <a:gd name="T17" fmla="*/ 2147483647 h 432"/>
                  <a:gd name="T18" fmla="*/ 2147483647 w 378"/>
                  <a:gd name="T19" fmla="*/ 2147483647 h 432"/>
                  <a:gd name="T20" fmla="*/ 2147483647 w 378"/>
                  <a:gd name="T21" fmla="*/ 2147483647 h 432"/>
                  <a:gd name="T22" fmla="*/ 2147483647 w 378"/>
                  <a:gd name="T23" fmla="*/ 2147483647 h 432"/>
                  <a:gd name="T24" fmla="*/ 2147483647 w 378"/>
                  <a:gd name="T25" fmla="*/ 2147483647 h 432"/>
                  <a:gd name="T26" fmla="*/ 2147483647 w 378"/>
                  <a:gd name="T27" fmla="*/ 2147483647 h 432"/>
                  <a:gd name="T28" fmla="*/ 2147483647 w 378"/>
                  <a:gd name="T29" fmla="*/ 2147483647 h 432"/>
                  <a:gd name="T30" fmla="*/ 2147483647 w 378"/>
                  <a:gd name="T31" fmla="*/ 2147483647 h 4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8"/>
                  <a:gd name="T49" fmla="*/ 0 h 432"/>
                  <a:gd name="T50" fmla="*/ 378 w 378"/>
                  <a:gd name="T51" fmla="*/ 432 h 4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8" h="432" extrusionOk="0">
                    <a:moveTo>
                      <a:pt x="378" y="119"/>
                    </a:moveTo>
                    <a:cubicBezTo>
                      <a:pt x="378" y="111"/>
                      <a:pt x="374" y="105"/>
                      <a:pt x="368" y="101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93" y="0"/>
                      <a:pt x="185" y="0"/>
                      <a:pt x="179" y="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1" y="321"/>
                      <a:pt x="5" y="327"/>
                      <a:pt x="11" y="331"/>
                    </a:cubicBezTo>
                    <a:cubicBezTo>
                      <a:pt x="179" y="428"/>
                      <a:pt x="179" y="428"/>
                      <a:pt x="179" y="428"/>
                    </a:cubicBezTo>
                    <a:cubicBezTo>
                      <a:pt x="185" y="432"/>
                      <a:pt x="193" y="432"/>
                      <a:pt x="200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4" y="327"/>
                      <a:pt x="378" y="321"/>
                      <a:pt x="378" y="314"/>
                    </a:cubicBezTo>
                    <a:cubicBezTo>
                      <a:pt x="378" y="313"/>
                      <a:pt x="378" y="313"/>
                      <a:pt x="378" y="313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9"/>
                      <a:pt x="378" y="119"/>
                      <a:pt x="378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Google Shape;1037;p49">
                <a:extLst>
                  <a:ext uri="{FF2B5EF4-FFF2-40B4-BE49-F238E27FC236}">
                    <a16:creationId xmlns="" xmlns:a16="http://schemas.microsoft.com/office/drawing/2014/main" id="{DAF82757-77F8-421E-B7E9-18CF52F76BAB}"/>
                  </a:ext>
                </a:extLst>
              </p:cNvPr>
              <p:cNvSpPr/>
              <p:nvPr/>
            </p:nvSpPr>
            <p:spPr>
              <a:xfrm>
                <a:off x="8338678" y="5718571"/>
                <a:ext cx="230173" cy="26256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68575" tIns="34275" rIns="68575" bIns="34275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  <a:defRPr/>
                </a:pPr>
                <a:endParaRPr sz="140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4" name="Google Shape;1038;p49">
                <a:extLst>
                  <a:ext uri="{FF2B5EF4-FFF2-40B4-BE49-F238E27FC236}">
                    <a16:creationId xmlns="" xmlns:a16="http://schemas.microsoft.com/office/drawing/2014/main" id="{32A15E14-9583-4E4E-BCDE-010557CBCBE3}"/>
                  </a:ext>
                </a:extLst>
              </p:cNvPr>
              <p:cNvSpPr/>
              <p:nvPr/>
            </p:nvSpPr>
            <p:spPr>
              <a:xfrm>
                <a:off x="8828732" y="5718571"/>
                <a:ext cx="230173" cy="26256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1" extrusionOk="0">
                    <a:moveTo>
                      <a:pt x="377" y="119"/>
                    </a:moveTo>
                    <a:cubicBezTo>
                      <a:pt x="377" y="111"/>
                      <a:pt x="373" y="105"/>
                      <a:pt x="367" y="101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3" y="0"/>
                      <a:pt x="185" y="0"/>
                      <a:pt x="178" y="4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4" y="104"/>
                      <a:pt x="0" y="111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0" y="321"/>
                      <a:pt x="4" y="327"/>
                      <a:pt x="10" y="331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84" y="431"/>
                      <a:pt x="192" y="431"/>
                      <a:pt x="199" y="428"/>
                    </a:cubicBezTo>
                    <a:cubicBezTo>
                      <a:pt x="367" y="331"/>
                      <a:pt x="367" y="331"/>
                      <a:pt x="367" y="331"/>
                    </a:cubicBezTo>
                    <a:cubicBezTo>
                      <a:pt x="373" y="327"/>
                      <a:pt x="377" y="321"/>
                      <a:pt x="377" y="313"/>
                    </a:cubicBezTo>
                    <a:cubicBezTo>
                      <a:pt x="377" y="313"/>
                      <a:pt x="377" y="313"/>
                      <a:pt x="377" y="313"/>
                    </a:cubicBezTo>
                    <a:cubicBezTo>
                      <a:pt x="377" y="119"/>
                      <a:pt x="377" y="119"/>
                      <a:pt x="377" y="119"/>
                    </a:cubicBezTo>
                    <a:cubicBezTo>
                      <a:pt x="377" y="119"/>
                      <a:pt x="377" y="119"/>
                      <a:pt x="377" y="1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68575" tIns="34275" rIns="68575" bIns="34275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  <a:defRPr/>
                </a:pPr>
                <a:endParaRPr sz="140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5" name="Google Shape;1039;p49">
                <a:extLst>
                  <a:ext uri="{FF2B5EF4-FFF2-40B4-BE49-F238E27FC236}">
                    <a16:creationId xmlns="" xmlns:a16="http://schemas.microsoft.com/office/drawing/2014/main" id="{EB63D494-8B5E-47AF-9526-1E8F46B15992}"/>
                  </a:ext>
                </a:extLst>
              </p:cNvPr>
              <p:cNvSpPr/>
              <p:nvPr/>
            </p:nvSpPr>
            <p:spPr>
              <a:xfrm>
                <a:off x="8706144" y="5930529"/>
                <a:ext cx="230773" cy="262902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7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0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0" y="320"/>
                      <a:pt x="4" y="327"/>
                      <a:pt x="11" y="3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7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68575" tIns="34275" rIns="68575" bIns="34275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  <a:defRPr/>
                </a:pPr>
                <a:endParaRPr sz="140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16" name="Google Shape;1040;p49">
                <a:extLst>
                  <a:ext uri="{FF2B5EF4-FFF2-40B4-BE49-F238E27FC236}">
                    <a16:creationId xmlns="" xmlns:a16="http://schemas.microsoft.com/office/drawing/2014/main" id="{9FDDAAD5-0888-4AED-ADC3-9BA04EA9DFE2}"/>
                  </a:ext>
                </a:extLst>
              </p:cNvPr>
              <p:cNvSpPr/>
              <p:nvPr/>
            </p:nvSpPr>
            <p:spPr>
              <a:xfrm>
                <a:off x="8460816" y="5930529"/>
                <a:ext cx="230623" cy="262902"/>
              </a:xfrm>
              <a:custGeom>
                <a:avLst/>
                <a:gdLst/>
                <a:ahLst/>
                <a:cxnLst/>
                <a:rect l="l" t="t" r="r" b="b"/>
                <a:pathLst>
                  <a:path w="378" h="431" extrusionOk="0">
                    <a:moveTo>
                      <a:pt x="378" y="118"/>
                    </a:moveTo>
                    <a:cubicBezTo>
                      <a:pt x="378" y="111"/>
                      <a:pt x="374" y="104"/>
                      <a:pt x="367" y="100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3" y="0"/>
                      <a:pt x="185" y="0"/>
                      <a:pt x="179" y="3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4" y="104"/>
                      <a:pt x="1" y="111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2"/>
                      <a:pt x="0" y="312"/>
                      <a:pt x="0" y="313"/>
                    </a:cubicBezTo>
                    <a:cubicBezTo>
                      <a:pt x="1" y="320"/>
                      <a:pt x="4" y="327"/>
                      <a:pt x="11" y="330"/>
                    </a:cubicBezTo>
                    <a:cubicBezTo>
                      <a:pt x="179" y="427"/>
                      <a:pt x="179" y="427"/>
                      <a:pt x="179" y="427"/>
                    </a:cubicBezTo>
                    <a:cubicBezTo>
                      <a:pt x="185" y="431"/>
                      <a:pt x="193" y="431"/>
                      <a:pt x="199" y="427"/>
                    </a:cubicBezTo>
                    <a:cubicBezTo>
                      <a:pt x="367" y="330"/>
                      <a:pt x="367" y="330"/>
                      <a:pt x="367" y="330"/>
                    </a:cubicBezTo>
                    <a:cubicBezTo>
                      <a:pt x="374" y="327"/>
                      <a:pt x="378" y="320"/>
                      <a:pt x="378" y="313"/>
                    </a:cubicBezTo>
                    <a:cubicBezTo>
                      <a:pt x="378" y="313"/>
                      <a:pt x="378" y="312"/>
                      <a:pt x="378" y="312"/>
                    </a:cubicBezTo>
                    <a:cubicBezTo>
                      <a:pt x="378" y="119"/>
                      <a:pt x="378" y="119"/>
                      <a:pt x="378" y="119"/>
                    </a:cubicBezTo>
                    <a:cubicBezTo>
                      <a:pt x="378" y="118"/>
                      <a:pt x="378" y="118"/>
                      <a:pt x="378" y="1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68575" tIns="34275" rIns="68575" bIns="34275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  <a:defRPr/>
                </a:pPr>
                <a:endParaRPr sz="140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  <p:sp>
          <p:nvSpPr>
            <p:cNvPr id="7195" name="TextBox 17">
              <a:extLst>
                <a:ext uri="{FF2B5EF4-FFF2-40B4-BE49-F238E27FC236}">
                  <a16:creationId xmlns="" xmlns:a16="http://schemas.microsoft.com/office/drawing/2014/main" id="{377055A6-A0A9-46C4-853D-BCCA7AFDE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990600"/>
              <a:ext cx="22007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 hòa Nhân dân Trung Hoa</a:t>
              </a:r>
            </a:p>
          </p:txBody>
        </p:sp>
        <p:sp>
          <p:nvSpPr>
            <p:cNvPr id="7196" name="TextBox 18">
              <a:extLst>
                <a:ext uri="{FF2B5EF4-FFF2-40B4-BE49-F238E27FC236}">
                  <a16:creationId xmlns="" xmlns:a16="http://schemas.microsoft.com/office/drawing/2014/main" id="{FD21E011-1E42-4F5B-9D77-048554E16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644" y="528935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gọi:</a:t>
              </a:r>
            </a:p>
          </p:txBody>
        </p:sp>
        <p:sp>
          <p:nvSpPr>
            <p:cNvPr id="7197" name="TextBox 19">
              <a:extLst>
                <a:ext uri="{FF2B5EF4-FFF2-40B4-BE49-F238E27FC236}">
                  <a16:creationId xmlns="" xmlns:a16="http://schemas.microsoft.com/office/drawing/2014/main" id="{BF46D4D5-7FCE-4E69-855E-465E71306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644" y="605135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phố lớn:</a:t>
              </a:r>
            </a:p>
          </p:txBody>
        </p:sp>
        <p:sp>
          <p:nvSpPr>
            <p:cNvPr id="7198" name="TextBox 20">
              <a:extLst>
                <a:ext uri="{FF2B5EF4-FFF2-40B4-BE49-F238E27FC236}">
                  <a16:creationId xmlns="" xmlns:a16="http://schemas.microsoft.com/office/drawing/2014/main" id="{88E7E8FE-0A31-48A1-9F38-1AE3055F0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990600"/>
              <a:ext cx="22007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Kinh</a:t>
              </a:r>
            </a:p>
            <a:p>
              <a:pPr algn="ctr"/>
              <a:r>
                <a:rPr lang="vi-VN" altLang="vi-VN" sz="24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Thượng Hải</a:t>
              </a:r>
            </a:p>
            <a:p>
              <a:pPr algn="ctr"/>
              <a:r>
                <a:rPr lang="vi-VN" altLang="vi-VN" sz="24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Quảng Châu</a:t>
              </a:r>
            </a:p>
          </p:txBody>
        </p:sp>
        <p:sp>
          <p:nvSpPr>
            <p:cNvPr id="7199" name="TextBox 21">
              <a:extLst>
                <a:ext uri="{FF2B5EF4-FFF2-40B4-BE49-F238E27FC236}">
                  <a16:creationId xmlns="" xmlns:a16="http://schemas.microsoft.com/office/drawing/2014/main" id="{31737C01-9F6B-4157-9C54-063230B8C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123" y="2438400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 tệ:</a:t>
              </a:r>
            </a:p>
          </p:txBody>
        </p:sp>
        <p:sp>
          <p:nvSpPr>
            <p:cNvPr id="7200" name="TextBox 22">
              <a:extLst>
                <a:ext uri="{FF2B5EF4-FFF2-40B4-BE49-F238E27FC236}">
                  <a16:creationId xmlns="" xmlns:a16="http://schemas.microsoft.com/office/drawing/2014/main" id="{73B8FFD6-5B44-48FF-A1E7-310D52158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4750" y="4391911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 ngữ:</a:t>
              </a:r>
            </a:p>
          </p:txBody>
        </p:sp>
        <p:sp>
          <p:nvSpPr>
            <p:cNvPr id="7201" name="TextBox 23">
              <a:extLst>
                <a:ext uri="{FF2B5EF4-FFF2-40B4-BE49-F238E27FC236}">
                  <a16:creationId xmlns="" xmlns:a16="http://schemas.microsoft.com/office/drawing/2014/main" id="{007D7899-E7FB-4C89-819F-5BD196F6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494" y="4391910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tích:</a:t>
              </a:r>
            </a:p>
          </p:txBody>
        </p:sp>
        <p:sp>
          <p:nvSpPr>
            <p:cNvPr id="7202" name="TextBox 24">
              <a:extLst>
                <a:ext uri="{FF2B5EF4-FFF2-40B4-BE49-F238E27FC236}">
                  <a16:creationId xmlns="" xmlns:a16="http://schemas.microsoft.com/office/drawing/2014/main" id="{79F59243-4EFD-4736-9BE4-E25F670AA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520" y="2433443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 đô:</a:t>
              </a:r>
            </a:p>
          </p:txBody>
        </p:sp>
        <p:sp>
          <p:nvSpPr>
            <p:cNvPr id="7203" name="TextBox 25">
              <a:extLst>
                <a:ext uri="{FF2B5EF4-FFF2-40B4-BE49-F238E27FC236}">
                  <a16:creationId xmlns="" xmlns:a16="http://schemas.microsoft.com/office/drawing/2014/main" id="{6C8870D8-F08D-44D2-BBFF-F634E8832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3276600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Kinh</a:t>
              </a:r>
            </a:p>
          </p:txBody>
        </p:sp>
        <p:sp>
          <p:nvSpPr>
            <p:cNvPr id="7204" name="TextBox 26">
              <a:extLst>
                <a:ext uri="{FF2B5EF4-FFF2-40B4-BE49-F238E27FC236}">
                  <a16:creationId xmlns="" xmlns:a16="http://schemas.microsoft.com/office/drawing/2014/main" id="{3C32AA49-C9B7-41E1-B8DE-9796973A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288" y="5253038"/>
              <a:ext cx="22018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en-US" sz="2400" b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9,596,961 km</a:t>
              </a:r>
              <a:r>
                <a:rPr lang="en-US" altLang="en-US" sz="2400" b="1" baseline="3000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altLang="en-US" sz="24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5" name="TextBox 27">
              <a:extLst>
                <a:ext uri="{FF2B5EF4-FFF2-40B4-BE49-F238E27FC236}">
                  <a16:creationId xmlns="" xmlns:a16="http://schemas.microsoft.com/office/drawing/2014/main" id="{BD75EC5F-AFB6-4F59-AC71-4CC42162D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237984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Trung</a:t>
              </a:r>
            </a:p>
          </p:txBody>
        </p:sp>
        <p:sp>
          <p:nvSpPr>
            <p:cNvPr id="7206" name="TextBox 29">
              <a:extLst>
                <a:ext uri="{FF2B5EF4-FFF2-40B4-BE49-F238E27FC236}">
                  <a16:creationId xmlns="" xmlns:a16="http://schemas.microsoft.com/office/drawing/2014/main" id="{05CDAE28-4F0E-4321-87E2-6F1469C9D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123" y="3276600"/>
              <a:ext cx="2200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vi-VN" altLang="vi-V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dân Tệ</a:t>
              </a:r>
            </a:p>
          </p:txBody>
        </p:sp>
      </p:grpSp>
      <p:pic>
        <p:nvPicPr>
          <p:cNvPr id="103426" name="Picture 2" descr="bieu tuong van hoa trung quoc 1">
            <a:extLst>
              <a:ext uri="{FF2B5EF4-FFF2-40B4-BE49-F238E27FC236}">
                <a16:creationId xmlns="" xmlns:a16="http://schemas.microsoft.com/office/drawing/2014/main" id="{A676E3BA-E6AE-47AB-83BC-D763616E9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8509" t="15217" r="18511" b="3171"/>
          <a:stretch/>
        </p:blipFill>
        <p:spPr bwMode="auto">
          <a:xfrm>
            <a:off x="4699909" y="2428486"/>
            <a:ext cx="2767644" cy="1991114"/>
          </a:xfrm>
          <a:prstGeom prst="flowChartPreparation">
            <a:avLst/>
          </a:prstGeom>
          <a:noFill/>
        </p:spPr>
      </p:pic>
      <p:sp>
        <p:nvSpPr>
          <p:cNvPr id="5125" name="Google Shape;612;p48">
            <a:extLst>
              <a:ext uri="{FF2B5EF4-FFF2-40B4-BE49-F238E27FC236}">
                <a16:creationId xmlns="" xmlns:a16="http://schemas.microsoft.com/office/drawing/2014/main" id="{6A26BBEE-2EA6-4209-B34A-0A60EB912C63}"/>
              </a:ext>
            </a:extLst>
          </p:cNvPr>
          <p:cNvSpPr>
            <a:spLocks/>
          </p:cNvSpPr>
          <p:nvPr/>
        </p:nvSpPr>
        <p:spPr bwMode="auto">
          <a:xfrm>
            <a:off x="8042275" y="1044575"/>
            <a:ext cx="238125" cy="315913"/>
          </a:xfrm>
          <a:custGeom>
            <a:avLst/>
            <a:gdLst>
              <a:gd name="T0" fmla="*/ 2147483647 w 12289"/>
              <a:gd name="T1" fmla="*/ 2147483647 h 16352"/>
              <a:gd name="T2" fmla="*/ 2147483647 w 12289"/>
              <a:gd name="T3" fmla="*/ 2147483647 h 16352"/>
              <a:gd name="T4" fmla="*/ 2147483647 w 12289"/>
              <a:gd name="T5" fmla="*/ 2147483647 h 16352"/>
              <a:gd name="T6" fmla="*/ 2147483647 w 12289"/>
              <a:gd name="T7" fmla="*/ 2147483647 h 16352"/>
              <a:gd name="T8" fmla="*/ 2147483647 w 12289"/>
              <a:gd name="T9" fmla="*/ 2147483647 h 16352"/>
              <a:gd name="T10" fmla="*/ 2147483647 w 12289"/>
              <a:gd name="T11" fmla="*/ 2147483647 h 16352"/>
              <a:gd name="T12" fmla="*/ 2147483647 w 12289"/>
              <a:gd name="T13" fmla="*/ 2147483647 h 16352"/>
              <a:gd name="T14" fmla="*/ 2147483647 w 12289"/>
              <a:gd name="T15" fmla="*/ 2147483647 h 16352"/>
              <a:gd name="T16" fmla="*/ 2147483647 w 12289"/>
              <a:gd name="T17" fmla="*/ 2147483647 h 16352"/>
              <a:gd name="T18" fmla="*/ 2147483647 w 12289"/>
              <a:gd name="T19" fmla="*/ 2147483647 h 16352"/>
              <a:gd name="T20" fmla="*/ 2147483647 w 12289"/>
              <a:gd name="T21" fmla="*/ 2147483647 h 16352"/>
              <a:gd name="T22" fmla="*/ 2147483647 w 12289"/>
              <a:gd name="T23" fmla="*/ 2147483647 h 16352"/>
              <a:gd name="T24" fmla="*/ 2147483647 w 12289"/>
              <a:gd name="T25" fmla="*/ 2147483647 h 16352"/>
              <a:gd name="T26" fmla="*/ 2147483647 w 12289"/>
              <a:gd name="T27" fmla="*/ 2147483647 h 16352"/>
              <a:gd name="T28" fmla="*/ 2147483647 w 12289"/>
              <a:gd name="T29" fmla="*/ 2147483647 h 16352"/>
              <a:gd name="T30" fmla="*/ 2147483647 w 12289"/>
              <a:gd name="T31" fmla="*/ 2147483647 h 16352"/>
              <a:gd name="T32" fmla="*/ 2147483647 w 12289"/>
              <a:gd name="T33" fmla="*/ 2147483647 h 16352"/>
              <a:gd name="T34" fmla="*/ 2147483647 w 12289"/>
              <a:gd name="T35" fmla="*/ 2147483647 h 16352"/>
              <a:gd name="T36" fmla="*/ 2147483647 w 12289"/>
              <a:gd name="T37" fmla="*/ 2147483647 h 16352"/>
              <a:gd name="T38" fmla="*/ 2147483647 w 12289"/>
              <a:gd name="T39" fmla="*/ 2147483647 h 16352"/>
              <a:gd name="T40" fmla="*/ 2147483647 w 12289"/>
              <a:gd name="T41" fmla="*/ 2147483647 h 16352"/>
              <a:gd name="T42" fmla="*/ 2147483647 w 12289"/>
              <a:gd name="T43" fmla="*/ 2147483647 h 16352"/>
              <a:gd name="T44" fmla="*/ 2147483647 w 12289"/>
              <a:gd name="T45" fmla="*/ 2147483647 h 16352"/>
              <a:gd name="T46" fmla="*/ 2147483647 w 12289"/>
              <a:gd name="T47" fmla="*/ 2147483647 h 16352"/>
              <a:gd name="T48" fmla="*/ 2147483647 w 12289"/>
              <a:gd name="T49" fmla="*/ 2147483647 h 16352"/>
              <a:gd name="T50" fmla="*/ 2147483647 w 12289"/>
              <a:gd name="T51" fmla="*/ 2147483647 h 16352"/>
              <a:gd name="T52" fmla="*/ 2147483647 w 12289"/>
              <a:gd name="T53" fmla="*/ 2147483647 h 16352"/>
              <a:gd name="T54" fmla="*/ 2147483647 w 12289"/>
              <a:gd name="T55" fmla="*/ 2147483647 h 16352"/>
              <a:gd name="T56" fmla="*/ 2147483647 w 12289"/>
              <a:gd name="T57" fmla="*/ 2147483647 h 16352"/>
              <a:gd name="T58" fmla="*/ 2147483647 w 12289"/>
              <a:gd name="T59" fmla="*/ 2147483647 h 16352"/>
              <a:gd name="T60" fmla="*/ 2147483647 w 12289"/>
              <a:gd name="T61" fmla="*/ 2147483647 h 16352"/>
              <a:gd name="T62" fmla="*/ 2147483647 w 12289"/>
              <a:gd name="T63" fmla="*/ 2147483647 h 16352"/>
              <a:gd name="T64" fmla="*/ 2147483647 w 12289"/>
              <a:gd name="T65" fmla="*/ 2147483647 h 16352"/>
              <a:gd name="T66" fmla="*/ 2147483647 w 12289"/>
              <a:gd name="T67" fmla="*/ 2147483647 h 16352"/>
              <a:gd name="T68" fmla="*/ 2147483647 w 12289"/>
              <a:gd name="T69" fmla="*/ 2147483647 h 16352"/>
              <a:gd name="T70" fmla="*/ 2147483647 w 12289"/>
              <a:gd name="T71" fmla="*/ 2147483647 h 16352"/>
              <a:gd name="T72" fmla="*/ 2147483647 w 12289"/>
              <a:gd name="T73" fmla="*/ 2147483647 h 16352"/>
              <a:gd name="T74" fmla="*/ 2147483647 w 12289"/>
              <a:gd name="T75" fmla="*/ 2147483647 h 16352"/>
              <a:gd name="T76" fmla="*/ 2147483647 w 12289"/>
              <a:gd name="T77" fmla="*/ 2147483647 h 16352"/>
              <a:gd name="T78" fmla="*/ 2147483647 w 12289"/>
              <a:gd name="T79" fmla="*/ 2147483647 h 16352"/>
              <a:gd name="T80" fmla="*/ 2147483647 w 12289"/>
              <a:gd name="T81" fmla="*/ 2147483647 h 16352"/>
              <a:gd name="T82" fmla="*/ 2147483647 w 12289"/>
              <a:gd name="T83" fmla="*/ 2147483647 h 16352"/>
              <a:gd name="T84" fmla="*/ 2147483647 w 12289"/>
              <a:gd name="T85" fmla="*/ 2147483647 h 16352"/>
              <a:gd name="T86" fmla="*/ 2147483647 w 12289"/>
              <a:gd name="T87" fmla="*/ 2147483647 h 16352"/>
              <a:gd name="T88" fmla="*/ 2147483647 w 12289"/>
              <a:gd name="T89" fmla="*/ 2147483647 h 16352"/>
              <a:gd name="T90" fmla="*/ 2147483647 w 12289"/>
              <a:gd name="T91" fmla="*/ 2147483647 h 16352"/>
              <a:gd name="T92" fmla="*/ 2147483647 w 12289"/>
              <a:gd name="T93" fmla="*/ 2147483647 h 16352"/>
              <a:gd name="T94" fmla="*/ 2147483647 w 12289"/>
              <a:gd name="T95" fmla="*/ 2147483647 h 16352"/>
              <a:gd name="T96" fmla="*/ 2147483647 w 12289"/>
              <a:gd name="T97" fmla="*/ 2147483647 h 16352"/>
              <a:gd name="T98" fmla="*/ 2147483647 w 12289"/>
              <a:gd name="T99" fmla="*/ 2147483647 h 16352"/>
              <a:gd name="T100" fmla="*/ 2147483647 w 12289"/>
              <a:gd name="T101" fmla="*/ 2147483647 h 16352"/>
              <a:gd name="T102" fmla="*/ 2147483647 w 12289"/>
              <a:gd name="T103" fmla="*/ 2147483647 h 16352"/>
              <a:gd name="T104" fmla="*/ 2147483647 w 12289"/>
              <a:gd name="T105" fmla="*/ 2147483647 h 16352"/>
              <a:gd name="T106" fmla="*/ 2147483647 w 12289"/>
              <a:gd name="T107" fmla="*/ 2147483647 h 16352"/>
              <a:gd name="T108" fmla="*/ 2147483647 w 12289"/>
              <a:gd name="T109" fmla="*/ 2147483647 h 16352"/>
              <a:gd name="T110" fmla="*/ 2147483647 w 12289"/>
              <a:gd name="T111" fmla="*/ 2147483647 h 16352"/>
              <a:gd name="T112" fmla="*/ 2147483647 w 12289"/>
              <a:gd name="T113" fmla="*/ 2147483647 h 16352"/>
              <a:gd name="T114" fmla="*/ 2147483647 w 12289"/>
              <a:gd name="T115" fmla="*/ 2147483647 h 16352"/>
              <a:gd name="T116" fmla="*/ 2147483647 w 12289"/>
              <a:gd name="T117" fmla="*/ 2147483647 h 16352"/>
              <a:gd name="T118" fmla="*/ 2147483647 w 12289"/>
              <a:gd name="T119" fmla="*/ 2147483647 h 163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89"/>
              <a:gd name="T181" fmla="*/ 0 h 16352"/>
              <a:gd name="T182" fmla="*/ 12289 w 12289"/>
              <a:gd name="T183" fmla="*/ 16352 h 163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lnTo>
                  <a:pt x="6303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lnTo>
                  <a:pt x="5646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Google Shape;689;p48">
            <a:extLst>
              <a:ext uri="{FF2B5EF4-FFF2-40B4-BE49-F238E27FC236}">
                <a16:creationId xmlns="" xmlns:a16="http://schemas.microsoft.com/office/drawing/2014/main" id="{A6167EAF-9C4E-4374-9EB3-B6F0B3D72BBD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Google Shape;691;p48">
            <a:extLst>
              <a:ext uri="{FF2B5EF4-FFF2-40B4-BE49-F238E27FC236}">
                <a16:creationId xmlns="" xmlns:a16="http://schemas.microsoft.com/office/drawing/2014/main" id="{237047F9-F0F2-4319-AC5D-776D62467AF9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128" name="Google Shape;612;p48">
            <a:extLst>
              <a:ext uri="{FF2B5EF4-FFF2-40B4-BE49-F238E27FC236}">
                <a16:creationId xmlns="" xmlns:a16="http://schemas.microsoft.com/office/drawing/2014/main" id="{2E5159CD-E807-47BA-A0A9-6B278183E037}"/>
              </a:ext>
            </a:extLst>
          </p:cNvPr>
          <p:cNvSpPr>
            <a:spLocks/>
          </p:cNvSpPr>
          <p:nvPr/>
        </p:nvSpPr>
        <p:spPr bwMode="auto">
          <a:xfrm>
            <a:off x="8210550" y="1412875"/>
            <a:ext cx="238125" cy="315913"/>
          </a:xfrm>
          <a:custGeom>
            <a:avLst/>
            <a:gdLst>
              <a:gd name="T0" fmla="*/ 2147483647 w 12289"/>
              <a:gd name="T1" fmla="*/ 2147483647 h 16352"/>
              <a:gd name="T2" fmla="*/ 2147483647 w 12289"/>
              <a:gd name="T3" fmla="*/ 2147483647 h 16352"/>
              <a:gd name="T4" fmla="*/ 2147483647 w 12289"/>
              <a:gd name="T5" fmla="*/ 2147483647 h 16352"/>
              <a:gd name="T6" fmla="*/ 2147483647 w 12289"/>
              <a:gd name="T7" fmla="*/ 2147483647 h 16352"/>
              <a:gd name="T8" fmla="*/ 2147483647 w 12289"/>
              <a:gd name="T9" fmla="*/ 2147483647 h 16352"/>
              <a:gd name="T10" fmla="*/ 2147483647 w 12289"/>
              <a:gd name="T11" fmla="*/ 2147483647 h 16352"/>
              <a:gd name="T12" fmla="*/ 2147483647 w 12289"/>
              <a:gd name="T13" fmla="*/ 2147483647 h 16352"/>
              <a:gd name="T14" fmla="*/ 2147483647 w 12289"/>
              <a:gd name="T15" fmla="*/ 2147483647 h 16352"/>
              <a:gd name="T16" fmla="*/ 2147483647 w 12289"/>
              <a:gd name="T17" fmla="*/ 2147483647 h 16352"/>
              <a:gd name="T18" fmla="*/ 2147483647 w 12289"/>
              <a:gd name="T19" fmla="*/ 2147483647 h 16352"/>
              <a:gd name="T20" fmla="*/ 2147483647 w 12289"/>
              <a:gd name="T21" fmla="*/ 2147483647 h 16352"/>
              <a:gd name="T22" fmla="*/ 2147483647 w 12289"/>
              <a:gd name="T23" fmla="*/ 2147483647 h 16352"/>
              <a:gd name="T24" fmla="*/ 2147483647 w 12289"/>
              <a:gd name="T25" fmla="*/ 2147483647 h 16352"/>
              <a:gd name="T26" fmla="*/ 2147483647 w 12289"/>
              <a:gd name="T27" fmla="*/ 2147483647 h 16352"/>
              <a:gd name="T28" fmla="*/ 2147483647 w 12289"/>
              <a:gd name="T29" fmla="*/ 2147483647 h 16352"/>
              <a:gd name="T30" fmla="*/ 2147483647 w 12289"/>
              <a:gd name="T31" fmla="*/ 2147483647 h 16352"/>
              <a:gd name="T32" fmla="*/ 2147483647 w 12289"/>
              <a:gd name="T33" fmla="*/ 2147483647 h 16352"/>
              <a:gd name="T34" fmla="*/ 2147483647 w 12289"/>
              <a:gd name="T35" fmla="*/ 2147483647 h 16352"/>
              <a:gd name="T36" fmla="*/ 2147483647 w 12289"/>
              <a:gd name="T37" fmla="*/ 2147483647 h 16352"/>
              <a:gd name="T38" fmla="*/ 2147483647 w 12289"/>
              <a:gd name="T39" fmla="*/ 2147483647 h 16352"/>
              <a:gd name="T40" fmla="*/ 2147483647 w 12289"/>
              <a:gd name="T41" fmla="*/ 2147483647 h 16352"/>
              <a:gd name="T42" fmla="*/ 2147483647 w 12289"/>
              <a:gd name="T43" fmla="*/ 2147483647 h 16352"/>
              <a:gd name="T44" fmla="*/ 2147483647 w 12289"/>
              <a:gd name="T45" fmla="*/ 2147483647 h 16352"/>
              <a:gd name="T46" fmla="*/ 2147483647 w 12289"/>
              <a:gd name="T47" fmla="*/ 2147483647 h 16352"/>
              <a:gd name="T48" fmla="*/ 2147483647 w 12289"/>
              <a:gd name="T49" fmla="*/ 2147483647 h 16352"/>
              <a:gd name="T50" fmla="*/ 2147483647 w 12289"/>
              <a:gd name="T51" fmla="*/ 2147483647 h 16352"/>
              <a:gd name="T52" fmla="*/ 2147483647 w 12289"/>
              <a:gd name="T53" fmla="*/ 2147483647 h 16352"/>
              <a:gd name="T54" fmla="*/ 2147483647 w 12289"/>
              <a:gd name="T55" fmla="*/ 2147483647 h 16352"/>
              <a:gd name="T56" fmla="*/ 2147483647 w 12289"/>
              <a:gd name="T57" fmla="*/ 2147483647 h 16352"/>
              <a:gd name="T58" fmla="*/ 2147483647 w 12289"/>
              <a:gd name="T59" fmla="*/ 2147483647 h 16352"/>
              <a:gd name="T60" fmla="*/ 2147483647 w 12289"/>
              <a:gd name="T61" fmla="*/ 2147483647 h 16352"/>
              <a:gd name="T62" fmla="*/ 2147483647 w 12289"/>
              <a:gd name="T63" fmla="*/ 2147483647 h 16352"/>
              <a:gd name="T64" fmla="*/ 2147483647 w 12289"/>
              <a:gd name="T65" fmla="*/ 2147483647 h 16352"/>
              <a:gd name="T66" fmla="*/ 2147483647 w 12289"/>
              <a:gd name="T67" fmla="*/ 2147483647 h 16352"/>
              <a:gd name="T68" fmla="*/ 2147483647 w 12289"/>
              <a:gd name="T69" fmla="*/ 2147483647 h 16352"/>
              <a:gd name="T70" fmla="*/ 2147483647 w 12289"/>
              <a:gd name="T71" fmla="*/ 2147483647 h 16352"/>
              <a:gd name="T72" fmla="*/ 2147483647 w 12289"/>
              <a:gd name="T73" fmla="*/ 2147483647 h 16352"/>
              <a:gd name="T74" fmla="*/ 2147483647 w 12289"/>
              <a:gd name="T75" fmla="*/ 2147483647 h 16352"/>
              <a:gd name="T76" fmla="*/ 2147483647 w 12289"/>
              <a:gd name="T77" fmla="*/ 2147483647 h 16352"/>
              <a:gd name="T78" fmla="*/ 2147483647 w 12289"/>
              <a:gd name="T79" fmla="*/ 2147483647 h 16352"/>
              <a:gd name="T80" fmla="*/ 2147483647 w 12289"/>
              <a:gd name="T81" fmla="*/ 2147483647 h 16352"/>
              <a:gd name="T82" fmla="*/ 2147483647 w 12289"/>
              <a:gd name="T83" fmla="*/ 2147483647 h 16352"/>
              <a:gd name="T84" fmla="*/ 2147483647 w 12289"/>
              <a:gd name="T85" fmla="*/ 2147483647 h 16352"/>
              <a:gd name="T86" fmla="*/ 2147483647 w 12289"/>
              <a:gd name="T87" fmla="*/ 2147483647 h 16352"/>
              <a:gd name="T88" fmla="*/ 2147483647 w 12289"/>
              <a:gd name="T89" fmla="*/ 2147483647 h 16352"/>
              <a:gd name="T90" fmla="*/ 2147483647 w 12289"/>
              <a:gd name="T91" fmla="*/ 2147483647 h 16352"/>
              <a:gd name="T92" fmla="*/ 2147483647 w 12289"/>
              <a:gd name="T93" fmla="*/ 2147483647 h 16352"/>
              <a:gd name="T94" fmla="*/ 2147483647 w 12289"/>
              <a:gd name="T95" fmla="*/ 2147483647 h 16352"/>
              <a:gd name="T96" fmla="*/ 2147483647 w 12289"/>
              <a:gd name="T97" fmla="*/ 2147483647 h 16352"/>
              <a:gd name="T98" fmla="*/ 2147483647 w 12289"/>
              <a:gd name="T99" fmla="*/ 2147483647 h 16352"/>
              <a:gd name="T100" fmla="*/ 2147483647 w 12289"/>
              <a:gd name="T101" fmla="*/ 2147483647 h 16352"/>
              <a:gd name="T102" fmla="*/ 2147483647 w 12289"/>
              <a:gd name="T103" fmla="*/ 2147483647 h 16352"/>
              <a:gd name="T104" fmla="*/ 2147483647 w 12289"/>
              <a:gd name="T105" fmla="*/ 2147483647 h 16352"/>
              <a:gd name="T106" fmla="*/ 2147483647 w 12289"/>
              <a:gd name="T107" fmla="*/ 2147483647 h 16352"/>
              <a:gd name="T108" fmla="*/ 2147483647 w 12289"/>
              <a:gd name="T109" fmla="*/ 2147483647 h 16352"/>
              <a:gd name="T110" fmla="*/ 2147483647 w 12289"/>
              <a:gd name="T111" fmla="*/ 2147483647 h 16352"/>
              <a:gd name="T112" fmla="*/ 2147483647 w 12289"/>
              <a:gd name="T113" fmla="*/ 2147483647 h 16352"/>
              <a:gd name="T114" fmla="*/ 2147483647 w 12289"/>
              <a:gd name="T115" fmla="*/ 2147483647 h 16352"/>
              <a:gd name="T116" fmla="*/ 2147483647 w 12289"/>
              <a:gd name="T117" fmla="*/ 2147483647 h 16352"/>
              <a:gd name="T118" fmla="*/ 2147483647 w 12289"/>
              <a:gd name="T119" fmla="*/ 2147483647 h 163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89"/>
              <a:gd name="T181" fmla="*/ 0 h 16352"/>
              <a:gd name="T182" fmla="*/ 12289 w 12289"/>
              <a:gd name="T183" fmla="*/ 16352 h 163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lnTo>
                  <a:pt x="6303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lnTo>
                  <a:pt x="5646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9" name="Google Shape;612;p48">
            <a:extLst>
              <a:ext uri="{FF2B5EF4-FFF2-40B4-BE49-F238E27FC236}">
                <a16:creationId xmlns="" xmlns:a16="http://schemas.microsoft.com/office/drawing/2014/main" id="{B37B5E8E-F560-4ECE-9281-BA57475F42B5}"/>
              </a:ext>
            </a:extLst>
          </p:cNvPr>
          <p:cNvSpPr>
            <a:spLocks/>
          </p:cNvSpPr>
          <p:nvPr/>
        </p:nvSpPr>
        <p:spPr bwMode="auto">
          <a:xfrm>
            <a:off x="8248650" y="1798638"/>
            <a:ext cx="238125" cy="315912"/>
          </a:xfrm>
          <a:custGeom>
            <a:avLst/>
            <a:gdLst>
              <a:gd name="T0" fmla="*/ 2147483647 w 12289"/>
              <a:gd name="T1" fmla="*/ 2147483647 h 16352"/>
              <a:gd name="T2" fmla="*/ 2147483647 w 12289"/>
              <a:gd name="T3" fmla="*/ 2147483647 h 16352"/>
              <a:gd name="T4" fmla="*/ 2147483647 w 12289"/>
              <a:gd name="T5" fmla="*/ 2147483647 h 16352"/>
              <a:gd name="T6" fmla="*/ 2147483647 w 12289"/>
              <a:gd name="T7" fmla="*/ 2147483647 h 16352"/>
              <a:gd name="T8" fmla="*/ 2147483647 w 12289"/>
              <a:gd name="T9" fmla="*/ 2147483647 h 16352"/>
              <a:gd name="T10" fmla="*/ 2147483647 w 12289"/>
              <a:gd name="T11" fmla="*/ 2147483647 h 16352"/>
              <a:gd name="T12" fmla="*/ 2147483647 w 12289"/>
              <a:gd name="T13" fmla="*/ 2147483647 h 16352"/>
              <a:gd name="T14" fmla="*/ 2147483647 w 12289"/>
              <a:gd name="T15" fmla="*/ 2147483647 h 16352"/>
              <a:gd name="T16" fmla="*/ 2147483647 w 12289"/>
              <a:gd name="T17" fmla="*/ 2147483647 h 16352"/>
              <a:gd name="T18" fmla="*/ 2147483647 w 12289"/>
              <a:gd name="T19" fmla="*/ 2147483647 h 16352"/>
              <a:gd name="T20" fmla="*/ 2147483647 w 12289"/>
              <a:gd name="T21" fmla="*/ 2147483647 h 16352"/>
              <a:gd name="T22" fmla="*/ 2147483647 w 12289"/>
              <a:gd name="T23" fmla="*/ 2147483647 h 16352"/>
              <a:gd name="T24" fmla="*/ 2147483647 w 12289"/>
              <a:gd name="T25" fmla="*/ 2147483647 h 16352"/>
              <a:gd name="T26" fmla="*/ 2147483647 w 12289"/>
              <a:gd name="T27" fmla="*/ 2147483647 h 16352"/>
              <a:gd name="T28" fmla="*/ 2147483647 w 12289"/>
              <a:gd name="T29" fmla="*/ 2147483647 h 16352"/>
              <a:gd name="T30" fmla="*/ 2147483647 w 12289"/>
              <a:gd name="T31" fmla="*/ 2147483647 h 16352"/>
              <a:gd name="T32" fmla="*/ 2147483647 w 12289"/>
              <a:gd name="T33" fmla="*/ 2147483647 h 16352"/>
              <a:gd name="T34" fmla="*/ 2147483647 w 12289"/>
              <a:gd name="T35" fmla="*/ 2147483647 h 16352"/>
              <a:gd name="T36" fmla="*/ 2147483647 w 12289"/>
              <a:gd name="T37" fmla="*/ 2147483647 h 16352"/>
              <a:gd name="T38" fmla="*/ 2147483647 w 12289"/>
              <a:gd name="T39" fmla="*/ 2147483647 h 16352"/>
              <a:gd name="T40" fmla="*/ 2147483647 w 12289"/>
              <a:gd name="T41" fmla="*/ 2147483647 h 16352"/>
              <a:gd name="T42" fmla="*/ 2147483647 w 12289"/>
              <a:gd name="T43" fmla="*/ 2147483647 h 16352"/>
              <a:gd name="T44" fmla="*/ 2147483647 w 12289"/>
              <a:gd name="T45" fmla="*/ 2147483647 h 16352"/>
              <a:gd name="T46" fmla="*/ 2147483647 w 12289"/>
              <a:gd name="T47" fmla="*/ 2147483647 h 16352"/>
              <a:gd name="T48" fmla="*/ 2147483647 w 12289"/>
              <a:gd name="T49" fmla="*/ 2147483647 h 16352"/>
              <a:gd name="T50" fmla="*/ 2147483647 w 12289"/>
              <a:gd name="T51" fmla="*/ 2147483647 h 16352"/>
              <a:gd name="T52" fmla="*/ 2147483647 w 12289"/>
              <a:gd name="T53" fmla="*/ 2147483647 h 16352"/>
              <a:gd name="T54" fmla="*/ 2147483647 w 12289"/>
              <a:gd name="T55" fmla="*/ 2147483647 h 16352"/>
              <a:gd name="T56" fmla="*/ 2147483647 w 12289"/>
              <a:gd name="T57" fmla="*/ 2147483647 h 16352"/>
              <a:gd name="T58" fmla="*/ 2147483647 w 12289"/>
              <a:gd name="T59" fmla="*/ 2147483647 h 16352"/>
              <a:gd name="T60" fmla="*/ 2147483647 w 12289"/>
              <a:gd name="T61" fmla="*/ 2147483647 h 16352"/>
              <a:gd name="T62" fmla="*/ 2147483647 w 12289"/>
              <a:gd name="T63" fmla="*/ 2147483647 h 16352"/>
              <a:gd name="T64" fmla="*/ 2147483647 w 12289"/>
              <a:gd name="T65" fmla="*/ 2147483647 h 16352"/>
              <a:gd name="T66" fmla="*/ 2147483647 w 12289"/>
              <a:gd name="T67" fmla="*/ 2147483647 h 16352"/>
              <a:gd name="T68" fmla="*/ 2147483647 w 12289"/>
              <a:gd name="T69" fmla="*/ 2147483647 h 16352"/>
              <a:gd name="T70" fmla="*/ 2147483647 w 12289"/>
              <a:gd name="T71" fmla="*/ 2147483647 h 16352"/>
              <a:gd name="T72" fmla="*/ 2147483647 w 12289"/>
              <a:gd name="T73" fmla="*/ 2147483647 h 16352"/>
              <a:gd name="T74" fmla="*/ 2147483647 w 12289"/>
              <a:gd name="T75" fmla="*/ 2147483647 h 16352"/>
              <a:gd name="T76" fmla="*/ 2147483647 w 12289"/>
              <a:gd name="T77" fmla="*/ 2147483647 h 16352"/>
              <a:gd name="T78" fmla="*/ 2147483647 w 12289"/>
              <a:gd name="T79" fmla="*/ 2147483647 h 16352"/>
              <a:gd name="T80" fmla="*/ 2147483647 w 12289"/>
              <a:gd name="T81" fmla="*/ 2147483647 h 16352"/>
              <a:gd name="T82" fmla="*/ 2147483647 w 12289"/>
              <a:gd name="T83" fmla="*/ 2147483647 h 16352"/>
              <a:gd name="T84" fmla="*/ 2147483647 w 12289"/>
              <a:gd name="T85" fmla="*/ 2147483647 h 16352"/>
              <a:gd name="T86" fmla="*/ 2147483647 w 12289"/>
              <a:gd name="T87" fmla="*/ 2147483647 h 16352"/>
              <a:gd name="T88" fmla="*/ 2147483647 w 12289"/>
              <a:gd name="T89" fmla="*/ 2147483647 h 16352"/>
              <a:gd name="T90" fmla="*/ 2147483647 w 12289"/>
              <a:gd name="T91" fmla="*/ 2147483647 h 16352"/>
              <a:gd name="T92" fmla="*/ 2147483647 w 12289"/>
              <a:gd name="T93" fmla="*/ 2147483647 h 16352"/>
              <a:gd name="T94" fmla="*/ 2147483647 w 12289"/>
              <a:gd name="T95" fmla="*/ 2147483647 h 16352"/>
              <a:gd name="T96" fmla="*/ 2147483647 w 12289"/>
              <a:gd name="T97" fmla="*/ 2147483647 h 16352"/>
              <a:gd name="T98" fmla="*/ 2147483647 w 12289"/>
              <a:gd name="T99" fmla="*/ 2147483647 h 16352"/>
              <a:gd name="T100" fmla="*/ 2147483647 w 12289"/>
              <a:gd name="T101" fmla="*/ 2147483647 h 16352"/>
              <a:gd name="T102" fmla="*/ 2147483647 w 12289"/>
              <a:gd name="T103" fmla="*/ 2147483647 h 16352"/>
              <a:gd name="T104" fmla="*/ 2147483647 w 12289"/>
              <a:gd name="T105" fmla="*/ 2147483647 h 16352"/>
              <a:gd name="T106" fmla="*/ 2147483647 w 12289"/>
              <a:gd name="T107" fmla="*/ 2147483647 h 16352"/>
              <a:gd name="T108" fmla="*/ 2147483647 w 12289"/>
              <a:gd name="T109" fmla="*/ 2147483647 h 16352"/>
              <a:gd name="T110" fmla="*/ 2147483647 w 12289"/>
              <a:gd name="T111" fmla="*/ 2147483647 h 16352"/>
              <a:gd name="T112" fmla="*/ 2147483647 w 12289"/>
              <a:gd name="T113" fmla="*/ 2147483647 h 16352"/>
              <a:gd name="T114" fmla="*/ 2147483647 w 12289"/>
              <a:gd name="T115" fmla="*/ 2147483647 h 16352"/>
              <a:gd name="T116" fmla="*/ 2147483647 w 12289"/>
              <a:gd name="T117" fmla="*/ 2147483647 h 16352"/>
              <a:gd name="T118" fmla="*/ 2147483647 w 12289"/>
              <a:gd name="T119" fmla="*/ 2147483647 h 163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89"/>
              <a:gd name="T181" fmla="*/ 0 h 16352"/>
              <a:gd name="T182" fmla="*/ 12289 w 12289"/>
              <a:gd name="T183" fmla="*/ 16352 h 163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lnTo>
                  <a:pt x="6303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lnTo>
                  <a:pt x="5646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30" name="Google Shape;624;p48">
            <a:extLst>
              <a:ext uri="{FF2B5EF4-FFF2-40B4-BE49-F238E27FC236}">
                <a16:creationId xmlns="" xmlns:a16="http://schemas.microsoft.com/office/drawing/2014/main" id="{462081A5-1DD0-47D0-ADA3-BB87428982C9}"/>
              </a:ext>
            </a:extLst>
          </p:cNvPr>
          <p:cNvSpPr>
            <a:spLocks/>
          </p:cNvSpPr>
          <p:nvPr/>
        </p:nvSpPr>
        <p:spPr bwMode="auto">
          <a:xfrm>
            <a:off x="3276600" y="2971800"/>
            <a:ext cx="300038" cy="290513"/>
          </a:xfrm>
          <a:custGeom>
            <a:avLst/>
            <a:gdLst>
              <a:gd name="T0" fmla="*/ 2147483647 w 15501"/>
              <a:gd name="T1" fmla="*/ 2147483647 h 15063"/>
              <a:gd name="T2" fmla="*/ 2147483647 w 15501"/>
              <a:gd name="T3" fmla="*/ 2147483647 h 15063"/>
              <a:gd name="T4" fmla="*/ 2147483647 w 15501"/>
              <a:gd name="T5" fmla="*/ 2147483647 h 15063"/>
              <a:gd name="T6" fmla="*/ 2147483647 w 15501"/>
              <a:gd name="T7" fmla="*/ 2147483647 h 15063"/>
              <a:gd name="T8" fmla="*/ 2147483647 w 15501"/>
              <a:gd name="T9" fmla="*/ 2147483647 h 15063"/>
              <a:gd name="T10" fmla="*/ 2147483647 w 15501"/>
              <a:gd name="T11" fmla="*/ 2147483647 h 15063"/>
              <a:gd name="T12" fmla="*/ 2147483647 w 15501"/>
              <a:gd name="T13" fmla="*/ 2147483647 h 15063"/>
              <a:gd name="T14" fmla="*/ 2147483647 w 15501"/>
              <a:gd name="T15" fmla="*/ 2147483647 h 15063"/>
              <a:gd name="T16" fmla="*/ 2147483647 w 15501"/>
              <a:gd name="T17" fmla="*/ 2147483647 h 15063"/>
              <a:gd name="T18" fmla="*/ 2147483647 w 15501"/>
              <a:gd name="T19" fmla="*/ 2147483647 h 15063"/>
              <a:gd name="T20" fmla="*/ 2147483647 w 15501"/>
              <a:gd name="T21" fmla="*/ 2147483647 h 15063"/>
              <a:gd name="T22" fmla="*/ 2147483647 w 15501"/>
              <a:gd name="T23" fmla="*/ 2147483647 h 15063"/>
              <a:gd name="T24" fmla="*/ 2147483647 w 15501"/>
              <a:gd name="T25" fmla="*/ 2147483647 h 15063"/>
              <a:gd name="T26" fmla="*/ 2147483647 w 15501"/>
              <a:gd name="T27" fmla="*/ 2147483647 h 15063"/>
              <a:gd name="T28" fmla="*/ 2147483647 w 15501"/>
              <a:gd name="T29" fmla="*/ 2147483647 h 15063"/>
              <a:gd name="T30" fmla="*/ 2147483647 w 15501"/>
              <a:gd name="T31" fmla="*/ 2147483647 h 15063"/>
              <a:gd name="T32" fmla="*/ 2147483647 w 15501"/>
              <a:gd name="T33" fmla="*/ 2147483647 h 15063"/>
              <a:gd name="T34" fmla="*/ 2147483647 w 15501"/>
              <a:gd name="T35" fmla="*/ 2147483647 h 15063"/>
              <a:gd name="T36" fmla="*/ 2147483647 w 15501"/>
              <a:gd name="T37" fmla="*/ 2147483647 h 15063"/>
              <a:gd name="T38" fmla="*/ 2147483647 w 15501"/>
              <a:gd name="T39" fmla="*/ 2147483647 h 15063"/>
              <a:gd name="T40" fmla="*/ 2147483647 w 15501"/>
              <a:gd name="T41" fmla="*/ 2147483647 h 15063"/>
              <a:gd name="T42" fmla="*/ 2147483647 w 15501"/>
              <a:gd name="T43" fmla="*/ 2147483647 h 15063"/>
              <a:gd name="T44" fmla="*/ 2147483647 w 15501"/>
              <a:gd name="T45" fmla="*/ 2147483647 h 15063"/>
              <a:gd name="T46" fmla="*/ 2147483647 w 15501"/>
              <a:gd name="T47" fmla="*/ 2147483647 h 15063"/>
              <a:gd name="T48" fmla="*/ 2147483647 w 15501"/>
              <a:gd name="T49" fmla="*/ 2147483647 h 15063"/>
              <a:gd name="T50" fmla="*/ 2147483647 w 15501"/>
              <a:gd name="T51" fmla="*/ 2147483647 h 15063"/>
              <a:gd name="T52" fmla="*/ 2147483647 w 15501"/>
              <a:gd name="T53" fmla="*/ 2147483647 h 15063"/>
              <a:gd name="T54" fmla="*/ 2147483647 w 15501"/>
              <a:gd name="T55" fmla="*/ 2147483647 h 15063"/>
              <a:gd name="T56" fmla="*/ 2147483647 w 15501"/>
              <a:gd name="T57" fmla="*/ 2147483647 h 15063"/>
              <a:gd name="T58" fmla="*/ 2147483647 w 15501"/>
              <a:gd name="T59" fmla="*/ 2147483647 h 15063"/>
              <a:gd name="T60" fmla="*/ 2147483647 w 15501"/>
              <a:gd name="T61" fmla="*/ 2147483647 h 15063"/>
              <a:gd name="T62" fmla="*/ 2147483647 w 15501"/>
              <a:gd name="T63" fmla="*/ 2147483647 h 15063"/>
              <a:gd name="T64" fmla="*/ 2147483647 w 15501"/>
              <a:gd name="T65" fmla="*/ 2147483647 h 15063"/>
              <a:gd name="T66" fmla="*/ 2147483647 w 15501"/>
              <a:gd name="T67" fmla="*/ 2147483647 h 15063"/>
              <a:gd name="T68" fmla="*/ 2147483647 w 15501"/>
              <a:gd name="T69" fmla="*/ 2147483647 h 15063"/>
              <a:gd name="T70" fmla="*/ 2147483647 w 15501"/>
              <a:gd name="T71" fmla="*/ 2147483647 h 15063"/>
              <a:gd name="T72" fmla="*/ 2147483647 w 15501"/>
              <a:gd name="T73" fmla="*/ 2147483647 h 15063"/>
              <a:gd name="T74" fmla="*/ 2147483647 w 15501"/>
              <a:gd name="T75" fmla="*/ 2147483647 h 15063"/>
              <a:gd name="T76" fmla="*/ 2147483647 w 15501"/>
              <a:gd name="T77" fmla="*/ 2147483647 h 15063"/>
              <a:gd name="T78" fmla="*/ 2147483647 w 15501"/>
              <a:gd name="T79" fmla="*/ 2147483647 h 15063"/>
              <a:gd name="T80" fmla="*/ 2147483647 w 15501"/>
              <a:gd name="T81" fmla="*/ 2147483647 h 15063"/>
              <a:gd name="T82" fmla="*/ 2147483647 w 15501"/>
              <a:gd name="T83" fmla="*/ 2147483647 h 15063"/>
              <a:gd name="T84" fmla="*/ 2147483647 w 15501"/>
              <a:gd name="T85" fmla="*/ 2147483647 h 15063"/>
              <a:gd name="T86" fmla="*/ 2147483647 w 15501"/>
              <a:gd name="T87" fmla="*/ 2147483647 h 15063"/>
              <a:gd name="T88" fmla="*/ 2147483647 w 15501"/>
              <a:gd name="T89" fmla="*/ 2147483647 h 15063"/>
              <a:gd name="T90" fmla="*/ 2147483647 w 15501"/>
              <a:gd name="T91" fmla="*/ 2147483647 h 15063"/>
              <a:gd name="T92" fmla="*/ 2147483647 w 15501"/>
              <a:gd name="T93" fmla="*/ 2147483647 h 15063"/>
              <a:gd name="T94" fmla="*/ 2147483647 w 15501"/>
              <a:gd name="T95" fmla="*/ 2147483647 h 15063"/>
              <a:gd name="T96" fmla="*/ 2147483647 w 15501"/>
              <a:gd name="T97" fmla="*/ 2147483647 h 15063"/>
              <a:gd name="T98" fmla="*/ 2147483647 w 15501"/>
              <a:gd name="T99" fmla="*/ 2147483647 h 15063"/>
              <a:gd name="T100" fmla="*/ 0 w 15501"/>
              <a:gd name="T101" fmla="*/ 2147483647 h 15063"/>
              <a:gd name="T102" fmla="*/ 2147483647 w 15501"/>
              <a:gd name="T103" fmla="*/ 2147483647 h 15063"/>
              <a:gd name="T104" fmla="*/ 2147483647 w 15501"/>
              <a:gd name="T105" fmla="*/ 2147483647 h 15063"/>
              <a:gd name="T106" fmla="*/ 2147483647 w 15501"/>
              <a:gd name="T107" fmla="*/ 2147483647 h 15063"/>
              <a:gd name="T108" fmla="*/ 2147483647 w 15501"/>
              <a:gd name="T109" fmla="*/ 2147483647 h 15063"/>
              <a:gd name="T110" fmla="*/ 2147483647 w 15501"/>
              <a:gd name="T111" fmla="*/ 2147483647 h 15063"/>
              <a:gd name="T112" fmla="*/ 2147483647 w 15501"/>
              <a:gd name="T113" fmla="*/ 2147483647 h 15063"/>
              <a:gd name="T114" fmla="*/ 2147483647 w 15501"/>
              <a:gd name="T115" fmla="*/ 2147483647 h 15063"/>
              <a:gd name="T116" fmla="*/ 2147483647 w 15501"/>
              <a:gd name="T117" fmla="*/ 2147483647 h 150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501"/>
              <a:gd name="T178" fmla="*/ 0 h 15063"/>
              <a:gd name="T179" fmla="*/ 15501 w 15501"/>
              <a:gd name="T180" fmla="*/ 15063 h 150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lnTo>
                  <a:pt x="5573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lnTo>
                  <a:pt x="11461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" name="Google Shape;5852;p54">
            <a:extLst>
              <a:ext uri="{FF2B5EF4-FFF2-40B4-BE49-F238E27FC236}">
                <a16:creationId xmlns="" xmlns:a16="http://schemas.microsoft.com/office/drawing/2014/main" id="{36DC8A96-5C1D-421B-AB3C-E2C748A25D5F}"/>
              </a:ext>
            </a:extLst>
          </p:cNvPr>
          <p:cNvGrpSpPr>
            <a:grpSpLocks/>
          </p:cNvGrpSpPr>
          <p:nvPr/>
        </p:nvGrpSpPr>
        <p:grpSpPr bwMode="auto">
          <a:xfrm>
            <a:off x="8323263" y="2862263"/>
            <a:ext cx="592137" cy="490537"/>
            <a:chOff x="7358871" y="3665165"/>
            <a:chExt cx="414483" cy="385381"/>
          </a:xfrm>
        </p:grpSpPr>
        <p:sp>
          <p:nvSpPr>
            <p:cNvPr id="7179" name="Google Shape;5853;p54">
              <a:extLst>
                <a:ext uri="{FF2B5EF4-FFF2-40B4-BE49-F238E27FC236}">
                  <a16:creationId xmlns="" xmlns:a16="http://schemas.microsoft.com/office/drawing/2014/main" id="{8648A12A-E693-4B95-93DD-781316A8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7751" y="3670875"/>
              <a:ext cx="304491" cy="304491"/>
            </a:xfrm>
            <a:custGeom>
              <a:avLst/>
              <a:gdLst>
                <a:gd name="T0" fmla="*/ 2147483647 w 11624"/>
                <a:gd name="T1" fmla="*/ 0 h 11624"/>
                <a:gd name="T2" fmla="*/ 0 w 11624"/>
                <a:gd name="T3" fmla="*/ 2147483647 h 11624"/>
                <a:gd name="T4" fmla="*/ 2147483647 w 11624"/>
                <a:gd name="T5" fmla="*/ 2147483647 h 11624"/>
                <a:gd name="T6" fmla="*/ 2147483647 w 11624"/>
                <a:gd name="T7" fmla="*/ 2147483647 h 11624"/>
                <a:gd name="T8" fmla="*/ 2147483647 w 11624"/>
                <a:gd name="T9" fmla="*/ 0 h 1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24"/>
                <a:gd name="T16" fmla="*/ 0 h 11624"/>
                <a:gd name="T17" fmla="*/ 11624 w 11624"/>
                <a:gd name="T18" fmla="*/ 11624 h 11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24" h="11624" extrusionOk="0">
                  <a:moveTo>
                    <a:pt x="5812" y="0"/>
                  </a:moveTo>
                  <a:cubicBezTo>
                    <a:pt x="2601" y="0"/>
                    <a:pt x="0" y="2601"/>
                    <a:pt x="0" y="5812"/>
                  </a:cubicBezTo>
                  <a:cubicBezTo>
                    <a:pt x="0" y="9023"/>
                    <a:pt x="2601" y="11624"/>
                    <a:pt x="5812" y="11624"/>
                  </a:cubicBezTo>
                  <a:cubicBezTo>
                    <a:pt x="9023" y="11624"/>
                    <a:pt x="11624" y="9023"/>
                    <a:pt x="11624" y="5812"/>
                  </a:cubicBezTo>
                  <a:cubicBezTo>
                    <a:pt x="11624" y="2601"/>
                    <a:pt x="9023" y="0"/>
                    <a:pt x="5812" y="0"/>
                  </a:cubicBezTo>
                  <a:close/>
                </a:path>
              </a:pathLst>
            </a:custGeom>
            <a:solidFill>
              <a:srgbClr val="93AAB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Google Shape;5854;p54">
              <a:extLst>
                <a:ext uri="{FF2B5EF4-FFF2-40B4-BE49-F238E27FC236}">
                  <a16:creationId xmlns="" xmlns:a16="http://schemas.microsoft.com/office/drawing/2014/main" id="{1D3DB9C7-F92E-4B31-9F4C-A8F6BB9BF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288" y="3700659"/>
              <a:ext cx="254170" cy="244845"/>
            </a:xfrm>
            <a:custGeom>
              <a:avLst/>
              <a:gdLst>
                <a:gd name="T0" fmla="*/ 2147483647 w 9703"/>
                <a:gd name="T1" fmla="*/ 2147483647 h 9347"/>
                <a:gd name="T2" fmla="*/ 2147483647 w 9703"/>
                <a:gd name="T3" fmla="*/ 2147483647 h 9347"/>
                <a:gd name="T4" fmla="*/ 2147483647 w 9703"/>
                <a:gd name="T5" fmla="*/ 2147483647 h 9347"/>
                <a:gd name="T6" fmla="*/ 2147483647 w 9703"/>
                <a:gd name="T7" fmla="*/ 2147483647 h 9347"/>
                <a:gd name="T8" fmla="*/ 2147483647 w 9703"/>
                <a:gd name="T9" fmla="*/ 2147483647 h 9347"/>
                <a:gd name="T10" fmla="*/ 2147483647 w 9703"/>
                <a:gd name="T11" fmla="*/ 2147483647 h 9347"/>
                <a:gd name="T12" fmla="*/ 2147483647 w 9703"/>
                <a:gd name="T13" fmla="*/ 2147483647 h 9347"/>
                <a:gd name="T14" fmla="*/ 2147483647 w 9703"/>
                <a:gd name="T15" fmla="*/ 2147483647 h 9347"/>
                <a:gd name="T16" fmla="*/ 2147483647 w 9703"/>
                <a:gd name="T17" fmla="*/ 2147483647 h 9347"/>
                <a:gd name="T18" fmla="*/ 2147483647 w 9703"/>
                <a:gd name="T19" fmla="*/ 2147483647 h 9347"/>
                <a:gd name="T20" fmla="*/ 2147483647 w 9703"/>
                <a:gd name="T21" fmla="*/ 2147483647 h 9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03"/>
                <a:gd name="T34" fmla="*/ 0 h 9347"/>
                <a:gd name="T35" fmla="*/ 9703 w 9703"/>
                <a:gd name="T36" fmla="*/ 9347 h 9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03" h="9347" extrusionOk="0">
                  <a:moveTo>
                    <a:pt x="5028" y="1"/>
                  </a:moveTo>
                  <a:cubicBezTo>
                    <a:pt x="4925" y="1"/>
                    <a:pt x="4822" y="4"/>
                    <a:pt x="4720" y="11"/>
                  </a:cubicBezTo>
                  <a:cubicBezTo>
                    <a:pt x="2862" y="135"/>
                    <a:pt x="1255" y="1348"/>
                    <a:pt x="628" y="3102"/>
                  </a:cubicBezTo>
                  <a:cubicBezTo>
                    <a:pt x="1" y="4857"/>
                    <a:pt x="474" y="6813"/>
                    <a:pt x="1834" y="8085"/>
                  </a:cubicBezTo>
                  <a:cubicBezTo>
                    <a:pt x="2719" y="8911"/>
                    <a:pt x="3867" y="9347"/>
                    <a:pt x="5031" y="9347"/>
                  </a:cubicBezTo>
                  <a:cubicBezTo>
                    <a:pt x="5658" y="9347"/>
                    <a:pt x="6288" y="9221"/>
                    <a:pt x="6885" y="8962"/>
                  </a:cubicBezTo>
                  <a:cubicBezTo>
                    <a:pt x="8595" y="8222"/>
                    <a:pt x="9699" y="6536"/>
                    <a:pt x="9699" y="4675"/>
                  </a:cubicBezTo>
                  <a:lnTo>
                    <a:pt x="9702" y="4675"/>
                  </a:lnTo>
                  <a:cubicBezTo>
                    <a:pt x="9702" y="3274"/>
                    <a:pt x="9072" y="1947"/>
                    <a:pt x="7989" y="1060"/>
                  </a:cubicBezTo>
                  <a:cubicBezTo>
                    <a:pt x="7848" y="943"/>
                    <a:pt x="7701" y="837"/>
                    <a:pt x="7547" y="738"/>
                  </a:cubicBezTo>
                  <a:cubicBezTo>
                    <a:pt x="6796" y="258"/>
                    <a:pt x="5922" y="1"/>
                    <a:pt x="5028" y="1"/>
                  </a:cubicBezTo>
                  <a:close/>
                </a:path>
              </a:pathLst>
            </a:custGeom>
            <a:solidFill>
              <a:srgbClr val="B5C4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Google Shape;5855;p54">
              <a:extLst>
                <a:ext uri="{FF2B5EF4-FFF2-40B4-BE49-F238E27FC236}">
                  <a16:creationId xmlns="" xmlns:a16="http://schemas.microsoft.com/office/drawing/2014/main" id="{DCDE11E1-A8B9-4078-BF68-6818133B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1981" y="3719965"/>
              <a:ext cx="223365" cy="233948"/>
            </a:xfrm>
            <a:custGeom>
              <a:avLst/>
              <a:gdLst>
                <a:gd name="T0" fmla="*/ 2147483647 w 8527"/>
                <a:gd name="T1" fmla="*/ 2147483647 h 8931"/>
                <a:gd name="T2" fmla="*/ 0 w 8527"/>
                <a:gd name="T3" fmla="*/ 2147483647 h 8931"/>
                <a:gd name="T4" fmla="*/ 2147483647 w 8527"/>
                <a:gd name="T5" fmla="*/ 2147483647 h 8931"/>
                <a:gd name="T6" fmla="*/ 2147483647 w 8527"/>
                <a:gd name="T7" fmla="*/ 2147483647 h 8931"/>
                <a:gd name="T8" fmla="*/ 2147483647 w 8527"/>
                <a:gd name="T9" fmla="*/ 2147483647 h 8931"/>
                <a:gd name="T10" fmla="*/ 2147483647 w 8527"/>
                <a:gd name="T11" fmla="*/ 2147483647 h 8931"/>
                <a:gd name="T12" fmla="*/ 2147483647 w 8527"/>
                <a:gd name="T13" fmla="*/ 2147483647 h 89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27"/>
                <a:gd name="T22" fmla="*/ 0 h 8931"/>
                <a:gd name="T23" fmla="*/ 8527 w 8527"/>
                <a:gd name="T24" fmla="*/ 8931 h 89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27" h="8931" extrusionOk="0">
                  <a:moveTo>
                    <a:pt x="7406" y="1"/>
                  </a:moveTo>
                  <a:lnTo>
                    <a:pt x="0" y="7406"/>
                  </a:lnTo>
                  <a:cubicBezTo>
                    <a:pt x="144" y="7937"/>
                    <a:pt x="346" y="8448"/>
                    <a:pt x="607" y="8931"/>
                  </a:cubicBezTo>
                  <a:lnTo>
                    <a:pt x="1957" y="7577"/>
                  </a:lnTo>
                  <a:lnTo>
                    <a:pt x="8526" y="1008"/>
                  </a:lnTo>
                  <a:cubicBezTo>
                    <a:pt x="8324" y="758"/>
                    <a:pt x="8098" y="528"/>
                    <a:pt x="7848" y="323"/>
                  </a:cubicBezTo>
                  <a:cubicBezTo>
                    <a:pt x="7707" y="206"/>
                    <a:pt x="7560" y="100"/>
                    <a:pt x="7406" y="1"/>
                  </a:cubicBezTo>
                  <a:close/>
                </a:path>
              </a:pathLst>
            </a:custGeom>
            <a:solidFill>
              <a:srgbClr val="A8BA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Google Shape;5856;p54">
              <a:extLst>
                <a:ext uri="{FF2B5EF4-FFF2-40B4-BE49-F238E27FC236}">
                  <a16:creationId xmlns="" xmlns:a16="http://schemas.microsoft.com/office/drawing/2014/main" id="{D4218372-B3B9-4088-AE7E-BD976362E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38" y="3700659"/>
              <a:ext cx="144989" cy="137550"/>
            </a:xfrm>
            <a:custGeom>
              <a:avLst/>
              <a:gdLst>
                <a:gd name="T0" fmla="*/ 2147483647 w 5535"/>
                <a:gd name="T1" fmla="*/ 2147483647 h 5251"/>
                <a:gd name="T2" fmla="*/ 2147483647 w 5535"/>
                <a:gd name="T3" fmla="*/ 2147483647 h 5251"/>
                <a:gd name="T4" fmla="*/ 0 w 5535"/>
                <a:gd name="T5" fmla="*/ 2147483647 h 5251"/>
                <a:gd name="T6" fmla="*/ 2147483647 w 5535"/>
                <a:gd name="T7" fmla="*/ 2147483647 h 5251"/>
                <a:gd name="T8" fmla="*/ 2147483647 w 5535"/>
                <a:gd name="T9" fmla="*/ 2147483647 h 5251"/>
                <a:gd name="T10" fmla="*/ 2147483647 w 5535"/>
                <a:gd name="T11" fmla="*/ 2147483647 h 5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35"/>
                <a:gd name="T19" fmla="*/ 0 h 5251"/>
                <a:gd name="T20" fmla="*/ 5535 w 5535"/>
                <a:gd name="T21" fmla="*/ 5251 h 5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35" h="5251" extrusionOk="0">
                  <a:moveTo>
                    <a:pt x="4568" y="1"/>
                  </a:moveTo>
                  <a:cubicBezTo>
                    <a:pt x="4465" y="1"/>
                    <a:pt x="4359" y="4"/>
                    <a:pt x="4260" y="11"/>
                  </a:cubicBezTo>
                  <a:lnTo>
                    <a:pt x="0" y="4271"/>
                  </a:lnTo>
                  <a:cubicBezTo>
                    <a:pt x="89" y="4613"/>
                    <a:pt x="219" y="4939"/>
                    <a:pt x="387" y="5251"/>
                  </a:cubicBezTo>
                  <a:lnTo>
                    <a:pt x="5534" y="104"/>
                  </a:lnTo>
                  <a:cubicBezTo>
                    <a:pt x="5216" y="35"/>
                    <a:pt x="4893" y="1"/>
                    <a:pt x="4568" y="1"/>
                  </a:cubicBezTo>
                  <a:close/>
                </a:path>
              </a:pathLst>
            </a:custGeom>
            <a:solidFill>
              <a:srgbClr val="A8BA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Google Shape;5857;p54">
              <a:extLst>
                <a:ext uri="{FF2B5EF4-FFF2-40B4-BE49-F238E27FC236}">
                  <a16:creationId xmlns="" xmlns:a16="http://schemas.microsoft.com/office/drawing/2014/main" id="{34EE680C-FEAD-4336-A525-4CB549DC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015" y="3739192"/>
              <a:ext cx="336108" cy="305591"/>
            </a:xfrm>
            <a:custGeom>
              <a:avLst/>
              <a:gdLst>
                <a:gd name="T0" fmla="*/ 2147483647 w 12831"/>
                <a:gd name="T1" fmla="*/ 0 h 11666"/>
                <a:gd name="T2" fmla="*/ 2147483647 w 12831"/>
                <a:gd name="T3" fmla="*/ 2147483647 h 11666"/>
                <a:gd name="T4" fmla="*/ 2147483647 w 12831"/>
                <a:gd name="T5" fmla="*/ 2147483647 h 11666"/>
                <a:gd name="T6" fmla="*/ 2147483647 w 12831"/>
                <a:gd name="T7" fmla="*/ 2147483647 h 11666"/>
                <a:gd name="T8" fmla="*/ 2147483647 w 12831"/>
                <a:gd name="T9" fmla="*/ 2147483647 h 11666"/>
                <a:gd name="T10" fmla="*/ 2147483647 w 12831"/>
                <a:gd name="T11" fmla="*/ 2147483647 h 11666"/>
                <a:gd name="T12" fmla="*/ 2147483647 w 12831"/>
                <a:gd name="T13" fmla="*/ 2147483647 h 11666"/>
                <a:gd name="T14" fmla="*/ 2147483647 w 12831"/>
                <a:gd name="T15" fmla="*/ 2147483647 h 11666"/>
                <a:gd name="T16" fmla="*/ 2147483647 w 12831"/>
                <a:gd name="T17" fmla="*/ 2147483647 h 11666"/>
                <a:gd name="T18" fmla="*/ 2147483647 w 12831"/>
                <a:gd name="T19" fmla="*/ 0 h 11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31"/>
                <a:gd name="T31" fmla="*/ 0 h 11666"/>
                <a:gd name="T32" fmla="*/ 12831 w 12831"/>
                <a:gd name="T33" fmla="*/ 11666 h 11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31" h="11666" extrusionOk="0">
                  <a:moveTo>
                    <a:pt x="6396" y="0"/>
                  </a:moveTo>
                  <a:cubicBezTo>
                    <a:pt x="4909" y="0"/>
                    <a:pt x="3422" y="568"/>
                    <a:pt x="2286" y="1703"/>
                  </a:cubicBezTo>
                  <a:cubicBezTo>
                    <a:pt x="0" y="3985"/>
                    <a:pt x="18" y="7697"/>
                    <a:pt x="2327" y="9962"/>
                  </a:cubicBezTo>
                  <a:cubicBezTo>
                    <a:pt x="2437" y="10071"/>
                    <a:pt x="2550" y="10178"/>
                    <a:pt x="2667" y="10274"/>
                  </a:cubicBezTo>
                  <a:cubicBezTo>
                    <a:pt x="3757" y="11205"/>
                    <a:pt x="5099" y="11666"/>
                    <a:pt x="6438" y="11666"/>
                  </a:cubicBezTo>
                  <a:cubicBezTo>
                    <a:pt x="7931" y="11666"/>
                    <a:pt x="9419" y="11093"/>
                    <a:pt x="10548" y="9962"/>
                  </a:cubicBezTo>
                  <a:lnTo>
                    <a:pt x="10548" y="9965"/>
                  </a:lnTo>
                  <a:cubicBezTo>
                    <a:pt x="12693" y="7820"/>
                    <a:pt x="12830" y="4390"/>
                    <a:pt x="10860" y="2084"/>
                  </a:cubicBezTo>
                  <a:cubicBezTo>
                    <a:pt x="10761" y="1967"/>
                    <a:pt x="10658" y="1854"/>
                    <a:pt x="10548" y="1744"/>
                  </a:cubicBezTo>
                  <a:cubicBezTo>
                    <a:pt x="9408" y="582"/>
                    <a:pt x="7903" y="0"/>
                    <a:pt x="6396" y="0"/>
                  </a:cubicBezTo>
                  <a:close/>
                </a:path>
              </a:pathLst>
            </a:custGeom>
            <a:solidFill>
              <a:srgbClr val="93AAB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4" name="Google Shape;5858;p54">
              <a:extLst>
                <a:ext uri="{FF2B5EF4-FFF2-40B4-BE49-F238E27FC236}">
                  <a16:creationId xmlns="" xmlns:a16="http://schemas.microsoft.com/office/drawing/2014/main" id="{F7FC3C91-9733-4B79-8EF8-AA4CB0762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851" y="3793677"/>
              <a:ext cx="237982" cy="238060"/>
            </a:xfrm>
            <a:custGeom>
              <a:avLst/>
              <a:gdLst>
                <a:gd name="T0" fmla="*/ 2147483647 w 9085"/>
                <a:gd name="T1" fmla="*/ 0 h 9088"/>
                <a:gd name="T2" fmla="*/ 2147483647 w 9085"/>
                <a:gd name="T3" fmla="*/ 2147483647 h 9088"/>
                <a:gd name="T4" fmla="*/ 2147483647 w 9085"/>
                <a:gd name="T5" fmla="*/ 2147483647 h 9088"/>
                <a:gd name="T6" fmla="*/ 2147483647 w 9085"/>
                <a:gd name="T7" fmla="*/ 2147483647 h 9088"/>
                <a:gd name="T8" fmla="*/ 2147483647 w 9085"/>
                <a:gd name="T9" fmla="*/ 0 h 9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85"/>
                <a:gd name="T16" fmla="*/ 0 h 9088"/>
                <a:gd name="T17" fmla="*/ 9085 w 9085"/>
                <a:gd name="T18" fmla="*/ 9088 h 90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85" h="9088" extrusionOk="0">
                  <a:moveTo>
                    <a:pt x="8197" y="0"/>
                  </a:moveTo>
                  <a:lnTo>
                    <a:pt x="1" y="8197"/>
                  </a:lnTo>
                  <a:cubicBezTo>
                    <a:pt x="429" y="8560"/>
                    <a:pt x="905" y="8858"/>
                    <a:pt x="1416" y="9088"/>
                  </a:cubicBezTo>
                  <a:lnTo>
                    <a:pt x="9085" y="1415"/>
                  </a:lnTo>
                  <a:cubicBezTo>
                    <a:pt x="8859" y="901"/>
                    <a:pt x="8561" y="425"/>
                    <a:pt x="8197" y="0"/>
                  </a:cubicBezTo>
                  <a:close/>
                </a:path>
              </a:pathLst>
            </a:custGeom>
            <a:solidFill>
              <a:srgbClr val="A8BA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5" name="Google Shape;5859;p54">
              <a:extLst>
                <a:ext uri="{FF2B5EF4-FFF2-40B4-BE49-F238E27FC236}">
                  <a16:creationId xmlns="" xmlns:a16="http://schemas.microsoft.com/office/drawing/2014/main" id="{F0950FDC-DA58-444E-8683-142531FB9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492" y="3770023"/>
              <a:ext cx="257575" cy="244871"/>
            </a:xfrm>
            <a:custGeom>
              <a:avLst/>
              <a:gdLst>
                <a:gd name="T0" fmla="*/ 2147483647 w 9833"/>
                <a:gd name="T1" fmla="*/ 2147483647 h 9348"/>
                <a:gd name="T2" fmla="*/ 2147483647 w 9833"/>
                <a:gd name="T3" fmla="*/ 2147483647 h 9348"/>
                <a:gd name="T4" fmla="*/ 2147483647 w 9833"/>
                <a:gd name="T5" fmla="*/ 2147483647 h 9348"/>
                <a:gd name="T6" fmla="*/ 2147483647 w 9833"/>
                <a:gd name="T7" fmla="*/ 2147483647 h 9348"/>
                <a:gd name="T8" fmla="*/ 2147483647 w 9833"/>
                <a:gd name="T9" fmla="*/ 2147483647 h 9348"/>
                <a:gd name="T10" fmla="*/ 2147483647 w 9833"/>
                <a:gd name="T11" fmla="*/ 2147483647 h 9348"/>
                <a:gd name="T12" fmla="*/ 2147483647 w 9833"/>
                <a:gd name="T13" fmla="*/ 2147483647 h 9348"/>
                <a:gd name="T14" fmla="*/ 2147483647 w 9833"/>
                <a:gd name="T15" fmla="*/ 2147483647 h 9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33"/>
                <a:gd name="T25" fmla="*/ 0 h 9348"/>
                <a:gd name="T26" fmla="*/ 9833 w 9833"/>
                <a:gd name="T27" fmla="*/ 9348 h 93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33" h="9348" extrusionOk="0">
                  <a:moveTo>
                    <a:pt x="5158" y="1"/>
                  </a:moveTo>
                  <a:cubicBezTo>
                    <a:pt x="4143" y="1"/>
                    <a:pt x="3128" y="331"/>
                    <a:pt x="2283" y="992"/>
                  </a:cubicBezTo>
                  <a:cubicBezTo>
                    <a:pt x="559" y="2339"/>
                    <a:pt x="1" y="4697"/>
                    <a:pt x="936" y="6674"/>
                  </a:cubicBezTo>
                  <a:cubicBezTo>
                    <a:pt x="1722" y="8331"/>
                    <a:pt x="3384" y="9348"/>
                    <a:pt x="5158" y="9348"/>
                  </a:cubicBezTo>
                  <a:cubicBezTo>
                    <a:pt x="5497" y="9348"/>
                    <a:pt x="5840" y="9311"/>
                    <a:pt x="6183" y="9234"/>
                  </a:cubicBezTo>
                  <a:cubicBezTo>
                    <a:pt x="8318" y="8754"/>
                    <a:pt x="9832" y="6859"/>
                    <a:pt x="9832" y="4673"/>
                  </a:cubicBezTo>
                  <a:cubicBezTo>
                    <a:pt x="9832" y="3274"/>
                    <a:pt x="9205" y="1948"/>
                    <a:pt x="8122" y="1061"/>
                  </a:cubicBezTo>
                  <a:cubicBezTo>
                    <a:pt x="7261" y="355"/>
                    <a:pt x="6210" y="1"/>
                    <a:pt x="5158" y="1"/>
                  </a:cubicBezTo>
                  <a:close/>
                </a:path>
              </a:pathLst>
            </a:custGeom>
            <a:solidFill>
              <a:srgbClr val="B5C4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6" name="Google Shape;5860;p54">
              <a:extLst>
                <a:ext uri="{FF2B5EF4-FFF2-40B4-BE49-F238E27FC236}">
                  <a16:creationId xmlns="" xmlns:a16="http://schemas.microsoft.com/office/drawing/2014/main" id="{346D40EC-CF37-48A8-ABCB-74DFCA7B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042" y="3770023"/>
              <a:ext cx="212232" cy="200051"/>
            </a:xfrm>
            <a:custGeom>
              <a:avLst/>
              <a:gdLst>
                <a:gd name="T0" fmla="*/ 2147483647 w 8102"/>
                <a:gd name="T1" fmla="*/ 0 h 7637"/>
                <a:gd name="T2" fmla="*/ 2147483647 w 8102"/>
                <a:gd name="T3" fmla="*/ 2147483647 h 7637"/>
                <a:gd name="T4" fmla="*/ 2147483647 w 8102"/>
                <a:gd name="T5" fmla="*/ 2147483647 h 7637"/>
                <a:gd name="T6" fmla="*/ 2147483647 w 8102"/>
                <a:gd name="T7" fmla="*/ 2147483647 h 7637"/>
                <a:gd name="T8" fmla="*/ 2147483647 w 8102"/>
                <a:gd name="T9" fmla="*/ 0 h 7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2"/>
                <a:gd name="T16" fmla="*/ 0 h 7637"/>
                <a:gd name="T17" fmla="*/ 8102 w 8102"/>
                <a:gd name="T18" fmla="*/ 7637 h 7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2" h="7637" extrusionOk="0">
                  <a:moveTo>
                    <a:pt x="5137" y="0"/>
                  </a:moveTo>
                  <a:cubicBezTo>
                    <a:pt x="3936" y="0"/>
                    <a:pt x="2738" y="461"/>
                    <a:pt x="1830" y="1369"/>
                  </a:cubicBezTo>
                  <a:cubicBezTo>
                    <a:pt x="134" y="3065"/>
                    <a:pt x="0" y="5779"/>
                    <a:pt x="1525" y="7637"/>
                  </a:cubicBezTo>
                  <a:lnTo>
                    <a:pt x="8101" y="1061"/>
                  </a:lnTo>
                  <a:cubicBezTo>
                    <a:pt x="7236" y="351"/>
                    <a:pt x="6185" y="0"/>
                    <a:pt x="5137" y="0"/>
                  </a:cubicBezTo>
                  <a:close/>
                </a:path>
              </a:pathLst>
            </a:custGeom>
            <a:solidFill>
              <a:srgbClr val="A8BA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7" name="Google Shape;5861;p54">
              <a:extLst>
                <a:ext uri="{FF2B5EF4-FFF2-40B4-BE49-F238E27FC236}">
                  <a16:creationId xmlns="" xmlns:a16="http://schemas.microsoft.com/office/drawing/2014/main" id="{27C39749-7D4C-4DE3-9E2E-159870DB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466" y="3774267"/>
              <a:ext cx="175873" cy="175899"/>
            </a:xfrm>
            <a:custGeom>
              <a:avLst/>
              <a:gdLst>
                <a:gd name="T0" fmla="*/ 2147483647 w 6714"/>
                <a:gd name="T1" fmla="*/ 2147483647 h 6715"/>
                <a:gd name="T2" fmla="*/ 0 w 6714"/>
                <a:gd name="T3" fmla="*/ 2147483647 h 6715"/>
                <a:gd name="T4" fmla="*/ 2147483647 w 6714"/>
                <a:gd name="T5" fmla="*/ 2147483647 h 6715"/>
                <a:gd name="T6" fmla="*/ 2147483647 w 6714"/>
                <a:gd name="T7" fmla="*/ 2147483647 h 6715"/>
                <a:gd name="T8" fmla="*/ 2147483647 w 6714"/>
                <a:gd name="T9" fmla="*/ 2147483647 h 6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4"/>
                <a:gd name="T16" fmla="*/ 0 h 6715"/>
                <a:gd name="T17" fmla="*/ 6714 w 6714"/>
                <a:gd name="T18" fmla="*/ 6715 h 67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4" h="6715" extrusionOk="0">
                  <a:moveTo>
                    <a:pt x="5733" y="1"/>
                  </a:moveTo>
                  <a:lnTo>
                    <a:pt x="0" y="5734"/>
                  </a:lnTo>
                  <a:cubicBezTo>
                    <a:pt x="93" y="6073"/>
                    <a:pt x="223" y="6402"/>
                    <a:pt x="388" y="6714"/>
                  </a:cubicBezTo>
                  <a:lnTo>
                    <a:pt x="6713" y="392"/>
                  </a:lnTo>
                  <a:cubicBezTo>
                    <a:pt x="6402" y="224"/>
                    <a:pt x="6073" y="93"/>
                    <a:pt x="5733" y="1"/>
                  </a:cubicBezTo>
                  <a:close/>
                </a:path>
              </a:pathLst>
            </a:custGeom>
            <a:solidFill>
              <a:srgbClr val="B5C4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8" name="Google Shape;5862;p54">
              <a:extLst>
                <a:ext uri="{FF2B5EF4-FFF2-40B4-BE49-F238E27FC236}">
                  <a16:creationId xmlns="" xmlns:a16="http://schemas.microsoft.com/office/drawing/2014/main" id="{12EA52D5-A283-4A2F-AA7A-35A1A797D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871" y="3734424"/>
              <a:ext cx="342657" cy="316121"/>
            </a:xfrm>
            <a:custGeom>
              <a:avLst/>
              <a:gdLst>
                <a:gd name="T0" fmla="*/ 2147483647 w 13081"/>
                <a:gd name="T1" fmla="*/ 0 h 12068"/>
                <a:gd name="T2" fmla="*/ 2147483647 w 13081"/>
                <a:gd name="T3" fmla="*/ 2147483647 h 12068"/>
                <a:gd name="T4" fmla="*/ 2147483647 w 13081"/>
                <a:gd name="T5" fmla="*/ 2147483647 h 12068"/>
                <a:gd name="T6" fmla="*/ 2147483647 w 13081"/>
                <a:gd name="T7" fmla="*/ 2147483647 h 12068"/>
                <a:gd name="T8" fmla="*/ 2147483647 w 13081"/>
                <a:gd name="T9" fmla="*/ 2147483647 h 12068"/>
                <a:gd name="T10" fmla="*/ 2147483647 w 13081"/>
                <a:gd name="T11" fmla="*/ 2147483647 h 12068"/>
                <a:gd name="T12" fmla="*/ 2147483647 w 13081"/>
                <a:gd name="T13" fmla="*/ 2147483647 h 12068"/>
                <a:gd name="T14" fmla="*/ 2147483647 w 13081"/>
                <a:gd name="T15" fmla="*/ 2147483647 h 12068"/>
                <a:gd name="T16" fmla="*/ 2147483647 w 13081"/>
                <a:gd name="T17" fmla="*/ 2147483647 h 12068"/>
                <a:gd name="T18" fmla="*/ 2147483647 w 13081"/>
                <a:gd name="T19" fmla="*/ 2147483647 h 12068"/>
                <a:gd name="T20" fmla="*/ 2147483647 w 13081"/>
                <a:gd name="T21" fmla="*/ 2147483647 h 12068"/>
                <a:gd name="T22" fmla="*/ 2147483647 w 13081"/>
                <a:gd name="T23" fmla="*/ 2147483647 h 12068"/>
                <a:gd name="T24" fmla="*/ 2147483647 w 13081"/>
                <a:gd name="T25" fmla="*/ 2147483647 h 12068"/>
                <a:gd name="T26" fmla="*/ 2147483647 w 13081"/>
                <a:gd name="T27" fmla="*/ 2147483647 h 12068"/>
                <a:gd name="T28" fmla="*/ 2147483647 w 13081"/>
                <a:gd name="T29" fmla="*/ 2147483647 h 12068"/>
                <a:gd name="T30" fmla="*/ 2147483647 w 13081"/>
                <a:gd name="T31" fmla="*/ 2147483647 h 12068"/>
                <a:gd name="T32" fmla="*/ 2147483647 w 13081"/>
                <a:gd name="T33" fmla="*/ 0 h 12068"/>
                <a:gd name="T34" fmla="*/ 2147483647 w 13081"/>
                <a:gd name="T35" fmla="*/ 0 h 120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81"/>
                <a:gd name="T55" fmla="*/ 0 h 12068"/>
                <a:gd name="T56" fmla="*/ 13081 w 13081"/>
                <a:gd name="T57" fmla="*/ 12068 h 120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81" h="12068" extrusionOk="0">
                  <a:moveTo>
                    <a:pt x="6543" y="0"/>
                  </a:moveTo>
                  <a:cubicBezTo>
                    <a:pt x="4947" y="0"/>
                    <a:pt x="3417" y="637"/>
                    <a:pt x="2293" y="1769"/>
                  </a:cubicBezTo>
                  <a:cubicBezTo>
                    <a:pt x="2123" y="1925"/>
                    <a:pt x="2272" y="2152"/>
                    <a:pt x="2444" y="2152"/>
                  </a:cubicBezTo>
                  <a:cubicBezTo>
                    <a:pt x="2497" y="2152"/>
                    <a:pt x="2553" y="2130"/>
                    <a:pt x="2601" y="2077"/>
                  </a:cubicBezTo>
                  <a:cubicBezTo>
                    <a:pt x="3688" y="996"/>
                    <a:pt x="5114" y="451"/>
                    <a:pt x="6542" y="451"/>
                  </a:cubicBezTo>
                  <a:cubicBezTo>
                    <a:pt x="7883" y="451"/>
                    <a:pt x="9226" y="931"/>
                    <a:pt x="10291" y="1899"/>
                  </a:cubicBezTo>
                  <a:cubicBezTo>
                    <a:pt x="12491" y="3897"/>
                    <a:pt x="12735" y="7269"/>
                    <a:pt x="10846" y="9568"/>
                  </a:cubicBezTo>
                  <a:cubicBezTo>
                    <a:pt x="9746" y="10906"/>
                    <a:pt x="8148" y="11605"/>
                    <a:pt x="6533" y="11605"/>
                  </a:cubicBezTo>
                  <a:cubicBezTo>
                    <a:pt x="5377" y="11605"/>
                    <a:pt x="4212" y="11246"/>
                    <a:pt x="3215" y="10507"/>
                  </a:cubicBezTo>
                  <a:cubicBezTo>
                    <a:pt x="830" y="8735"/>
                    <a:pt x="251" y="5401"/>
                    <a:pt x="1902" y="2930"/>
                  </a:cubicBezTo>
                  <a:cubicBezTo>
                    <a:pt x="2014" y="2758"/>
                    <a:pt x="1865" y="2587"/>
                    <a:pt x="1712" y="2587"/>
                  </a:cubicBezTo>
                  <a:cubicBezTo>
                    <a:pt x="1649" y="2587"/>
                    <a:pt x="1586" y="2615"/>
                    <a:pt x="1539" y="2684"/>
                  </a:cubicBezTo>
                  <a:cubicBezTo>
                    <a:pt x="1" y="4986"/>
                    <a:pt x="227" y="8040"/>
                    <a:pt x="2087" y="10089"/>
                  </a:cubicBezTo>
                  <a:cubicBezTo>
                    <a:pt x="3260" y="11383"/>
                    <a:pt x="4895" y="12068"/>
                    <a:pt x="6555" y="12068"/>
                  </a:cubicBezTo>
                  <a:cubicBezTo>
                    <a:pt x="7524" y="12068"/>
                    <a:pt x="8501" y="11835"/>
                    <a:pt x="9400" y="11353"/>
                  </a:cubicBezTo>
                  <a:cubicBezTo>
                    <a:pt x="11840" y="10048"/>
                    <a:pt x="13081" y="7252"/>
                    <a:pt x="12409" y="4568"/>
                  </a:cubicBezTo>
                  <a:cubicBezTo>
                    <a:pt x="11737" y="1885"/>
                    <a:pt x="9325" y="0"/>
                    <a:pt x="6556" y="0"/>
                  </a:cubicBezTo>
                  <a:cubicBezTo>
                    <a:pt x="6552" y="0"/>
                    <a:pt x="6547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9" name="Google Shape;5863;p54">
              <a:extLst>
                <a:ext uri="{FF2B5EF4-FFF2-40B4-BE49-F238E27FC236}">
                  <a16:creationId xmlns="" xmlns:a16="http://schemas.microsoft.com/office/drawing/2014/main" id="{5D72109B-1072-412B-915E-93A1D2E1B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755" y="3764339"/>
              <a:ext cx="269049" cy="256266"/>
            </a:xfrm>
            <a:custGeom>
              <a:avLst/>
              <a:gdLst>
                <a:gd name="T0" fmla="*/ 2147483647 w 10271"/>
                <a:gd name="T1" fmla="*/ 2147483647 h 9783"/>
                <a:gd name="T2" fmla="*/ 2147483647 w 10271"/>
                <a:gd name="T3" fmla="*/ 2147483647 h 9783"/>
                <a:gd name="T4" fmla="*/ 2147483647 w 10271"/>
                <a:gd name="T5" fmla="*/ 2147483647 h 9783"/>
                <a:gd name="T6" fmla="*/ 2147483647 w 10271"/>
                <a:gd name="T7" fmla="*/ 2147483647 h 9783"/>
                <a:gd name="T8" fmla="*/ 2147483647 w 10271"/>
                <a:gd name="T9" fmla="*/ 2147483647 h 9783"/>
                <a:gd name="T10" fmla="*/ 2147483647 w 10271"/>
                <a:gd name="T11" fmla="*/ 2147483647 h 9783"/>
                <a:gd name="T12" fmla="*/ 2147483647 w 10271"/>
                <a:gd name="T13" fmla="*/ 2147483647 h 9783"/>
                <a:gd name="T14" fmla="*/ 2147483647 w 10271"/>
                <a:gd name="T15" fmla="*/ 2147483647 h 9783"/>
                <a:gd name="T16" fmla="*/ 2147483647 w 10271"/>
                <a:gd name="T17" fmla="*/ 0 h 9783"/>
                <a:gd name="T18" fmla="*/ 2147483647 w 10271"/>
                <a:gd name="T19" fmla="*/ 2147483647 h 9783"/>
                <a:gd name="T20" fmla="*/ 2147483647 w 10271"/>
                <a:gd name="T21" fmla="*/ 2147483647 h 9783"/>
                <a:gd name="T22" fmla="*/ 2147483647 w 10271"/>
                <a:gd name="T23" fmla="*/ 2147483647 h 9783"/>
                <a:gd name="T24" fmla="*/ 2147483647 w 10271"/>
                <a:gd name="T25" fmla="*/ 2147483647 h 9783"/>
                <a:gd name="T26" fmla="*/ 2147483647 w 10271"/>
                <a:gd name="T27" fmla="*/ 2147483647 h 9783"/>
                <a:gd name="T28" fmla="*/ 2147483647 w 10271"/>
                <a:gd name="T29" fmla="*/ 2147483647 h 9783"/>
                <a:gd name="T30" fmla="*/ 2147483647 w 10271"/>
                <a:gd name="T31" fmla="*/ 0 h 97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71"/>
                <a:gd name="T49" fmla="*/ 0 h 9783"/>
                <a:gd name="T50" fmla="*/ 10271 w 10271"/>
                <a:gd name="T51" fmla="*/ 9783 h 97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71" h="9783" extrusionOk="0">
                  <a:moveTo>
                    <a:pt x="5384" y="436"/>
                  </a:moveTo>
                  <a:cubicBezTo>
                    <a:pt x="5956" y="436"/>
                    <a:pt x="6533" y="547"/>
                    <a:pt x="7084" y="774"/>
                  </a:cubicBezTo>
                  <a:cubicBezTo>
                    <a:pt x="8749" y="1463"/>
                    <a:pt x="9835" y="3087"/>
                    <a:pt x="9835" y="4890"/>
                  </a:cubicBezTo>
                  <a:cubicBezTo>
                    <a:pt x="9835" y="6692"/>
                    <a:pt x="8749" y="8316"/>
                    <a:pt x="7084" y="9009"/>
                  </a:cubicBezTo>
                  <a:cubicBezTo>
                    <a:pt x="6533" y="9236"/>
                    <a:pt x="5956" y="9347"/>
                    <a:pt x="5384" y="9347"/>
                  </a:cubicBezTo>
                  <a:cubicBezTo>
                    <a:pt x="4223" y="9347"/>
                    <a:pt x="3083" y="8893"/>
                    <a:pt x="2231" y="8039"/>
                  </a:cubicBezTo>
                  <a:cubicBezTo>
                    <a:pt x="484" y="6305"/>
                    <a:pt x="484" y="3478"/>
                    <a:pt x="2231" y="1744"/>
                  </a:cubicBezTo>
                  <a:cubicBezTo>
                    <a:pt x="3083" y="890"/>
                    <a:pt x="4223" y="436"/>
                    <a:pt x="5384" y="436"/>
                  </a:cubicBezTo>
                  <a:close/>
                  <a:moveTo>
                    <a:pt x="5378" y="0"/>
                  </a:moveTo>
                  <a:cubicBezTo>
                    <a:pt x="4105" y="0"/>
                    <a:pt x="2854" y="497"/>
                    <a:pt x="1919" y="1432"/>
                  </a:cubicBezTo>
                  <a:cubicBezTo>
                    <a:pt x="0" y="3341"/>
                    <a:pt x="0" y="6442"/>
                    <a:pt x="1919" y="8351"/>
                  </a:cubicBezTo>
                  <a:cubicBezTo>
                    <a:pt x="2854" y="9286"/>
                    <a:pt x="4105" y="9782"/>
                    <a:pt x="5378" y="9782"/>
                  </a:cubicBezTo>
                  <a:cubicBezTo>
                    <a:pt x="6009" y="9782"/>
                    <a:pt x="6645" y="9660"/>
                    <a:pt x="7251" y="9410"/>
                  </a:cubicBezTo>
                  <a:cubicBezTo>
                    <a:pt x="9078" y="8652"/>
                    <a:pt x="10270" y="6870"/>
                    <a:pt x="10270" y="4890"/>
                  </a:cubicBezTo>
                  <a:cubicBezTo>
                    <a:pt x="10270" y="2912"/>
                    <a:pt x="9078" y="1130"/>
                    <a:pt x="7251" y="373"/>
                  </a:cubicBezTo>
                  <a:cubicBezTo>
                    <a:pt x="6645" y="122"/>
                    <a:pt x="6009" y="0"/>
                    <a:pt x="5378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0" name="Google Shape;5864;p54">
              <a:extLst>
                <a:ext uri="{FF2B5EF4-FFF2-40B4-BE49-F238E27FC236}">
                  <a16:creationId xmlns="" xmlns:a16="http://schemas.microsoft.com/office/drawing/2014/main" id="{3830126F-D2CF-4CE5-A85C-7389786B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98" y="3665165"/>
              <a:ext cx="299356" cy="281727"/>
            </a:xfrm>
            <a:custGeom>
              <a:avLst/>
              <a:gdLst>
                <a:gd name="T0" fmla="*/ 2147483647 w 11428"/>
                <a:gd name="T1" fmla="*/ 2147483647 h 10755"/>
                <a:gd name="T2" fmla="*/ 2147483647 w 11428"/>
                <a:gd name="T3" fmla="*/ 2147483647 h 10755"/>
                <a:gd name="T4" fmla="*/ 2147483647 w 11428"/>
                <a:gd name="T5" fmla="*/ 2147483647 h 10755"/>
                <a:gd name="T6" fmla="*/ 2147483647 w 11428"/>
                <a:gd name="T7" fmla="*/ 2147483647 h 10755"/>
                <a:gd name="T8" fmla="*/ 2147483647 w 11428"/>
                <a:gd name="T9" fmla="*/ 2147483647 h 10755"/>
                <a:gd name="T10" fmla="*/ 2147483647 w 11428"/>
                <a:gd name="T11" fmla="*/ 2147483647 h 10755"/>
                <a:gd name="T12" fmla="*/ 2147483647 w 11428"/>
                <a:gd name="T13" fmla="*/ 2147483647 h 10755"/>
                <a:gd name="T14" fmla="*/ 2147483647 w 11428"/>
                <a:gd name="T15" fmla="*/ 2147483647 h 10755"/>
                <a:gd name="T16" fmla="*/ 2147483647 w 11428"/>
                <a:gd name="T17" fmla="*/ 2147483647 h 10755"/>
                <a:gd name="T18" fmla="*/ 2147483647 w 11428"/>
                <a:gd name="T19" fmla="*/ 2147483647 h 10755"/>
                <a:gd name="T20" fmla="*/ 2147483647 w 11428"/>
                <a:gd name="T21" fmla="*/ 2147483647 h 10755"/>
                <a:gd name="T22" fmla="*/ 2147483647 w 11428"/>
                <a:gd name="T23" fmla="*/ 2147483647 h 10755"/>
                <a:gd name="T24" fmla="*/ 2147483647 w 11428"/>
                <a:gd name="T25" fmla="*/ 2147483647 h 10755"/>
                <a:gd name="T26" fmla="*/ 2147483647 w 11428"/>
                <a:gd name="T27" fmla="*/ 2147483647 h 10755"/>
                <a:gd name="T28" fmla="*/ 2147483647 w 11428"/>
                <a:gd name="T29" fmla="*/ 2147483647 h 10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28"/>
                <a:gd name="T46" fmla="*/ 0 h 10755"/>
                <a:gd name="T47" fmla="*/ 11428 w 11428"/>
                <a:gd name="T48" fmla="*/ 10755 h 10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28" h="10755" extrusionOk="0">
                  <a:moveTo>
                    <a:pt x="4810" y="1"/>
                  </a:moveTo>
                  <a:cubicBezTo>
                    <a:pt x="3265" y="1"/>
                    <a:pt x="1721" y="588"/>
                    <a:pt x="544" y="1764"/>
                  </a:cubicBezTo>
                  <a:cubicBezTo>
                    <a:pt x="400" y="1908"/>
                    <a:pt x="266" y="2058"/>
                    <a:pt x="139" y="2213"/>
                  </a:cubicBezTo>
                  <a:cubicBezTo>
                    <a:pt x="0" y="2379"/>
                    <a:pt x="150" y="2574"/>
                    <a:pt x="313" y="2574"/>
                  </a:cubicBezTo>
                  <a:cubicBezTo>
                    <a:pt x="370" y="2574"/>
                    <a:pt x="430" y="2550"/>
                    <a:pt x="478" y="2490"/>
                  </a:cubicBezTo>
                  <a:cubicBezTo>
                    <a:pt x="595" y="2346"/>
                    <a:pt x="722" y="2209"/>
                    <a:pt x="855" y="2076"/>
                  </a:cubicBezTo>
                  <a:cubicBezTo>
                    <a:pt x="1945" y="984"/>
                    <a:pt x="3378" y="438"/>
                    <a:pt x="4810" y="438"/>
                  </a:cubicBezTo>
                  <a:cubicBezTo>
                    <a:pt x="6242" y="438"/>
                    <a:pt x="7675" y="984"/>
                    <a:pt x="8764" y="2076"/>
                  </a:cubicBezTo>
                  <a:cubicBezTo>
                    <a:pt x="10944" y="4255"/>
                    <a:pt x="10944" y="7805"/>
                    <a:pt x="8764" y="9985"/>
                  </a:cubicBezTo>
                  <a:cubicBezTo>
                    <a:pt x="8631" y="10118"/>
                    <a:pt x="8490" y="10245"/>
                    <a:pt x="8346" y="10362"/>
                  </a:cubicBezTo>
                  <a:cubicBezTo>
                    <a:pt x="8166" y="10509"/>
                    <a:pt x="8306" y="10754"/>
                    <a:pt x="8486" y="10754"/>
                  </a:cubicBezTo>
                  <a:cubicBezTo>
                    <a:pt x="8532" y="10754"/>
                    <a:pt x="8581" y="10738"/>
                    <a:pt x="8627" y="10701"/>
                  </a:cubicBezTo>
                  <a:cubicBezTo>
                    <a:pt x="8782" y="10574"/>
                    <a:pt x="8932" y="10437"/>
                    <a:pt x="9076" y="10296"/>
                  </a:cubicBezTo>
                  <a:cubicBezTo>
                    <a:pt x="11427" y="7942"/>
                    <a:pt x="11427" y="4118"/>
                    <a:pt x="9076" y="1764"/>
                  </a:cubicBezTo>
                  <a:cubicBezTo>
                    <a:pt x="7899" y="588"/>
                    <a:pt x="6355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1" name="Google Shape;5865;p54">
              <a:extLst>
                <a:ext uri="{FF2B5EF4-FFF2-40B4-BE49-F238E27FC236}">
                  <a16:creationId xmlns="" xmlns:a16="http://schemas.microsoft.com/office/drawing/2014/main" id="{6506F45A-DB63-4111-BF3E-27A3BB82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656" y="3783566"/>
              <a:ext cx="36647" cy="111119"/>
            </a:xfrm>
            <a:custGeom>
              <a:avLst/>
              <a:gdLst>
                <a:gd name="T0" fmla="*/ 2147483647 w 1399"/>
                <a:gd name="T1" fmla="*/ 2147483647 h 4242"/>
                <a:gd name="T2" fmla="*/ 2147483647 w 1399"/>
                <a:gd name="T3" fmla="*/ 2147483647 h 4242"/>
                <a:gd name="T4" fmla="*/ 2147483647 w 1399"/>
                <a:gd name="T5" fmla="*/ 2147483647 h 4242"/>
                <a:gd name="T6" fmla="*/ 2147483647 w 1399"/>
                <a:gd name="T7" fmla="*/ 2147483647 h 4242"/>
                <a:gd name="T8" fmla="*/ 2147483647 w 1399"/>
                <a:gd name="T9" fmla="*/ 2147483647 h 4242"/>
                <a:gd name="T10" fmla="*/ 2147483647 w 1399"/>
                <a:gd name="T11" fmla="*/ 2147483647 h 4242"/>
                <a:gd name="T12" fmla="*/ 2147483647 w 1399"/>
                <a:gd name="T13" fmla="*/ 2147483647 h 4242"/>
                <a:gd name="T14" fmla="*/ 2147483647 w 1399"/>
                <a:gd name="T15" fmla="*/ 2147483647 h 4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9"/>
                <a:gd name="T25" fmla="*/ 0 h 4242"/>
                <a:gd name="T26" fmla="*/ 1399 w 1399"/>
                <a:gd name="T27" fmla="*/ 4242 h 42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9" h="4242" extrusionOk="0">
                  <a:moveTo>
                    <a:pt x="807" y="1"/>
                  </a:moveTo>
                  <a:cubicBezTo>
                    <a:pt x="676" y="1"/>
                    <a:pt x="544" y="110"/>
                    <a:pt x="590" y="280"/>
                  </a:cubicBezTo>
                  <a:cubicBezTo>
                    <a:pt x="943" y="1507"/>
                    <a:pt x="751" y="2826"/>
                    <a:pt x="66" y="3905"/>
                  </a:cubicBezTo>
                  <a:cubicBezTo>
                    <a:pt x="1" y="4005"/>
                    <a:pt x="31" y="4142"/>
                    <a:pt x="134" y="4207"/>
                  </a:cubicBezTo>
                  <a:cubicBezTo>
                    <a:pt x="170" y="4230"/>
                    <a:pt x="210" y="4241"/>
                    <a:pt x="250" y="4241"/>
                  </a:cubicBezTo>
                  <a:cubicBezTo>
                    <a:pt x="322" y="4241"/>
                    <a:pt x="394" y="4206"/>
                    <a:pt x="436" y="4142"/>
                  </a:cubicBezTo>
                  <a:cubicBezTo>
                    <a:pt x="1190" y="2956"/>
                    <a:pt x="1399" y="1507"/>
                    <a:pt x="1011" y="157"/>
                  </a:cubicBezTo>
                  <a:cubicBezTo>
                    <a:pt x="978" y="48"/>
                    <a:pt x="892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2" name="Google Shape;5866;p54">
              <a:extLst>
                <a:ext uri="{FF2B5EF4-FFF2-40B4-BE49-F238E27FC236}">
                  <a16:creationId xmlns="" xmlns:a16="http://schemas.microsoft.com/office/drawing/2014/main" id="{347762B0-87AD-4A2E-BEDB-D048A5A3B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419" y="3694948"/>
              <a:ext cx="190019" cy="77825"/>
            </a:xfrm>
            <a:custGeom>
              <a:avLst/>
              <a:gdLst>
                <a:gd name="T0" fmla="*/ 2147483647 w 7254"/>
                <a:gd name="T1" fmla="*/ 0 h 2971"/>
                <a:gd name="T2" fmla="*/ 2147483647 w 7254"/>
                <a:gd name="T3" fmla="*/ 2147483647 h 2971"/>
                <a:gd name="T4" fmla="*/ 2147483647 w 7254"/>
                <a:gd name="T5" fmla="*/ 2147483647 h 2971"/>
                <a:gd name="T6" fmla="*/ 2147483647 w 7254"/>
                <a:gd name="T7" fmla="*/ 2147483647 h 2971"/>
                <a:gd name="T8" fmla="*/ 2147483647 w 7254"/>
                <a:gd name="T9" fmla="*/ 2147483647 h 2971"/>
                <a:gd name="T10" fmla="*/ 2147483647 w 7254"/>
                <a:gd name="T11" fmla="*/ 2147483647 h 2971"/>
                <a:gd name="T12" fmla="*/ 2147483647 w 7254"/>
                <a:gd name="T13" fmla="*/ 2147483647 h 2971"/>
                <a:gd name="T14" fmla="*/ 2147483647 w 7254"/>
                <a:gd name="T15" fmla="*/ 2147483647 h 2971"/>
                <a:gd name="T16" fmla="*/ 2147483647 w 7254"/>
                <a:gd name="T17" fmla="*/ 2147483647 h 2971"/>
                <a:gd name="T18" fmla="*/ 2147483647 w 7254"/>
                <a:gd name="T19" fmla="*/ 2147483647 h 2971"/>
                <a:gd name="T20" fmla="*/ 2147483647 w 7254"/>
                <a:gd name="T21" fmla="*/ 0 h 29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54"/>
                <a:gd name="T34" fmla="*/ 0 h 2971"/>
                <a:gd name="T35" fmla="*/ 7254 w 7254"/>
                <a:gd name="T36" fmla="*/ 2971 h 29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54" h="2971" extrusionOk="0">
                  <a:moveTo>
                    <a:pt x="2845" y="0"/>
                  </a:moveTo>
                  <a:cubicBezTo>
                    <a:pt x="1939" y="0"/>
                    <a:pt x="1026" y="252"/>
                    <a:pt x="219" y="767"/>
                  </a:cubicBezTo>
                  <a:cubicBezTo>
                    <a:pt x="1" y="894"/>
                    <a:pt x="133" y="1180"/>
                    <a:pt x="326" y="1180"/>
                  </a:cubicBezTo>
                  <a:cubicBezTo>
                    <a:pt x="367" y="1180"/>
                    <a:pt x="411" y="1167"/>
                    <a:pt x="455" y="1137"/>
                  </a:cubicBezTo>
                  <a:cubicBezTo>
                    <a:pt x="1199" y="664"/>
                    <a:pt x="2025" y="440"/>
                    <a:pt x="2841" y="440"/>
                  </a:cubicBezTo>
                  <a:cubicBezTo>
                    <a:pt x="4446" y="440"/>
                    <a:pt x="6007" y="1308"/>
                    <a:pt x="6805" y="2851"/>
                  </a:cubicBezTo>
                  <a:cubicBezTo>
                    <a:pt x="6844" y="2926"/>
                    <a:pt x="6922" y="2970"/>
                    <a:pt x="7003" y="2970"/>
                  </a:cubicBezTo>
                  <a:cubicBezTo>
                    <a:pt x="7037" y="2970"/>
                    <a:pt x="7071" y="2963"/>
                    <a:pt x="7103" y="2947"/>
                  </a:cubicBezTo>
                  <a:cubicBezTo>
                    <a:pt x="7209" y="2888"/>
                    <a:pt x="7254" y="2758"/>
                    <a:pt x="7196" y="2649"/>
                  </a:cubicBezTo>
                  <a:cubicBezTo>
                    <a:pt x="6963" y="2200"/>
                    <a:pt x="6664" y="1788"/>
                    <a:pt x="6305" y="1432"/>
                  </a:cubicBezTo>
                  <a:cubicBezTo>
                    <a:pt x="5361" y="488"/>
                    <a:pt x="4109" y="0"/>
                    <a:pt x="2845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3" name="Google Shape;5867;p54">
              <a:extLst>
                <a:ext uri="{FF2B5EF4-FFF2-40B4-BE49-F238E27FC236}">
                  <a16:creationId xmlns="" xmlns:a16="http://schemas.microsoft.com/office/drawing/2014/main" id="{E6FDC492-4E82-4091-9048-B5760184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296" y="3815603"/>
              <a:ext cx="82698" cy="153765"/>
            </a:xfrm>
            <a:custGeom>
              <a:avLst/>
              <a:gdLst>
                <a:gd name="T0" fmla="*/ 2147483647 w 3157"/>
                <a:gd name="T1" fmla="*/ 2147483647 h 5870"/>
                <a:gd name="T2" fmla="*/ 2147483647 w 3157"/>
                <a:gd name="T3" fmla="*/ 2147483647 h 5870"/>
                <a:gd name="T4" fmla="*/ 2147483647 w 3157"/>
                <a:gd name="T5" fmla="*/ 2147483647 h 5870"/>
                <a:gd name="T6" fmla="*/ 2147483647 w 3157"/>
                <a:gd name="T7" fmla="*/ 2147483647 h 5870"/>
                <a:gd name="T8" fmla="*/ 2147483647 w 3157"/>
                <a:gd name="T9" fmla="*/ 2147483647 h 5870"/>
                <a:gd name="T10" fmla="*/ 2147483647 w 3157"/>
                <a:gd name="T11" fmla="*/ 2147483647 h 5870"/>
                <a:gd name="T12" fmla="*/ 2147483647 w 3157"/>
                <a:gd name="T13" fmla="*/ 2147483647 h 5870"/>
                <a:gd name="T14" fmla="*/ 2147483647 w 3157"/>
                <a:gd name="T15" fmla="*/ 2147483647 h 5870"/>
                <a:gd name="T16" fmla="*/ 2147483647 w 3157"/>
                <a:gd name="T17" fmla="*/ 0 h 5870"/>
                <a:gd name="T18" fmla="*/ 2147483647 w 3157"/>
                <a:gd name="T19" fmla="*/ 2147483647 h 5870"/>
                <a:gd name="T20" fmla="*/ 2147483647 w 3157"/>
                <a:gd name="T21" fmla="*/ 2147483647 h 5870"/>
                <a:gd name="T22" fmla="*/ 2147483647 w 3157"/>
                <a:gd name="T23" fmla="*/ 2147483647 h 5870"/>
                <a:gd name="T24" fmla="*/ 2147483647 w 3157"/>
                <a:gd name="T25" fmla="*/ 2147483647 h 5870"/>
                <a:gd name="T26" fmla="*/ 2147483647 w 3157"/>
                <a:gd name="T27" fmla="*/ 2147483647 h 5870"/>
                <a:gd name="T28" fmla="*/ 2147483647 w 3157"/>
                <a:gd name="T29" fmla="*/ 2147483647 h 5870"/>
                <a:gd name="T30" fmla="*/ 2147483647 w 3157"/>
                <a:gd name="T31" fmla="*/ 2147483647 h 5870"/>
                <a:gd name="T32" fmla="*/ 2147483647 w 3157"/>
                <a:gd name="T33" fmla="*/ 2147483647 h 5870"/>
                <a:gd name="T34" fmla="*/ 2147483647 w 3157"/>
                <a:gd name="T35" fmla="*/ 2147483647 h 5870"/>
                <a:gd name="T36" fmla="*/ 2147483647 w 3157"/>
                <a:gd name="T37" fmla="*/ 2147483647 h 5870"/>
                <a:gd name="T38" fmla="*/ 2147483647 w 3157"/>
                <a:gd name="T39" fmla="*/ 2147483647 h 5870"/>
                <a:gd name="T40" fmla="*/ 2147483647 w 3157"/>
                <a:gd name="T41" fmla="*/ 2147483647 h 5870"/>
                <a:gd name="T42" fmla="*/ 2147483647 w 3157"/>
                <a:gd name="T43" fmla="*/ 2147483647 h 5870"/>
                <a:gd name="T44" fmla="*/ 2147483647 w 3157"/>
                <a:gd name="T45" fmla="*/ 2147483647 h 5870"/>
                <a:gd name="T46" fmla="*/ 2147483647 w 3157"/>
                <a:gd name="T47" fmla="*/ 2147483647 h 5870"/>
                <a:gd name="T48" fmla="*/ 2147483647 w 3157"/>
                <a:gd name="T49" fmla="*/ 2147483647 h 5870"/>
                <a:gd name="T50" fmla="*/ 2147483647 w 3157"/>
                <a:gd name="T51" fmla="*/ 2147483647 h 5870"/>
                <a:gd name="T52" fmla="*/ 2147483647 w 3157"/>
                <a:gd name="T53" fmla="*/ 2147483647 h 5870"/>
                <a:gd name="T54" fmla="*/ 2147483647 w 3157"/>
                <a:gd name="T55" fmla="*/ 2147483647 h 5870"/>
                <a:gd name="T56" fmla="*/ 2147483647 w 3157"/>
                <a:gd name="T57" fmla="*/ 2147483647 h 5870"/>
                <a:gd name="T58" fmla="*/ 2147483647 w 3157"/>
                <a:gd name="T59" fmla="*/ 2147483647 h 5870"/>
                <a:gd name="T60" fmla="*/ 2147483647 w 3157"/>
                <a:gd name="T61" fmla="*/ 0 h 58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57"/>
                <a:gd name="T94" fmla="*/ 0 h 5870"/>
                <a:gd name="T95" fmla="*/ 3157 w 3157"/>
                <a:gd name="T96" fmla="*/ 5870 h 58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57" h="5870" extrusionOk="0">
                  <a:moveTo>
                    <a:pt x="1358" y="911"/>
                  </a:moveTo>
                  <a:lnTo>
                    <a:pt x="1358" y="2696"/>
                  </a:lnTo>
                  <a:cubicBezTo>
                    <a:pt x="837" y="2614"/>
                    <a:pt x="439" y="2247"/>
                    <a:pt x="439" y="1802"/>
                  </a:cubicBezTo>
                  <a:cubicBezTo>
                    <a:pt x="439" y="1360"/>
                    <a:pt x="837" y="990"/>
                    <a:pt x="1358" y="911"/>
                  </a:cubicBezTo>
                  <a:close/>
                  <a:moveTo>
                    <a:pt x="1796" y="3169"/>
                  </a:moveTo>
                  <a:cubicBezTo>
                    <a:pt x="2321" y="3255"/>
                    <a:pt x="2715" y="3625"/>
                    <a:pt x="2715" y="4067"/>
                  </a:cubicBezTo>
                  <a:cubicBezTo>
                    <a:pt x="2715" y="4509"/>
                    <a:pt x="2321" y="4879"/>
                    <a:pt x="1796" y="4958"/>
                  </a:cubicBezTo>
                  <a:lnTo>
                    <a:pt x="1796" y="3169"/>
                  </a:lnTo>
                  <a:close/>
                  <a:moveTo>
                    <a:pt x="1579" y="0"/>
                  </a:moveTo>
                  <a:cubicBezTo>
                    <a:pt x="1468" y="0"/>
                    <a:pt x="1358" y="73"/>
                    <a:pt x="1358" y="219"/>
                  </a:cubicBezTo>
                  <a:lnTo>
                    <a:pt x="1358" y="465"/>
                  </a:lnTo>
                  <a:cubicBezTo>
                    <a:pt x="594" y="558"/>
                    <a:pt x="1" y="1123"/>
                    <a:pt x="1" y="1802"/>
                  </a:cubicBezTo>
                  <a:cubicBezTo>
                    <a:pt x="1" y="2484"/>
                    <a:pt x="594" y="3049"/>
                    <a:pt x="1358" y="3142"/>
                  </a:cubicBezTo>
                  <a:lnTo>
                    <a:pt x="1358" y="4958"/>
                  </a:lnTo>
                  <a:cubicBezTo>
                    <a:pt x="837" y="4876"/>
                    <a:pt x="439" y="4509"/>
                    <a:pt x="439" y="4067"/>
                  </a:cubicBezTo>
                  <a:cubicBezTo>
                    <a:pt x="439" y="3920"/>
                    <a:pt x="330" y="3846"/>
                    <a:pt x="220" y="3846"/>
                  </a:cubicBezTo>
                  <a:cubicBezTo>
                    <a:pt x="110" y="3846"/>
                    <a:pt x="1" y="3920"/>
                    <a:pt x="1" y="4067"/>
                  </a:cubicBezTo>
                  <a:cubicBezTo>
                    <a:pt x="1" y="4745"/>
                    <a:pt x="594" y="5311"/>
                    <a:pt x="1358" y="5403"/>
                  </a:cubicBezTo>
                  <a:lnTo>
                    <a:pt x="1358" y="5650"/>
                  </a:lnTo>
                  <a:cubicBezTo>
                    <a:pt x="1358" y="5770"/>
                    <a:pt x="1457" y="5869"/>
                    <a:pt x="1577" y="5869"/>
                  </a:cubicBezTo>
                  <a:cubicBezTo>
                    <a:pt x="1700" y="5869"/>
                    <a:pt x="1796" y="5770"/>
                    <a:pt x="1796" y="5650"/>
                  </a:cubicBezTo>
                  <a:lnTo>
                    <a:pt x="1796" y="5403"/>
                  </a:lnTo>
                  <a:cubicBezTo>
                    <a:pt x="2564" y="5311"/>
                    <a:pt x="3153" y="4745"/>
                    <a:pt x="3153" y="4067"/>
                  </a:cubicBezTo>
                  <a:cubicBezTo>
                    <a:pt x="3153" y="3385"/>
                    <a:pt x="2564" y="2820"/>
                    <a:pt x="1796" y="2727"/>
                  </a:cubicBezTo>
                  <a:lnTo>
                    <a:pt x="1796" y="911"/>
                  </a:lnTo>
                  <a:cubicBezTo>
                    <a:pt x="2321" y="993"/>
                    <a:pt x="2715" y="1360"/>
                    <a:pt x="2715" y="1802"/>
                  </a:cubicBezTo>
                  <a:cubicBezTo>
                    <a:pt x="2715" y="1925"/>
                    <a:pt x="2814" y="2021"/>
                    <a:pt x="2934" y="2021"/>
                  </a:cubicBezTo>
                  <a:cubicBezTo>
                    <a:pt x="3057" y="2021"/>
                    <a:pt x="3157" y="1925"/>
                    <a:pt x="3157" y="1802"/>
                  </a:cubicBezTo>
                  <a:cubicBezTo>
                    <a:pt x="3157" y="1123"/>
                    <a:pt x="2564" y="558"/>
                    <a:pt x="1800" y="465"/>
                  </a:cubicBezTo>
                  <a:lnTo>
                    <a:pt x="1800" y="219"/>
                  </a:lnTo>
                  <a:cubicBezTo>
                    <a:pt x="1800" y="73"/>
                    <a:pt x="1689" y="0"/>
                    <a:pt x="1579" y="0"/>
                  </a:cubicBezTo>
                  <a:close/>
                </a:path>
              </a:pathLst>
            </a:custGeom>
            <a:solidFill>
              <a:srgbClr val="657E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 animBg="1"/>
      <p:bldP spid="5129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="" xmlns:a16="http://schemas.microsoft.com/office/drawing/2014/main" id="{72A510E2-BEB9-4332-899E-A4C9DBA8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9675"/>
            <a:ext cx="1219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6: </a:t>
            </a:r>
          </a:p>
          <a:p>
            <a:pPr algn="ctr" eaLnBrk="1" hangingPunct="1"/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TỪ SAU THẾ KỈ XIX ĐẾN ĐẦU THẾ KỈ XX</a:t>
            </a:r>
          </a:p>
          <a:p>
            <a:pPr algn="ctr" eaLnBrk="1" hangingPunct="1"/>
            <a:endParaRPr lang="en-US" altLang="vi-VN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VÀ NHẬT BẢN </a:t>
            </a:r>
          </a:p>
          <a:p>
            <a:pPr lvl="0"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SAU THẾ KỈ XIX ĐẾN ĐẦU THẾ KỈ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2" name="Group 4">
            <a:extLst>
              <a:ext uri="{FF2B5EF4-FFF2-40B4-BE49-F238E27FC236}">
                <a16:creationId xmlns="" xmlns:a16="http://schemas.microsoft.com/office/drawing/2014/main" id="{D9CDC9AC-0A64-4B23-AFF2-0D3FF80BF95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58001"/>
            <a:chOff x="18" y="11"/>
            <a:chExt cx="5724" cy="4298"/>
          </a:xfrm>
        </p:grpSpPr>
        <p:sp>
          <p:nvSpPr>
            <p:cNvPr id="4370" name="Freeform 5">
              <a:extLst>
                <a:ext uri="{FF2B5EF4-FFF2-40B4-BE49-F238E27FC236}">
                  <a16:creationId xmlns="" xmlns:a16="http://schemas.microsoft.com/office/drawing/2014/main" id="{359B9620-6731-4C6E-BA01-A7F44785E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" y="126"/>
              <a:ext cx="5581" cy="4068"/>
            </a:xfrm>
            <a:custGeom>
              <a:avLst/>
              <a:gdLst>
                <a:gd name="T0" fmla="*/ 400 w 5298"/>
                <a:gd name="T1" fmla="*/ 4170 h 4030"/>
                <a:gd name="T2" fmla="*/ 215 w 5298"/>
                <a:gd name="T3" fmla="*/ 4101 h 4030"/>
                <a:gd name="T4" fmla="*/ 105 w 5298"/>
                <a:gd name="T5" fmla="*/ 4256 h 4030"/>
                <a:gd name="T6" fmla="*/ 0 w 5298"/>
                <a:gd name="T7" fmla="*/ 3995 h 4030"/>
                <a:gd name="T8" fmla="*/ 184 w 5298"/>
                <a:gd name="T9" fmla="*/ 3858 h 4030"/>
                <a:gd name="T10" fmla="*/ 0 w 5298"/>
                <a:gd name="T11" fmla="*/ 3828 h 4030"/>
                <a:gd name="T12" fmla="*/ 63 w 5298"/>
                <a:gd name="T13" fmla="*/ 3594 h 4030"/>
                <a:gd name="T14" fmla="*/ 137 w 5298"/>
                <a:gd name="T15" fmla="*/ 3828 h 4030"/>
                <a:gd name="T16" fmla="*/ 548 w 5298"/>
                <a:gd name="T17" fmla="*/ 4182 h 4030"/>
                <a:gd name="T18" fmla="*/ 1265 w 5298"/>
                <a:gd name="T19" fmla="*/ 4275 h 4030"/>
                <a:gd name="T20" fmla="*/ 1276 w 5298"/>
                <a:gd name="T21" fmla="*/ 4303 h 4030"/>
                <a:gd name="T22" fmla="*/ 803 w 5298"/>
                <a:gd name="T23" fmla="*/ 4303 h 4030"/>
                <a:gd name="T24" fmla="*/ 718 w 5298"/>
                <a:gd name="T25" fmla="*/ 4258 h 4030"/>
                <a:gd name="T26" fmla="*/ 548 w 5298"/>
                <a:gd name="T27" fmla="*/ 4285 h 4030"/>
                <a:gd name="T28" fmla="*/ 7564 w 5298"/>
                <a:gd name="T29" fmla="*/ 4275 h 4030"/>
                <a:gd name="T30" fmla="*/ 7515 w 5298"/>
                <a:gd name="T31" fmla="*/ 4150 h 4030"/>
                <a:gd name="T32" fmla="*/ 7564 w 5298"/>
                <a:gd name="T33" fmla="*/ 4170 h 4030"/>
                <a:gd name="T34" fmla="*/ 7433 w 5298"/>
                <a:gd name="T35" fmla="*/ 4193 h 4030"/>
                <a:gd name="T36" fmla="*/ 7485 w 5298"/>
                <a:gd name="T37" fmla="*/ 3970 h 4030"/>
                <a:gd name="T38" fmla="*/ 7485 w 5298"/>
                <a:gd name="T39" fmla="*/ 3916 h 4030"/>
                <a:gd name="T40" fmla="*/ 7526 w 5298"/>
                <a:gd name="T41" fmla="*/ 3729 h 4030"/>
                <a:gd name="T42" fmla="*/ 7526 w 5298"/>
                <a:gd name="T43" fmla="*/ 3624 h 4030"/>
                <a:gd name="T44" fmla="*/ 7496 w 5298"/>
                <a:gd name="T45" fmla="*/ 4033 h 4030"/>
                <a:gd name="T46" fmla="*/ 6640 w 5298"/>
                <a:gd name="T47" fmla="*/ 4191 h 4030"/>
                <a:gd name="T48" fmla="*/ 6134 w 5298"/>
                <a:gd name="T49" fmla="*/ 4233 h 4030"/>
                <a:gd name="T50" fmla="*/ 6613 w 5298"/>
                <a:gd name="T51" fmla="*/ 4267 h 4030"/>
                <a:gd name="T52" fmla="*/ 6768 w 5298"/>
                <a:gd name="T53" fmla="*/ 4275 h 4030"/>
                <a:gd name="T54" fmla="*/ 6909 w 5298"/>
                <a:gd name="T55" fmla="*/ 4303 h 4030"/>
                <a:gd name="T56" fmla="*/ 7557 w 5298"/>
                <a:gd name="T57" fmla="*/ 4033 h 4030"/>
                <a:gd name="T58" fmla="*/ 7553 w 5298"/>
                <a:gd name="T59" fmla="*/ 736 h 4030"/>
                <a:gd name="T60" fmla="*/ 349 w 5298"/>
                <a:gd name="T61" fmla="*/ 151 h 4030"/>
                <a:gd name="T62" fmla="*/ 111 w 5298"/>
                <a:gd name="T63" fmla="*/ 225 h 4030"/>
                <a:gd name="T64" fmla="*/ 253 w 5298"/>
                <a:gd name="T65" fmla="*/ 91 h 4030"/>
                <a:gd name="T66" fmla="*/ 68 w 5298"/>
                <a:gd name="T67" fmla="*/ 269 h 4030"/>
                <a:gd name="T68" fmla="*/ 63 w 5298"/>
                <a:gd name="T69" fmla="*/ 344 h 4030"/>
                <a:gd name="T70" fmla="*/ 0 w 5298"/>
                <a:gd name="T71" fmla="*/ 413 h 4030"/>
                <a:gd name="T72" fmla="*/ 0 w 5298"/>
                <a:gd name="T73" fmla="*/ 604 h 4030"/>
                <a:gd name="T74" fmla="*/ 162 w 5298"/>
                <a:gd name="T75" fmla="*/ 604 h 4030"/>
                <a:gd name="T76" fmla="*/ 349 w 5298"/>
                <a:gd name="T77" fmla="*/ 181 h 4030"/>
                <a:gd name="T78" fmla="*/ 1013 w 5298"/>
                <a:gd name="T79" fmla="*/ 66 h 4030"/>
                <a:gd name="T80" fmla="*/ 1492 w 5298"/>
                <a:gd name="T81" fmla="*/ 0 h 4030"/>
                <a:gd name="T82" fmla="*/ 940 w 5298"/>
                <a:gd name="T83" fmla="*/ 0 h 4030"/>
                <a:gd name="T84" fmla="*/ 643 w 5298"/>
                <a:gd name="T85" fmla="*/ 87 h 4030"/>
                <a:gd name="T86" fmla="*/ 581 w 5298"/>
                <a:gd name="T87" fmla="*/ 0 h 4030"/>
                <a:gd name="T88" fmla="*/ 349 w 5298"/>
                <a:gd name="T89" fmla="*/ 110 h 4030"/>
                <a:gd name="T90" fmla="*/ 7258 w 5298"/>
                <a:gd name="T91" fmla="*/ 48 h 4030"/>
                <a:gd name="T92" fmla="*/ 7336 w 5298"/>
                <a:gd name="T93" fmla="*/ 181 h 4030"/>
                <a:gd name="T94" fmla="*/ 7479 w 5298"/>
                <a:gd name="T95" fmla="*/ 91 h 4030"/>
                <a:gd name="T96" fmla="*/ 7626 w 5298"/>
                <a:gd name="T97" fmla="*/ 369 h 4030"/>
                <a:gd name="T98" fmla="*/ 7526 w 5298"/>
                <a:gd name="T99" fmla="*/ 420 h 4030"/>
                <a:gd name="T100" fmla="*/ 7626 w 5298"/>
                <a:gd name="T101" fmla="*/ 485 h 4030"/>
                <a:gd name="T102" fmla="*/ 7463 w 5298"/>
                <a:gd name="T103" fmla="*/ 709 h 4030"/>
                <a:gd name="T104" fmla="*/ 7383 w 5298"/>
                <a:gd name="T105" fmla="*/ 291 h 4030"/>
                <a:gd name="T106" fmla="*/ 7045 w 5298"/>
                <a:gd name="T107" fmla="*/ 66 h 4030"/>
                <a:gd name="T108" fmla="*/ 6297 w 5298"/>
                <a:gd name="T109" fmla="*/ 43 h 4030"/>
                <a:gd name="T110" fmla="*/ 6555 w 5298"/>
                <a:gd name="T111" fmla="*/ 43 h 4030"/>
                <a:gd name="T112" fmla="*/ 6742 w 5298"/>
                <a:gd name="T113" fmla="*/ 68 h 4030"/>
                <a:gd name="T114" fmla="*/ 6863 w 5298"/>
                <a:gd name="T115" fmla="*/ 68 h 4030"/>
                <a:gd name="T116" fmla="*/ 7626 w 5298"/>
                <a:gd name="T117" fmla="*/ 18 h 4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98"/>
                <a:gd name="T178" fmla="*/ 0 h 4030"/>
                <a:gd name="T179" fmla="*/ 5298 w 5298"/>
                <a:gd name="T180" fmla="*/ 4030 h 4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98" h="4030">
                  <a:moveTo>
                    <a:pt x="1062" y="3998"/>
                  </a:moveTo>
                  <a:lnTo>
                    <a:pt x="4236" y="3998"/>
                  </a:lnTo>
                  <a:lnTo>
                    <a:pt x="4236" y="4030"/>
                  </a:lnTo>
                  <a:lnTo>
                    <a:pt x="1062" y="4030"/>
                  </a:lnTo>
                  <a:lnTo>
                    <a:pt x="1062" y="3998"/>
                  </a:lnTo>
                  <a:close/>
                  <a:moveTo>
                    <a:pt x="44" y="4003"/>
                  </a:moveTo>
                  <a:lnTo>
                    <a:pt x="337" y="4003"/>
                  </a:lnTo>
                  <a:lnTo>
                    <a:pt x="337" y="3886"/>
                  </a:lnTo>
                  <a:lnTo>
                    <a:pt x="242" y="3886"/>
                  </a:lnTo>
                  <a:lnTo>
                    <a:pt x="242" y="3904"/>
                  </a:lnTo>
                  <a:lnTo>
                    <a:pt x="278" y="3904"/>
                  </a:lnTo>
                  <a:lnTo>
                    <a:pt x="308" y="3904"/>
                  </a:lnTo>
                  <a:lnTo>
                    <a:pt x="308" y="3982"/>
                  </a:lnTo>
                  <a:lnTo>
                    <a:pt x="256" y="3982"/>
                  </a:lnTo>
                  <a:lnTo>
                    <a:pt x="201" y="3982"/>
                  </a:lnTo>
                  <a:lnTo>
                    <a:pt x="201" y="3886"/>
                  </a:lnTo>
                  <a:lnTo>
                    <a:pt x="77" y="3886"/>
                  </a:lnTo>
                  <a:lnTo>
                    <a:pt x="77" y="3852"/>
                  </a:lnTo>
                  <a:lnTo>
                    <a:pt x="77" y="3819"/>
                  </a:lnTo>
                  <a:lnTo>
                    <a:pt x="113" y="3819"/>
                  </a:lnTo>
                  <a:lnTo>
                    <a:pt x="150" y="3819"/>
                  </a:lnTo>
                  <a:lnTo>
                    <a:pt x="150" y="3840"/>
                  </a:lnTo>
                  <a:lnTo>
                    <a:pt x="110" y="3840"/>
                  </a:lnTo>
                  <a:lnTo>
                    <a:pt x="110" y="3863"/>
                  </a:lnTo>
                  <a:lnTo>
                    <a:pt x="201" y="3863"/>
                  </a:lnTo>
                  <a:lnTo>
                    <a:pt x="201" y="3801"/>
                  </a:lnTo>
                  <a:lnTo>
                    <a:pt x="44" y="3801"/>
                  </a:lnTo>
                  <a:lnTo>
                    <a:pt x="44" y="3904"/>
                  </a:lnTo>
                  <a:lnTo>
                    <a:pt x="176" y="3904"/>
                  </a:lnTo>
                  <a:lnTo>
                    <a:pt x="176" y="3925"/>
                  </a:lnTo>
                  <a:lnTo>
                    <a:pt x="176" y="3946"/>
                  </a:lnTo>
                  <a:lnTo>
                    <a:pt x="176" y="3964"/>
                  </a:lnTo>
                  <a:lnTo>
                    <a:pt x="176" y="3985"/>
                  </a:lnTo>
                  <a:lnTo>
                    <a:pt x="73" y="3985"/>
                  </a:lnTo>
                  <a:lnTo>
                    <a:pt x="73" y="3964"/>
                  </a:lnTo>
                  <a:lnTo>
                    <a:pt x="73" y="3946"/>
                  </a:lnTo>
                  <a:lnTo>
                    <a:pt x="102" y="3946"/>
                  </a:lnTo>
                  <a:lnTo>
                    <a:pt x="102" y="3964"/>
                  </a:lnTo>
                  <a:lnTo>
                    <a:pt x="135" y="3964"/>
                  </a:lnTo>
                  <a:lnTo>
                    <a:pt x="135" y="3927"/>
                  </a:lnTo>
                  <a:lnTo>
                    <a:pt x="44" y="3927"/>
                  </a:lnTo>
                  <a:lnTo>
                    <a:pt x="44" y="4003"/>
                  </a:lnTo>
                  <a:close/>
                  <a:moveTo>
                    <a:pt x="47" y="3776"/>
                  </a:moveTo>
                  <a:lnTo>
                    <a:pt x="47" y="3760"/>
                  </a:lnTo>
                  <a:lnTo>
                    <a:pt x="0" y="3760"/>
                  </a:lnTo>
                  <a:lnTo>
                    <a:pt x="0" y="3741"/>
                  </a:lnTo>
                  <a:lnTo>
                    <a:pt x="0" y="3721"/>
                  </a:lnTo>
                  <a:lnTo>
                    <a:pt x="0" y="3700"/>
                  </a:lnTo>
                  <a:lnTo>
                    <a:pt x="0" y="3682"/>
                  </a:lnTo>
                  <a:lnTo>
                    <a:pt x="51" y="3682"/>
                  </a:lnTo>
                  <a:lnTo>
                    <a:pt x="99" y="3682"/>
                  </a:lnTo>
                  <a:lnTo>
                    <a:pt x="99" y="3718"/>
                  </a:lnTo>
                  <a:lnTo>
                    <a:pt x="69" y="3718"/>
                  </a:lnTo>
                  <a:lnTo>
                    <a:pt x="69" y="3707"/>
                  </a:lnTo>
                  <a:lnTo>
                    <a:pt x="44" y="3707"/>
                  </a:lnTo>
                  <a:lnTo>
                    <a:pt x="44" y="3735"/>
                  </a:lnTo>
                  <a:lnTo>
                    <a:pt x="128" y="3735"/>
                  </a:lnTo>
                  <a:lnTo>
                    <a:pt x="128" y="3613"/>
                  </a:lnTo>
                  <a:lnTo>
                    <a:pt x="44" y="3613"/>
                  </a:lnTo>
                  <a:lnTo>
                    <a:pt x="44" y="3638"/>
                  </a:lnTo>
                  <a:lnTo>
                    <a:pt x="69" y="3638"/>
                  </a:lnTo>
                  <a:lnTo>
                    <a:pt x="69" y="3629"/>
                  </a:lnTo>
                  <a:lnTo>
                    <a:pt x="99" y="3629"/>
                  </a:lnTo>
                  <a:lnTo>
                    <a:pt x="99" y="3666"/>
                  </a:lnTo>
                  <a:lnTo>
                    <a:pt x="51" y="3666"/>
                  </a:lnTo>
                  <a:lnTo>
                    <a:pt x="0" y="3666"/>
                  </a:lnTo>
                  <a:lnTo>
                    <a:pt x="0" y="3645"/>
                  </a:lnTo>
                  <a:lnTo>
                    <a:pt x="0" y="3624"/>
                  </a:lnTo>
                  <a:lnTo>
                    <a:pt x="0" y="3606"/>
                  </a:lnTo>
                  <a:lnTo>
                    <a:pt x="0" y="3585"/>
                  </a:lnTo>
                  <a:lnTo>
                    <a:pt x="55" y="3585"/>
                  </a:lnTo>
                  <a:lnTo>
                    <a:pt x="55" y="3574"/>
                  </a:lnTo>
                  <a:lnTo>
                    <a:pt x="0" y="3574"/>
                  </a:lnTo>
                  <a:lnTo>
                    <a:pt x="0" y="3549"/>
                  </a:lnTo>
                  <a:lnTo>
                    <a:pt x="69" y="3549"/>
                  </a:lnTo>
                  <a:lnTo>
                    <a:pt x="69" y="3491"/>
                  </a:lnTo>
                  <a:lnTo>
                    <a:pt x="44" y="3491"/>
                  </a:lnTo>
                  <a:lnTo>
                    <a:pt x="0" y="3491"/>
                  </a:lnTo>
                  <a:lnTo>
                    <a:pt x="0" y="3464"/>
                  </a:lnTo>
                  <a:lnTo>
                    <a:pt x="0" y="3393"/>
                  </a:lnTo>
                  <a:lnTo>
                    <a:pt x="0" y="3365"/>
                  </a:lnTo>
                  <a:lnTo>
                    <a:pt x="44" y="3365"/>
                  </a:lnTo>
                  <a:lnTo>
                    <a:pt x="69" y="3365"/>
                  </a:lnTo>
                  <a:lnTo>
                    <a:pt x="106" y="3365"/>
                  </a:lnTo>
                  <a:lnTo>
                    <a:pt x="113" y="3365"/>
                  </a:lnTo>
                  <a:lnTo>
                    <a:pt x="113" y="3439"/>
                  </a:lnTo>
                  <a:lnTo>
                    <a:pt x="69" y="3439"/>
                  </a:lnTo>
                  <a:lnTo>
                    <a:pt x="69" y="3393"/>
                  </a:lnTo>
                  <a:lnTo>
                    <a:pt x="44" y="3393"/>
                  </a:lnTo>
                  <a:lnTo>
                    <a:pt x="44" y="3464"/>
                  </a:lnTo>
                  <a:lnTo>
                    <a:pt x="113" y="3464"/>
                  </a:lnTo>
                  <a:lnTo>
                    <a:pt x="113" y="3574"/>
                  </a:lnTo>
                  <a:lnTo>
                    <a:pt x="95" y="3574"/>
                  </a:lnTo>
                  <a:lnTo>
                    <a:pt x="95" y="3585"/>
                  </a:lnTo>
                  <a:lnTo>
                    <a:pt x="132" y="3585"/>
                  </a:lnTo>
                  <a:lnTo>
                    <a:pt x="168" y="3585"/>
                  </a:lnTo>
                  <a:lnTo>
                    <a:pt x="168" y="3760"/>
                  </a:lnTo>
                  <a:lnTo>
                    <a:pt x="132" y="3760"/>
                  </a:lnTo>
                  <a:lnTo>
                    <a:pt x="91" y="3760"/>
                  </a:lnTo>
                  <a:lnTo>
                    <a:pt x="91" y="3776"/>
                  </a:lnTo>
                  <a:lnTo>
                    <a:pt x="242" y="3776"/>
                  </a:lnTo>
                  <a:lnTo>
                    <a:pt x="242" y="3801"/>
                  </a:lnTo>
                  <a:lnTo>
                    <a:pt x="242" y="3863"/>
                  </a:lnTo>
                  <a:lnTo>
                    <a:pt x="381" y="3863"/>
                  </a:lnTo>
                  <a:lnTo>
                    <a:pt x="381" y="3891"/>
                  </a:lnTo>
                  <a:lnTo>
                    <a:pt x="381" y="3916"/>
                  </a:lnTo>
                  <a:lnTo>
                    <a:pt x="381" y="3943"/>
                  </a:lnTo>
                  <a:lnTo>
                    <a:pt x="381" y="3971"/>
                  </a:lnTo>
                  <a:lnTo>
                    <a:pt x="403" y="3971"/>
                  </a:lnTo>
                  <a:lnTo>
                    <a:pt x="403" y="3948"/>
                  </a:lnTo>
                  <a:lnTo>
                    <a:pt x="403" y="3925"/>
                  </a:lnTo>
                  <a:lnTo>
                    <a:pt x="685" y="3925"/>
                  </a:lnTo>
                  <a:lnTo>
                    <a:pt x="685" y="3948"/>
                  </a:lnTo>
                  <a:lnTo>
                    <a:pt x="685" y="3971"/>
                  </a:lnTo>
                  <a:lnTo>
                    <a:pt x="703" y="3971"/>
                  </a:lnTo>
                  <a:lnTo>
                    <a:pt x="703" y="3959"/>
                  </a:lnTo>
                  <a:lnTo>
                    <a:pt x="879" y="3959"/>
                  </a:lnTo>
                  <a:lnTo>
                    <a:pt x="879" y="4003"/>
                  </a:lnTo>
                  <a:lnTo>
                    <a:pt x="993" y="4003"/>
                  </a:lnTo>
                  <a:lnTo>
                    <a:pt x="993" y="3987"/>
                  </a:lnTo>
                  <a:lnTo>
                    <a:pt x="923" y="3987"/>
                  </a:lnTo>
                  <a:lnTo>
                    <a:pt x="923" y="3959"/>
                  </a:lnTo>
                  <a:lnTo>
                    <a:pt x="1037" y="3959"/>
                  </a:lnTo>
                  <a:lnTo>
                    <a:pt x="1037" y="3964"/>
                  </a:lnTo>
                  <a:lnTo>
                    <a:pt x="1037" y="3987"/>
                  </a:lnTo>
                  <a:lnTo>
                    <a:pt x="1037" y="4003"/>
                  </a:lnTo>
                  <a:lnTo>
                    <a:pt x="1037" y="4030"/>
                  </a:lnTo>
                  <a:lnTo>
                    <a:pt x="985" y="4030"/>
                  </a:lnTo>
                  <a:lnTo>
                    <a:pt x="938" y="4030"/>
                  </a:lnTo>
                  <a:lnTo>
                    <a:pt x="887" y="4030"/>
                  </a:lnTo>
                  <a:lnTo>
                    <a:pt x="835" y="4030"/>
                  </a:lnTo>
                  <a:lnTo>
                    <a:pt x="835" y="3987"/>
                  </a:lnTo>
                  <a:lnTo>
                    <a:pt x="744" y="3987"/>
                  </a:lnTo>
                  <a:lnTo>
                    <a:pt x="744" y="4030"/>
                  </a:lnTo>
                  <a:lnTo>
                    <a:pt x="703" y="4030"/>
                  </a:lnTo>
                  <a:lnTo>
                    <a:pt x="703" y="3996"/>
                  </a:lnTo>
                  <a:lnTo>
                    <a:pt x="685" y="3996"/>
                  </a:lnTo>
                  <a:lnTo>
                    <a:pt x="685" y="4030"/>
                  </a:lnTo>
                  <a:lnTo>
                    <a:pt x="652" y="4030"/>
                  </a:lnTo>
                  <a:lnTo>
                    <a:pt x="619" y="4030"/>
                  </a:lnTo>
                  <a:lnTo>
                    <a:pt x="590" y="4030"/>
                  </a:lnTo>
                  <a:lnTo>
                    <a:pt x="557" y="4030"/>
                  </a:lnTo>
                  <a:lnTo>
                    <a:pt x="557" y="3998"/>
                  </a:lnTo>
                  <a:lnTo>
                    <a:pt x="557" y="3969"/>
                  </a:lnTo>
                  <a:lnTo>
                    <a:pt x="615" y="3969"/>
                  </a:lnTo>
                  <a:lnTo>
                    <a:pt x="615" y="3987"/>
                  </a:lnTo>
                  <a:lnTo>
                    <a:pt x="597" y="3987"/>
                  </a:lnTo>
                  <a:lnTo>
                    <a:pt x="597" y="4003"/>
                  </a:lnTo>
                  <a:lnTo>
                    <a:pt x="641" y="4003"/>
                  </a:lnTo>
                  <a:lnTo>
                    <a:pt x="641" y="3950"/>
                  </a:lnTo>
                  <a:lnTo>
                    <a:pt x="447" y="3950"/>
                  </a:lnTo>
                  <a:lnTo>
                    <a:pt x="447" y="4003"/>
                  </a:lnTo>
                  <a:lnTo>
                    <a:pt x="498" y="4003"/>
                  </a:lnTo>
                  <a:lnTo>
                    <a:pt x="498" y="3987"/>
                  </a:lnTo>
                  <a:lnTo>
                    <a:pt x="473" y="3987"/>
                  </a:lnTo>
                  <a:lnTo>
                    <a:pt x="473" y="3969"/>
                  </a:lnTo>
                  <a:lnTo>
                    <a:pt x="531" y="3969"/>
                  </a:lnTo>
                  <a:lnTo>
                    <a:pt x="531" y="3998"/>
                  </a:lnTo>
                  <a:lnTo>
                    <a:pt x="531" y="4030"/>
                  </a:lnTo>
                  <a:lnTo>
                    <a:pt x="498" y="4030"/>
                  </a:lnTo>
                  <a:lnTo>
                    <a:pt x="469" y="4030"/>
                  </a:lnTo>
                  <a:lnTo>
                    <a:pt x="436" y="4030"/>
                  </a:lnTo>
                  <a:lnTo>
                    <a:pt x="403" y="4030"/>
                  </a:lnTo>
                  <a:lnTo>
                    <a:pt x="403" y="3996"/>
                  </a:lnTo>
                  <a:lnTo>
                    <a:pt x="381" y="3996"/>
                  </a:lnTo>
                  <a:lnTo>
                    <a:pt x="381" y="4012"/>
                  </a:lnTo>
                  <a:lnTo>
                    <a:pt x="381" y="4030"/>
                  </a:lnTo>
                  <a:lnTo>
                    <a:pt x="0" y="4030"/>
                  </a:lnTo>
                  <a:lnTo>
                    <a:pt x="0" y="4012"/>
                  </a:lnTo>
                  <a:lnTo>
                    <a:pt x="0" y="3776"/>
                  </a:lnTo>
                  <a:lnTo>
                    <a:pt x="47" y="3776"/>
                  </a:lnTo>
                  <a:close/>
                  <a:moveTo>
                    <a:pt x="278" y="3959"/>
                  </a:moveTo>
                  <a:lnTo>
                    <a:pt x="278" y="3927"/>
                  </a:lnTo>
                  <a:lnTo>
                    <a:pt x="242" y="3927"/>
                  </a:lnTo>
                  <a:lnTo>
                    <a:pt x="242" y="3959"/>
                  </a:lnTo>
                  <a:lnTo>
                    <a:pt x="278" y="3959"/>
                  </a:lnTo>
                  <a:close/>
                  <a:moveTo>
                    <a:pt x="5254" y="4003"/>
                  </a:moveTo>
                  <a:lnTo>
                    <a:pt x="4961" y="4003"/>
                  </a:lnTo>
                  <a:lnTo>
                    <a:pt x="4961" y="3886"/>
                  </a:lnTo>
                  <a:lnTo>
                    <a:pt x="5056" y="3886"/>
                  </a:lnTo>
                  <a:lnTo>
                    <a:pt x="5056" y="3904"/>
                  </a:lnTo>
                  <a:lnTo>
                    <a:pt x="5020" y="3904"/>
                  </a:lnTo>
                  <a:lnTo>
                    <a:pt x="4990" y="3904"/>
                  </a:lnTo>
                  <a:lnTo>
                    <a:pt x="4990" y="3982"/>
                  </a:lnTo>
                  <a:lnTo>
                    <a:pt x="5042" y="3982"/>
                  </a:lnTo>
                  <a:lnTo>
                    <a:pt x="5097" y="3982"/>
                  </a:lnTo>
                  <a:lnTo>
                    <a:pt x="5097" y="3886"/>
                  </a:lnTo>
                  <a:lnTo>
                    <a:pt x="5221" y="3886"/>
                  </a:lnTo>
                  <a:lnTo>
                    <a:pt x="5221" y="3852"/>
                  </a:lnTo>
                  <a:lnTo>
                    <a:pt x="5221" y="3819"/>
                  </a:lnTo>
                  <a:lnTo>
                    <a:pt x="5185" y="3819"/>
                  </a:lnTo>
                  <a:lnTo>
                    <a:pt x="5148" y="3819"/>
                  </a:lnTo>
                  <a:lnTo>
                    <a:pt x="5148" y="3840"/>
                  </a:lnTo>
                  <a:lnTo>
                    <a:pt x="5188" y="3840"/>
                  </a:lnTo>
                  <a:lnTo>
                    <a:pt x="5188" y="3863"/>
                  </a:lnTo>
                  <a:lnTo>
                    <a:pt x="5097" y="3863"/>
                  </a:lnTo>
                  <a:lnTo>
                    <a:pt x="5097" y="3801"/>
                  </a:lnTo>
                  <a:lnTo>
                    <a:pt x="5254" y="3801"/>
                  </a:lnTo>
                  <a:lnTo>
                    <a:pt x="5254" y="3904"/>
                  </a:lnTo>
                  <a:lnTo>
                    <a:pt x="5122" y="3904"/>
                  </a:lnTo>
                  <a:lnTo>
                    <a:pt x="5122" y="3925"/>
                  </a:lnTo>
                  <a:lnTo>
                    <a:pt x="5122" y="3946"/>
                  </a:lnTo>
                  <a:lnTo>
                    <a:pt x="5122" y="3964"/>
                  </a:lnTo>
                  <a:lnTo>
                    <a:pt x="5122" y="3985"/>
                  </a:lnTo>
                  <a:lnTo>
                    <a:pt x="5225" y="3985"/>
                  </a:lnTo>
                  <a:lnTo>
                    <a:pt x="5225" y="3964"/>
                  </a:lnTo>
                  <a:lnTo>
                    <a:pt x="5225" y="3946"/>
                  </a:lnTo>
                  <a:lnTo>
                    <a:pt x="5196" y="3946"/>
                  </a:lnTo>
                  <a:lnTo>
                    <a:pt x="5196" y="3964"/>
                  </a:lnTo>
                  <a:lnTo>
                    <a:pt x="5163" y="3964"/>
                  </a:lnTo>
                  <a:lnTo>
                    <a:pt x="5163" y="3927"/>
                  </a:lnTo>
                  <a:lnTo>
                    <a:pt x="5254" y="3927"/>
                  </a:lnTo>
                  <a:lnTo>
                    <a:pt x="5254" y="4003"/>
                  </a:lnTo>
                  <a:close/>
                  <a:moveTo>
                    <a:pt x="5251" y="3776"/>
                  </a:moveTo>
                  <a:lnTo>
                    <a:pt x="5251" y="3760"/>
                  </a:lnTo>
                  <a:lnTo>
                    <a:pt x="5298" y="3760"/>
                  </a:lnTo>
                  <a:lnTo>
                    <a:pt x="5298" y="3741"/>
                  </a:lnTo>
                  <a:lnTo>
                    <a:pt x="5298" y="3721"/>
                  </a:lnTo>
                  <a:lnTo>
                    <a:pt x="5298" y="3700"/>
                  </a:lnTo>
                  <a:lnTo>
                    <a:pt x="5298" y="3682"/>
                  </a:lnTo>
                  <a:lnTo>
                    <a:pt x="5247" y="3682"/>
                  </a:lnTo>
                  <a:lnTo>
                    <a:pt x="5199" y="3682"/>
                  </a:lnTo>
                  <a:lnTo>
                    <a:pt x="5199" y="3718"/>
                  </a:lnTo>
                  <a:lnTo>
                    <a:pt x="5229" y="3718"/>
                  </a:lnTo>
                  <a:lnTo>
                    <a:pt x="5229" y="3707"/>
                  </a:lnTo>
                  <a:lnTo>
                    <a:pt x="5254" y="3707"/>
                  </a:lnTo>
                  <a:lnTo>
                    <a:pt x="5254" y="3735"/>
                  </a:lnTo>
                  <a:lnTo>
                    <a:pt x="5170" y="3735"/>
                  </a:lnTo>
                  <a:lnTo>
                    <a:pt x="5170" y="3613"/>
                  </a:lnTo>
                  <a:lnTo>
                    <a:pt x="5254" y="3613"/>
                  </a:lnTo>
                  <a:lnTo>
                    <a:pt x="5254" y="3638"/>
                  </a:lnTo>
                  <a:lnTo>
                    <a:pt x="5229" y="3638"/>
                  </a:lnTo>
                  <a:lnTo>
                    <a:pt x="5229" y="3629"/>
                  </a:lnTo>
                  <a:lnTo>
                    <a:pt x="5199" y="3629"/>
                  </a:lnTo>
                  <a:lnTo>
                    <a:pt x="5199" y="3666"/>
                  </a:lnTo>
                  <a:lnTo>
                    <a:pt x="5247" y="3666"/>
                  </a:lnTo>
                  <a:lnTo>
                    <a:pt x="5298" y="3666"/>
                  </a:lnTo>
                  <a:lnTo>
                    <a:pt x="5298" y="3645"/>
                  </a:lnTo>
                  <a:lnTo>
                    <a:pt x="5298" y="3624"/>
                  </a:lnTo>
                  <a:lnTo>
                    <a:pt x="5298" y="3606"/>
                  </a:lnTo>
                  <a:lnTo>
                    <a:pt x="5298" y="3585"/>
                  </a:lnTo>
                  <a:lnTo>
                    <a:pt x="5243" y="3585"/>
                  </a:lnTo>
                  <a:lnTo>
                    <a:pt x="5243" y="3574"/>
                  </a:lnTo>
                  <a:lnTo>
                    <a:pt x="5298" y="3574"/>
                  </a:lnTo>
                  <a:lnTo>
                    <a:pt x="5298" y="3549"/>
                  </a:lnTo>
                  <a:lnTo>
                    <a:pt x="5229" y="3549"/>
                  </a:lnTo>
                  <a:lnTo>
                    <a:pt x="5229" y="3491"/>
                  </a:lnTo>
                  <a:lnTo>
                    <a:pt x="5254" y="3491"/>
                  </a:lnTo>
                  <a:lnTo>
                    <a:pt x="5298" y="3491"/>
                  </a:lnTo>
                  <a:lnTo>
                    <a:pt x="5298" y="3464"/>
                  </a:lnTo>
                  <a:lnTo>
                    <a:pt x="5298" y="3393"/>
                  </a:lnTo>
                  <a:lnTo>
                    <a:pt x="5298" y="3365"/>
                  </a:lnTo>
                  <a:lnTo>
                    <a:pt x="5254" y="3365"/>
                  </a:lnTo>
                  <a:lnTo>
                    <a:pt x="5229" y="3365"/>
                  </a:lnTo>
                  <a:lnTo>
                    <a:pt x="5192" y="3365"/>
                  </a:lnTo>
                  <a:lnTo>
                    <a:pt x="5185" y="3365"/>
                  </a:lnTo>
                  <a:lnTo>
                    <a:pt x="5185" y="3439"/>
                  </a:lnTo>
                  <a:lnTo>
                    <a:pt x="5229" y="3439"/>
                  </a:lnTo>
                  <a:lnTo>
                    <a:pt x="5229" y="3393"/>
                  </a:lnTo>
                  <a:lnTo>
                    <a:pt x="5254" y="3393"/>
                  </a:lnTo>
                  <a:lnTo>
                    <a:pt x="5254" y="3464"/>
                  </a:lnTo>
                  <a:lnTo>
                    <a:pt x="5185" y="3464"/>
                  </a:lnTo>
                  <a:lnTo>
                    <a:pt x="5185" y="3574"/>
                  </a:lnTo>
                  <a:lnTo>
                    <a:pt x="5203" y="3574"/>
                  </a:lnTo>
                  <a:lnTo>
                    <a:pt x="5203" y="3585"/>
                  </a:lnTo>
                  <a:lnTo>
                    <a:pt x="5166" y="3585"/>
                  </a:lnTo>
                  <a:lnTo>
                    <a:pt x="5130" y="3585"/>
                  </a:lnTo>
                  <a:lnTo>
                    <a:pt x="5130" y="3760"/>
                  </a:lnTo>
                  <a:lnTo>
                    <a:pt x="5166" y="3760"/>
                  </a:lnTo>
                  <a:lnTo>
                    <a:pt x="5207" y="3760"/>
                  </a:lnTo>
                  <a:lnTo>
                    <a:pt x="5207" y="3776"/>
                  </a:lnTo>
                  <a:lnTo>
                    <a:pt x="5056" y="3776"/>
                  </a:lnTo>
                  <a:lnTo>
                    <a:pt x="5056" y="3801"/>
                  </a:lnTo>
                  <a:lnTo>
                    <a:pt x="5056" y="3863"/>
                  </a:lnTo>
                  <a:lnTo>
                    <a:pt x="4917" y="3863"/>
                  </a:lnTo>
                  <a:lnTo>
                    <a:pt x="4917" y="3891"/>
                  </a:lnTo>
                  <a:lnTo>
                    <a:pt x="4917" y="3916"/>
                  </a:lnTo>
                  <a:lnTo>
                    <a:pt x="4917" y="3943"/>
                  </a:lnTo>
                  <a:lnTo>
                    <a:pt x="4917" y="3971"/>
                  </a:lnTo>
                  <a:lnTo>
                    <a:pt x="4895" y="3971"/>
                  </a:lnTo>
                  <a:lnTo>
                    <a:pt x="4895" y="3948"/>
                  </a:lnTo>
                  <a:lnTo>
                    <a:pt x="4895" y="3925"/>
                  </a:lnTo>
                  <a:lnTo>
                    <a:pt x="4613" y="3925"/>
                  </a:lnTo>
                  <a:lnTo>
                    <a:pt x="4613" y="3948"/>
                  </a:lnTo>
                  <a:lnTo>
                    <a:pt x="4613" y="3971"/>
                  </a:lnTo>
                  <a:lnTo>
                    <a:pt x="4595" y="3971"/>
                  </a:lnTo>
                  <a:lnTo>
                    <a:pt x="4595" y="3959"/>
                  </a:lnTo>
                  <a:lnTo>
                    <a:pt x="4419" y="3959"/>
                  </a:lnTo>
                  <a:lnTo>
                    <a:pt x="4419" y="4003"/>
                  </a:lnTo>
                  <a:lnTo>
                    <a:pt x="4305" y="4003"/>
                  </a:lnTo>
                  <a:lnTo>
                    <a:pt x="4305" y="3987"/>
                  </a:lnTo>
                  <a:lnTo>
                    <a:pt x="4375" y="3987"/>
                  </a:lnTo>
                  <a:lnTo>
                    <a:pt x="4375" y="3959"/>
                  </a:lnTo>
                  <a:lnTo>
                    <a:pt x="4261" y="3959"/>
                  </a:lnTo>
                  <a:lnTo>
                    <a:pt x="4261" y="3964"/>
                  </a:lnTo>
                  <a:lnTo>
                    <a:pt x="4261" y="3987"/>
                  </a:lnTo>
                  <a:lnTo>
                    <a:pt x="4261" y="4003"/>
                  </a:lnTo>
                  <a:lnTo>
                    <a:pt x="4261" y="4030"/>
                  </a:lnTo>
                  <a:lnTo>
                    <a:pt x="4313" y="4030"/>
                  </a:lnTo>
                  <a:lnTo>
                    <a:pt x="4360" y="4030"/>
                  </a:lnTo>
                  <a:lnTo>
                    <a:pt x="4411" y="4030"/>
                  </a:lnTo>
                  <a:lnTo>
                    <a:pt x="4463" y="4030"/>
                  </a:lnTo>
                  <a:lnTo>
                    <a:pt x="4463" y="3987"/>
                  </a:lnTo>
                  <a:lnTo>
                    <a:pt x="4554" y="3987"/>
                  </a:lnTo>
                  <a:lnTo>
                    <a:pt x="4554" y="4030"/>
                  </a:lnTo>
                  <a:lnTo>
                    <a:pt x="4595" y="4030"/>
                  </a:lnTo>
                  <a:lnTo>
                    <a:pt x="4595" y="3996"/>
                  </a:lnTo>
                  <a:lnTo>
                    <a:pt x="4613" y="3996"/>
                  </a:lnTo>
                  <a:lnTo>
                    <a:pt x="4613" y="4030"/>
                  </a:lnTo>
                  <a:lnTo>
                    <a:pt x="4646" y="4030"/>
                  </a:lnTo>
                  <a:lnTo>
                    <a:pt x="4679" y="4030"/>
                  </a:lnTo>
                  <a:lnTo>
                    <a:pt x="4708" y="4030"/>
                  </a:lnTo>
                  <a:lnTo>
                    <a:pt x="4741" y="4030"/>
                  </a:lnTo>
                  <a:lnTo>
                    <a:pt x="4741" y="3998"/>
                  </a:lnTo>
                  <a:lnTo>
                    <a:pt x="4741" y="3969"/>
                  </a:lnTo>
                  <a:lnTo>
                    <a:pt x="4683" y="3969"/>
                  </a:lnTo>
                  <a:lnTo>
                    <a:pt x="4683" y="3987"/>
                  </a:lnTo>
                  <a:lnTo>
                    <a:pt x="4701" y="3987"/>
                  </a:lnTo>
                  <a:lnTo>
                    <a:pt x="4701" y="4003"/>
                  </a:lnTo>
                  <a:lnTo>
                    <a:pt x="4657" y="4003"/>
                  </a:lnTo>
                  <a:lnTo>
                    <a:pt x="4657" y="3950"/>
                  </a:lnTo>
                  <a:lnTo>
                    <a:pt x="4851" y="3950"/>
                  </a:lnTo>
                  <a:lnTo>
                    <a:pt x="4851" y="4003"/>
                  </a:lnTo>
                  <a:lnTo>
                    <a:pt x="4800" y="4003"/>
                  </a:lnTo>
                  <a:lnTo>
                    <a:pt x="4800" y="3987"/>
                  </a:lnTo>
                  <a:lnTo>
                    <a:pt x="4825" y="3987"/>
                  </a:lnTo>
                  <a:lnTo>
                    <a:pt x="4825" y="3969"/>
                  </a:lnTo>
                  <a:lnTo>
                    <a:pt x="4767" y="3969"/>
                  </a:lnTo>
                  <a:lnTo>
                    <a:pt x="4767" y="3998"/>
                  </a:lnTo>
                  <a:lnTo>
                    <a:pt x="4767" y="4030"/>
                  </a:lnTo>
                  <a:lnTo>
                    <a:pt x="4800" y="4030"/>
                  </a:lnTo>
                  <a:lnTo>
                    <a:pt x="4829" y="4030"/>
                  </a:lnTo>
                  <a:lnTo>
                    <a:pt x="4862" y="4030"/>
                  </a:lnTo>
                  <a:lnTo>
                    <a:pt x="4895" y="4030"/>
                  </a:lnTo>
                  <a:lnTo>
                    <a:pt x="4895" y="3996"/>
                  </a:lnTo>
                  <a:lnTo>
                    <a:pt x="4917" y="3996"/>
                  </a:lnTo>
                  <a:lnTo>
                    <a:pt x="4917" y="4012"/>
                  </a:lnTo>
                  <a:lnTo>
                    <a:pt x="4917" y="4030"/>
                  </a:lnTo>
                  <a:lnTo>
                    <a:pt x="5298" y="4030"/>
                  </a:lnTo>
                  <a:lnTo>
                    <a:pt x="5298" y="4012"/>
                  </a:lnTo>
                  <a:lnTo>
                    <a:pt x="5298" y="3776"/>
                  </a:lnTo>
                  <a:lnTo>
                    <a:pt x="5251" y="3776"/>
                  </a:lnTo>
                  <a:close/>
                  <a:moveTo>
                    <a:pt x="5020" y="3959"/>
                  </a:moveTo>
                  <a:lnTo>
                    <a:pt x="5020" y="3927"/>
                  </a:lnTo>
                  <a:lnTo>
                    <a:pt x="5056" y="3927"/>
                  </a:lnTo>
                  <a:lnTo>
                    <a:pt x="5056" y="3959"/>
                  </a:lnTo>
                  <a:lnTo>
                    <a:pt x="5020" y="3959"/>
                  </a:lnTo>
                  <a:close/>
                  <a:moveTo>
                    <a:pt x="0" y="3342"/>
                  </a:moveTo>
                  <a:lnTo>
                    <a:pt x="0" y="688"/>
                  </a:lnTo>
                  <a:lnTo>
                    <a:pt x="51" y="688"/>
                  </a:lnTo>
                  <a:lnTo>
                    <a:pt x="51" y="3342"/>
                  </a:lnTo>
                  <a:lnTo>
                    <a:pt x="0" y="3342"/>
                  </a:lnTo>
                  <a:close/>
                  <a:moveTo>
                    <a:pt x="5247" y="3342"/>
                  </a:moveTo>
                  <a:lnTo>
                    <a:pt x="5247" y="688"/>
                  </a:lnTo>
                  <a:lnTo>
                    <a:pt x="5298" y="688"/>
                  </a:lnTo>
                  <a:lnTo>
                    <a:pt x="5298" y="3342"/>
                  </a:lnTo>
                  <a:lnTo>
                    <a:pt x="5247" y="3342"/>
                  </a:lnTo>
                  <a:close/>
                  <a:moveTo>
                    <a:pt x="1062" y="0"/>
                  </a:moveTo>
                  <a:lnTo>
                    <a:pt x="4236" y="0"/>
                  </a:lnTo>
                  <a:lnTo>
                    <a:pt x="4236" y="32"/>
                  </a:lnTo>
                  <a:lnTo>
                    <a:pt x="1062" y="32"/>
                  </a:lnTo>
                  <a:lnTo>
                    <a:pt x="1062" y="0"/>
                  </a:lnTo>
                  <a:close/>
                  <a:moveTo>
                    <a:pt x="44" y="27"/>
                  </a:moveTo>
                  <a:lnTo>
                    <a:pt x="337" y="27"/>
                  </a:lnTo>
                  <a:lnTo>
                    <a:pt x="337" y="144"/>
                  </a:lnTo>
                  <a:lnTo>
                    <a:pt x="242" y="144"/>
                  </a:lnTo>
                  <a:lnTo>
                    <a:pt x="242" y="126"/>
                  </a:lnTo>
                  <a:lnTo>
                    <a:pt x="278" y="126"/>
                  </a:lnTo>
                  <a:lnTo>
                    <a:pt x="308" y="126"/>
                  </a:lnTo>
                  <a:lnTo>
                    <a:pt x="308" y="48"/>
                  </a:lnTo>
                  <a:lnTo>
                    <a:pt x="256" y="48"/>
                  </a:lnTo>
                  <a:lnTo>
                    <a:pt x="201" y="48"/>
                  </a:lnTo>
                  <a:lnTo>
                    <a:pt x="201" y="144"/>
                  </a:lnTo>
                  <a:lnTo>
                    <a:pt x="77" y="144"/>
                  </a:lnTo>
                  <a:lnTo>
                    <a:pt x="77" y="178"/>
                  </a:lnTo>
                  <a:lnTo>
                    <a:pt x="77" y="211"/>
                  </a:lnTo>
                  <a:lnTo>
                    <a:pt x="113" y="211"/>
                  </a:lnTo>
                  <a:lnTo>
                    <a:pt x="150" y="211"/>
                  </a:lnTo>
                  <a:lnTo>
                    <a:pt x="150" y="190"/>
                  </a:lnTo>
                  <a:lnTo>
                    <a:pt x="110" y="190"/>
                  </a:lnTo>
                  <a:lnTo>
                    <a:pt x="110" y="167"/>
                  </a:lnTo>
                  <a:lnTo>
                    <a:pt x="201" y="167"/>
                  </a:lnTo>
                  <a:lnTo>
                    <a:pt x="201" y="229"/>
                  </a:lnTo>
                  <a:lnTo>
                    <a:pt x="44" y="229"/>
                  </a:lnTo>
                  <a:lnTo>
                    <a:pt x="44" y="126"/>
                  </a:lnTo>
                  <a:lnTo>
                    <a:pt x="176" y="126"/>
                  </a:lnTo>
                  <a:lnTo>
                    <a:pt x="176" y="105"/>
                  </a:lnTo>
                  <a:lnTo>
                    <a:pt x="176" y="84"/>
                  </a:lnTo>
                  <a:lnTo>
                    <a:pt x="176" y="66"/>
                  </a:lnTo>
                  <a:lnTo>
                    <a:pt x="176" y="45"/>
                  </a:lnTo>
                  <a:lnTo>
                    <a:pt x="73" y="45"/>
                  </a:lnTo>
                  <a:lnTo>
                    <a:pt x="73" y="66"/>
                  </a:lnTo>
                  <a:lnTo>
                    <a:pt x="73" y="84"/>
                  </a:lnTo>
                  <a:lnTo>
                    <a:pt x="102" y="84"/>
                  </a:lnTo>
                  <a:lnTo>
                    <a:pt x="102" y="66"/>
                  </a:lnTo>
                  <a:lnTo>
                    <a:pt x="135" y="66"/>
                  </a:lnTo>
                  <a:lnTo>
                    <a:pt x="135" y="103"/>
                  </a:lnTo>
                  <a:lnTo>
                    <a:pt x="44" y="103"/>
                  </a:lnTo>
                  <a:lnTo>
                    <a:pt x="44" y="27"/>
                  </a:lnTo>
                  <a:close/>
                  <a:moveTo>
                    <a:pt x="47" y="254"/>
                  </a:moveTo>
                  <a:lnTo>
                    <a:pt x="47" y="270"/>
                  </a:lnTo>
                  <a:lnTo>
                    <a:pt x="0" y="270"/>
                  </a:lnTo>
                  <a:lnTo>
                    <a:pt x="0" y="289"/>
                  </a:lnTo>
                  <a:lnTo>
                    <a:pt x="0" y="309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51" y="348"/>
                  </a:lnTo>
                  <a:lnTo>
                    <a:pt x="99" y="348"/>
                  </a:lnTo>
                  <a:lnTo>
                    <a:pt x="99" y="312"/>
                  </a:lnTo>
                  <a:lnTo>
                    <a:pt x="69" y="312"/>
                  </a:lnTo>
                  <a:lnTo>
                    <a:pt x="69" y="323"/>
                  </a:lnTo>
                  <a:lnTo>
                    <a:pt x="44" y="323"/>
                  </a:lnTo>
                  <a:lnTo>
                    <a:pt x="44" y="295"/>
                  </a:lnTo>
                  <a:lnTo>
                    <a:pt x="128" y="295"/>
                  </a:lnTo>
                  <a:lnTo>
                    <a:pt x="128" y="417"/>
                  </a:lnTo>
                  <a:lnTo>
                    <a:pt x="44" y="417"/>
                  </a:lnTo>
                  <a:lnTo>
                    <a:pt x="44" y="392"/>
                  </a:lnTo>
                  <a:lnTo>
                    <a:pt x="69" y="392"/>
                  </a:lnTo>
                  <a:lnTo>
                    <a:pt x="69" y="401"/>
                  </a:lnTo>
                  <a:lnTo>
                    <a:pt x="99" y="401"/>
                  </a:lnTo>
                  <a:lnTo>
                    <a:pt x="99" y="364"/>
                  </a:lnTo>
                  <a:lnTo>
                    <a:pt x="51" y="364"/>
                  </a:lnTo>
                  <a:lnTo>
                    <a:pt x="0" y="364"/>
                  </a:lnTo>
                  <a:lnTo>
                    <a:pt x="0" y="385"/>
                  </a:lnTo>
                  <a:lnTo>
                    <a:pt x="0" y="406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55" y="445"/>
                  </a:lnTo>
                  <a:lnTo>
                    <a:pt x="55" y="456"/>
                  </a:lnTo>
                  <a:lnTo>
                    <a:pt x="0" y="456"/>
                  </a:lnTo>
                  <a:lnTo>
                    <a:pt x="0" y="481"/>
                  </a:lnTo>
                  <a:lnTo>
                    <a:pt x="69" y="481"/>
                  </a:lnTo>
                  <a:lnTo>
                    <a:pt x="69" y="539"/>
                  </a:lnTo>
                  <a:lnTo>
                    <a:pt x="44" y="539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637"/>
                  </a:lnTo>
                  <a:lnTo>
                    <a:pt x="0" y="665"/>
                  </a:lnTo>
                  <a:lnTo>
                    <a:pt x="44" y="665"/>
                  </a:lnTo>
                  <a:lnTo>
                    <a:pt x="69" y="665"/>
                  </a:lnTo>
                  <a:lnTo>
                    <a:pt x="106" y="665"/>
                  </a:lnTo>
                  <a:lnTo>
                    <a:pt x="113" y="665"/>
                  </a:lnTo>
                  <a:lnTo>
                    <a:pt x="113" y="591"/>
                  </a:lnTo>
                  <a:lnTo>
                    <a:pt x="69" y="591"/>
                  </a:lnTo>
                  <a:lnTo>
                    <a:pt x="69" y="637"/>
                  </a:lnTo>
                  <a:lnTo>
                    <a:pt x="44" y="637"/>
                  </a:lnTo>
                  <a:lnTo>
                    <a:pt x="44" y="566"/>
                  </a:lnTo>
                  <a:lnTo>
                    <a:pt x="113" y="566"/>
                  </a:lnTo>
                  <a:lnTo>
                    <a:pt x="113" y="456"/>
                  </a:lnTo>
                  <a:lnTo>
                    <a:pt x="95" y="456"/>
                  </a:lnTo>
                  <a:lnTo>
                    <a:pt x="95" y="445"/>
                  </a:lnTo>
                  <a:lnTo>
                    <a:pt x="132" y="445"/>
                  </a:lnTo>
                  <a:lnTo>
                    <a:pt x="168" y="445"/>
                  </a:lnTo>
                  <a:lnTo>
                    <a:pt x="168" y="270"/>
                  </a:lnTo>
                  <a:lnTo>
                    <a:pt x="132" y="270"/>
                  </a:lnTo>
                  <a:lnTo>
                    <a:pt x="91" y="270"/>
                  </a:lnTo>
                  <a:lnTo>
                    <a:pt x="91" y="254"/>
                  </a:lnTo>
                  <a:lnTo>
                    <a:pt x="242" y="254"/>
                  </a:lnTo>
                  <a:lnTo>
                    <a:pt x="242" y="229"/>
                  </a:lnTo>
                  <a:lnTo>
                    <a:pt x="242" y="167"/>
                  </a:lnTo>
                  <a:lnTo>
                    <a:pt x="381" y="167"/>
                  </a:lnTo>
                  <a:lnTo>
                    <a:pt x="381" y="139"/>
                  </a:lnTo>
                  <a:lnTo>
                    <a:pt x="381" y="114"/>
                  </a:lnTo>
                  <a:lnTo>
                    <a:pt x="381" y="87"/>
                  </a:lnTo>
                  <a:lnTo>
                    <a:pt x="381" y="59"/>
                  </a:lnTo>
                  <a:lnTo>
                    <a:pt x="403" y="59"/>
                  </a:lnTo>
                  <a:lnTo>
                    <a:pt x="403" y="82"/>
                  </a:lnTo>
                  <a:lnTo>
                    <a:pt x="403" y="105"/>
                  </a:lnTo>
                  <a:lnTo>
                    <a:pt x="685" y="105"/>
                  </a:lnTo>
                  <a:lnTo>
                    <a:pt x="685" y="82"/>
                  </a:lnTo>
                  <a:lnTo>
                    <a:pt x="685" y="59"/>
                  </a:lnTo>
                  <a:lnTo>
                    <a:pt x="703" y="59"/>
                  </a:lnTo>
                  <a:lnTo>
                    <a:pt x="703" y="71"/>
                  </a:lnTo>
                  <a:lnTo>
                    <a:pt x="879" y="71"/>
                  </a:lnTo>
                  <a:lnTo>
                    <a:pt x="879" y="27"/>
                  </a:lnTo>
                  <a:lnTo>
                    <a:pt x="993" y="27"/>
                  </a:lnTo>
                  <a:lnTo>
                    <a:pt x="993" y="43"/>
                  </a:lnTo>
                  <a:lnTo>
                    <a:pt x="923" y="43"/>
                  </a:lnTo>
                  <a:lnTo>
                    <a:pt x="923" y="71"/>
                  </a:lnTo>
                  <a:lnTo>
                    <a:pt x="1037" y="71"/>
                  </a:lnTo>
                  <a:lnTo>
                    <a:pt x="1037" y="66"/>
                  </a:lnTo>
                  <a:lnTo>
                    <a:pt x="1037" y="43"/>
                  </a:lnTo>
                  <a:lnTo>
                    <a:pt x="1037" y="27"/>
                  </a:lnTo>
                  <a:lnTo>
                    <a:pt x="1037" y="0"/>
                  </a:lnTo>
                  <a:lnTo>
                    <a:pt x="985" y="0"/>
                  </a:lnTo>
                  <a:lnTo>
                    <a:pt x="938" y="0"/>
                  </a:lnTo>
                  <a:lnTo>
                    <a:pt x="887" y="0"/>
                  </a:lnTo>
                  <a:lnTo>
                    <a:pt x="835" y="0"/>
                  </a:lnTo>
                  <a:lnTo>
                    <a:pt x="835" y="43"/>
                  </a:lnTo>
                  <a:lnTo>
                    <a:pt x="744" y="43"/>
                  </a:lnTo>
                  <a:lnTo>
                    <a:pt x="744" y="0"/>
                  </a:lnTo>
                  <a:lnTo>
                    <a:pt x="703" y="0"/>
                  </a:lnTo>
                  <a:lnTo>
                    <a:pt x="703" y="34"/>
                  </a:lnTo>
                  <a:lnTo>
                    <a:pt x="685" y="34"/>
                  </a:lnTo>
                  <a:lnTo>
                    <a:pt x="685" y="0"/>
                  </a:lnTo>
                  <a:lnTo>
                    <a:pt x="652" y="0"/>
                  </a:lnTo>
                  <a:lnTo>
                    <a:pt x="619" y="0"/>
                  </a:lnTo>
                  <a:lnTo>
                    <a:pt x="590" y="0"/>
                  </a:lnTo>
                  <a:lnTo>
                    <a:pt x="557" y="0"/>
                  </a:lnTo>
                  <a:lnTo>
                    <a:pt x="557" y="32"/>
                  </a:lnTo>
                  <a:lnTo>
                    <a:pt x="557" y="61"/>
                  </a:lnTo>
                  <a:lnTo>
                    <a:pt x="615" y="61"/>
                  </a:lnTo>
                  <a:lnTo>
                    <a:pt x="615" y="43"/>
                  </a:lnTo>
                  <a:lnTo>
                    <a:pt x="597" y="43"/>
                  </a:lnTo>
                  <a:lnTo>
                    <a:pt x="597" y="27"/>
                  </a:lnTo>
                  <a:lnTo>
                    <a:pt x="641" y="27"/>
                  </a:lnTo>
                  <a:lnTo>
                    <a:pt x="641" y="80"/>
                  </a:lnTo>
                  <a:lnTo>
                    <a:pt x="447" y="80"/>
                  </a:lnTo>
                  <a:lnTo>
                    <a:pt x="447" y="27"/>
                  </a:lnTo>
                  <a:lnTo>
                    <a:pt x="498" y="27"/>
                  </a:lnTo>
                  <a:lnTo>
                    <a:pt x="498" y="43"/>
                  </a:lnTo>
                  <a:lnTo>
                    <a:pt x="473" y="43"/>
                  </a:lnTo>
                  <a:lnTo>
                    <a:pt x="473" y="61"/>
                  </a:lnTo>
                  <a:lnTo>
                    <a:pt x="531" y="61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498" y="0"/>
                  </a:lnTo>
                  <a:lnTo>
                    <a:pt x="469" y="0"/>
                  </a:lnTo>
                  <a:lnTo>
                    <a:pt x="436" y="0"/>
                  </a:lnTo>
                  <a:lnTo>
                    <a:pt x="403" y="0"/>
                  </a:lnTo>
                  <a:lnTo>
                    <a:pt x="403" y="34"/>
                  </a:lnTo>
                  <a:lnTo>
                    <a:pt x="381" y="34"/>
                  </a:lnTo>
                  <a:lnTo>
                    <a:pt x="381" y="18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54"/>
                  </a:lnTo>
                  <a:lnTo>
                    <a:pt x="47" y="254"/>
                  </a:lnTo>
                  <a:close/>
                  <a:moveTo>
                    <a:pt x="278" y="71"/>
                  </a:moveTo>
                  <a:lnTo>
                    <a:pt x="278" y="103"/>
                  </a:lnTo>
                  <a:lnTo>
                    <a:pt x="242" y="103"/>
                  </a:lnTo>
                  <a:lnTo>
                    <a:pt x="242" y="71"/>
                  </a:lnTo>
                  <a:lnTo>
                    <a:pt x="278" y="71"/>
                  </a:lnTo>
                  <a:close/>
                  <a:moveTo>
                    <a:pt x="5254" y="27"/>
                  </a:moveTo>
                  <a:lnTo>
                    <a:pt x="4961" y="27"/>
                  </a:lnTo>
                  <a:lnTo>
                    <a:pt x="4961" y="144"/>
                  </a:lnTo>
                  <a:lnTo>
                    <a:pt x="5056" y="144"/>
                  </a:lnTo>
                  <a:lnTo>
                    <a:pt x="5056" y="126"/>
                  </a:lnTo>
                  <a:lnTo>
                    <a:pt x="5020" y="126"/>
                  </a:lnTo>
                  <a:lnTo>
                    <a:pt x="4990" y="126"/>
                  </a:lnTo>
                  <a:lnTo>
                    <a:pt x="4990" y="48"/>
                  </a:lnTo>
                  <a:lnTo>
                    <a:pt x="5042" y="48"/>
                  </a:lnTo>
                  <a:lnTo>
                    <a:pt x="5097" y="48"/>
                  </a:lnTo>
                  <a:lnTo>
                    <a:pt x="5097" y="144"/>
                  </a:lnTo>
                  <a:lnTo>
                    <a:pt x="5221" y="144"/>
                  </a:lnTo>
                  <a:lnTo>
                    <a:pt x="5221" y="178"/>
                  </a:lnTo>
                  <a:lnTo>
                    <a:pt x="5221" y="211"/>
                  </a:lnTo>
                  <a:lnTo>
                    <a:pt x="5185" y="211"/>
                  </a:lnTo>
                  <a:lnTo>
                    <a:pt x="5148" y="211"/>
                  </a:lnTo>
                  <a:lnTo>
                    <a:pt x="5148" y="190"/>
                  </a:lnTo>
                  <a:lnTo>
                    <a:pt x="5188" y="190"/>
                  </a:lnTo>
                  <a:lnTo>
                    <a:pt x="5188" y="167"/>
                  </a:lnTo>
                  <a:lnTo>
                    <a:pt x="5097" y="167"/>
                  </a:lnTo>
                  <a:lnTo>
                    <a:pt x="5097" y="229"/>
                  </a:lnTo>
                  <a:lnTo>
                    <a:pt x="5254" y="229"/>
                  </a:lnTo>
                  <a:lnTo>
                    <a:pt x="5254" y="126"/>
                  </a:lnTo>
                  <a:lnTo>
                    <a:pt x="5122" y="126"/>
                  </a:lnTo>
                  <a:lnTo>
                    <a:pt x="5122" y="105"/>
                  </a:lnTo>
                  <a:lnTo>
                    <a:pt x="5122" y="84"/>
                  </a:lnTo>
                  <a:lnTo>
                    <a:pt x="5122" y="66"/>
                  </a:lnTo>
                  <a:lnTo>
                    <a:pt x="5122" y="45"/>
                  </a:lnTo>
                  <a:lnTo>
                    <a:pt x="5225" y="45"/>
                  </a:lnTo>
                  <a:lnTo>
                    <a:pt x="5225" y="66"/>
                  </a:lnTo>
                  <a:lnTo>
                    <a:pt x="5225" y="84"/>
                  </a:lnTo>
                  <a:lnTo>
                    <a:pt x="5196" y="84"/>
                  </a:lnTo>
                  <a:lnTo>
                    <a:pt x="5196" y="66"/>
                  </a:lnTo>
                  <a:lnTo>
                    <a:pt x="5163" y="66"/>
                  </a:lnTo>
                  <a:lnTo>
                    <a:pt x="5163" y="103"/>
                  </a:lnTo>
                  <a:lnTo>
                    <a:pt x="5254" y="103"/>
                  </a:lnTo>
                  <a:lnTo>
                    <a:pt x="5254" y="27"/>
                  </a:lnTo>
                  <a:close/>
                  <a:moveTo>
                    <a:pt x="5251" y="254"/>
                  </a:moveTo>
                  <a:lnTo>
                    <a:pt x="5251" y="270"/>
                  </a:lnTo>
                  <a:lnTo>
                    <a:pt x="5298" y="270"/>
                  </a:lnTo>
                  <a:lnTo>
                    <a:pt x="5298" y="289"/>
                  </a:lnTo>
                  <a:lnTo>
                    <a:pt x="5298" y="309"/>
                  </a:lnTo>
                  <a:lnTo>
                    <a:pt x="5298" y="330"/>
                  </a:lnTo>
                  <a:lnTo>
                    <a:pt x="5298" y="348"/>
                  </a:lnTo>
                  <a:lnTo>
                    <a:pt x="5247" y="348"/>
                  </a:lnTo>
                  <a:lnTo>
                    <a:pt x="5199" y="348"/>
                  </a:lnTo>
                  <a:lnTo>
                    <a:pt x="5199" y="312"/>
                  </a:lnTo>
                  <a:lnTo>
                    <a:pt x="5229" y="312"/>
                  </a:lnTo>
                  <a:lnTo>
                    <a:pt x="5229" y="323"/>
                  </a:lnTo>
                  <a:lnTo>
                    <a:pt x="5254" y="323"/>
                  </a:lnTo>
                  <a:lnTo>
                    <a:pt x="5254" y="295"/>
                  </a:lnTo>
                  <a:lnTo>
                    <a:pt x="5170" y="295"/>
                  </a:lnTo>
                  <a:lnTo>
                    <a:pt x="5170" y="417"/>
                  </a:lnTo>
                  <a:lnTo>
                    <a:pt x="5254" y="417"/>
                  </a:lnTo>
                  <a:lnTo>
                    <a:pt x="5254" y="392"/>
                  </a:lnTo>
                  <a:lnTo>
                    <a:pt x="5229" y="392"/>
                  </a:lnTo>
                  <a:lnTo>
                    <a:pt x="5229" y="401"/>
                  </a:lnTo>
                  <a:lnTo>
                    <a:pt x="5199" y="401"/>
                  </a:lnTo>
                  <a:lnTo>
                    <a:pt x="5199" y="364"/>
                  </a:lnTo>
                  <a:lnTo>
                    <a:pt x="5247" y="364"/>
                  </a:lnTo>
                  <a:lnTo>
                    <a:pt x="5298" y="364"/>
                  </a:lnTo>
                  <a:lnTo>
                    <a:pt x="5298" y="385"/>
                  </a:lnTo>
                  <a:lnTo>
                    <a:pt x="5298" y="406"/>
                  </a:lnTo>
                  <a:lnTo>
                    <a:pt x="5298" y="424"/>
                  </a:lnTo>
                  <a:lnTo>
                    <a:pt x="5298" y="445"/>
                  </a:lnTo>
                  <a:lnTo>
                    <a:pt x="5243" y="445"/>
                  </a:lnTo>
                  <a:lnTo>
                    <a:pt x="5243" y="456"/>
                  </a:lnTo>
                  <a:lnTo>
                    <a:pt x="5298" y="456"/>
                  </a:lnTo>
                  <a:lnTo>
                    <a:pt x="5298" y="481"/>
                  </a:lnTo>
                  <a:lnTo>
                    <a:pt x="5229" y="481"/>
                  </a:lnTo>
                  <a:lnTo>
                    <a:pt x="5229" y="539"/>
                  </a:lnTo>
                  <a:lnTo>
                    <a:pt x="5254" y="539"/>
                  </a:lnTo>
                  <a:lnTo>
                    <a:pt x="5298" y="539"/>
                  </a:lnTo>
                  <a:lnTo>
                    <a:pt x="5298" y="566"/>
                  </a:lnTo>
                  <a:lnTo>
                    <a:pt x="5298" y="637"/>
                  </a:lnTo>
                  <a:lnTo>
                    <a:pt x="5298" y="665"/>
                  </a:lnTo>
                  <a:lnTo>
                    <a:pt x="5254" y="665"/>
                  </a:lnTo>
                  <a:lnTo>
                    <a:pt x="5229" y="665"/>
                  </a:lnTo>
                  <a:lnTo>
                    <a:pt x="5192" y="665"/>
                  </a:lnTo>
                  <a:lnTo>
                    <a:pt x="5185" y="665"/>
                  </a:lnTo>
                  <a:lnTo>
                    <a:pt x="5185" y="591"/>
                  </a:lnTo>
                  <a:lnTo>
                    <a:pt x="5229" y="591"/>
                  </a:lnTo>
                  <a:lnTo>
                    <a:pt x="5229" y="637"/>
                  </a:lnTo>
                  <a:lnTo>
                    <a:pt x="5254" y="637"/>
                  </a:lnTo>
                  <a:lnTo>
                    <a:pt x="5254" y="566"/>
                  </a:lnTo>
                  <a:lnTo>
                    <a:pt x="5185" y="566"/>
                  </a:lnTo>
                  <a:lnTo>
                    <a:pt x="5185" y="456"/>
                  </a:lnTo>
                  <a:lnTo>
                    <a:pt x="5203" y="456"/>
                  </a:lnTo>
                  <a:lnTo>
                    <a:pt x="5203" y="445"/>
                  </a:lnTo>
                  <a:lnTo>
                    <a:pt x="5166" y="445"/>
                  </a:lnTo>
                  <a:lnTo>
                    <a:pt x="5130" y="445"/>
                  </a:lnTo>
                  <a:lnTo>
                    <a:pt x="5130" y="270"/>
                  </a:lnTo>
                  <a:lnTo>
                    <a:pt x="5166" y="270"/>
                  </a:lnTo>
                  <a:lnTo>
                    <a:pt x="5207" y="270"/>
                  </a:lnTo>
                  <a:lnTo>
                    <a:pt x="5207" y="254"/>
                  </a:lnTo>
                  <a:lnTo>
                    <a:pt x="5056" y="254"/>
                  </a:lnTo>
                  <a:lnTo>
                    <a:pt x="5056" y="229"/>
                  </a:lnTo>
                  <a:lnTo>
                    <a:pt x="5056" y="167"/>
                  </a:lnTo>
                  <a:lnTo>
                    <a:pt x="4917" y="167"/>
                  </a:lnTo>
                  <a:lnTo>
                    <a:pt x="4917" y="139"/>
                  </a:lnTo>
                  <a:lnTo>
                    <a:pt x="4917" y="114"/>
                  </a:lnTo>
                  <a:lnTo>
                    <a:pt x="4917" y="87"/>
                  </a:lnTo>
                  <a:lnTo>
                    <a:pt x="4917" y="59"/>
                  </a:lnTo>
                  <a:lnTo>
                    <a:pt x="4895" y="59"/>
                  </a:lnTo>
                  <a:lnTo>
                    <a:pt x="4895" y="82"/>
                  </a:lnTo>
                  <a:lnTo>
                    <a:pt x="4895" y="105"/>
                  </a:lnTo>
                  <a:lnTo>
                    <a:pt x="4613" y="105"/>
                  </a:lnTo>
                  <a:lnTo>
                    <a:pt x="4613" y="82"/>
                  </a:lnTo>
                  <a:lnTo>
                    <a:pt x="4613" y="59"/>
                  </a:lnTo>
                  <a:lnTo>
                    <a:pt x="4595" y="59"/>
                  </a:lnTo>
                  <a:lnTo>
                    <a:pt x="4595" y="71"/>
                  </a:lnTo>
                  <a:lnTo>
                    <a:pt x="4419" y="71"/>
                  </a:lnTo>
                  <a:lnTo>
                    <a:pt x="4419" y="27"/>
                  </a:lnTo>
                  <a:lnTo>
                    <a:pt x="4305" y="27"/>
                  </a:lnTo>
                  <a:lnTo>
                    <a:pt x="4305" y="43"/>
                  </a:lnTo>
                  <a:lnTo>
                    <a:pt x="4375" y="43"/>
                  </a:lnTo>
                  <a:lnTo>
                    <a:pt x="4375" y="71"/>
                  </a:lnTo>
                  <a:lnTo>
                    <a:pt x="4261" y="71"/>
                  </a:lnTo>
                  <a:lnTo>
                    <a:pt x="4261" y="66"/>
                  </a:lnTo>
                  <a:lnTo>
                    <a:pt x="4261" y="43"/>
                  </a:lnTo>
                  <a:lnTo>
                    <a:pt x="4261" y="27"/>
                  </a:lnTo>
                  <a:lnTo>
                    <a:pt x="4261" y="0"/>
                  </a:lnTo>
                  <a:lnTo>
                    <a:pt x="4313" y="0"/>
                  </a:lnTo>
                  <a:lnTo>
                    <a:pt x="4360" y="0"/>
                  </a:lnTo>
                  <a:lnTo>
                    <a:pt x="4411" y="0"/>
                  </a:lnTo>
                  <a:lnTo>
                    <a:pt x="4463" y="0"/>
                  </a:lnTo>
                  <a:lnTo>
                    <a:pt x="4463" y="43"/>
                  </a:lnTo>
                  <a:lnTo>
                    <a:pt x="4554" y="43"/>
                  </a:lnTo>
                  <a:lnTo>
                    <a:pt x="4554" y="0"/>
                  </a:lnTo>
                  <a:lnTo>
                    <a:pt x="4595" y="0"/>
                  </a:lnTo>
                  <a:lnTo>
                    <a:pt x="4595" y="34"/>
                  </a:lnTo>
                  <a:lnTo>
                    <a:pt x="4613" y="34"/>
                  </a:lnTo>
                  <a:lnTo>
                    <a:pt x="4613" y="0"/>
                  </a:lnTo>
                  <a:lnTo>
                    <a:pt x="4646" y="0"/>
                  </a:lnTo>
                  <a:lnTo>
                    <a:pt x="4679" y="0"/>
                  </a:lnTo>
                  <a:lnTo>
                    <a:pt x="4708" y="0"/>
                  </a:lnTo>
                  <a:lnTo>
                    <a:pt x="4741" y="0"/>
                  </a:lnTo>
                  <a:lnTo>
                    <a:pt x="4741" y="32"/>
                  </a:lnTo>
                  <a:lnTo>
                    <a:pt x="4741" y="61"/>
                  </a:lnTo>
                  <a:lnTo>
                    <a:pt x="4683" y="61"/>
                  </a:lnTo>
                  <a:lnTo>
                    <a:pt x="4683" y="43"/>
                  </a:lnTo>
                  <a:lnTo>
                    <a:pt x="4701" y="43"/>
                  </a:lnTo>
                  <a:lnTo>
                    <a:pt x="4701" y="27"/>
                  </a:lnTo>
                  <a:lnTo>
                    <a:pt x="4657" y="27"/>
                  </a:lnTo>
                  <a:lnTo>
                    <a:pt x="4657" y="80"/>
                  </a:lnTo>
                  <a:lnTo>
                    <a:pt x="4851" y="80"/>
                  </a:lnTo>
                  <a:lnTo>
                    <a:pt x="4851" y="27"/>
                  </a:lnTo>
                  <a:lnTo>
                    <a:pt x="4800" y="27"/>
                  </a:lnTo>
                  <a:lnTo>
                    <a:pt x="4800" y="43"/>
                  </a:lnTo>
                  <a:lnTo>
                    <a:pt x="4825" y="43"/>
                  </a:lnTo>
                  <a:lnTo>
                    <a:pt x="4825" y="61"/>
                  </a:lnTo>
                  <a:lnTo>
                    <a:pt x="4767" y="61"/>
                  </a:lnTo>
                  <a:lnTo>
                    <a:pt x="4767" y="32"/>
                  </a:lnTo>
                  <a:lnTo>
                    <a:pt x="4767" y="0"/>
                  </a:lnTo>
                  <a:lnTo>
                    <a:pt x="4800" y="0"/>
                  </a:lnTo>
                  <a:lnTo>
                    <a:pt x="4829" y="0"/>
                  </a:lnTo>
                  <a:lnTo>
                    <a:pt x="4862" y="0"/>
                  </a:lnTo>
                  <a:lnTo>
                    <a:pt x="4895" y="0"/>
                  </a:lnTo>
                  <a:lnTo>
                    <a:pt x="4895" y="34"/>
                  </a:lnTo>
                  <a:lnTo>
                    <a:pt x="4917" y="34"/>
                  </a:lnTo>
                  <a:lnTo>
                    <a:pt x="4917" y="18"/>
                  </a:lnTo>
                  <a:lnTo>
                    <a:pt x="4917" y="0"/>
                  </a:lnTo>
                  <a:lnTo>
                    <a:pt x="5298" y="0"/>
                  </a:lnTo>
                  <a:lnTo>
                    <a:pt x="5298" y="18"/>
                  </a:lnTo>
                  <a:lnTo>
                    <a:pt x="5298" y="254"/>
                  </a:lnTo>
                  <a:lnTo>
                    <a:pt x="5251" y="254"/>
                  </a:lnTo>
                  <a:close/>
                  <a:moveTo>
                    <a:pt x="5020" y="71"/>
                  </a:moveTo>
                  <a:lnTo>
                    <a:pt x="5020" y="103"/>
                  </a:lnTo>
                  <a:lnTo>
                    <a:pt x="5056" y="103"/>
                  </a:lnTo>
                  <a:lnTo>
                    <a:pt x="5056" y="71"/>
                  </a:lnTo>
                  <a:lnTo>
                    <a:pt x="5020" y="7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371" name="Group 6">
              <a:extLst>
                <a:ext uri="{FF2B5EF4-FFF2-40B4-BE49-F238E27FC236}">
                  <a16:creationId xmlns="" xmlns:a16="http://schemas.microsoft.com/office/drawing/2014/main" id="{81295C7B-740B-4953-A21B-640A3F665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" y="11"/>
              <a:ext cx="5724" cy="4298"/>
              <a:chOff x="18" y="11"/>
              <a:chExt cx="5724" cy="4298"/>
            </a:xfrm>
          </p:grpSpPr>
          <p:sp>
            <p:nvSpPr>
              <p:cNvPr id="4372" name="Freeform 7">
                <a:extLst>
                  <a:ext uri="{FF2B5EF4-FFF2-40B4-BE49-F238E27FC236}">
                    <a16:creationId xmlns="" xmlns:a16="http://schemas.microsoft.com/office/drawing/2014/main" id="{9F28A33C-44C4-471D-BF52-15FCEEDE25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" y="11"/>
                <a:ext cx="5724" cy="4298"/>
              </a:xfrm>
              <a:custGeom>
                <a:avLst/>
                <a:gdLst>
                  <a:gd name="T0" fmla="*/ 15 w 5724"/>
                  <a:gd name="T1" fmla="*/ 0 h 4298"/>
                  <a:gd name="T2" fmla="*/ 5709 w 5724"/>
                  <a:gd name="T3" fmla="*/ 0 h 4298"/>
                  <a:gd name="T4" fmla="*/ 5709 w 5724"/>
                  <a:gd name="T5" fmla="*/ 19 h 4298"/>
                  <a:gd name="T6" fmla="*/ 15 w 5724"/>
                  <a:gd name="T7" fmla="*/ 19 h 4298"/>
                  <a:gd name="T8" fmla="*/ 15 w 5724"/>
                  <a:gd name="T9" fmla="*/ 0 h 4298"/>
                  <a:gd name="T10" fmla="*/ 5709 w 5724"/>
                  <a:gd name="T11" fmla="*/ 0 h 4298"/>
                  <a:gd name="T12" fmla="*/ 5724 w 5724"/>
                  <a:gd name="T13" fmla="*/ 0 h 4298"/>
                  <a:gd name="T14" fmla="*/ 5724 w 5724"/>
                  <a:gd name="T15" fmla="*/ 10 h 4298"/>
                  <a:gd name="T16" fmla="*/ 5709 w 5724"/>
                  <a:gd name="T17" fmla="*/ 10 h 4298"/>
                  <a:gd name="T18" fmla="*/ 5709 w 5724"/>
                  <a:gd name="T19" fmla="*/ 0 h 4298"/>
                  <a:gd name="T20" fmla="*/ 5724 w 5724"/>
                  <a:gd name="T21" fmla="*/ 10 h 4298"/>
                  <a:gd name="T22" fmla="*/ 5724 w 5724"/>
                  <a:gd name="T23" fmla="*/ 4288 h 4298"/>
                  <a:gd name="T24" fmla="*/ 5694 w 5724"/>
                  <a:gd name="T25" fmla="*/ 4288 h 4298"/>
                  <a:gd name="T26" fmla="*/ 5694 w 5724"/>
                  <a:gd name="T27" fmla="*/ 10 h 4298"/>
                  <a:gd name="T28" fmla="*/ 5724 w 5724"/>
                  <a:gd name="T29" fmla="*/ 10 h 4298"/>
                  <a:gd name="T30" fmla="*/ 5724 w 5724"/>
                  <a:gd name="T31" fmla="*/ 4288 h 4298"/>
                  <a:gd name="T32" fmla="*/ 5724 w 5724"/>
                  <a:gd name="T33" fmla="*/ 4298 h 4298"/>
                  <a:gd name="T34" fmla="*/ 5709 w 5724"/>
                  <a:gd name="T35" fmla="*/ 4298 h 4298"/>
                  <a:gd name="T36" fmla="*/ 5709 w 5724"/>
                  <a:gd name="T37" fmla="*/ 4288 h 4298"/>
                  <a:gd name="T38" fmla="*/ 5724 w 5724"/>
                  <a:gd name="T39" fmla="*/ 4288 h 4298"/>
                  <a:gd name="T40" fmla="*/ 5709 w 5724"/>
                  <a:gd name="T41" fmla="*/ 4298 h 4298"/>
                  <a:gd name="T42" fmla="*/ 15 w 5724"/>
                  <a:gd name="T43" fmla="*/ 4298 h 4298"/>
                  <a:gd name="T44" fmla="*/ 15 w 5724"/>
                  <a:gd name="T45" fmla="*/ 4279 h 4298"/>
                  <a:gd name="T46" fmla="*/ 5709 w 5724"/>
                  <a:gd name="T47" fmla="*/ 4279 h 4298"/>
                  <a:gd name="T48" fmla="*/ 5709 w 5724"/>
                  <a:gd name="T49" fmla="*/ 4298 h 4298"/>
                  <a:gd name="T50" fmla="*/ 15 w 5724"/>
                  <a:gd name="T51" fmla="*/ 4298 h 4298"/>
                  <a:gd name="T52" fmla="*/ 0 w 5724"/>
                  <a:gd name="T53" fmla="*/ 4298 h 4298"/>
                  <a:gd name="T54" fmla="*/ 0 w 5724"/>
                  <a:gd name="T55" fmla="*/ 4288 h 4298"/>
                  <a:gd name="T56" fmla="*/ 15 w 5724"/>
                  <a:gd name="T57" fmla="*/ 4288 h 4298"/>
                  <a:gd name="T58" fmla="*/ 15 w 5724"/>
                  <a:gd name="T59" fmla="*/ 4298 h 4298"/>
                  <a:gd name="T60" fmla="*/ 0 w 5724"/>
                  <a:gd name="T61" fmla="*/ 4288 h 4298"/>
                  <a:gd name="T62" fmla="*/ 0 w 5724"/>
                  <a:gd name="T63" fmla="*/ 10 h 4298"/>
                  <a:gd name="T64" fmla="*/ 30 w 5724"/>
                  <a:gd name="T65" fmla="*/ 10 h 4298"/>
                  <a:gd name="T66" fmla="*/ 30 w 5724"/>
                  <a:gd name="T67" fmla="*/ 4288 h 4298"/>
                  <a:gd name="T68" fmla="*/ 0 w 5724"/>
                  <a:gd name="T69" fmla="*/ 4288 h 4298"/>
                  <a:gd name="T70" fmla="*/ 0 w 5724"/>
                  <a:gd name="T71" fmla="*/ 10 h 4298"/>
                  <a:gd name="T72" fmla="*/ 0 w 5724"/>
                  <a:gd name="T73" fmla="*/ 0 h 4298"/>
                  <a:gd name="T74" fmla="*/ 15 w 5724"/>
                  <a:gd name="T75" fmla="*/ 0 h 4298"/>
                  <a:gd name="T76" fmla="*/ 15 w 5724"/>
                  <a:gd name="T77" fmla="*/ 10 h 4298"/>
                  <a:gd name="T78" fmla="*/ 0 w 5724"/>
                  <a:gd name="T79" fmla="*/ 10 h 42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724"/>
                  <a:gd name="T121" fmla="*/ 0 h 4298"/>
                  <a:gd name="T122" fmla="*/ 5724 w 5724"/>
                  <a:gd name="T123" fmla="*/ 4298 h 429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724" h="4298">
                    <a:moveTo>
                      <a:pt x="15" y="0"/>
                    </a:moveTo>
                    <a:lnTo>
                      <a:pt x="5709" y="0"/>
                    </a:lnTo>
                    <a:lnTo>
                      <a:pt x="5709" y="19"/>
                    </a:lnTo>
                    <a:lnTo>
                      <a:pt x="15" y="19"/>
                    </a:lnTo>
                    <a:lnTo>
                      <a:pt x="15" y="0"/>
                    </a:lnTo>
                    <a:close/>
                    <a:moveTo>
                      <a:pt x="5709" y="0"/>
                    </a:moveTo>
                    <a:lnTo>
                      <a:pt x="5724" y="0"/>
                    </a:lnTo>
                    <a:lnTo>
                      <a:pt x="5724" y="10"/>
                    </a:lnTo>
                    <a:lnTo>
                      <a:pt x="5709" y="10"/>
                    </a:lnTo>
                    <a:lnTo>
                      <a:pt x="5709" y="0"/>
                    </a:lnTo>
                    <a:close/>
                    <a:moveTo>
                      <a:pt x="5724" y="10"/>
                    </a:moveTo>
                    <a:lnTo>
                      <a:pt x="5724" y="4288"/>
                    </a:lnTo>
                    <a:lnTo>
                      <a:pt x="5694" y="4288"/>
                    </a:lnTo>
                    <a:lnTo>
                      <a:pt x="5694" y="10"/>
                    </a:lnTo>
                    <a:lnTo>
                      <a:pt x="5724" y="10"/>
                    </a:lnTo>
                    <a:close/>
                    <a:moveTo>
                      <a:pt x="5724" y="4288"/>
                    </a:moveTo>
                    <a:lnTo>
                      <a:pt x="5724" y="4298"/>
                    </a:lnTo>
                    <a:lnTo>
                      <a:pt x="5709" y="4298"/>
                    </a:lnTo>
                    <a:lnTo>
                      <a:pt x="5709" y="4288"/>
                    </a:lnTo>
                    <a:lnTo>
                      <a:pt x="5724" y="4288"/>
                    </a:lnTo>
                    <a:close/>
                    <a:moveTo>
                      <a:pt x="5709" y="4298"/>
                    </a:moveTo>
                    <a:lnTo>
                      <a:pt x="15" y="4298"/>
                    </a:lnTo>
                    <a:lnTo>
                      <a:pt x="15" y="4279"/>
                    </a:lnTo>
                    <a:lnTo>
                      <a:pt x="5709" y="4279"/>
                    </a:lnTo>
                    <a:lnTo>
                      <a:pt x="5709" y="4298"/>
                    </a:lnTo>
                    <a:close/>
                    <a:moveTo>
                      <a:pt x="15" y="4298"/>
                    </a:moveTo>
                    <a:lnTo>
                      <a:pt x="0" y="4298"/>
                    </a:lnTo>
                    <a:lnTo>
                      <a:pt x="0" y="4288"/>
                    </a:lnTo>
                    <a:lnTo>
                      <a:pt x="15" y="4288"/>
                    </a:lnTo>
                    <a:lnTo>
                      <a:pt x="15" y="4298"/>
                    </a:lnTo>
                    <a:close/>
                    <a:moveTo>
                      <a:pt x="0" y="4288"/>
                    </a:moveTo>
                    <a:lnTo>
                      <a:pt x="0" y="10"/>
                    </a:lnTo>
                    <a:lnTo>
                      <a:pt x="30" y="10"/>
                    </a:lnTo>
                    <a:lnTo>
                      <a:pt x="30" y="4288"/>
                    </a:lnTo>
                    <a:lnTo>
                      <a:pt x="0" y="4288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73" name="Rectangle 8">
                <a:extLst>
                  <a:ext uri="{FF2B5EF4-FFF2-40B4-BE49-F238E27FC236}">
                    <a16:creationId xmlns="" xmlns:a16="http://schemas.microsoft.com/office/drawing/2014/main" id="{80B66E52-3F87-47D9-AC73-34A368CF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" y="126"/>
                <a:ext cx="5356" cy="4068"/>
              </a:xfrm>
              <a:prstGeom prst="rect">
                <a:avLst/>
              </a:prstGeom>
              <a:noFill/>
              <a:ln w="0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vi-VN" altLang="vi-VN" sz="21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03" name="Group 196">
            <a:extLst>
              <a:ext uri="{FF2B5EF4-FFF2-40B4-BE49-F238E27FC236}">
                <a16:creationId xmlns="" xmlns:a16="http://schemas.microsoft.com/office/drawing/2014/main" id="{F9BF97C0-1067-4DC8-B1BC-CA322288EA28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76800"/>
            <a:ext cx="1111250" cy="762000"/>
            <a:chOff x="2304" y="1632"/>
            <a:chExt cx="525" cy="480"/>
          </a:xfrm>
        </p:grpSpPr>
        <p:sp>
          <p:nvSpPr>
            <p:cNvPr id="4366" name="Freeform 197">
              <a:extLst>
                <a:ext uri="{FF2B5EF4-FFF2-40B4-BE49-F238E27FC236}">
                  <a16:creationId xmlns="" xmlns:a16="http://schemas.microsoft.com/office/drawing/2014/main" id="{406080E9-C286-4739-BA4A-8EE9EC972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7" name="Freeform 198">
              <a:extLst>
                <a:ext uri="{FF2B5EF4-FFF2-40B4-BE49-F238E27FC236}">
                  <a16:creationId xmlns="" xmlns:a16="http://schemas.microsoft.com/office/drawing/2014/main" id="{B76B381E-E80B-43F9-A7D9-85A9BA5287D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8" name="Freeform 199">
              <a:extLst>
                <a:ext uri="{FF2B5EF4-FFF2-40B4-BE49-F238E27FC236}">
                  <a16:creationId xmlns="" xmlns:a16="http://schemas.microsoft.com/office/drawing/2014/main" id="{DB85A130-33C8-4970-9217-0EA17C0249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9" name="Freeform 200">
              <a:extLst>
                <a:ext uri="{FF2B5EF4-FFF2-40B4-BE49-F238E27FC236}">
                  <a16:creationId xmlns="" xmlns:a16="http://schemas.microsoft.com/office/drawing/2014/main" id="{0EFAD32B-8E3A-40FA-AEC1-07417469CE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4" name="Group 236">
            <a:extLst>
              <a:ext uri="{FF2B5EF4-FFF2-40B4-BE49-F238E27FC236}">
                <a16:creationId xmlns="" xmlns:a16="http://schemas.microsoft.com/office/drawing/2014/main" id="{C8A29851-F494-45B7-9620-D1BD7B24E57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029200"/>
            <a:ext cx="1111250" cy="838200"/>
            <a:chOff x="3312" y="1632"/>
            <a:chExt cx="525" cy="480"/>
          </a:xfrm>
        </p:grpSpPr>
        <p:sp>
          <p:nvSpPr>
            <p:cNvPr id="4362" name="Freeform 237">
              <a:extLst>
                <a:ext uri="{FF2B5EF4-FFF2-40B4-BE49-F238E27FC236}">
                  <a16:creationId xmlns="" xmlns:a16="http://schemas.microsoft.com/office/drawing/2014/main" id="{41CB2792-FD15-49C1-BBE7-B4EE8B2009E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3" name="Freeform 238">
              <a:extLst>
                <a:ext uri="{FF2B5EF4-FFF2-40B4-BE49-F238E27FC236}">
                  <a16:creationId xmlns="" xmlns:a16="http://schemas.microsoft.com/office/drawing/2014/main" id="{983AAA72-3468-4C3E-9C9A-20280D8A2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4" name="Freeform 239">
              <a:extLst>
                <a:ext uri="{FF2B5EF4-FFF2-40B4-BE49-F238E27FC236}">
                  <a16:creationId xmlns="" xmlns:a16="http://schemas.microsoft.com/office/drawing/2014/main" id="{D3D2C069-855D-4F48-AFD4-6EC99821555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5" name="Freeform 240">
              <a:extLst>
                <a:ext uri="{FF2B5EF4-FFF2-40B4-BE49-F238E27FC236}">
                  <a16:creationId xmlns="" xmlns:a16="http://schemas.microsoft.com/office/drawing/2014/main" id="{59564484-B696-4F39-A13D-E8F611E980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5" name="Group 226">
            <a:extLst>
              <a:ext uri="{FF2B5EF4-FFF2-40B4-BE49-F238E27FC236}">
                <a16:creationId xmlns="" xmlns:a16="http://schemas.microsoft.com/office/drawing/2014/main" id="{8BA1B55A-B167-40F1-950C-33A10407EDB0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86400"/>
            <a:ext cx="1111250" cy="990600"/>
            <a:chOff x="624" y="1632"/>
            <a:chExt cx="525" cy="480"/>
          </a:xfrm>
        </p:grpSpPr>
        <p:sp>
          <p:nvSpPr>
            <p:cNvPr id="4358" name="Freeform 227">
              <a:extLst>
                <a:ext uri="{FF2B5EF4-FFF2-40B4-BE49-F238E27FC236}">
                  <a16:creationId xmlns="" xmlns:a16="http://schemas.microsoft.com/office/drawing/2014/main" id="{5880E195-C0DE-4738-B202-41686313C1A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9" name="Freeform 228">
              <a:extLst>
                <a:ext uri="{FF2B5EF4-FFF2-40B4-BE49-F238E27FC236}">
                  <a16:creationId xmlns="" xmlns:a16="http://schemas.microsoft.com/office/drawing/2014/main" id="{C4B24689-860E-4E1E-8A61-B3EC88A4C59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0" name="Freeform 229">
              <a:extLst>
                <a:ext uri="{FF2B5EF4-FFF2-40B4-BE49-F238E27FC236}">
                  <a16:creationId xmlns="" xmlns:a16="http://schemas.microsoft.com/office/drawing/2014/main" id="{42AFB15D-D342-4BA9-8362-D000CC6A3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61" name="Freeform 230">
              <a:extLst>
                <a:ext uri="{FF2B5EF4-FFF2-40B4-BE49-F238E27FC236}">
                  <a16:creationId xmlns="" xmlns:a16="http://schemas.microsoft.com/office/drawing/2014/main" id="{99570B75-D39A-447A-A449-04D3AAD6E9C9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6" name="Group 236">
            <a:extLst>
              <a:ext uri="{FF2B5EF4-FFF2-40B4-BE49-F238E27FC236}">
                <a16:creationId xmlns="" xmlns:a16="http://schemas.microsoft.com/office/drawing/2014/main" id="{3EB52B2C-116F-42B7-9FF8-F168357D429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876800"/>
            <a:ext cx="1111250" cy="838200"/>
            <a:chOff x="3312" y="1632"/>
            <a:chExt cx="525" cy="480"/>
          </a:xfrm>
        </p:grpSpPr>
        <p:sp>
          <p:nvSpPr>
            <p:cNvPr id="4354" name="Freeform 237">
              <a:extLst>
                <a:ext uri="{FF2B5EF4-FFF2-40B4-BE49-F238E27FC236}">
                  <a16:creationId xmlns="" xmlns:a16="http://schemas.microsoft.com/office/drawing/2014/main" id="{0E8BC7AC-A3E4-4081-B2DF-BD1C8699F47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5" name="Freeform 238">
              <a:extLst>
                <a:ext uri="{FF2B5EF4-FFF2-40B4-BE49-F238E27FC236}">
                  <a16:creationId xmlns="" xmlns:a16="http://schemas.microsoft.com/office/drawing/2014/main" id="{04FDFBCF-F67D-4DD7-A684-C22A8EA8CEE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6" name="Freeform 239">
              <a:extLst>
                <a:ext uri="{FF2B5EF4-FFF2-40B4-BE49-F238E27FC236}">
                  <a16:creationId xmlns="" xmlns:a16="http://schemas.microsoft.com/office/drawing/2014/main" id="{327A4B6B-BE3C-463D-8B29-7AF21886491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7" name="Freeform 240">
              <a:extLst>
                <a:ext uri="{FF2B5EF4-FFF2-40B4-BE49-F238E27FC236}">
                  <a16:creationId xmlns="" xmlns:a16="http://schemas.microsoft.com/office/drawing/2014/main" id="{DA958F4C-FF64-4677-8523-52EF2A6DC2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7" name="Group 236">
            <a:extLst>
              <a:ext uri="{FF2B5EF4-FFF2-40B4-BE49-F238E27FC236}">
                <a16:creationId xmlns="" xmlns:a16="http://schemas.microsoft.com/office/drawing/2014/main" id="{FCEE8A03-00DC-4319-8575-A9894B704ACB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350" name="Freeform 237">
              <a:extLst>
                <a:ext uri="{FF2B5EF4-FFF2-40B4-BE49-F238E27FC236}">
                  <a16:creationId xmlns="" xmlns:a16="http://schemas.microsoft.com/office/drawing/2014/main" id="{8688D3FA-4BBB-4FDA-BA05-18C83A46E32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1" name="Freeform 238">
              <a:extLst>
                <a:ext uri="{FF2B5EF4-FFF2-40B4-BE49-F238E27FC236}">
                  <a16:creationId xmlns="" xmlns:a16="http://schemas.microsoft.com/office/drawing/2014/main" id="{FCAC3EEA-9903-48CC-AD03-0C2F777FB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2" name="Freeform 239">
              <a:extLst>
                <a:ext uri="{FF2B5EF4-FFF2-40B4-BE49-F238E27FC236}">
                  <a16:creationId xmlns="" xmlns:a16="http://schemas.microsoft.com/office/drawing/2014/main" id="{8A7EB3F3-3B36-4AFC-B9B7-BC09BD58980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53" name="Freeform 240">
              <a:extLst>
                <a:ext uri="{FF2B5EF4-FFF2-40B4-BE49-F238E27FC236}">
                  <a16:creationId xmlns="" xmlns:a16="http://schemas.microsoft.com/office/drawing/2014/main" id="{7B83FA27-EE99-469F-9B2D-320EFDF799E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8" name="Group 236">
            <a:extLst>
              <a:ext uri="{FF2B5EF4-FFF2-40B4-BE49-F238E27FC236}">
                <a16:creationId xmlns="" xmlns:a16="http://schemas.microsoft.com/office/drawing/2014/main" id="{F2F50C95-020B-4D00-97BE-149013E3B166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346" name="Freeform 237">
              <a:extLst>
                <a:ext uri="{FF2B5EF4-FFF2-40B4-BE49-F238E27FC236}">
                  <a16:creationId xmlns="" xmlns:a16="http://schemas.microsoft.com/office/drawing/2014/main" id="{9B39B780-A156-4A27-B0D0-B8A61164116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7" name="Freeform 238">
              <a:extLst>
                <a:ext uri="{FF2B5EF4-FFF2-40B4-BE49-F238E27FC236}">
                  <a16:creationId xmlns="" xmlns:a16="http://schemas.microsoft.com/office/drawing/2014/main" id="{52019B81-31AC-406E-B0F5-9CB7F270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8" name="Freeform 239">
              <a:extLst>
                <a:ext uri="{FF2B5EF4-FFF2-40B4-BE49-F238E27FC236}">
                  <a16:creationId xmlns="" xmlns:a16="http://schemas.microsoft.com/office/drawing/2014/main" id="{DB590A63-6D82-4486-876A-CA0FB8FC6D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9" name="Freeform 240">
              <a:extLst>
                <a:ext uri="{FF2B5EF4-FFF2-40B4-BE49-F238E27FC236}">
                  <a16:creationId xmlns="" xmlns:a16="http://schemas.microsoft.com/office/drawing/2014/main" id="{E5D9989F-E7DC-468F-910C-32EFAAF548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09" name="Group 236">
            <a:extLst>
              <a:ext uri="{FF2B5EF4-FFF2-40B4-BE49-F238E27FC236}">
                <a16:creationId xmlns="" xmlns:a16="http://schemas.microsoft.com/office/drawing/2014/main" id="{1EEB9D11-6145-4872-9DA6-DB7760DF66D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342" name="Freeform 237">
              <a:extLst>
                <a:ext uri="{FF2B5EF4-FFF2-40B4-BE49-F238E27FC236}">
                  <a16:creationId xmlns="" xmlns:a16="http://schemas.microsoft.com/office/drawing/2014/main" id="{9327948D-E796-4E93-9BE0-C33276555BC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3" name="Freeform 238">
              <a:extLst>
                <a:ext uri="{FF2B5EF4-FFF2-40B4-BE49-F238E27FC236}">
                  <a16:creationId xmlns="" xmlns:a16="http://schemas.microsoft.com/office/drawing/2014/main" id="{C27A45D6-550A-4E73-844C-7F4C1272157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4" name="Freeform 239">
              <a:extLst>
                <a:ext uri="{FF2B5EF4-FFF2-40B4-BE49-F238E27FC236}">
                  <a16:creationId xmlns="" xmlns:a16="http://schemas.microsoft.com/office/drawing/2014/main" id="{8816943D-EE14-410C-BEAF-0CC2F89404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5" name="Freeform 240">
              <a:extLst>
                <a:ext uri="{FF2B5EF4-FFF2-40B4-BE49-F238E27FC236}">
                  <a16:creationId xmlns="" xmlns:a16="http://schemas.microsoft.com/office/drawing/2014/main" id="{2B488A70-77C5-4352-825B-6BDE10ABDDA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0" name="Group 236">
            <a:extLst>
              <a:ext uri="{FF2B5EF4-FFF2-40B4-BE49-F238E27FC236}">
                <a16:creationId xmlns="" xmlns:a16="http://schemas.microsoft.com/office/drawing/2014/main" id="{459F427D-4FEC-49F6-9FD8-47E9EAAD322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338" name="Freeform 237">
              <a:extLst>
                <a:ext uri="{FF2B5EF4-FFF2-40B4-BE49-F238E27FC236}">
                  <a16:creationId xmlns="" xmlns:a16="http://schemas.microsoft.com/office/drawing/2014/main" id="{26710248-01EC-4CFD-B594-411B532EE6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9" name="Freeform 238">
              <a:extLst>
                <a:ext uri="{FF2B5EF4-FFF2-40B4-BE49-F238E27FC236}">
                  <a16:creationId xmlns="" xmlns:a16="http://schemas.microsoft.com/office/drawing/2014/main" id="{D4B50E05-DF1A-4A41-B564-4178A0EE1F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0" name="Freeform 239">
              <a:extLst>
                <a:ext uri="{FF2B5EF4-FFF2-40B4-BE49-F238E27FC236}">
                  <a16:creationId xmlns="" xmlns:a16="http://schemas.microsoft.com/office/drawing/2014/main" id="{F97B262A-35EE-48A8-8CCC-E716C73A73B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41" name="Freeform 240">
              <a:extLst>
                <a:ext uri="{FF2B5EF4-FFF2-40B4-BE49-F238E27FC236}">
                  <a16:creationId xmlns="" xmlns:a16="http://schemas.microsoft.com/office/drawing/2014/main" id="{4EBBBAFC-EB17-45DE-9B91-E36C10B027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1" name="Group 226">
            <a:extLst>
              <a:ext uri="{FF2B5EF4-FFF2-40B4-BE49-F238E27FC236}">
                <a16:creationId xmlns="" xmlns:a16="http://schemas.microsoft.com/office/drawing/2014/main" id="{52869DB0-D447-48A1-A642-D439E303721C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334" name="Freeform 227">
              <a:extLst>
                <a:ext uri="{FF2B5EF4-FFF2-40B4-BE49-F238E27FC236}">
                  <a16:creationId xmlns="" xmlns:a16="http://schemas.microsoft.com/office/drawing/2014/main" id="{E89F787A-F2CE-476C-9DDA-E1C36838EB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5" name="Freeform 228">
              <a:extLst>
                <a:ext uri="{FF2B5EF4-FFF2-40B4-BE49-F238E27FC236}">
                  <a16:creationId xmlns="" xmlns:a16="http://schemas.microsoft.com/office/drawing/2014/main" id="{08D0A945-865A-4DEA-A3A2-30C39EA8C0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6" name="Freeform 229">
              <a:extLst>
                <a:ext uri="{FF2B5EF4-FFF2-40B4-BE49-F238E27FC236}">
                  <a16:creationId xmlns="" xmlns:a16="http://schemas.microsoft.com/office/drawing/2014/main" id="{16CB4CB4-9DA9-4A2F-92B0-5C008DBDBD06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7" name="Freeform 230">
              <a:extLst>
                <a:ext uri="{FF2B5EF4-FFF2-40B4-BE49-F238E27FC236}">
                  <a16:creationId xmlns="" xmlns:a16="http://schemas.microsoft.com/office/drawing/2014/main" id="{F90EE74C-7405-4610-A0BE-2A99C547D1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2" name="Group 236">
            <a:extLst>
              <a:ext uri="{FF2B5EF4-FFF2-40B4-BE49-F238E27FC236}">
                <a16:creationId xmlns="" xmlns:a16="http://schemas.microsoft.com/office/drawing/2014/main" id="{0308D994-67EC-4566-9ACE-F20C5E8020A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330" name="Freeform 237">
              <a:extLst>
                <a:ext uri="{FF2B5EF4-FFF2-40B4-BE49-F238E27FC236}">
                  <a16:creationId xmlns="" xmlns:a16="http://schemas.microsoft.com/office/drawing/2014/main" id="{C9D9C2EE-E9C3-47A6-B035-16E97ABB3D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1" name="Freeform 238">
              <a:extLst>
                <a:ext uri="{FF2B5EF4-FFF2-40B4-BE49-F238E27FC236}">
                  <a16:creationId xmlns="" xmlns:a16="http://schemas.microsoft.com/office/drawing/2014/main" id="{752AA499-C135-4A52-BFA7-D191FD1AEBE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2" name="Freeform 239">
              <a:extLst>
                <a:ext uri="{FF2B5EF4-FFF2-40B4-BE49-F238E27FC236}">
                  <a16:creationId xmlns="" xmlns:a16="http://schemas.microsoft.com/office/drawing/2014/main" id="{35261C89-DAF1-495E-AA23-1A8996E66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33" name="Freeform 240">
              <a:extLst>
                <a:ext uri="{FF2B5EF4-FFF2-40B4-BE49-F238E27FC236}">
                  <a16:creationId xmlns="" xmlns:a16="http://schemas.microsoft.com/office/drawing/2014/main" id="{A27D66E5-37D9-4E01-87C9-009ECA64533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3" name="Group 236">
            <a:extLst>
              <a:ext uri="{FF2B5EF4-FFF2-40B4-BE49-F238E27FC236}">
                <a16:creationId xmlns="" xmlns:a16="http://schemas.microsoft.com/office/drawing/2014/main" id="{3E01BEC8-EDFC-4503-A6CE-8C56299AF07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326" name="Freeform 237">
              <a:extLst>
                <a:ext uri="{FF2B5EF4-FFF2-40B4-BE49-F238E27FC236}">
                  <a16:creationId xmlns="" xmlns:a16="http://schemas.microsoft.com/office/drawing/2014/main" id="{50074B29-654E-4767-9E76-46EC0DF77A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7" name="Freeform 238">
              <a:extLst>
                <a:ext uri="{FF2B5EF4-FFF2-40B4-BE49-F238E27FC236}">
                  <a16:creationId xmlns="" xmlns:a16="http://schemas.microsoft.com/office/drawing/2014/main" id="{737EE702-9DAF-4C6F-B9D8-F585724B494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8" name="Freeform 239">
              <a:extLst>
                <a:ext uri="{FF2B5EF4-FFF2-40B4-BE49-F238E27FC236}">
                  <a16:creationId xmlns="" xmlns:a16="http://schemas.microsoft.com/office/drawing/2014/main" id="{5523CFFB-7542-4CBF-8CB9-1B57D86F07F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9" name="Freeform 240">
              <a:extLst>
                <a:ext uri="{FF2B5EF4-FFF2-40B4-BE49-F238E27FC236}">
                  <a16:creationId xmlns="" xmlns:a16="http://schemas.microsoft.com/office/drawing/2014/main" id="{B6A3E0D2-52B9-4773-92DC-07ECD096161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4" name="Group 226">
            <a:extLst>
              <a:ext uri="{FF2B5EF4-FFF2-40B4-BE49-F238E27FC236}">
                <a16:creationId xmlns="" xmlns:a16="http://schemas.microsoft.com/office/drawing/2014/main" id="{207F7C3D-CFDB-4A6A-B2C0-E2D8555F921C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322" name="Freeform 227">
              <a:extLst>
                <a:ext uri="{FF2B5EF4-FFF2-40B4-BE49-F238E27FC236}">
                  <a16:creationId xmlns="" xmlns:a16="http://schemas.microsoft.com/office/drawing/2014/main" id="{4B99C80C-283F-4C36-B6BD-E2526CEF588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3" name="Freeform 228">
              <a:extLst>
                <a:ext uri="{FF2B5EF4-FFF2-40B4-BE49-F238E27FC236}">
                  <a16:creationId xmlns="" xmlns:a16="http://schemas.microsoft.com/office/drawing/2014/main" id="{3A1C3FAB-A570-4EDB-AD88-B716274FE8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4" name="Freeform 229">
              <a:extLst>
                <a:ext uri="{FF2B5EF4-FFF2-40B4-BE49-F238E27FC236}">
                  <a16:creationId xmlns="" xmlns:a16="http://schemas.microsoft.com/office/drawing/2014/main" id="{2189E945-BFA8-410C-A2D3-556704D488A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5" name="Freeform 230">
              <a:extLst>
                <a:ext uri="{FF2B5EF4-FFF2-40B4-BE49-F238E27FC236}">
                  <a16:creationId xmlns="" xmlns:a16="http://schemas.microsoft.com/office/drawing/2014/main" id="{1A1EC7E5-4FF0-4062-A669-02DE9EA4BCC2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5" name="Group 236">
            <a:extLst>
              <a:ext uri="{FF2B5EF4-FFF2-40B4-BE49-F238E27FC236}">
                <a16:creationId xmlns="" xmlns:a16="http://schemas.microsoft.com/office/drawing/2014/main" id="{46583341-0549-4D38-A79A-1BEE2D97653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318" name="Freeform 237">
              <a:extLst>
                <a:ext uri="{FF2B5EF4-FFF2-40B4-BE49-F238E27FC236}">
                  <a16:creationId xmlns="" xmlns:a16="http://schemas.microsoft.com/office/drawing/2014/main" id="{4CFB13BC-8A46-4664-A84A-7517C0A8A2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9" name="Freeform 238">
              <a:extLst>
                <a:ext uri="{FF2B5EF4-FFF2-40B4-BE49-F238E27FC236}">
                  <a16:creationId xmlns="" xmlns:a16="http://schemas.microsoft.com/office/drawing/2014/main" id="{87203ECD-B646-45F3-961F-375E36BF833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0" name="Freeform 239">
              <a:extLst>
                <a:ext uri="{FF2B5EF4-FFF2-40B4-BE49-F238E27FC236}">
                  <a16:creationId xmlns="" xmlns:a16="http://schemas.microsoft.com/office/drawing/2014/main" id="{778D1700-B4B3-4089-B2A2-31086E1BE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21" name="Freeform 240">
              <a:extLst>
                <a:ext uri="{FF2B5EF4-FFF2-40B4-BE49-F238E27FC236}">
                  <a16:creationId xmlns="" xmlns:a16="http://schemas.microsoft.com/office/drawing/2014/main" id="{9038D7A9-1475-4D6F-A092-6F3AAC3A2C7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6" name="Group 236">
            <a:extLst>
              <a:ext uri="{FF2B5EF4-FFF2-40B4-BE49-F238E27FC236}">
                <a16:creationId xmlns="" xmlns:a16="http://schemas.microsoft.com/office/drawing/2014/main" id="{E330FD92-FD35-487A-977A-C3842BD731B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314" name="Freeform 237">
              <a:extLst>
                <a:ext uri="{FF2B5EF4-FFF2-40B4-BE49-F238E27FC236}">
                  <a16:creationId xmlns="" xmlns:a16="http://schemas.microsoft.com/office/drawing/2014/main" id="{858A581E-3113-4C95-86F7-CE0060E4A07D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5" name="Freeform 238">
              <a:extLst>
                <a:ext uri="{FF2B5EF4-FFF2-40B4-BE49-F238E27FC236}">
                  <a16:creationId xmlns="" xmlns:a16="http://schemas.microsoft.com/office/drawing/2014/main" id="{AB2A500C-E0B2-4737-925C-75636DB9A472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6" name="Freeform 239">
              <a:extLst>
                <a:ext uri="{FF2B5EF4-FFF2-40B4-BE49-F238E27FC236}">
                  <a16:creationId xmlns="" xmlns:a16="http://schemas.microsoft.com/office/drawing/2014/main" id="{B6930328-982C-4BEF-AC3A-4D4D165F9A4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7" name="Freeform 240">
              <a:extLst>
                <a:ext uri="{FF2B5EF4-FFF2-40B4-BE49-F238E27FC236}">
                  <a16:creationId xmlns="" xmlns:a16="http://schemas.microsoft.com/office/drawing/2014/main" id="{7C96F1A4-E390-4AEB-8C6D-3D8EA85C303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7" name="Group 236">
            <a:extLst>
              <a:ext uri="{FF2B5EF4-FFF2-40B4-BE49-F238E27FC236}">
                <a16:creationId xmlns="" xmlns:a16="http://schemas.microsoft.com/office/drawing/2014/main" id="{59307E46-AE32-4616-B55C-4F9D3560CF2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310" name="Freeform 237">
              <a:extLst>
                <a:ext uri="{FF2B5EF4-FFF2-40B4-BE49-F238E27FC236}">
                  <a16:creationId xmlns="" xmlns:a16="http://schemas.microsoft.com/office/drawing/2014/main" id="{19D177E3-DFED-454A-A141-A0CA0AD3F91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1" name="Freeform 238">
              <a:extLst>
                <a:ext uri="{FF2B5EF4-FFF2-40B4-BE49-F238E27FC236}">
                  <a16:creationId xmlns="" xmlns:a16="http://schemas.microsoft.com/office/drawing/2014/main" id="{19062D29-72B5-4884-8302-986F1E4936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2" name="Freeform 239">
              <a:extLst>
                <a:ext uri="{FF2B5EF4-FFF2-40B4-BE49-F238E27FC236}">
                  <a16:creationId xmlns="" xmlns:a16="http://schemas.microsoft.com/office/drawing/2014/main" id="{E22C5B4B-C94D-49E6-B122-C310E5DF06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13" name="Freeform 240">
              <a:extLst>
                <a:ext uri="{FF2B5EF4-FFF2-40B4-BE49-F238E27FC236}">
                  <a16:creationId xmlns="" xmlns:a16="http://schemas.microsoft.com/office/drawing/2014/main" id="{379FCBF0-5B2F-4BD9-976B-5BB3752E3DC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8" name="Group 226">
            <a:extLst>
              <a:ext uri="{FF2B5EF4-FFF2-40B4-BE49-F238E27FC236}">
                <a16:creationId xmlns="" xmlns:a16="http://schemas.microsoft.com/office/drawing/2014/main" id="{44221059-4D5A-4954-886B-47DB495A8B13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306" name="Freeform 227">
              <a:extLst>
                <a:ext uri="{FF2B5EF4-FFF2-40B4-BE49-F238E27FC236}">
                  <a16:creationId xmlns="" xmlns:a16="http://schemas.microsoft.com/office/drawing/2014/main" id="{A449CD3D-3674-4826-B98D-2386B1E2F5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7" name="Freeform 228">
              <a:extLst>
                <a:ext uri="{FF2B5EF4-FFF2-40B4-BE49-F238E27FC236}">
                  <a16:creationId xmlns="" xmlns:a16="http://schemas.microsoft.com/office/drawing/2014/main" id="{E7647160-5FD0-41CA-8EA9-C59557593EE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8" name="Freeform 229">
              <a:extLst>
                <a:ext uri="{FF2B5EF4-FFF2-40B4-BE49-F238E27FC236}">
                  <a16:creationId xmlns="" xmlns:a16="http://schemas.microsoft.com/office/drawing/2014/main" id="{051BAC9B-D842-4ED3-B0C1-F3E5AD5B840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9" name="Freeform 230">
              <a:extLst>
                <a:ext uri="{FF2B5EF4-FFF2-40B4-BE49-F238E27FC236}">
                  <a16:creationId xmlns="" xmlns:a16="http://schemas.microsoft.com/office/drawing/2014/main" id="{2CE60E23-4A36-4E7D-8F95-A55CF9798B9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19" name="Group 236">
            <a:extLst>
              <a:ext uri="{FF2B5EF4-FFF2-40B4-BE49-F238E27FC236}">
                <a16:creationId xmlns="" xmlns:a16="http://schemas.microsoft.com/office/drawing/2014/main" id="{D9316518-4C41-45CB-B6F9-720E91662C6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302" name="Freeform 237">
              <a:extLst>
                <a:ext uri="{FF2B5EF4-FFF2-40B4-BE49-F238E27FC236}">
                  <a16:creationId xmlns="" xmlns:a16="http://schemas.microsoft.com/office/drawing/2014/main" id="{33938A3C-98B9-4D92-BFF4-42AF3BD1E81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" name="Freeform 238">
              <a:extLst>
                <a:ext uri="{FF2B5EF4-FFF2-40B4-BE49-F238E27FC236}">
                  <a16:creationId xmlns="" xmlns:a16="http://schemas.microsoft.com/office/drawing/2014/main" id="{625E836D-47F6-4B1D-9C67-5C9DBD04E2E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4" name="Freeform 239">
              <a:extLst>
                <a:ext uri="{FF2B5EF4-FFF2-40B4-BE49-F238E27FC236}">
                  <a16:creationId xmlns="" xmlns:a16="http://schemas.microsoft.com/office/drawing/2014/main" id="{E77ED198-347A-4FAE-B903-402DB1BC8B7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5" name="Freeform 240">
              <a:extLst>
                <a:ext uri="{FF2B5EF4-FFF2-40B4-BE49-F238E27FC236}">
                  <a16:creationId xmlns="" xmlns:a16="http://schemas.microsoft.com/office/drawing/2014/main" id="{AD1651B1-B33E-453B-802D-EF418EDAA97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0" name="Group 236">
            <a:extLst>
              <a:ext uri="{FF2B5EF4-FFF2-40B4-BE49-F238E27FC236}">
                <a16:creationId xmlns="" xmlns:a16="http://schemas.microsoft.com/office/drawing/2014/main" id="{39922991-A406-4B87-8881-B161C77FCE2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298" name="Freeform 237">
              <a:extLst>
                <a:ext uri="{FF2B5EF4-FFF2-40B4-BE49-F238E27FC236}">
                  <a16:creationId xmlns="" xmlns:a16="http://schemas.microsoft.com/office/drawing/2014/main" id="{99F55F75-27FD-4CA2-AA27-C52C813838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9" name="Freeform 238">
              <a:extLst>
                <a:ext uri="{FF2B5EF4-FFF2-40B4-BE49-F238E27FC236}">
                  <a16:creationId xmlns="" xmlns:a16="http://schemas.microsoft.com/office/drawing/2014/main" id="{ADFA3F7F-D0F3-47F7-904E-FDBACFC77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0" name="Freeform 239">
              <a:extLst>
                <a:ext uri="{FF2B5EF4-FFF2-40B4-BE49-F238E27FC236}">
                  <a16:creationId xmlns="" xmlns:a16="http://schemas.microsoft.com/office/drawing/2014/main" id="{E6AF63C3-DD58-487B-9B84-AE4FE249D28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" name="Freeform 240">
              <a:extLst>
                <a:ext uri="{FF2B5EF4-FFF2-40B4-BE49-F238E27FC236}">
                  <a16:creationId xmlns="" xmlns:a16="http://schemas.microsoft.com/office/drawing/2014/main" id="{10BF5343-7B6B-4861-BEF3-774D5CB117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1" name="Group 236">
            <a:extLst>
              <a:ext uri="{FF2B5EF4-FFF2-40B4-BE49-F238E27FC236}">
                <a16:creationId xmlns="" xmlns:a16="http://schemas.microsoft.com/office/drawing/2014/main" id="{2200F5B2-72A7-4341-9FCE-2B6FA6CCA202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294" name="Freeform 237">
              <a:extLst>
                <a:ext uri="{FF2B5EF4-FFF2-40B4-BE49-F238E27FC236}">
                  <a16:creationId xmlns="" xmlns:a16="http://schemas.microsoft.com/office/drawing/2014/main" id="{7E591239-2D16-4AD3-AE22-4DBB530EADA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5" name="Freeform 238">
              <a:extLst>
                <a:ext uri="{FF2B5EF4-FFF2-40B4-BE49-F238E27FC236}">
                  <a16:creationId xmlns="" xmlns:a16="http://schemas.microsoft.com/office/drawing/2014/main" id="{D051004C-789F-4850-A325-7635BC802A1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6" name="Freeform 239">
              <a:extLst>
                <a:ext uri="{FF2B5EF4-FFF2-40B4-BE49-F238E27FC236}">
                  <a16:creationId xmlns="" xmlns:a16="http://schemas.microsoft.com/office/drawing/2014/main" id="{F63AE332-E0EB-4DBD-B9C1-42210DC1A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7" name="Freeform 240">
              <a:extLst>
                <a:ext uri="{FF2B5EF4-FFF2-40B4-BE49-F238E27FC236}">
                  <a16:creationId xmlns="" xmlns:a16="http://schemas.microsoft.com/office/drawing/2014/main" id="{F7548E1D-B8CA-4DD9-8D38-0283CA6A92C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2" name="Group 236">
            <a:extLst>
              <a:ext uri="{FF2B5EF4-FFF2-40B4-BE49-F238E27FC236}">
                <a16:creationId xmlns="" xmlns:a16="http://schemas.microsoft.com/office/drawing/2014/main" id="{3FC6A178-EC30-43EF-B89D-7C28C15F5520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290" name="Freeform 237">
              <a:extLst>
                <a:ext uri="{FF2B5EF4-FFF2-40B4-BE49-F238E27FC236}">
                  <a16:creationId xmlns="" xmlns:a16="http://schemas.microsoft.com/office/drawing/2014/main" id="{B03C98B8-84A8-4A6E-B5A6-B114FA355EF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1" name="Freeform 238">
              <a:extLst>
                <a:ext uri="{FF2B5EF4-FFF2-40B4-BE49-F238E27FC236}">
                  <a16:creationId xmlns="" xmlns:a16="http://schemas.microsoft.com/office/drawing/2014/main" id="{455C6804-9B95-491D-AB9F-97CE3B2DE8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2" name="Freeform 239">
              <a:extLst>
                <a:ext uri="{FF2B5EF4-FFF2-40B4-BE49-F238E27FC236}">
                  <a16:creationId xmlns="" xmlns:a16="http://schemas.microsoft.com/office/drawing/2014/main" id="{19EE3BD2-7AEB-4C34-895F-FEFD91AE1AC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93" name="Freeform 240">
              <a:extLst>
                <a:ext uri="{FF2B5EF4-FFF2-40B4-BE49-F238E27FC236}">
                  <a16:creationId xmlns="" xmlns:a16="http://schemas.microsoft.com/office/drawing/2014/main" id="{F515B8C7-D499-4620-97DA-7941CF2222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3" name="Group 226">
            <a:extLst>
              <a:ext uri="{FF2B5EF4-FFF2-40B4-BE49-F238E27FC236}">
                <a16:creationId xmlns="" xmlns:a16="http://schemas.microsoft.com/office/drawing/2014/main" id="{54CAA5CD-9748-4BE4-AA83-DE5F62A80B4C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286" name="Freeform 227">
              <a:extLst>
                <a:ext uri="{FF2B5EF4-FFF2-40B4-BE49-F238E27FC236}">
                  <a16:creationId xmlns="" xmlns:a16="http://schemas.microsoft.com/office/drawing/2014/main" id="{35EA293C-0B39-45A9-A9BE-2F908ACFFB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7" name="Freeform 228">
              <a:extLst>
                <a:ext uri="{FF2B5EF4-FFF2-40B4-BE49-F238E27FC236}">
                  <a16:creationId xmlns="" xmlns:a16="http://schemas.microsoft.com/office/drawing/2014/main" id="{5C1F33BD-88CA-4AE1-AF9C-F9CE01407E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8" name="Freeform 229">
              <a:extLst>
                <a:ext uri="{FF2B5EF4-FFF2-40B4-BE49-F238E27FC236}">
                  <a16:creationId xmlns="" xmlns:a16="http://schemas.microsoft.com/office/drawing/2014/main" id="{A8485E0B-D81B-4D02-8475-DC5604DD0D8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9" name="Freeform 230">
              <a:extLst>
                <a:ext uri="{FF2B5EF4-FFF2-40B4-BE49-F238E27FC236}">
                  <a16:creationId xmlns="" xmlns:a16="http://schemas.microsoft.com/office/drawing/2014/main" id="{BE8C8289-7AAC-4165-A1AA-47619C247EA7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4" name="Group 236">
            <a:extLst>
              <a:ext uri="{FF2B5EF4-FFF2-40B4-BE49-F238E27FC236}">
                <a16:creationId xmlns="" xmlns:a16="http://schemas.microsoft.com/office/drawing/2014/main" id="{02651383-9DCD-45B4-A647-B6DF9371270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282" name="Freeform 237">
              <a:extLst>
                <a:ext uri="{FF2B5EF4-FFF2-40B4-BE49-F238E27FC236}">
                  <a16:creationId xmlns="" xmlns:a16="http://schemas.microsoft.com/office/drawing/2014/main" id="{87CEA0C5-7263-419B-B10A-F4DD57263E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3" name="Freeform 238">
              <a:extLst>
                <a:ext uri="{FF2B5EF4-FFF2-40B4-BE49-F238E27FC236}">
                  <a16:creationId xmlns="" xmlns:a16="http://schemas.microsoft.com/office/drawing/2014/main" id="{43E70B11-85F4-4F9C-AF69-76D9E3B8E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4" name="Freeform 239">
              <a:extLst>
                <a:ext uri="{FF2B5EF4-FFF2-40B4-BE49-F238E27FC236}">
                  <a16:creationId xmlns="" xmlns:a16="http://schemas.microsoft.com/office/drawing/2014/main" id="{DE1ECE9C-F90D-4414-B7B3-CD5303F9762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5" name="Freeform 240">
              <a:extLst>
                <a:ext uri="{FF2B5EF4-FFF2-40B4-BE49-F238E27FC236}">
                  <a16:creationId xmlns="" xmlns:a16="http://schemas.microsoft.com/office/drawing/2014/main" id="{A38E7552-34EB-427D-AED6-6AA4EB2004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5" name="Group 236">
            <a:extLst>
              <a:ext uri="{FF2B5EF4-FFF2-40B4-BE49-F238E27FC236}">
                <a16:creationId xmlns="" xmlns:a16="http://schemas.microsoft.com/office/drawing/2014/main" id="{8297EB0E-558D-4918-9211-C971BE3252C3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278" name="Freeform 237">
              <a:extLst>
                <a:ext uri="{FF2B5EF4-FFF2-40B4-BE49-F238E27FC236}">
                  <a16:creationId xmlns="" xmlns:a16="http://schemas.microsoft.com/office/drawing/2014/main" id="{401C483F-E0F6-4058-91C9-81B608AEC87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9" name="Freeform 238">
              <a:extLst>
                <a:ext uri="{FF2B5EF4-FFF2-40B4-BE49-F238E27FC236}">
                  <a16:creationId xmlns="" xmlns:a16="http://schemas.microsoft.com/office/drawing/2014/main" id="{85364179-A7D9-46E0-8FB3-72DA26A2E6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0" name="Freeform 239">
              <a:extLst>
                <a:ext uri="{FF2B5EF4-FFF2-40B4-BE49-F238E27FC236}">
                  <a16:creationId xmlns="" xmlns:a16="http://schemas.microsoft.com/office/drawing/2014/main" id="{AC450EED-A5A3-4BB5-9F7E-60EFFF7E3EF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81" name="Freeform 240">
              <a:extLst>
                <a:ext uri="{FF2B5EF4-FFF2-40B4-BE49-F238E27FC236}">
                  <a16:creationId xmlns="" xmlns:a16="http://schemas.microsoft.com/office/drawing/2014/main" id="{05E14415-7D98-487C-9D7B-F3E157A524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6" name="Group 196">
            <a:extLst>
              <a:ext uri="{FF2B5EF4-FFF2-40B4-BE49-F238E27FC236}">
                <a16:creationId xmlns="" xmlns:a16="http://schemas.microsoft.com/office/drawing/2014/main" id="{BE79767A-9A5C-4ED9-B02B-88FF33AE6AFC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76800"/>
            <a:ext cx="1111250" cy="762000"/>
            <a:chOff x="2304" y="1632"/>
            <a:chExt cx="525" cy="480"/>
          </a:xfrm>
        </p:grpSpPr>
        <p:sp>
          <p:nvSpPr>
            <p:cNvPr id="4274" name="Freeform 197">
              <a:extLst>
                <a:ext uri="{FF2B5EF4-FFF2-40B4-BE49-F238E27FC236}">
                  <a16:creationId xmlns="" xmlns:a16="http://schemas.microsoft.com/office/drawing/2014/main" id="{9489C42A-1DEE-4272-88DF-484883356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5" name="Freeform 198">
              <a:extLst>
                <a:ext uri="{FF2B5EF4-FFF2-40B4-BE49-F238E27FC236}">
                  <a16:creationId xmlns="" xmlns:a16="http://schemas.microsoft.com/office/drawing/2014/main" id="{A5E84FDA-006B-4BB0-BF66-EE026040C8C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6" name="Freeform 199">
              <a:extLst>
                <a:ext uri="{FF2B5EF4-FFF2-40B4-BE49-F238E27FC236}">
                  <a16:creationId xmlns="" xmlns:a16="http://schemas.microsoft.com/office/drawing/2014/main" id="{B46751C4-534E-40D5-BE90-3CD84802F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7" name="Freeform 200">
              <a:extLst>
                <a:ext uri="{FF2B5EF4-FFF2-40B4-BE49-F238E27FC236}">
                  <a16:creationId xmlns="" xmlns:a16="http://schemas.microsoft.com/office/drawing/2014/main" id="{F8A71BCA-B186-46E0-B3C7-09DC4F4040A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7" name="Group 236">
            <a:extLst>
              <a:ext uri="{FF2B5EF4-FFF2-40B4-BE49-F238E27FC236}">
                <a16:creationId xmlns="" xmlns:a16="http://schemas.microsoft.com/office/drawing/2014/main" id="{9B09CC22-25CD-45C3-8A9F-0A2C1A0EEB43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270" name="Freeform 237">
              <a:extLst>
                <a:ext uri="{FF2B5EF4-FFF2-40B4-BE49-F238E27FC236}">
                  <a16:creationId xmlns="" xmlns:a16="http://schemas.microsoft.com/office/drawing/2014/main" id="{58245F14-394D-48A3-B15E-EB5BA385C0D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1" name="Freeform 238">
              <a:extLst>
                <a:ext uri="{FF2B5EF4-FFF2-40B4-BE49-F238E27FC236}">
                  <a16:creationId xmlns="" xmlns:a16="http://schemas.microsoft.com/office/drawing/2014/main" id="{0F8E24F2-BEF5-4C18-80E7-1BD95475B13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2" name="Freeform 239">
              <a:extLst>
                <a:ext uri="{FF2B5EF4-FFF2-40B4-BE49-F238E27FC236}">
                  <a16:creationId xmlns="" xmlns:a16="http://schemas.microsoft.com/office/drawing/2014/main" id="{BF9D890E-BF2D-4225-B1EC-C6EB3AAE7F8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73" name="Freeform 240">
              <a:extLst>
                <a:ext uri="{FF2B5EF4-FFF2-40B4-BE49-F238E27FC236}">
                  <a16:creationId xmlns="" xmlns:a16="http://schemas.microsoft.com/office/drawing/2014/main" id="{03B7049A-508A-443B-8E82-390A725D709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8" name="Group 236">
            <a:extLst>
              <a:ext uri="{FF2B5EF4-FFF2-40B4-BE49-F238E27FC236}">
                <a16:creationId xmlns="" xmlns:a16="http://schemas.microsoft.com/office/drawing/2014/main" id="{BE2BA6BA-14D1-4EA3-8360-1BB410B4BBA2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266" name="Freeform 237">
              <a:extLst>
                <a:ext uri="{FF2B5EF4-FFF2-40B4-BE49-F238E27FC236}">
                  <a16:creationId xmlns="" xmlns:a16="http://schemas.microsoft.com/office/drawing/2014/main" id="{75CBADFA-925F-49DE-B1FA-A9493B209C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7" name="Freeform 238">
              <a:extLst>
                <a:ext uri="{FF2B5EF4-FFF2-40B4-BE49-F238E27FC236}">
                  <a16:creationId xmlns="" xmlns:a16="http://schemas.microsoft.com/office/drawing/2014/main" id="{0CDDBE90-CEF2-4C3D-A627-F164C83D6A4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8" name="Freeform 239">
              <a:extLst>
                <a:ext uri="{FF2B5EF4-FFF2-40B4-BE49-F238E27FC236}">
                  <a16:creationId xmlns="" xmlns:a16="http://schemas.microsoft.com/office/drawing/2014/main" id="{92E273EA-D7AD-4D67-849C-FD60CC89692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9" name="Freeform 240">
              <a:extLst>
                <a:ext uri="{FF2B5EF4-FFF2-40B4-BE49-F238E27FC236}">
                  <a16:creationId xmlns="" xmlns:a16="http://schemas.microsoft.com/office/drawing/2014/main" id="{266A3AF2-6518-4F6E-8E35-29FFBCFCFF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29" name="Group 226">
            <a:extLst>
              <a:ext uri="{FF2B5EF4-FFF2-40B4-BE49-F238E27FC236}">
                <a16:creationId xmlns="" xmlns:a16="http://schemas.microsoft.com/office/drawing/2014/main" id="{214FA917-C9EE-4AD4-8F7B-A991B094F453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262" name="Freeform 227">
              <a:extLst>
                <a:ext uri="{FF2B5EF4-FFF2-40B4-BE49-F238E27FC236}">
                  <a16:creationId xmlns="" xmlns:a16="http://schemas.microsoft.com/office/drawing/2014/main" id="{34491BD7-E44E-4006-B407-3E42DFDC22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3" name="Freeform 228">
              <a:extLst>
                <a:ext uri="{FF2B5EF4-FFF2-40B4-BE49-F238E27FC236}">
                  <a16:creationId xmlns="" xmlns:a16="http://schemas.microsoft.com/office/drawing/2014/main" id="{0043E5CF-BFF1-4BA3-B1A6-0F39C7C1E3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4" name="Freeform 229">
              <a:extLst>
                <a:ext uri="{FF2B5EF4-FFF2-40B4-BE49-F238E27FC236}">
                  <a16:creationId xmlns="" xmlns:a16="http://schemas.microsoft.com/office/drawing/2014/main" id="{B7AAB26C-1C90-4AAA-81CE-3B425033A79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5" name="Freeform 230">
              <a:extLst>
                <a:ext uri="{FF2B5EF4-FFF2-40B4-BE49-F238E27FC236}">
                  <a16:creationId xmlns="" xmlns:a16="http://schemas.microsoft.com/office/drawing/2014/main" id="{8F6D0CD0-446B-42A1-A650-EF6738E4E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0" name="Group 236">
            <a:extLst>
              <a:ext uri="{FF2B5EF4-FFF2-40B4-BE49-F238E27FC236}">
                <a16:creationId xmlns="" xmlns:a16="http://schemas.microsoft.com/office/drawing/2014/main" id="{8A83826A-74C1-48B4-992C-56770BDD123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258" name="Freeform 237">
              <a:extLst>
                <a:ext uri="{FF2B5EF4-FFF2-40B4-BE49-F238E27FC236}">
                  <a16:creationId xmlns="" xmlns:a16="http://schemas.microsoft.com/office/drawing/2014/main" id="{F4E548CF-ED2D-4758-B292-D687EC28D83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9" name="Freeform 238">
              <a:extLst>
                <a:ext uri="{FF2B5EF4-FFF2-40B4-BE49-F238E27FC236}">
                  <a16:creationId xmlns="" xmlns:a16="http://schemas.microsoft.com/office/drawing/2014/main" id="{9A4E1DEF-22E8-4A81-BC14-68152CA2DA6D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0" name="Freeform 239">
              <a:extLst>
                <a:ext uri="{FF2B5EF4-FFF2-40B4-BE49-F238E27FC236}">
                  <a16:creationId xmlns="" xmlns:a16="http://schemas.microsoft.com/office/drawing/2014/main" id="{E1149FD9-1AF9-4926-9798-1BDFC16952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61" name="Freeform 240">
              <a:extLst>
                <a:ext uri="{FF2B5EF4-FFF2-40B4-BE49-F238E27FC236}">
                  <a16:creationId xmlns="" xmlns:a16="http://schemas.microsoft.com/office/drawing/2014/main" id="{077FD22C-9424-4C79-B44B-57C04A3584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1" name="Group 236">
            <a:extLst>
              <a:ext uri="{FF2B5EF4-FFF2-40B4-BE49-F238E27FC236}">
                <a16:creationId xmlns="" xmlns:a16="http://schemas.microsoft.com/office/drawing/2014/main" id="{EDDC6C6F-D221-4CED-8771-9FDD5D6168D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254" name="Freeform 237">
              <a:extLst>
                <a:ext uri="{FF2B5EF4-FFF2-40B4-BE49-F238E27FC236}">
                  <a16:creationId xmlns="" xmlns:a16="http://schemas.microsoft.com/office/drawing/2014/main" id="{75F401CB-6FE4-480C-8D29-4FC5C84587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5" name="Freeform 238">
              <a:extLst>
                <a:ext uri="{FF2B5EF4-FFF2-40B4-BE49-F238E27FC236}">
                  <a16:creationId xmlns="" xmlns:a16="http://schemas.microsoft.com/office/drawing/2014/main" id="{56D079F4-B8A6-4DCB-BC6B-927BC603F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6" name="Freeform 239">
              <a:extLst>
                <a:ext uri="{FF2B5EF4-FFF2-40B4-BE49-F238E27FC236}">
                  <a16:creationId xmlns="" xmlns:a16="http://schemas.microsoft.com/office/drawing/2014/main" id="{9D260059-EF36-4702-8B6A-388419B70D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7" name="Freeform 240">
              <a:extLst>
                <a:ext uri="{FF2B5EF4-FFF2-40B4-BE49-F238E27FC236}">
                  <a16:creationId xmlns="" xmlns:a16="http://schemas.microsoft.com/office/drawing/2014/main" id="{7DFB3BB4-CC16-45B8-B66C-C2BA3B1ADDD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2" name="Group 226">
            <a:extLst>
              <a:ext uri="{FF2B5EF4-FFF2-40B4-BE49-F238E27FC236}">
                <a16:creationId xmlns="" xmlns:a16="http://schemas.microsoft.com/office/drawing/2014/main" id="{AB7CA006-2313-4D1C-88EE-E8024B935AD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86400"/>
            <a:ext cx="1111250" cy="990600"/>
            <a:chOff x="624" y="1632"/>
            <a:chExt cx="525" cy="480"/>
          </a:xfrm>
        </p:grpSpPr>
        <p:sp>
          <p:nvSpPr>
            <p:cNvPr id="4250" name="Freeform 227">
              <a:extLst>
                <a:ext uri="{FF2B5EF4-FFF2-40B4-BE49-F238E27FC236}">
                  <a16:creationId xmlns="" xmlns:a16="http://schemas.microsoft.com/office/drawing/2014/main" id="{24343104-B0B4-44D5-9DB6-5E9887C865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1" name="Freeform 228">
              <a:extLst>
                <a:ext uri="{FF2B5EF4-FFF2-40B4-BE49-F238E27FC236}">
                  <a16:creationId xmlns="" xmlns:a16="http://schemas.microsoft.com/office/drawing/2014/main" id="{15E6FE2B-B582-49CC-AB8F-F08E96897D3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2" name="Freeform 229">
              <a:extLst>
                <a:ext uri="{FF2B5EF4-FFF2-40B4-BE49-F238E27FC236}">
                  <a16:creationId xmlns="" xmlns:a16="http://schemas.microsoft.com/office/drawing/2014/main" id="{8D1E75AF-6A36-42B3-97D6-DACAC0BEDDC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53" name="Freeform 230">
              <a:extLst>
                <a:ext uri="{FF2B5EF4-FFF2-40B4-BE49-F238E27FC236}">
                  <a16:creationId xmlns="" xmlns:a16="http://schemas.microsoft.com/office/drawing/2014/main" id="{37378D90-DBB7-4008-915D-4A3E5F3F9E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3" name="Group 196">
            <a:extLst>
              <a:ext uri="{FF2B5EF4-FFF2-40B4-BE49-F238E27FC236}">
                <a16:creationId xmlns="" xmlns:a16="http://schemas.microsoft.com/office/drawing/2014/main" id="{4D8D0A3D-14C5-4E41-B33D-613932BA69B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76800"/>
            <a:ext cx="1111250" cy="762000"/>
            <a:chOff x="2304" y="1632"/>
            <a:chExt cx="525" cy="480"/>
          </a:xfrm>
        </p:grpSpPr>
        <p:sp>
          <p:nvSpPr>
            <p:cNvPr id="4246" name="Freeform 197">
              <a:extLst>
                <a:ext uri="{FF2B5EF4-FFF2-40B4-BE49-F238E27FC236}">
                  <a16:creationId xmlns="" xmlns:a16="http://schemas.microsoft.com/office/drawing/2014/main" id="{66784BCD-E79A-4234-A6BE-92C54AC0AD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7" name="Freeform 198">
              <a:extLst>
                <a:ext uri="{FF2B5EF4-FFF2-40B4-BE49-F238E27FC236}">
                  <a16:creationId xmlns="" xmlns:a16="http://schemas.microsoft.com/office/drawing/2014/main" id="{DBC29518-E9D7-4145-B386-0AEE6A220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8" name="Freeform 199">
              <a:extLst>
                <a:ext uri="{FF2B5EF4-FFF2-40B4-BE49-F238E27FC236}">
                  <a16:creationId xmlns="" xmlns:a16="http://schemas.microsoft.com/office/drawing/2014/main" id="{443E4D20-52DE-43F8-BAF2-07F905BBD7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9" name="Freeform 200">
              <a:extLst>
                <a:ext uri="{FF2B5EF4-FFF2-40B4-BE49-F238E27FC236}">
                  <a16:creationId xmlns="" xmlns:a16="http://schemas.microsoft.com/office/drawing/2014/main" id="{44D5DC2E-6674-4ABE-8C2A-3452DCB994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4" name="Group 236">
            <a:extLst>
              <a:ext uri="{FF2B5EF4-FFF2-40B4-BE49-F238E27FC236}">
                <a16:creationId xmlns="" xmlns:a16="http://schemas.microsoft.com/office/drawing/2014/main" id="{74D23C93-D84F-436A-9B5B-963194798978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242" name="Freeform 237">
              <a:extLst>
                <a:ext uri="{FF2B5EF4-FFF2-40B4-BE49-F238E27FC236}">
                  <a16:creationId xmlns="" xmlns:a16="http://schemas.microsoft.com/office/drawing/2014/main" id="{2BDEDA80-7AA1-448D-931C-513A6564AF4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3" name="Freeform 238">
              <a:extLst>
                <a:ext uri="{FF2B5EF4-FFF2-40B4-BE49-F238E27FC236}">
                  <a16:creationId xmlns="" xmlns:a16="http://schemas.microsoft.com/office/drawing/2014/main" id="{DC653956-591E-48DD-B89A-4EA402F711F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4" name="Freeform 239">
              <a:extLst>
                <a:ext uri="{FF2B5EF4-FFF2-40B4-BE49-F238E27FC236}">
                  <a16:creationId xmlns="" xmlns:a16="http://schemas.microsoft.com/office/drawing/2014/main" id="{1E862E85-3D6F-4FB8-A70E-B9CF76344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5" name="Freeform 240">
              <a:extLst>
                <a:ext uri="{FF2B5EF4-FFF2-40B4-BE49-F238E27FC236}">
                  <a16:creationId xmlns="" xmlns:a16="http://schemas.microsoft.com/office/drawing/2014/main" id="{469B4708-6CD3-485A-83E5-CC1950A46F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5" name="Group 236">
            <a:extLst>
              <a:ext uri="{FF2B5EF4-FFF2-40B4-BE49-F238E27FC236}">
                <a16:creationId xmlns="" xmlns:a16="http://schemas.microsoft.com/office/drawing/2014/main" id="{1291AB87-7520-4EE9-A283-F0367673007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238" name="Freeform 237">
              <a:extLst>
                <a:ext uri="{FF2B5EF4-FFF2-40B4-BE49-F238E27FC236}">
                  <a16:creationId xmlns="" xmlns:a16="http://schemas.microsoft.com/office/drawing/2014/main" id="{0D938CF5-9C4C-4861-8ECC-D940C76C6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Freeform 238">
              <a:extLst>
                <a:ext uri="{FF2B5EF4-FFF2-40B4-BE49-F238E27FC236}">
                  <a16:creationId xmlns="" xmlns:a16="http://schemas.microsoft.com/office/drawing/2014/main" id="{407C8DF3-060D-46F7-BF75-06BDA4EEC37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Freeform 239">
              <a:extLst>
                <a:ext uri="{FF2B5EF4-FFF2-40B4-BE49-F238E27FC236}">
                  <a16:creationId xmlns="" xmlns:a16="http://schemas.microsoft.com/office/drawing/2014/main" id="{2A847742-997D-4837-B911-18FD2B7837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1" name="Freeform 240">
              <a:extLst>
                <a:ext uri="{FF2B5EF4-FFF2-40B4-BE49-F238E27FC236}">
                  <a16:creationId xmlns="" xmlns:a16="http://schemas.microsoft.com/office/drawing/2014/main" id="{4C26DEB5-FA1D-4A09-B77F-DBD617C3B97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6" name="Group 226">
            <a:extLst>
              <a:ext uri="{FF2B5EF4-FFF2-40B4-BE49-F238E27FC236}">
                <a16:creationId xmlns="" xmlns:a16="http://schemas.microsoft.com/office/drawing/2014/main" id="{8D135A1C-8DF6-4BAB-BFAA-471188A259B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234" name="Freeform 227">
              <a:extLst>
                <a:ext uri="{FF2B5EF4-FFF2-40B4-BE49-F238E27FC236}">
                  <a16:creationId xmlns="" xmlns:a16="http://schemas.microsoft.com/office/drawing/2014/main" id="{0C91E366-AE3D-4200-BFE6-F6E344FCD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5" name="Freeform 228">
              <a:extLst>
                <a:ext uri="{FF2B5EF4-FFF2-40B4-BE49-F238E27FC236}">
                  <a16:creationId xmlns="" xmlns:a16="http://schemas.microsoft.com/office/drawing/2014/main" id="{F9CF15B6-6482-478B-9521-1DAC4286C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6" name="Freeform 229">
              <a:extLst>
                <a:ext uri="{FF2B5EF4-FFF2-40B4-BE49-F238E27FC236}">
                  <a16:creationId xmlns="" xmlns:a16="http://schemas.microsoft.com/office/drawing/2014/main" id="{3FEEAB5C-A2E3-4C12-AEFA-2D52DEB26BF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7" name="Freeform 230">
              <a:extLst>
                <a:ext uri="{FF2B5EF4-FFF2-40B4-BE49-F238E27FC236}">
                  <a16:creationId xmlns="" xmlns:a16="http://schemas.microsoft.com/office/drawing/2014/main" id="{D8F7EB6B-37BB-45E2-8B28-603526644432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7" name="Group 236">
            <a:extLst>
              <a:ext uri="{FF2B5EF4-FFF2-40B4-BE49-F238E27FC236}">
                <a16:creationId xmlns="" xmlns:a16="http://schemas.microsoft.com/office/drawing/2014/main" id="{C97A619C-1012-421C-9CB7-3D66F2FE1D6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230" name="Freeform 237">
              <a:extLst>
                <a:ext uri="{FF2B5EF4-FFF2-40B4-BE49-F238E27FC236}">
                  <a16:creationId xmlns="" xmlns:a16="http://schemas.microsoft.com/office/drawing/2014/main" id="{C0C93CD9-457C-4C5F-BF66-314C42D17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1" name="Freeform 238">
              <a:extLst>
                <a:ext uri="{FF2B5EF4-FFF2-40B4-BE49-F238E27FC236}">
                  <a16:creationId xmlns="" xmlns:a16="http://schemas.microsoft.com/office/drawing/2014/main" id="{91623663-41D5-42FC-9771-1D39A7B3BB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2" name="Freeform 239">
              <a:extLst>
                <a:ext uri="{FF2B5EF4-FFF2-40B4-BE49-F238E27FC236}">
                  <a16:creationId xmlns="" xmlns:a16="http://schemas.microsoft.com/office/drawing/2014/main" id="{238691AF-9DDD-44C1-8D85-C917A007C3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3" name="Freeform 240">
              <a:extLst>
                <a:ext uri="{FF2B5EF4-FFF2-40B4-BE49-F238E27FC236}">
                  <a16:creationId xmlns="" xmlns:a16="http://schemas.microsoft.com/office/drawing/2014/main" id="{E8A0ADDF-FA42-4612-A9AC-1A703C45FF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8" name="Group 236">
            <a:extLst>
              <a:ext uri="{FF2B5EF4-FFF2-40B4-BE49-F238E27FC236}">
                <a16:creationId xmlns="" xmlns:a16="http://schemas.microsoft.com/office/drawing/2014/main" id="{75A2C66A-26BC-433A-B19B-3523EC93E09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226" name="Freeform 237">
              <a:extLst>
                <a:ext uri="{FF2B5EF4-FFF2-40B4-BE49-F238E27FC236}">
                  <a16:creationId xmlns="" xmlns:a16="http://schemas.microsoft.com/office/drawing/2014/main" id="{EAEE7951-9FEF-4F03-97CD-819602E6800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7" name="Freeform 238">
              <a:extLst>
                <a:ext uri="{FF2B5EF4-FFF2-40B4-BE49-F238E27FC236}">
                  <a16:creationId xmlns="" xmlns:a16="http://schemas.microsoft.com/office/drawing/2014/main" id="{39503FDB-15D1-44DC-B211-222F5E644A9D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8" name="Freeform 239">
              <a:extLst>
                <a:ext uri="{FF2B5EF4-FFF2-40B4-BE49-F238E27FC236}">
                  <a16:creationId xmlns="" xmlns:a16="http://schemas.microsoft.com/office/drawing/2014/main" id="{BAE53634-1763-412D-97F7-30488C7CB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9" name="Freeform 240">
              <a:extLst>
                <a:ext uri="{FF2B5EF4-FFF2-40B4-BE49-F238E27FC236}">
                  <a16:creationId xmlns="" xmlns:a16="http://schemas.microsoft.com/office/drawing/2014/main" id="{3AD2DA1B-A8A5-4523-9AEC-077C93CFACA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39" name="Group 236">
            <a:extLst>
              <a:ext uri="{FF2B5EF4-FFF2-40B4-BE49-F238E27FC236}">
                <a16:creationId xmlns="" xmlns:a16="http://schemas.microsoft.com/office/drawing/2014/main" id="{BC35C6A1-038F-452E-A5B9-272FE81674E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029200"/>
            <a:ext cx="1111250" cy="838200"/>
            <a:chOff x="3312" y="1632"/>
            <a:chExt cx="525" cy="480"/>
          </a:xfrm>
        </p:grpSpPr>
        <p:sp>
          <p:nvSpPr>
            <p:cNvPr id="4222" name="Freeform 237">
              <a:extLst>
                <a:ext uri="{FF2B5EF4-FFF2-40B4-BE49-F238E27FC236}">
                  <a16:creationId xmlns="" xmlns:a16="http://schemas.microsoft.com/office/drawing/2014/main" id="{38490149-A4E4-48CC-8512-1A70BB669C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3" name="Freeform 238">
              <a:extLst>
                <a:ext uri="{FF2B5EF4-FFF2-40B4-BE49-F238E27FC236}">
                  <a16:creationId xmlns="" xmlns:a16="http://schemas.microsoft.com/office/drawing/2014/main" id="{B4A1377E-F996-49F3-BE35-8106DCF091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4" name="Freeform 239">
              <a:extLst>
                <a:ext uri="{FF2B5EF4-FFF2-40B4-BE49-F238E27FC236}">
                  <a16:creationId xmlns="" xmlns:a16="http://schemas.microsoft.com/office/drawing/2014/main" id="{7A67922C-9DE1-4EF8-994A-8EF26F9612E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5" name="Freeform 240">
              <a:extLst>
                <a:ext uri="{FF2B5EF4-FFF2-40B4-BE49-F238E27FC236}">
                  <a16:creationId xmlns="" xmlns:a16="http://schemas.microsoft.com/office/drawing/2014/main" id="{790652F0-79A9-42DD-A13F-9DF96B616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0" name="Group 226">
            <a:extLst>
              <a:ext uri="{FF2B5EF4-FFF2-40B4-BE49-F238E27FC236}">
                <a16:creationId xmlns="" xmlns:a16="http://schemas.microsoft.com/office/drawing/2014/main" id="{1DABB08D-BBB3-4F62-8288-8AF94D58169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86400"/>
            <a:ext cx="1111250" cy="990600"/>
            <a:chOff x="624" y="1632"/>
            <a:chExt cx="525" cy="480"/>
          </a:xfrm>
        </p:grpSpPr>
        <p:sp>
          <p:nvSpPr>
            <p:cNvPr id="4218" name="Freeform 227">
              <a:extLst>
                <a:ext uri="{FF2B5EF4-FFF2-40B4-BE49-F238E27FC236}">
                  <a16:creationId xmlns="" xmlns:a16="http://schemas.microsoft.com/office/drawing/2014/main" id="{2F85A1DA-970C-490F-B12D-73C47B20E4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9" name="Freeform 228">
              <a:extLst>
                <a:ext uri="{FF2B5EF4-FFF2-40B4-BE49-F238E27FC236}">
                  <a16:creationId xmlns="" xmlns:a16="http://schemas.microsoft.com/office/drawing/2014/main" id="{ADD8FCC1-24F7-41F5-BB0B-D6E974E441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0" name="Freeform 229">
              <a:extLst>
                <a:ext uri="{FF2B5EF4-FFF2-40B4-BE49-F238E27FC236}">
                  <a16:creationId xmlns="" xmlns:a16="http://schemas.microsoft.com/office/drawing/2014/main" id="{73271719-33D5-41C9-9250-3CDA8A3C687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21" name="Freeform 230">
              <a:extLst>
                <a:ext uri="{FF2B5EF4-FFF2-40B4-BE49-F238E27FC236}">
                  <a16:creationId xmlns="" xmlns:a16="http://schemas.microsoft.com/office/drawing/2014/main" id="{49A35C7F-79AF-462E-97CC-3CAE42EEA35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1" name="Group 196">
            <a:extLst>
              <a:ext uri="{FF2B5EF4-FFF2-40B4-BE49-F238E27FC236}">
                <a16:creationId xmlns="" xmlns:a16="http://schemas.microsoft.com/office/drawing/2014/main" id="{A750B966-16B5-4A1A-B765-46AC38255D1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76800"/>
            <a:ext cx="1111250" cy="762000"/>
            <a:chOff x="2304" y="1632"/>
            <a:chExt cx="525" cy="480"/>
          </a:xfrm>
        </p:grpSpPr>
        <p:sp>
          <p:nvSpPr>
            <p:cNvPr id="4214" name="Freeform 197">
              <a:extLst>
                <a:ext uri="{FF2B5EF4-FFF2-40B4-BE49-F238E27FC236}">
                  <a16:creationId xmlns="" xmlns:a16="http://schemas.microsoft.com/office/drawing/2014/main" id="{9DC0ECA8-CB12-4ABC-9188-65102DAF9C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5" name="Freeform 198">
              <a:extLst>
                <a:ext uri="{FF2B5EF4-FFF2-40B4-BE49-F238E27FC236}">
                  <a16:creationId xmlns="" xmlns:a16="http://schemas.microsoft.com/office/drawing/2014/main" id="{FBEEE6E1-0619-4E31-8296-208D20467B4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6" name="Freeform 199">
              <a:extLst>
                <a:ext uri="{FF2B5EF4-FFF2-40B4-BE49-F238E27FC236}">
                  <a16:creationId xmlns="" xmlns:a16="http://schemas.microsoft.com/office/drawing/2014/main" id="{5EBE7B32-E1C0-45EB-8ED7-F8FE9BB58D4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7" name="Freeform 200">
              <a:extLst>
                <a:ext uri="{FF2B5EF4-FFF2-40B4-BE49-F238E27FC236}">
                  <a16:creationId xmlns="" xmlns:a16="http://schemas.microsoft.com/office/drawing/2014/main" id="{468AB953-262E-4650-9D92-B3D1DC6089C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2" name="Group 236">
            <a:extLst>
              <a:ext uri="{FF2B5EF4-FFF2-40B4-BE49-F238E27FC236}">
                <a16:creationId xmlns="" xmlns:a16="http://schemas.microsoft.com/office/drawing/2014/main" id="{F6F41A22-4789-4E1B-A755-2385AB5B3D4A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210" name="Freeform 237">
              <a:extLst>
                <a:ext uri="{FF2B5EF4-FFF2-40B4-BE49-F238E27FC236}">
                  <a16:creationId xmlns="" xmlns:a16="http://schemas.microsoft.com/office/drawing/2014/main" id="{F687393B-A564-4BC9-B847-B9860F9F9B3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1" name="Freeform 238">
              <a:extLst>
                <a:ext uri="{FF2B5EF4-FFF2-40B4-BE49-F238E27FC236}">
                  <a16:creationId xmlns="" xmlns:a16="http://schemas.microsoft.com/office/drawing/2014/main" id="{18D5BE8A-5E18-4D64-A962-435546D6E1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2" name="Freeform 239">
              <a:extLst>
                <a:ext uri="{FF2B5EF4-FFF2-40B4-BE49-F238E27FC236}">
                  <a16:creationId xmlns="" xmlns:a16="http://schemas.microsoft.com/office/drawing/2014/main" id="{D418D340-3364-4C15-9A87-3AA6C53A54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13" name="Freeform 240">
              <a:extLst>
                <a:ext uri="{FF2B5EF4-FFF2-40B4-BE49-F238E27FC236}">
                  <a16:creationId xmlns="" xmlns:a16="http://schemas.microsoft.com/office/drawing/2014/main" id="{CF8A0EB0-8841-424A-920A-2ACFCD95F42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3" name="Group 236">
            <a:extLst>
              <a:ext uri="{FF2B5EF4-FFF2-40B4-BE49-F238E27FC236}">
                <a16:creationId xmlns="" xmlns:a16="http://schemas.microsoft.com/office/drawing/2014/main" id="{BFBB14A7-6801-43DE-90B3-AB87D5E82492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206" name="Freeform 237">
              <a:extLst>
                <a:ext uri="{FF2B5EF4-FFF2-40B4-BE49-F238E27FC236}">
                  <a16:creationId xmlns="" xmlns:a16="http://schemas.microsoft.com/office/drawing/2014/main" id="{D8D0718D-A935-40EB-98BA-63304915E7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7" name="Freeform 238">
              <a:extLst>
                <a:ext uri="{FF2B5EF4-FFF2-40B4-BE49-F238E27FC236}">
                  <a16:creationId xmlns="" xmlns:a16="http://schemas.microsoft.com/office/drawing/2014/main" id="{09398306-C9FE-40BD-A7D3-552B4F6302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8" name="Freeform 239">
              <a:extLst>
                <a:ext uri="{FF2B5EF4-FFF2-40B4-BE49-F238E27FC236}">
                  <a16:creationId xmlns="" xmlns:a16="http://schemas.microsoft.com/office/drawing/2014/main" id="{2CE7E44C-5A40-49CF-8D47-DDEDA4BA574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9" name="Freeform 240">
              <a:extLst>
                <a:ext uri="{FF2B5EF4-FFF2-40B4-BE49-F238E27FC236}">
                  <a16:creationId xmlns="" xmlns:a16="http://schemas.microsoft.com/office/drawing/2014/main" id="{1B105E9C-AF0F-4AF9-9B84-1ACF6A54B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4" name="Group 226">
            <a:extLst>
              <a:ext uri="{FF2B5EF4-FFF2-40B4-BE49-F238E27FC236}">
                <a16:creationId xmlns="" xmlns:a16="http://schemas.microsoft.com/office/drawing/2014/main" id="{BB77EDEB-9CB5-431F-99C3-CCA527F93ED3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202" name="Freeform 227">
              <a:extLst>
                <a:ext uri="{FF2B5EF4-FFF2-40B4-BE49-F238E27FC236}">
                  <a16:creationId xmlns="" xmlns:a16="http://schemas.microsoft.com/office/drawing/2014/main" id="{EB3CD6A2-134D-4BB7-ABAE-43EFC2A1DBA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3" name="Freeform 228">
              <a:extLst>
                <a:ext uri="{FF2B5EF4-FFF2-40B4-BE49-F238E27FC236}">
                  <a16:creationId xmlns="" xmlns:a16="http://schemas.microsoft.com/office/drawing/2014/main" id="{87725538-B9EF-49AF-844D-6DC7D29A2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4" name="Freeform 229">
              <a:extLst>
                <a:ext uri="{FF2B5EF4-FFF2-40B4-BE49-F238E27FC236}">
                  <a16:creationId xmlns="" xmlns:a16="http://schemas.microsoft.com/office/drawing/2014/main" id="{1265B655-6776-46DE-9254-67654189294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5" name="Freeform 230">
              <a:extLst>
                <a:ext uri="{FF2B5EF4-FFF2-40B4-BE49-F238E27FC236}">
                  <a16:creationId xmlns="" xmlns:a16="http://schemas.microsoft.com/office/drawing/2014/main" id="{BAAF2062-C7F4-4486-A078-820613A4C2E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5" name="Group 236">
            <a:extLst>
              <a:ext uri="{FF2B5EF4-FFF2-40B4-BE49-F238E27FC236}">
                <a16:creationId xmlns="" xmlns:a16="http://schemas.microsoft.com/office/drawing/2014/main" id="{24B83770-E917-44E4-8116-42AD266E574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198" name="Freeform 237">
              <a:extLst>
                <a:ext uri="{FF2B5EF4-FFF2-40B4-BE49-F238E27FC236}">
                  <a16:creationId xmlns="" xmlns:a16="http://schemas.microsoft.com/office/drawing/2014/main" id="{E16F2353-AA34-4A0C-A681-FB135269DB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9" name="Freeform 238">
              <a:extLst>
                <a:ext uri="{FF2B5EF4-FFF2-40B4-BE49-F238E27FC236}">
                  <a16:creationId xmlns="" xmlns:a16="http://schemas.microsoft.com/office/drawing/2014/main" id="{54D44827-FD38-4426-9590-98FEC35BB4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" name="Freeform 239">
              <a:extLst>
                <a:ext uri="{FF2B5EF4-FFF2-40B4-BE49-F238E27FC236}">
                  <a16:creationId xmlns="" xmlns:a16="http://schemas.microsoft.com/office/drawing/2014/main" id="{4842B02C-C56F-4962-92DD-55D24C4643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" name="Freeform 240">
              <a:extLst>
                <a:ext uri="{FF2B5EF4-FFF2-40B4-BE49-F238E27FC236}">
                  <a16:creationId xmlns="" xmlns:a16="http://schemas.microsoft.com/office/drawing/2014/main" id="{2F07B0B4-3086-4592-B71C-D19BD093356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146" name="Group 236">
            <a:extLst>
              <a:ext uri="{FF2B5EF4-FFF2-40B4-BE49-F238E27FC236}">
                <a16:creationId xmlns="" xmlns:a16="http://schemas.microsoft.com/office/drawing/2014/main" id="{7FF3C14C-8BF3-42FF-906A-E10B1130F53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194" name="Freeform 237">
              <a:extLst>
                <a:ext uri="{FF2B5EF4-FFF2-40B4-BE49-F238E27FC236}">
                  <a16:creationId xmlns="" xmlns:a16="http://schemas.microsoft.com/office/drawing/2014/main" id="{E93727C4-EE18-403D-A0F2-AE9E66536552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5" name="Freeform 238">
              <a:extLst>
                <a:ext uri="{FF2B5EF4-FFF2-40B4-BE49-F238E27FC236}">
                  <a16:creationId xmlns="" xmlns:a16="http://schemas.microsoft.com/office/drawing/2014/main" id="{DD11AB76-BD31-45F0-B781-D9FFDB23A05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6" name="Freeform 239">
              <a:extLst>
                <a:ext uri="{FF2B5EF4-FFF2-40B4-BE49-F238E27FC236}">
                  <a16:creationId xmlns="" xmlns:a16="http://schemas.microsoft.com/office/drawing/2014/main" id="{4805AF3E-45F2-4EFF-8032-2FCA70E6DD39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7" name="Freeform 240">
              <a:extLst>
                <a:ext uri="{FF2B5EF4-FFF2-40B4-BE49-F238E27FC236}">
                  <a16:creationId xmlns="" xmlns:a16="http://schemas.microsoft.com/office/drawing/2014/main" id="{508ADCC5-E761-4DE8-B79B-1743AC204AD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1" name="Group 236">
            <a:extLst>
              <a:ext uri="{FF2B5EF4-FFF2-40B4-BE49-F238E27FC236}">
                <a16:creationId xmlns="" xmlns:a16="http://schemas.microsoft.com/office/drawing/2014/main" id="{D5E29F67-E4F2-47A3-99ED-D92138B4FAA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876800"/>
            <a:ext cx="1111250" cy="838200"/>
            <a:chOff x="3312" y="1632"/>
            <a:chExt cx="525" cy="480"/>
          </a:xfrm>
        </p:grpSpPr>
        <p:sp>
          <p:nvSpPr>
            <p:cNvPr id="4190" name="Freeform 237">
              <a:extLst>
                <a:ext uri="{FF2B5EF4-FFF2-40B4-BE49-F238E27FC236}">
                  <a16:creationId xmlns="" xmlns:a16="http://schemas.microsoft.com/office/drawing/2014/main" id="{E5314C93-F98F-42B5-B99D-1F7C2C27163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1" name="Freeform 238">
              <a:extLst>
                <a:ext uri="{FF2B5EF4-FFF2-40B4-BE49-F238E27FC236}">
                  <a16:creationId xmlns="" xmlns:a16="http://schemas.microsoft.com/office/drawing/2014/main" id="{DE3FAC57-7F42-46F5-9AEA-AE015A7AF0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2" name="Freeform 239">
              <a:extLst>
                <a:ext uri="{FF2B5EF4-FFF2-40B4-BE49-F238E27FC236}">
                  <a16:creationId xmlns="" xmlns:a16="http://schemas.microsoft.com/office/drawing/2014/main" id="{56BAA460-151C-42C6-A0DE-59029DE6F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93" name="Freeform 240">
              <a:extLst>
                <a:ext uri="{FF2B5EF4-FFF2-40B4-BE49-F238E27FC236}">
                  <a16:creationId xmlns="" xmlns:a16="http://schemas.microsoft.com/office/drawing/2014/main" id="{CA8F0B76-D7D3-4871-8809-C5ADD3C589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2" name="Group 236">
            <a:extLst>
              <a:ext uri="{FF2B5EF4-FFF2-40B4-BE49-F238E27FC236}">
                <a16:creationId xmlns="" xmlns:a16="http://schemas.microsoft.com/office/drawing/2014/main" id="{2B1429A1-7134-452C-B0C7-F1E70DA99C6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029200"/>
            <a:ext cx="1111250" cy="838200"/>
            <a:chOff x="3312" y="1632"/>
            <a:chExt cx="525" cy="480"/>
          </a:xfrm>
        </p:grpSpPr>
        <p:sp>
          <p:nvSpPr>
            <p:cNvPr id="4186" name="Freeform 237">
              <a:extLst>
                <a:ext uri="{FF2B5EF4-FFF2-40B4-BE49-F238E27FC236}">
                  <a16:creationId xmlns="" xmlns:a16="http://schemas.microsoft.com/office/drawing/2014/main" id="{C42A3B0F-55A0-4526-8518-01C88F7A44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7" name="Freeform 238">
              <a:extLst>
                <a:ext uri="{FF2B5EF4-FFF2-40B4-BE49-F238E27FC236}">
                  <a16:creationId xmlns="" xmlns:a16="http://schemas.microsoft.com/office/drawing/2014/main" id="{7835A41A-3ADB-40C8-AE40-F1C6C2CD6DA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8" name="Freeform 239">
              <a:extLst>
                <a:ext uri="{FF2B5EF4-FFF2-40B4-BE49-F238E27FC236}">
                  <a16:creationId xmlns="" xmlns:a16="http://schemas.microsoft.com/office/drawing/2014/main" id="{682E874D-1DDC-4C73-8963-7A3BB8794BC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9" name="Freeform 240">
              <a:extLst>
                <a:ext uri="{FF2B5EF4-FFF2-40B4-BE49-F238E27FC236}">
                  <a16:creationId xmlns="" xmlns:a16="http://schemas.microsoft.com/office/drawing/2014/main" id="{75731207-AC3E-4B76-8B9B-A51B35F749E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3" name="Group 226">
            <a:extLst>
              <a:ext uri="{FF2B5EF4-FFF2-40B4-BE49-F238E27FC236}">
                <a16:creationId xmlns="" xmlns:a16="http://schemas.microsoft.com/office/drawing/2014/main" id="{2839BD8F-7EDA-4C6D-A632-08115EFD471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486400"/>
            <a:ext cx="1111250" cy="990600"/>
            <a:chOff x="624" y="1632"/>
            <a:chExt cx="525" cy="480"/>
          </a:xfrm>
        </p:grpSpPr>
        <p:sp>
          <p:nvSpPr>
            <p:cNvPr id="4182" name="Freeform 227">
              <a:extLst>
                <a:ext uri="{FF2B5EF4-FFF2-40B4-BE49-F238E27FC236}">
                  <a16:creationId xmlns="" xmlns:a16="http://schemas.microsoft.com/office/drawing/2014/main" id="{99D19BAA-1A47-4693-B798-72846F046BF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3" name="Freeform 228">
              <a:extLst>
                <a:ext uri="{FF2B5EF4-FFF2-40B4-BE49-F238E27FC236}">
                  <a16:creationId xmlns="" xmlns:a16="http://schemas.microsoft.com/office/drawing/2014/main" id="{04ACF90B-A73A-48CC-AC59-08AC893680D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4" name="Freeform 229">
              <a:extLst>
                <a:ext uri="{FF2B5EF4-FFF2-40B4-BE49-F238E27FC236}">
                  <a16:creationId xmlns="" xmlns:a16="http://schemas.microsoft.com/office/drawing/2014/main" id="{4990F623-6760-4ACD-B76E-3D6D4832AD0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5" name="Freeform 230">
              <a:extLst>
                <a:ext uri="{FF2B5EF4-FFF2-40B4-BE49-F238E27FC236}">
                  <a16:creationId xmlns="" xmlns:a16="http://schemas.microsoft.com/office/drawing/2014/main" id="{F271CB7F-C240-495D-A868-792712ED86E8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4" name="Group 196">
            <a:extLst>
              <a:ext uri="{FF2B5EF4-FFF2-40B4-BE49-F238E27FC236}">
                <a16:creationId xmlns="" xmlns:a16="http://schemas.microsoft.com/office/drawing/2014/main" id="{EF8D7E01-4558-4D44-8E48-EF0FA51F950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76800"/>
            <a:ext cx="1111250" cy="762000"/>
            <a:chOff x="2304" y="1632"/>
            <a:chExt cx="525" cy="480"/>
          </a:xfrm>
        </p:grpSpPr>
        <p:sp>
          <p:nvSpPr>
            <p:cNvPr id="4178" name="Freeform 197">
              <a:extLst>
                <a:ext uri="{FF2B5EF4-FFF2-40B4-BE49-F238E27FC236}">
                  <a16:creationId xmlns="" xmlns:a16="http://schemas.microsoft.com/office/drawing/2014/main" id="{9E383512-AEF1-46CB-B5A9-8DE71F081DA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9" name="Freeform 198">
              <a:extLst>
                <a:ext uri="{FF2B5EF4-FFF2-40B4-BE49-F238E27FC236}">
                  <a16:creationId xmlns="" xmlns:a16="http://schemas.microsoft.com/office/drawing/2014/main" id="{F1AF0DA1-E68B-4510-A7CF-ACB923164BD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0" name="Freeform 199">
              <a:extLst>
                <a:ext uri="{FF2B5EF4-FFF2-40B4-BE49-F238E27FC236}">
                  <a16:creationId xmlns="" xmlns:a16="http://schemas.microsoft.com/office/drawing/2014/main" id="{FE0B4431-CADA-4CD9-A809-9C9C0451F1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81" name="Freeform 200">
              <a:extLst>
                <a:ext uri="{FF2B5EF4-FFF2-40B4-BE49-F238E27FC236}">
                  <a16:creationId xmlns="" xmlns:a16="http://schemas.microsoft.com/office/drawing/2014/main" id="{AA326334-376B-4DA3-8F39-C5FDA7B4C18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5" name="Group 236">
            <a:extLst>
              <a:ext uri="{FF2B5EF4-FFF2-40B4-BE49-F238E27FC236}">
                <a16:creationId xmlns="" xmlns:a16="http://schemas.microsoft.com/office/drawing/2014/main" id="{01572DEA-0875-43B4-96BC-EE4479E94C41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343400"/>
            <a:ext cx="1111250" cy="838200"/>
            <a:chOff x="3312" y="1632"/>
            <a:chExt cx="525" cy="480"/>
          </a:xfrm>
        </p:grpSpPr>
        <p:sp>
          <p:nvSpPr>
            <p:cNvPr id="4174" name="Freeform 237">
              <a:extLst>
                <a:ext uri="{FF2B5EF4-FFF2-40B4-BE49-F238E27FC236}">
                  <a16:creationId xmlns="" xmlns:a16="http://schemas.microsoft.com/office/drawing/2014/main" id="{D593A91B-F7CE-4DF5-849A-D9DE217A2D05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5" name="Freeform 238">
              <a:extLst>
                <a:ext uri="{FF2B5EF4-FFF2-40B4-BE49-F238E27FC236}">
                  <a16:creationId xmlns="" xmlns:a16="http://schemas.microsoft.com/office/drawing/2014/main" id="{6CAF8EAE-95FE-42E5-B7F4-21A8CCE832A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6" name="Freeform 239">
              <a:extLst>
                <a:ext uri="{FF2B5EF4-FFF2-40B4-BE49-F238E27FC236}">
                  <a16:creationId xmlns="" xmlns:a16="http://schemas.microsoft.com/office/drawing/2014/main" id="{8BA661D9-9981-4FF9-8466-3437F53B499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7" name="Freeform 240">
              <a:extLst>
                <a:ext uri="{FF2B5EF4-FFF2-40B4-BE49-F238E27FC236}">
                  <a16:creationId xmlns="" xmlns:a16="http://schemas.microsoft.com/office/drawing/2014/main" id="{96B86F49-6451-4ABA-A5C6-9C0D3DB6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6" name="Group 236">
            <a:extLst>
              <a:ext uri="{FF2B5EF4-FFF2-40B4-BE49-F238E27FC236}">
                <a16:creationId xmlns="" xmlns:a16="http://schemas.microsoft.com/office/drawing/2014/main" id="{ED27D587-9786-4A3E-8B11-7180809FF1AF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143000"/>
            <a:ext cx="1111250" cy="838200"/>
            <a:chOff x="3312" y="1632"/>
            <a:chExt cx="525" cy="480"/>
          </a:xfrm>
        </p:grpSpPr>
        <p:sp>
          <p:nvSpPr>
            <p:cNvPr id="4170" name="Freeform 237">
              <a:extLst>
                <a:ext uri="{FF2B5EF4-FFF2-40B4-BE49-F238E27FC236}">
                  <a16:creationId xmlns="" xmlns:a16="http://schemas.microsoft.com/office/drawing/2014/main" id="{E46A6B14-4F9B-4BF3-90DB-731AA8BD8CBE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1" name="Freeform 238">
              <a:extLst>
                <a:ext uri="{FF2B5EF4-FFF2-40B4-BE49-F238E27FC236}">
                  <a16:creationId xmlns="" xmlns:a16="http://schemas.microsoft.com/office/drawing/2014/main" id="{BB2FA5FE-89D5-41A2-B719-14ED139B73D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2" name="Freeform 239">
              <a:extLst>
                <a:ext uri="{FF2B5EF4-FFF2-40B4-BE49-F238E27FC236}">
                  <a16:creationId xmlns="" xmlns:a16="http://schemas.microsoft.com/office/drawing/2014/main" id="{5AFB228F-0B64-4D67-A9C7-C7A33AD6BC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73" name="Freeform 240">
              <a:extLst>
                <a:ext uri="{FF2B5EF4-FFF2-40B4-BE49-F238E27FC236}">
                  <a16:creationId xmlns="" xmlns:a16="http://schemas.microsoft.com/office/drawing/2014/main" id="{D5A59424-EDBD-4A54-9AA9-A339DA41242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7" name="Group 226">
            <a:extLst>
              <a:ext uri="{FF2B5EF4-FFF2-40B4-BE49-F238E27FC236}">
                <a16:creationId xmlns="" xmlns:a16="http://schemas.microsoft.com/office/drawing/2014/main" id="{0D4944B4-EF7D-4469-990B-D5E177F8CF0B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600200"/>
            <a:ext cx="1111250" cy="990600"/>
            <a:chOff x="624" y="1632"/>
            <a:chExt cx="525" cy="480"/>
          </a:xfrm>
        </p:grpSpPr>
        <p:sp>
          <p:nvSpPr>
            <p:cNvPr id="4166" name="Freeform 227">
              <a:extLst>
                <a:ext uri="{FF2B5EF4-FFF2-40B4-BE49-F238E27FC236}">
                  <a16:creationId xmlns="" xmlns:a16="http://schemas.microsoft.com/office/drawing/2014/main" id="{9CBE3537-FB9D-47DD-A208-FC1ACDFC39D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7" name="Freeform 228">
              <a:extLst>
                <a:ext uri="{FF2B5EF4-FFF2-40B4-BE49-F238E27FC236}">
                  <a16:creationId xmlns="" xmlns:a16="http://schemas.microsoft.com/office/drawing/2014/main" id="{CCDBDC77-6796-4158-86BA-AF7CA140CCE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8" name="Freeform 229">
              <a:extLst>
                <a:ext uri="{FF2B5EF4-FFF2-40B4-BE49-F238E27FC236}">
                  <a16:creationId xmlns="" xmlns:a16="http://schemas.microsoft.com/office/drawing/2014/main" id="{05CFA570-C7B0-4E62-865D-56EA39E5CB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9" name="Freeform 230">
              <a:extLst>
                <a:ext uri="{FF2B5EF4-FFF2-40B4-BE49-F238E27FC236}">
                  <a16:creationId xmlns="" xmlns:a16="http://schemas.microsoft.com/office/drawing/2014/main" id="{5CAE867C-D158-4B91-8E87-DD9D830C788E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8" name="Group 236">
            <a:extLst>
              <a:ext uri="{FF2B5EF4-FFF2-40B4-BE49-F238E27FC236}">
                <a16:creationId xmlns="" xmlns:a16="http://schemas.microsoft.com/office/drawing/2014/main" id="{F0DAAEE9-273D-44CA-B914-8EFE92E1033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1111250" cy="838200"/>
            <a:chOff x="3312" y="1632"/>
            <a:chExt cx="525" cy="480"/>
          </a:xfrm>
        </p:grpSpPr>
        <p:sp>
          <p:nvSpPr>
            <p:cNvPr id="4162" name="Freeform 237">
              <a:extLst>
                <a:ext uri="{FF2B5EF4-FFF2-40B4-BE49-F238E27FC236}">
                  <a16:creationId xmlns="" xmlns:a16="http://schemas.microsoft.com/office/drawing/2014/main" id="{9EDD9970-67E5-4138-A1FA-019BAB6CE4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3" name="Freeform 238">
              <a:extLst>
                <a:ext uri="{FF2B5EF4-FFF2-40B4-BE49-F238E27FC236}">
                  <a16:creationId xmlns="" xmlns:a16="http://schemas.microsoft.com/office/drawing/2014/main" id="{CE31746E-2EAB-423F-B84F-1DE5C39406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4" name="Freeform 239">
              <a:extLst>
                <a:ext uri="{FF2B5EF4-FFF2-40B4-BE49-F238E27FC236}">
                  <a16:creationId xmlns="" xmlns:a16="http://schemas.microsoft.com/office/drawing/2014/main" id="{02ABC284-4CDC-48A1-B21F-5F1CA2B317A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5" name="Freeform 240">
              <a:extLst>
                <a:ext uri="{FF2B5EF4-FFF2-40B4-BE49-F238E27FC236}">
                  <a16:creationId xmlns="" xmlns:a16="http://schemas.microsoft.com/office/drawing/2014/main" id="{10468418-FFC0-44E6-ACC6-2F3D420FB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9" name="Group 236">
            <a:extLst>
              <a:ext uri="{FF2B5EF4-FFF2-40B4-BE49-F238E27FC236}">
                <a16:creationId xmlns="" xmlns:a16="http://schemas.microsoft.com/office/drawing/2014/main" id="{C0B713D3-7053-42B3-AB6F-40CEB2A6E03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828800"/>
            <a:ext cx="1111250" cy="838200"/>
            <a:chOff x="3312" y="1632"/>
            <a:chExt cx="525" cy="480"/>
          </a:xfrm>
        </p:grpSpPr>
        <p:sp>
          <p:nvSpPr>
            <p:cNvPr id="4158" name="Freeform 237">
              <a:extLst>
                <a:ext uri="{FF2B5EF4-FFF2-40B4-BE49-F238E27FC236}">
                  <a16:creationId xmlns="" xmlns:a16="http://schemas.microsoft.com/office/drawing/2014/main" id="{FE8BD13D-9556-4656-BA94-033685F497F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59" name="Freeform 238">
              <a:extLst>
                <a:ext uri="{FF2B5EF4-FFF2-40B4-BE49-F238E27FC236}">
                  <a16:creationId xmlns="" xmlns:a16="http://schemas.microsoft.com/office/drawing/2014/main" id="{3235FCDC-360A-4C4E-BD97-C3D32EACDD7A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0" name="Freeform 239">
              <a:extLst>
                <a:ext uri="{FF2B5EF4-FFF2-40B4-BE49-F238E27FC236}">
                  <a16:creationId xmlns="" xmlns:a16="http://schemas.microsoft.com/office/drawing/2014/main" id="{BA2AC7FF-2B6F-4E34-A1D6-0101DBA53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61" name="Freeform 240">
              <a:extLst>
                <a:ext uri="{FF2B5EF4-FFF2-40B4-BE49-F238E27FC236}">
                  <a16:creationId xmlns="" xmlns:a16="http://schemas.microsoft.com/office/drawing/2014/main" id="{992D93AE-7094-4E97-8B96-0C271E49D3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56" name="Google Shape;689;p48">
            <a:extLst>
              <a:ext uri="{FF2B5EF4-FFF2-40B4-BE49-F238E27FC236}">
                <a16:creationId xmlns="" xmlns:a16="http://schemas.microsoft.com/office/drawing/2014/main" id="{B3D464AA-4612-4310-B010-4BBCAA4FC991}"/>
              </a:ext>
            </a:extLst>
          </p:cNvPr>
          <p:cNvSpPr>
            <a:spLocks/>
          </p:cNvSpPr>
          <p:nvPr/>
        </p:nvSpPr>
        <p:spPr bwMode="auto">
          <a:xfrm>
            <a:off x="10210800" y="447675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7" name="Google Shape;691;p48">
            <a:extLst>
              <a:ext uri="{FF2B5EF4-FFF2-40B4-BE49-F238E27FC236}">
                <a16:creationId xmlns="" xmlns:a16="http://schemas.microsoft.com/office/drawing/2014/main" id="{57822DD5-D262-453F-B0E4-576793CC99CA}"/>
              </a:ext>
            </a:extLst>
          </p:cNvPr>
          <p:cNvSpPr/>
          <p:nvPr/>
        </p:nvSpPr>
        <p:spPr>
          <a:xfrm>
            <a:off x="10655300" y="955675"/>
            <a:ext cx="1052513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1219200" y="3330619"/>
            <a:ext cx="937259" cy="150810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5715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 DUNG BÀI HỌC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3657599" y="2660849"/>
            <a:ext cx="82061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XIX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2A510E2-BEB9-4332-899E-A4C9DBA8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128"/>
            <a:ext cx="12192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6: </a:t>
            </a:r>
          </a:p>
          <a:p>
            <a:pPr algn="ctr" eaLnBrk="1" hangingPunct="1"/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 TỪ SAU THẾ KỈ XIX ĐẾN ĐẦU THẾ KỈ XX</a:t>
            </a:r>
          </a:p>
          <a:p>
            <a:pPr algn="ctr"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TRUNG QUỐC VÀ NHẬT BẢN </a:t>
            </a:r>
          </a:p>
          <a:p>
            <a:pPr lvl="0" algn="ctr"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SAU THẾ KỈ XIX ĐẾN ĐẦU THẾ KỈ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2156459" y="2922459"/>
            <a:ext cx="1501140" cy="1162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3657599" y="4810319"/>
            <a:ext cx="8206154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XIX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4" idx="3"/>
            <a:endCxn id="17" idx="1"/>
          </p:cNvCxnSpPr>
          <p:nvPr/>
        </p:nvCxnSpPr>
        <p:spPr>
          <a:xfrm>
            <a:off x="2156459" y="4084672"/>
            <a:ext cx="1501140" cy="987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343400" y="3395706"/>
            <a:ext cx="7467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343400" y="3994033"/>
            <a:ext cx="7467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343400" y="5507853"/>
            <a:ext cx="7467600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(1868)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343400" y="6106180"/>
            <a:ext cx="7467600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ĐQCN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7" grpId="1" animBg="1"/>
      <p:bldP spid="25" grpId="0" animBg="1"/>
      <p:bldP spid="27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">
            <a:extLst>
              <a:ext uri="{FF2B5EF4-FFF2-40B4-BE49-F238E27FC236}">
                <a16:creationId xmlns="" xmlns:a16="http://schemas.microsoft.com/office/drawing/2014/main" id="{538F547C-304C-4FFB-BF1A-64ECB9BA422C}"/>
              </a:ext>
            </a:extLst>
          </p:cNvPr>
          <p:cNvSpPr/>
          <p:nvPr/>
        </p:nvSpPr>
        <p:spPr>
          <a:xfrm>
            <a:off x="4086225" y="1500188"/>
            <a:ext cx="3962400" cy="3962400"/>
          </a:xfrm>
          <a:prstGeom prst="ellipse">
            <a:avLst/>
          </a:prstGeom>
          <a:solidFill>
            <a:srgbClr val="3F3F3F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">
            <a:extLst>
              <a:ext uri="{FF2B5EF4-FFF2-40B4-BE49-F238E27FC236}">
                <a16:creationId xmlns="" xmlns:a16="http://schemas.microsoft.com/office/drawing/2014/main" id="{2EFA16C5-5463-4AAA-8E67-EF5DAB206C89}"/>
              </a:ext>
            </a:extLst>
          </p:cNvPr>
          <p:cNvSpPr/>
          <p:nvPr/>
        </p:nvSpPr>
        <p:spPr>
          <a:xfrm>
            <a:off x="4267200" y="1524000"/>
            <a:ext cx="3810000" cy="381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C6E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">
            <a:extLst>
              <a:ext uri="{FF2B5EF4-FFF2-40B4-BE49-F238E27FC236}">
                <a16:creationId xmlns="" xmlns:a16="http://schemas.microsoft.com/office/drawing/2014/main" id="{8598741C-A491-4FFC-AB19-F5C65A92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044700"/>
            <a:ext cx="2768600" cy="2768600"/>
          </a:xfrm>
          <a:prstGeom prst="ellipse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6" name="Google Shape;946;p2">
            <a:extLst>
              <a:ext uri="{FF2B5EF4-FFF2-40B4-BE49-F238E27FC236}">
                <a16:creationId xmlns="" xmlns:a16="http://schemas.microsoft.com/office/drawing/2014/main" id="{C2A4975F-9701-429E-B4FB-41CEF22B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490788"/>
            <a:ext cx="1876425" cy="1876425"/>
          </a:xfrm>
          <a:prstGeom prst="ellipse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7" name="Google Shape;947;p2">
            <a:extLst>
              <a:ext uri="{FF2B5EF4-FFF2-40B4-BE49-F238E27FC236}">
                <a16:creationId xmlns="" xmlns:a16="http://schemas.microsoft.com/office/drawing/2014/main" id="{1905D68E-65EA-4322-9A75-20B00CEE8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006725"/>
            <a:ext cx="844550" cy="8445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8" name="Google Shape;948;p2">
            <a:extLst>
              <a:ext uri="{FF2B5EF4-FFF2-40B4-BE49-F238E27FC236}">
                <a16:creationId xmlns="" xmlns:a16="http://schemas.microsoft.com/office/drawing/2014/main" id="{15DAEDE4-A2E9-46D9-BA88-36A71D3BE54F}"/>
              </a:ext>
            </a:extLst>
          </p:cNvPr>
          <p:cNvSpPr/>
          <p:nvPr/>
        </p:nvSpPr>
        <p:spPr>
          <a:xfrm rot="-1118283">
            <a:off x="3184525" y="630238"/>
            <a:ext cx="5975350" cy="5597525"/>
          </a:xfrm>
          <a:prstGeom prst="arc">
            <a:avLst>
              <a:gd name="adj1" fmla="val 16646192"/>
              <a:gd name="adj2" fmla="val 16036918"/>
            </a:avLst>
          </a:prstGeom>
          <a:noFill/>
          <a:ln w="889000" cap="flat" cmpd="sng">
            <a:solidFill>
              <a:srgbClr val="FFF5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">
            <a:extLst>
              <a:ext uri="{FF2B5EF4-FFF2-40B4-BE49-F238E27FC236}">
                <a16:creationId xmlns="" xmlns:a16="http://schemas.microsoft.com/office/drawing/2014/main" id="{B66A321F-FED0-4209-B286-DEB5C50E2466}"/>
              </a:ext>
            </a:extLst>
          </p:cNvPr>
          <p:cNvSpPr/>
          <p:nvPr/>
        </p:nvSpPr>
        <p:spPr>
          <a:xfrm rot="-1031816">
            <a:off x="1901825" y="-779463"/>
            <a:ext cx="8393113" cy="8440738"/>
          </a:xfrm>
          <a:prstGeom prst="arc">
            <a:avLst>
              <a:gd name="adj1" fmla="val 16654886"/>
              <a:gd name="adj2" fmla="val 16036918"/>
            </a:avLst>
          </a:prstGeom>
          <a:noFill/>
          <a:ln w="8890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">
            <a:extLst>
              <a:ext uri="{FF2B5EF4-FFF2-40B4-BE49-F238E27FC236}">
                <a16:creationId xmlns="" xmlns:a16="http://schemas.microsoft.com/office/drawing/2014/main" id="{83EC16D2-E52C-4390-83E8-5E2721A5B7CE}"/>
              </a:ext>
            </a:extLst>
          </p:cNvPr>
          <p:cNvSpPr/>
          <p:nvPr/>
        </p:nvSpPr>
        <p:spPr>
          <a:xfrm rot="-1175697">
            <a:off x="612775" y="-2157413"/>
            <a:ext cx="11028363" cy="10910888"/>
          </a:xfrm>
          <a:prstGeom prst="arc">
            <a:avLst>
              <a:gd name="adj1" fmla="val 16628503"/>
              <a:gd name="adj2" fmla="val 16036918"/>
            </a:avLst>
          </a:prstGeom>
          <a:noFill/>
          <a:ln w="8890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">
            <a:extLst>
              <a:ext uri="{FF2B5EF4-FFF2-40B4-BE49-F238E27FC236}">
                <a16:creationId xmlns="" xmlns:a16="http://schemas.microsoft.com/office/drawing/2014/main" id="{8CE3C6B4-22A7-4560-BEE3-2BEBF86B78CD}"/>
              </a:ext>
            </a:extLst>
          </p:cNvPr>
          <p:cNvSpPr/>
          <p:nvPr/>
        </p:nvSpPr>
        <p:spPr>
          <a:xfrm rot="-1183401">
            <a:off x="3438525" y="992188"/>
            <a:ext cx="5391150" cy="4979987"/>
          </a:xfrm>
          <a:prstGeom prst="arc">
            <a:avLst>
              <a:gd name="adj1" fmla="val 17495719"/>
              <a:gd name="adj2" fmla="val 14652653"/>
            </a:avLst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">
            <a:extLst>
              <a:ext uri="{FF2B5EF4-FFF2-40B4-BE49-F238E27FC236}">
                <a16:creationId xmlns="" xmlns:a16="http://schemas.microsoft.com/office/drawing/2014/main" id="{818BEBB2-1EDF-470A-944B-C04F38B4518C}"/>
              </a:ext>
            </a:extLst>
          </p:cNvPr>
          <p:cNvSpPr/>
          <p:nvPr/>
        </p:nvSpPr>
        <p:spPr>
          <a:xfrm rot="-982966">
            <a:off x="2824163" y="631825"/>
            <a:ext cx="6405562" cy="5937250"/>
          </a:xfrm>
          <a:prstGeom prst="arc">
            <a:avLst>
              <a:gd name="adj1" fmla="val 17495719"/>
              <a:gd name="adj2" fmla="val 14816700"/>
            </a:avLst>
          </a:prstGeom>
          <a:noFill/>
          <a:ln w="38100" cap="flat" cmpd="sng">
            <a:solidFill>
              <a:srgbClr val="FFF5D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">
            <a:extLst>
              <a:ext uri="{FF2B5EF4-FFF2-40B4-BE49-F238E27FC236}">
                <a16:creationId xmlns="" xmlns:a16="http://schemas.microsoft.com/office/drawing/2014/main" id="{5637879B-8512-4CBB-B465-9213E7D1CB23}"/>
              </a:ext>
            </a:extLst>
          </p:cNvPr>
          <p:cNvSpPr/>
          <p:nvPr/>
        </p:nvSpPr>
        <p:spPr>
          <a:xfrm rot="-193861">
            <a:off x="4791075" y="2281238"/>
            <a:ext cx="2457450" cy="2286000"/>
          </a:xfrm>
          <a:prstGeom prst="arc">
            <a:avLst>
              <a:gd name="adj1" fmla="val 17495719"/>
              <a:gd name="adj2" fmla="val 14850599"/>
            </a:avLst>
          </a:prstGeom>
          <a:noFill/>
          <a:ln w="762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">
            <a:extLst>
              <a:ext uri="{FF2B5EF4-FFF2-40B4-BE49-F238E27FC236}">
                <a16:creationId xmlns="" xmlns:a16="http://schemas.microsoft.com/office/drawing/2014/main" id="{6C314015-FE9B-4A1D-A8E4-C6BD01D9D29E}"/>
              </a:ext>
            </a:extLst>
          </p:cNvPr>
          <p:cNvSpPr/>
          <p:nvPr/>
        </p:nvSpPr>
        <p:spPr>
          <a:xfrm rot="-335364">
            <a:off x="4411663" y="1974850"/>
            <a:ext cx="3195637" cy="2987675"/>
          </a:xfrm>
          <a:prstGeom prst="arc">
            <a:avLst>
              <a:gd name="adj1" fmla="val 17495719"/>
              <a:gd name="adj2" fmla="val 14850599"/>
            </a:avLst>
          </a:prstGeom>
          <a:noFill/>
          <a:ln w="88900" cap="flat" cmpd="sng">
            <a:solidFill>
              <a:srgbClr val="FEE1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">
            <a:extLst>
              <a:ext uri="{FF2B5EF4-FFF2-40B4-BE49-F238E27FC236}">
                <a16:creationId xmlns="" xmlns:a16="http://schemas.microsoft.com/office/drawing/2014/main" id="{A3C2A64D-2806-4A94-B57E-2EB29A62E51B}"/>
              </a:ext>
            </a:extLst>
          </p:cNvPr>
          <p:cNvSpPr/>
          <p:nvPr/>
        </p:nvSpPr>
        <p:spPr>
          <a:xfrm rot="-557910">
            <a:off x="4105275" y="1697038"/>
            <a:ext cx="3830638" cy="3721100"/>
          </a:xfrm>
          <a:prstGeom prst="arc">
            <a:avLst>
              <a:gd name="adj1" fmla="val 17495719"/>
              <a:gd name="adj2" fmla="val 14850599"/>
            </a:avLst>
          </a:prstGeom>
          <a:noFill/>
          <a:ln w="101600" cap="flat" cmpd="sng">
            <a:solidFill>
              <a:srgbClr val="F497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">
            <a:extLst>
              <a:ext uri="{FF2B5EF4-FFF2-40B4-BE49-F238E27FC236}">
                <a16:creationId xmlns="" xmlns:a16="http://schemas.microsoft.com/office/drawing/2014/main" id="{758A6C82-6E10-44CF-A84B-2953EAD97030}"/>
              </a:ext>
            </a:extLst>
          </p:cNvPr>
          <p:cNvSpPr/>
          <p:nvPr/>
        </p:nvSpPr>
        <p:spPr>
          <a:xfrm rot="-715602">
            <a:off x="3771900" y="1350963"/>
            <a:ext cx="4511675" cy="4295775"/>
          </a:xfrm>
          <a:prstGeom prst="arc">
            <a:avLst>
              <a:gd name="adj1" fmla="val 17495719"/>
              <a:gd name="adj2" fmla="val 14850599"/>
            </a:avLst>
          </a:prstGeom>
          <a:noFill/>
          <a:ln w="1143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">
            <a:extLst>
              <a:ext uri="{FF2B5EF4-FFF2-40B4-BE49-F238E27FC236}">
                <a16:creationId xmlns="" xmlns:a16="http://schemas.microsoft.com/office/drawing/2014/main" id="{445A2B4A-8660-4AD0-846D-600DD774099C}"/>
              </a:ext>
            </a:extLst>
          </p:cNvPr>
          <p:cNvSpPr/>
          <p:nvPr/>
        </p:nvSpPr>
        <p:spPr>
          <a:xfrm rot="-1118283">
            <a:off x="3040063" y="657225"/>
            <a:ext cx="5975350" cy="5597525"/>
          </a:xfrm>
          <a:prstGeom prst="arc">
            <a:avLst>
              <a:gd name="adj1" fmla="val 17495719"/>
              <a:gd name="adj2" fmla="val 14850599"/>
            </a:avLst>
          </a:prstGeom>
          <a:noFill/>
          <a:ln w="88900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">
            <a:extLst>
              <a:ext uri="{FF2B5EF4-FFF2-40B4-BE49-F238E27FC236}">
                <a16:creationId xmlns="" xmlns:a16="http://schemas.microsoft.com/office/drawing/2014/main" id="{25F10409-238D-476C-A977-41173B79DD7E}"/>
              </a:ext>
            </a:extLst>
          </p:cNvPr>
          <p:cNvSpPr/>
          <p:nvPr/>
        </p:nvSpPr>
        <p:spPr>
          <a:xfrm>
            <a:off x="5172075" y="2597150"/>
            <a:ext cx="1790700" cy="1665288"/>
          </a:xfrm>
          <a:prstGeom prst="arc">
            <a:avLst>
              <a:gd name="adj1" fmla="val 17495719"/>
              <a:gd name="adj2" fmla="val 14850599"/>
            </a:avLst>
          </a:prstGeom>
          <a:noFill/>
          <a:ln w="57150" cap="flat" cmpd="sng">
            <a:solidFill>
              <a:srgbClr val="FFE1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">
            <a:extLst>
              <a:ext uri="{FF2B5EF4-FFF2-40B4-BE49-F238E27FC236}">
                <a16:creationId xmlns="" xmlns:a16="http://schemas.microsoft.com/office/drawing/2014/main" id="{442403D6-A0FF-4ED8-90A4-5CF09E19B7D5}"/>
              </a:ext>
            </a:extLst>
          </p:cNvPr>
          <p:cNvSpPr/>
          <p:nvPr/>
        </p:nvSpPr>
        <p:spPr>
          <a:xfrm rot="489092">
            <a:off x="5535613" y="2874963"/>
            <a:ext cx="1160462" cy="1082675"/>
          </a:xfrm>
          <a:prstGeom prst="arc">
            <a:avLst>
              <a:gd name="adj1" fmla="val 17495719"/>
              <a:gd name="adj2" fmla="val 14850599"/>
            </a:avLst>
          </a:prstGeom>
          <a:noFill/>
          <a:ln w="38100" cap="flat" cmpd="sng">
            <a:solidFill>
              <a:srgbClr val="FFE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">
            <a:extLst>
              <a:ext uri="{FF2B5EF4-FFF2-40B4-BE49-F238E27FC236}">
                <a16:creationId xmlns="" xmlns:a16="http://schemas.microsoft.com/office/drawing/2014/main" id="{85083AA6-E8E7-41B5-BA5E-3AFCB805B21E}"/>
              </a:ext>
            </a:extLst>
          </p:cNvPr>
          <p:cNvSpPr/>
          <p:nvPr/>
        </p:nvSpPr>
        <p:spPr>
          <a:xfrm rot="1249885">
            <a:off x="5842000" y="3133725"/>
            <a:ext cx="660400" cy="590550"/>
          </a:xfrm>
          <a:prstGeom prst="arc">
            <a:avLst>
              <a:gd name="adj1" fmla="val 17495719"/>
              <a:gd name="adj2" fmla="val 14850599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">
            <a:extLst>
              <a:ext uri="{FF2B5EF4-FFF2-40B4-BE49-F238E27FC236}">
                <a16:creationId xmlns="" xmlns:a16="http://schemas.microsoft.com/office/drawing/2014/main" id="{CC0554B9-48FC-4FBB-B5ED-3FB432306B64}"/>
              </a:ext>
            </a:extLst>
          </p:cNvPr>
          <p:cNvSpPr/>
          <p:nvPr/>
        </p:nvSpPr>
        <p:spPr>
          <a:xfrm>
            <a:off x="4502150" y="2286000"/>
            <a:ext cx="1371600" cy="1371600"/>
          </a:xfrm>
          <a:prstGeom prst="donut">
            <a:avLst>
              <a:gd name="adj" fmla="val 6580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">
            <a:extLst>
              <a:ext uri="{FF2B5EF4-FFF2-40B4-BE49-F238E27FC236}">
                <a16:creationId xmlns="" xmlns:a16="http://schemas.microsoft.com/office/drawing/2014/main" id="{008A6519-D067-44A3-8207-16D0A376692C}"/>
              </a:ext>
            </a:extLst>
          </p:cNvPr>
          <p:cNvSpPr/>
          <p:nvPr/>
        </p:nvSpPr>
        <p:spPr>
          <a:xfrm>
            <a:off x="6210300" y="3276600"/>
            <a:ext cx="762000" cy="762000"/>
          </a:xfrm>
          <a:prstGeom prst="donut">
            <a:avLst>
              <a:gd name="adj" fmla="val 21841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">
            <a:extLst>
              <a:ext uri="{FF2B5EF4-FFF2-40B4-BE49-F238E27FC236}">
                <a16:creationId xmlns="" xmlns:a16="http://schemas.microsoft.com/office/drawing/2014/main" id="{C06CAADB-DA27-42F4-BDEF-613CEA4357CD}"/>
              </a:ext>
            </a:extLst>
          </p:cNvPr>
          <p:cNvSpPr/>
          <p:nvPr/>
        </p:nvSpPr>
        <p:spPr>
          <a:xfrm>
            <a:off x="6057900" y="4229100"/>
            <a:ext cx="838200" cy="83820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">
            <a:extLst>
              <a:ext uri="{FF2B5EF4-FFF2-40B4-BE49-F238E27FC236}">
                <a16:creationId xmlns="" xmlns:a16="http://schemas.microsoft.com/office/drawing/2014/main" id="{78FC1F75-E41D-43F0-8BCD-08EC9CBD5032}"/>
              </a:ext>
            </a:extLst>
          </p:cNvPr>
          <p:cNvSpPr/>
          <p:nvPr/>
        </p:nvSpPr>
        <p:spPr>
          <a:xfrm>
            <a:off x="7467600" y="3276600"/>
            <a:ext cx="609600" cy="609600"/>
          </a:xfrm>
          <a:prstGeom prst="donut">
            <a:avLst>
              <a:gd name="adj" fmla="val 3693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5" name="Google Shape;965;p2">
            <a:extLst>
              <a:ext uri="{FF2B5EF4-FFF2-40B4-BE49-F238E27FC236}">
                <a16:creationId xmlns="" xmlns:a16="http://schemas.microsoft.com/office/drawing/2014/main" id="{8F9A9CC4-5D41-47AD-8A1A-B07356EE87EF}"/>
              </a:ext>
            </a:extLst>
          </p:cNvPr>
          <p:cNvCxnSpPr/>
          <p:nvPr/>
        </p:nvCxnSpPr>
        <p:spPr>
          <a:xfrm rot="10800000" flipH="1">
            <a:off x="6386513" y="841375"/>
            <a:ext cx="1019175" cy="838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6" name="Google Shape;966;p2">
            <a:extLst>
              <a:ext uri="{FF2B5EF4-FFF2-40B4-BE49-F238E27FC236}">
                <a16:creationId xmlns="" xmlns:a16="http://schemas.microsoft.com/office/drawing/2014/main" id="{8DE933B6-EB54-4F6A-8117-72930B95961C}"/>
              </a:ext>
            </a:extLst>
          </p:cNvPr>
          <p:cNvSpPr/>
          <p:nvPr/>
        </p:nvSpPr>
        <p:spPr>
          <a:xfrm>
            <a:off x="6596063" y="1774825"/>
            <a:ext cx="1763712" cy="1790700"/>
          </a:xfrm>
          <a:prstGeom prst="mathMultiply">
            <a:avLst>
              <a:gd name="adj1" fmla="val 163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">
            <a:extLst>
              <a:ext uri="{FF2B5EF4-FFF2-40B4-BE49-F238E27FC236}">
                <a16:creationId xmlns="" xmlns:a16="http://schemas.microsoft.com/office/drawing/2014/main" id="{9E86F102-C2B0-4B65-9D6D-412BCF91F353}"/>
              </a:ext>
            </a:extLst>
          </p:cNvPr>
          <p:cNvSpPr/>
          <p:nvPr/>
        </p:nvSpPr>
        <p:spPr>
          <a:xfrm rot="-1571514">
            <a:off x="3949700" y="3752850"/>
            <a:ext cx="1762125" cy="1790700"/>
          </a:xfrm>
          <a:prstGeom prst="mathMultiply">
            <a:avLst>
              <a:gd name="adj1" fmla="val 1636"/>
            </a:avLst>
          </a:prstGeom>
          <a:solidFill>
            <a:srgbClr val="FFE197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">
            <a:extLst>
              <a:ext uri="{FF2B5EF4-FFF2-40B4-BE49-F238E27FC236}">
                <a16:creationId xmlns="" xmlns:a16="http://schemas.microsoft.com/office/drawing/2014/main" id="{61641FCA-5B98-4507-8881-8AAF3DFA4D2D}"/>
              </a:ext>
            </a:extLst>
          </p:cNvPr>
          <p:cNvSpPr/>
          <p:nvPr/>
        </p:nvSpPr>
        <p:spPr>
          <a:xfrm>
            <a:off x="1554163" y="2332038"/>
            <a:ext cx="1387475" cy="1320800"/>
          </a:xfrm>
          <a:prstGeom prst="star12">
            <a:avLst>
              <a:gd name="adj" fmla="val 3634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">
            <a:extLst>
              <a:ext uri="{FF2B5EF4-FFF2-40B4-BE49-F238E27FC236}">
                <a16:creationId xmlns="" xmlns:a16="http://schemas.microsoft.com/office/drawing/2014/main" id="{F79B04C6-2604-4B37-920D-5BB5D550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2705100"/>
            <a:ext cx="596900" cy="571500"/>
          </a:xfrm>
          <a:prstGeom prst="ellipse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0" name="Google Shape;970;p2">
            <a:extLst>
              <a:ext uri="{FF2B5EF4-FFF2-40B4-BE49-F238E27FC236}">
                <a16:creationId xmlns="" xmlns:a16="http://schemas.microsoft.com/office/drawing/2014/main" id="{15219F33-048B-4EDB-8099-F3D2463260CB}"/>
              </a:ext>
            </a:extLst>
          </p:cNvPr>
          <p:cNvSpPr/>
          <p:nvPr/>
        </p:nvSpPr>
        <p:spPr>
          <a:xfrm rot="-5901246">
            <a:off x="8665368" y="2758282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DA79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">
            <a:extLst>
              <a:ext uri="{FF2B5EF4-FFF2-40B4-BE49-F238E27FC236}">
                <a16:creationId xmlns="" xmlns:a16="http://schemas.microsoft.com/office/drawing/2014/main" id="{0094DE72-CB26-4E6F-A49C-15BDFB9830B6}"/>
              </a:ext>
            </a:extLst>
          </p:cNvPr>
          <p:cNvSpPr/>
          <p:nvPr/>
        </p:nvSpPr>
        <p:spPr>
          <a:xfrm rot="2163725">
            <a:off x="2724150" y="833438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FE197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">
            <a:extLst>
              <a:ext uri="{FF2B5EF4-FFF2-40B4-BE49-F238E27FC236}">
                <a16:creationId xmlns="" xmlns:a16="http://schemas.microsoft.com/office/drawing/2014/main" id="{31662F7D-22CF-4D16-972B-D420EA320E57}"/>
              </a:ext>
            </a:extLst>
          </p:cNvPr>
          <p:cNvSpPr/>
          <p:nvPr/>
        </p:nvSpPr>
        <p:spPr>
          <a:xfrm>
            <a:off x="2159000" y="4251325"/>
            <a:ext cx="1727200" cy="1727200"/>
          </a:xfrm>
          <a:prstGeom prst="donut">
            <a:avLst>
              <a:gd name="adj" fmla="val 839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">
            <a:extLst>
              <a:ext uri="{FF2B5EF4-FFF2-40B4-BE49-F238E27FC236}">
                <a16:creationId xmlns="" xmlns:a16="http://schemas.microsoft.com/office/drawing/2014/main" id="{8985423A-730B-4E14-BFFD-9163759C2C0E}"/>
              </a:ext>
            </a:extLst>
          </p:cNvPr>
          <p:cNvSpPr/>
          <p:nvPr/>
        </p:nvSpPr>
        <p:spPr>
          <a:xfrm>
            <a:off x="8947150" y="1260475"/>
            <a:ext cx="1371600" cy="1371600"/>
          </a:xfrm>
          <a:prstGeom prst="donut">
            <a:avLst>
              <a:gd name="adj" fmla="val 10502"/>
            </a:avLst>
          </a:prstGeom>
          <a:solidFill>
            <a:srgbClr val="FFEBBA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">
            <a:extLst>
              <a:ext uri="{FF2B5EF4-FFF2-40B4-BE49-F238E27FC236}">
                <a16:creationId xmlns="" xmlns:a16="http://schemas.microsoft.com/office/drawing/2014/main" id="{0D02A916-8B5E-4337-9BFB-37FDBB6B6294}"/>
              </a:ext>
            </a:extLst>
          </p:cNvPr>
          <p:cNvSpPr/>
          <p:nvPr/>
        </p:nvSpPr>
        <p:spPr>
          <a:xfrm>
            <a:off x="8151813" y="4733925"/>
            <a:ext cx="762000" cy="762000"/>
          </a:xfrm>
          <a:prstGeom prst="donut">
            <a:avLst>
              <a:gd name="adj" fmla="val 21841"/>
            </a:avLst>
          </a:prstGeom>
          <a:solidFill>
            <a:srgbClr val="FEE1DB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">
            <a:extLst>
              <a:ext uri="{FF2B5EF4-FFF2-40B4-BE49-F238E27FC236}">
                <a16:creationId xmlns="" xmlns:a16="http://schemas.microsoft.com/office/drawing/2014/main" id="{A256681E-3E1D-4438-8FD1-099DC351180A}"/>
              </a:ext>
            </a:extLst>
          </p:cNvPr>
          <p:cNvSpPr/>
          <p:nvPr/>
        </p:nvSpPr>
        <p:spPr>
          <a:xfrm rot="-1571514">
            <a:off x="9396413" y="4510088"/>
            <a:ext cx="1763712" cy="1790700"/>
          </a:xfrm>
          <a:prstGeom prst="mathMultiply">
            <a:avLst>
              <a:gd name="adj1" fmla="val 1636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">
            <a:extLst>
              <a:ext uri="{FF2B5EF4-FFF2-40B4-BE49-F238E27FC236}">
                <a16:creationId xmlns="" xmlns:a16="http://schemas.microsoft.com/office/drawing/2014/main" id="{6337D5C5-4A45-4F6C-B0E4-48924530EB1C}"/>
              </a:ext>
            </a:extLst>
          </p:cNvPr>
          <p:cNvSpPr/>
          <p:nvPr/>
        </p:nvSpPr>
        <p:spPr>
          <a:xfrm rot="-4523476">
            <a:off x="9395618" y="4510882"/>
            <a:ext cx="1763713" cy="1790700"/>
          </a:xfrm>
          <a:prstGeom prst="mathMultiply">
            <a:avLst>
              <a:gd name="adj1" fmla="val 1636"/>
            </a:avLst>
          </a:prstGeom>
          <a:solidFill>
            <a:srgbClr val="FEB500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">
            <a:extLst>
              <a:ext uri="{FF2B5EF4-FFF2-40B4-BE49-F238E27FC236}">
                <a16:creationId xmlns="" xmlns:a16="http://schemas.microsoft.com/office/drawing/2014/main" id="{FAD1E891-F0F0-4706-884C-299FFB65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75" y="3346450"/>
            <a:ext cx="12652375" cy="35052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8" name="Google Shape;978;p2">
            <a:extLst>
              <a:ext uri="{FF2B5EF4-FFF2-40B4-BE49-F238E27FC236}">
                <a16:creationId xmlns="" xmlns:a16="http://schemas.microsoft.com/office/drawing/2014/main" id="{58928CEF-8871-4EE6-A638-EB45FCFE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-150813"/>
            <a:ext cx="12674600" cy="3556001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9" name="Google Shape;979;p2">
            <a:extLst>
              <a:ext uri="{FF2B5EF4-FFF2-40B4-BE49-F238E27FC236}">
                <a16:creationId xmlns="" xmlns:a16="http://schemas.microsoft.com/office/drawing/2014/main" id="{725D14DE-562B-417F-AD90-3E3911CD8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13" y="-142875"/>
            <a:ext cx="12698413" cy="3352800"/>
          </a:xfrm>
          <a:prstGeom prst="rect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0" name="Google Shape;980;p2">
            <a:extLst>
              <a:ext uri="{FF2B5EF4-FFF2-40B4-BE49-F238E27FC236}">
                <a16:creationId xmlns="" xmlns:a16="http://schemas.microsoft.com/office/drawing/2014/main" id="{12A83F1C-E901-46B6-95FF-C758B47CB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88" y="3209925"/>
            <a:ext cx="12698413" cy="3675063"/>
          </a:xfrm>
          <a:prstGeom prst="rect">
            <a:avLst/>
          </a:prstGeom>
          <a:solidFill>
            <a:srgbClr val="FFE1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1" name="Google Shape;981;p2">
            <a:extLst>
              <a:ext uri="{FF2B5EF4-FFF2-40B4-BE49-F238E27FC236}">
                <a16:creationId xmlns="" xmlns:a16="http://schemas.microsoft.com/office/drawing/2014/main" id="{55EABD90-0454-4B35-B469-C0870E94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-142875"/>
            <a:ext cx="12698413" cy="3352800"/>
          </a:xfrm>
          <a:prstGeom prst="rect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2" name="Google Shape;982;p2">
            <a:extLst>
              <a:ext uri="{FF2B5EF4-FFF2-40B4-BE49-F238E27FC236}">
                <a16:creationId xmlns="" xmlns:a16="http://schemas.microsoft.com/office/drawing/2014/main" id="{0B74E320-EF1E-4F2B-BC84-BDE01C59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75" y="3209925"/>
            <a:ext cx="12744450" cy="3675063"/>
          </a:xfrm>
          <a:prstGeom prst="rect">
            <a:avLst/>
          </a:prstGeom>
          <a:solidFill>
            <a:srgbClr val="FFF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3" name="Google Shape;983;p2">
            <a:extLst>
              <a:ext uri="{FF2B5EF4-FFF2-40B4-BE49-F238E27FC236}">
                <a16:creationId xmlns="" xmlns:a16="http://schemas.microsoft.com/office/drawing/2014/main" id="{718E030C-719B-47D2-8407-C488F51D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75" y="-158750"/>
            <a:ext cx="12852400" cy="3421063"/>
          </a:xfrm>
          <a:prstGeom prst="rect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4" name="Google Shape;984;p2">
            <a:extLst>
              <a:ext uri="{FF2B5EF4-FFF2-40B4-BE49-F238E27FC236}">
                <a16:creationId xmlns="" xmlns:a16="http://schemas.microsoft.com/office/drawing/2014/main" id="{D36F3221-2562-4E89-99EC-DEC471C44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75" y="3244850"/>
            <a:ext cx="12852400" cy="3624263"/>
          </a:xfrm>
          <a:prstGeom prst="rect">
            <a:avLst/>
          </a:prstGeom>
          <a:solidFill>
            <a:srgbClr val="FFE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E197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7" name="Google Shape;987;p2">
            <a:extLst>
              <a:ext uri="{FF2B5EF4-FFF2-40B4-BE49-F238E27FC236}">
                <a16:creationId xmlns="" xmlns:a16="http://schemas.microsoft.com/office/drawing/2014/main" id="{246BB95C-B19B-4344-8FC7-0229831DB857}"/>
              </a:ext>
            </a:extLst>
          </p:cNvPr>
          <p:cNvSpPr/>
          <p:nvPr/>
        </p:nvSpPr>
        <p:spPr>
          <a:xfrm>
            <a:off x="3810000" y="1066800"/>
            <a:ext cx="4724400" cy="4724400"/>
          </a:xfrm>
          <a:prstGeom prst="decagon">
            <a:avLst>
              <a:gd name="vf" fmla="val 105146"/>
            </a:avLst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">
            <a:extLst>
              <a:ext uri="{FF2B5EF4-FFF2-40B4-BE49-F238E27FC236}">
                <a16:creationId xmlns="" xmlns:a16="http://schemas.microsoft.com/office/drawing/2014/main" id="{B265EEA6-9198-467C-85DC-2CF046BF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76400"/>
            <a:ext cx="3505200" cy="3505200"/>
          </a:xfrm>
          <a:prstGeom prst="ellipse">
            <a:avLst/>
          </a:prstGeom>
          <a:solidFill>
            <a:srgbClr val="FE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989" name="Google Shape;989;p2">
            <a:extLst>
              <a:ext uri="{FF2B5EF4-FFF2-40B4-BE49-F238E27FC236}">
                <a16:creationId xmlns="" xmlns:a16="http://schemas.microsoft.com/office/drawing/2014/main" id="{86C08E4C-6886-4BC7-80A2-FF5048FFE426}"/>
              </a:ext>
            </a:extLst>
          </p:cNvPr>
          <p:cNvCxnSpPr/>
          <p:nvPr/>
        </p:nvCxnSpPr>
        <p:spPr>
          <a:xfrm>
            <a:off x="1905000" y="2362200"/>
            <a:ext cx="480060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cxnSp>
      <p:cxnSp>
        <p:nvCxnSpPr>
          <p:cNvPr id="990" name="Google Shape;990;p2">
            <a:extLst>
              <a:ext uri="{FF2B5EF4-FFF2-40B4-BE49-F238E27FC236}">
                <a16:creationId xmlns="" xmlns:a16="http://schemas.microsoft.com/office/drawing/2014/main" id="{65831788-B17A-4911-8B75-FADE9EB8E58E}"/>
              </a:ext>
            </a:extLst>
          </p:cNvPr>
          <p:cNvCxnSpPr/>
          <p:nvPr/>
        </p:nvCxnSpPr>
        <p:spPr>
          <a:xfrm>
            <a:off x="7010400" y="4572000"/>
            <a:ext cx="480060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cxnSp>
      <p:pic>
        <p:nvPicPr>
          <p:cNvPr id="992" name="Google Shape;992;p2">
            <a:extLst>
              <a:ext uri="{FF2B5EF4-FFF2-40B4-BE49-F238E27FC236}">
                <a16:creationId xmlns="" xmlns:a16="http://schemas.microsoft.com/office/drawing/2014/main" id="{FE4D2814-3384-4373-A673-6F447E413A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0825" y="752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" name="Google Shape;991;p2">
            <a:extLst>
              <a:ext uri="{FF2B5EF4-FFF2-40B4-BE49-F238E27FC236}">
                <a16:creationId xmlns="" xmlns:a16="http://schemas.microsoft.com/office/drawing/2014/main" id="{C631B668-20ED-46EA-A9CF-B45DCA1DB84B}"/>
              </a:ext>
            </a:extLst>
          </p:cNvPr>
          <p:cNvSpPr txBox="1"/>
          <p:nvPr/>
        </p:nvSpPr>
        <p:spPr>
          <a:xfrm>
            <a:off x="3911600" y="2986088"/>
            <a:ext cx="4622800" cy="12319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/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 THÀNH KIẾN THỨC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6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6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6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6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6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6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6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7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6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6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3" presetClass="exit" presetSubtype="3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6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6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32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7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7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xit" presetSubtype="32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8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8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6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-21600000">
                                      <p:cBhvr>
                                        <p:cTn id="241" dur="8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4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xit" presetSubtype="3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7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7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4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xit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Callout 5">
            <a:extLst>
              <a:ext uri="{FF2B5EF4-FFF2-40B4-BE49-F238E27FC236}">
                <a16:creationId xmlns="" xmlns:a16="http://schemas.microsoft.com/office/drawing/2014/main" id="{5C0A4358-FA59-4758-A284-240B56C9D278}"/>
              </a:ext>
            </a:extLst>
          </p:cNvPr>
          <p:cNvSpPr/>
          <p:nvPr/>
        </p:nvSpPr>
        <p:spPr>
          <a:xfrm>
            <a:off x="4800600" y="2667000"/>
            <a:ext cx="4583113" cy="2020888"/>
          </a:xfrm>
          <a:prstGeom prst="cloudCallout">
            <a:avLst>
              <a:gd name="adj1" fmla="val -53222"/>
              <a:gd name="adj2" fmla="val 13525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TQ?</a:t>
            </a:r>
          </a:p>
        </p:txBody>
      </p:sp>
      <p:pic>
        <p:nvPicPr>
          <p:cNvPr id="36" name="Picture 22" descr="Cau hoi">
            <a:extLst>
              <a:ext uri="{FF2B5EF4-FFF2-40B4-BE49-F238E27FC236}">
                <a16:creationId xmlns="" xmlns:a16="http://schemas.microsoft.com/office/drawing/2014/main" id="{78EF46F9-23D8-4864-8969-F907828C56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91000" y="565785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HINA-W1">
            <a:extLst>
              <a:ext uri="{FF2B5EF4-FFF2-40B4-BE49-F238E27FC236}">
                <a16:creationId xmlns="" xmlns:a16="http://schemas.microsoft.com/office/drawing/2014/main" id="{7C93FA14-3075-4377-A0CA-0BC4D08E3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" y="1447800"/>
            <a:ext cx="3474720" cy="4572000"/>
          </a:xfrm>
          <a:effectLst>
            <a:softEdge rad="112500"/>
          </a:effectLst>
        </p:spPr>
      </p:pic>
      <p:sp>
        <p:nvSpPr>
          <p:cNvPr id="8" name="Rectangle 71">
            <a:extLst>
              <a:ext uri="{FF2B5EF4-FFF2-40B4-BE49-F238E27FC236}">
                <a16:creationId xmlns="" xmlns:a16="http://schemas.microsoft.com/office/drawing/2014/main" id="{366EB744-37E4-4366-B734-DD2BC2D6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121872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7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733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</a:t>
            </a:r>
            <a:r>
              <a:rPr lang="en-US" sz="3733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7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733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 – đầu thế kỉ XX</a:t>
            </a:r>
            <a:endParaRPr lang="en-US" sz="3733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6">
            <a:extLst>
              <a:ext uri="{FF2B5EF4-FFF2-40B4-BE49-F238E27FC236}">
                <a16:creationId xmlns="" xmlns:a16="http://schemas.microsoft.com/office/drawing/2014/main" id="{CB84C6E5-1B35-4983-8AD4-2B5A25F1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65138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61;p24">
            <a:extLst>
              <a:ext uri="{FF2B5EF4-FFF2-40B4-BE49-F238E27FC236}">
                <a16:creationId xmlns="" xmlns:a16="http://schemas.microsoft.com/office/drawing/2014/main" id="{4670CD33-4DBB-4518-A17C-8B1C5CD4B2F2}"/>
              </a:ext>
            </a:extLst>
          </p:cNvPr>
          <p:cNvSpPr txBox="1">
            <a:spLocks/>
          </p:cNvSpPr>
          <p:nvPr/>
        </p:nvSpPr>
        <p:spPr bwMode="auto">
          <a:xfrm>
            <a:off x="7216775" y="2217738"/>
            <a:ext cx="4724400" cy="3468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bieu tuong van hoa trung quoc 1">
            <a:extLst>
              <a:ext uri="{FF2B5EF4-FFF2-40B4-BE49-F238E27FC236}">
                <a16:creationId xmlns="" xmlns:a16="http://schemas.microsoft.com/office/drawing/2014/main" id="{B5E8BA88-523F-447F-BA29-82E6101C9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8509" t="15217" r="18511" b="3171"/>
          <a:stretch/>
        </p:blipFill>
        <p:spPr bwMode="auto">
          <a:xfrm>
            <a:off x="6550025" y="1540847"/>
            <a:ext cx="1828800" cy="1315685"/>
          </a:xfrm>
          <a:prstGeom prst="roundRect">
            <a:avLst>
              <a:gd name="adj" fmla="val 21151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Google Shape;161;p24">
            <a:extLst>
              <a:ext uri="{FF2B5EF4-FFF2-40B4-BE49-F238E27FC236}">
                <a16:creationId xmlns="" xmlns:a16="http://schemas.microsoft.com/office/drawing/2014/main" id="{5E20226A-F87B-4EB6-B628-9DD0E550B3EA}"/>
              </a:ext>
            </a:extLst>
          </p:cNvPr>
          <p:cNvSpPr txBox="1">
            <a:spLocks/>
          </p:cNvSpPr>
          <p:nvPr/>
        </p:nvSpPr>
        <p:spPr bwMode="auto">
          <a:xfrm>
            <a:off x="7429500" y="3351213"/>
            <a:ext cx="1216025" cy="22780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nước lớn diện tích rộng, dân số đông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17;p51">
            <a:extLst>
              <a:ext uri="{FF2B5EF4-FFF2-40B4-BE49-F238E27FC236}">
                <a16:creationId xmlns="" xmlns:a16="http://schemas.microsoft.com/office/drawing/2014/main" id="{704BA395-5F96-4B4F-9CB3-1BCFDE461C35}"/>
              </a:ext>
            </a:extLst>
          </p:cNvPr>
          <p:cNvGrpSpPr>
            <a:grpSpLocks/>
          </p:cNvGrpSpPr>
          <p:nvPr/>
        </p:nvGrpSpPr>
        <p:grpSpPr bwMode="auto">
          <a:xfrm>
            <a:off x="7967663" y="3048000"/>
            <a:ext cx="369887" cy="369888"/>
            <a:chOff x="2594050" y="1631825"/>
            <a:chExt cx="439625" cy="439625"/>
          </a:xfrm>
        </p:grpSpPr>
        <p:sp>
          <p:nvSpPr>
            <p:cNvPr id="10267" name="Google Shape;718;p51">
              <a:extLst>
                <a:ext uri="{FF2B5EF4-FFF2-40B4-BE49-F238E27FC236}">
                  <a16:creationId xmlns="" xmlns:a16="http://schemas.microsoft.com/office/drawing/2014/main" id="{B499764B-2E52-4E0F-89CC-6B932335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2147483647 w 7527"/>
                <a:gd name="T1" fmla="*/ 0 h 7526"/>
                <a:gd name="T2" fmla="*/ 2147483647 w 7527"/>
                <a:gd name="T3" fmla="*/ 2147483647 h 7526"/>
                <a:gd name="T4" fmla="*/ 2147483647 w 7527"/>
                <a:gd name="T5" fmla="*/ 2147483647 h 7526"/>
                <a:gd name="T6" fmla="*/ 2147483647 w 7527"/>
                <a:gd name="T7" fmla="*/ 2147483647 h 7526"/>
                <a:gd name="T8" fmla="*/ 2147483647 w 7527"/>
                <a:gd name="T9" fmla="*/ 2147483647 h 7526"/>
                <a:gd name="T10" fmla="*/ 2147483647 w 7527"/>
                <a:gd name="T11" fmla="*/ 0 h 7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7"/>
                <a:gd name="T19" fmla="*/ 0 h 7526"/>
                <a:gd name="T20" fmla="*/ 7527 w 7527"/>
                <a:gd name="T21" fmla="*/ 7526 h 7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8" name="Google Shape;719;p51">
              <a:extLst>
                <a:ext uri="{FF2B5EF4-FFF2-40B4-BE49-F238E27FC236}">
                  <a16:creationId xmlns="" xmlns:a16="http://schemas.microsoft.com/office/drawing/2014/main" id="{2F294D4E-9A4A-4DCC-ABEA-8A775018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147483647 w 7039"/>
                <a:gd name="T1" fmla="*/ 2147483647 h 7040"/>
                <a:gd name="T2" fmla="*/ 2147483647 w 7039"/>
                <a:gd name="T3" fmla="*/ 2147483647 h 7040"/>
                <a:gd name="T4" fmla="*/ 2147483647 w 7039"/>
                <a:gd name="T5" fmla="*/ 2147483647 h 7040"/>
                <a:gd name="T6" fmla="*/ 2147483647 w 7039"/>
                <a:gd name="T7" fmla="*/ 2147483647 h 7040"/>
                <a:gd name="T8" fmla="*/ 2147483647 w 7039"/>
                <a:gd name="T9" fmla="*/ 2147483647 h 7040"/>
                <a:gd name="T10" fmla="*/ 2147483647 w 7039"/>
                <a:gd name="T11" fmla="*/ 2147483647 h 7040"/>
                <a:gd name="T12" fmla="*/ 2147483647 w 7039"/>
                <a:gd name="T13" fmla="*/ 2147483647 h 7040"/>
                <a:gd name="T14" fmla="*/ 2147483647 w 7039"/>
                <a:gd name="T15" fmla="*/ 2147483647 h 7040"/>
                <a:gd name="T16" fmla="*/ 2147483647 w 7039"/>
                <a:gd name="T17" fmla="*/ 2147483647 h 7040"/>
                <a:gd name="T18" fmla="*/ 2147483647 w 7039"/>
                <a:gd name="T19" fmla="*/ 2147483647 h 7040"/>
                <a:gd name="T20" fmla="*/ 2147483647 w 7039"/>
                <a:gd name="T21" fmla="*/ 2147483647 h 7040"/>
                <a:gd name="T22" fmla="*/ 2147483647 w 7039"/>
                <a:gd name="T23" fmla="*/ 2147483647 h 7040"/>
                <a:gd name="T24" fmla="*/ 2147483647 w 7039"/>
                <a:gd name="T25" fmla="*/ 2147483647 h 7040"/>
                <a:gd name="T26" fmla="*/ 2147483647 w 7039"/>
                <a:gd name="T27" fmla="*/ 2147483647 h 7040"/>
                <a:gd name="T28" fmla="*/ 2147483647 w 7039"/>
                <a:gd name="T29" fmla="*/ 2147483647 h 7040"/>
                <a:gd name="T30" fmla="*/ 2147483647 w 7039"/>
                <a:gd name="T31" fmla="*/ 2147483647 h 7040"/>
                <a:gd name="T32" fmla="*/ 2147483647 w 7039"/>
                <a:gd name="T33" fmla="*/ 2147483647 h 7040"/>
                <a:gd name="T34" fmla="*/ 2147483647 w 7039"/>
                <a:gd name="T35" fmla="*/ 2147483647 h 7040"/>
                <a:gd name="T36" fmla="*/ 2147483647 w 7039"/>
                <a:gd name="T37" fmla="*/ 2147483647 h 7040"/>
                <a:gd name="T38" fmla="*/ 2147483647 w 7039"/>
                <a:gd name="T39" fmla="*/ 2147483647 h 7040"/>
                <a:gd name="T40" fmla="*/ 2147483647 w 7039"/>
                <a:gd name="T41" fmla="*/ 2147483647 h 7040"/>
                <a:gd name="T42" fmla="*/ 2147483647 w 7039"/>
                <a:gd name="T43" fmla="*/ 2147483647 h 7040"/>
                <a:gd name="T44" fmla="*/ 2147483647 w 7039"/>
                <a:gd name="T45" fmla="*/ 2147483647 h 7040"/>
                <a:gd name="T46" fmla="*/ 2147483647 w 7039"/>
                <a:gd name="T47" fmla="*/ 2147483647 h 7040"/>
                <a:gd name="T48" fmla="*/ 2147483647 w 7039"/>
                <a:gd name="T49" fmla="*/ 2147483647 h 7040"/>
                <a:gd name="T50" fmla="*/ 2147483647 w 7039"/>
                <a:gd name="T51" fmla="*/ 2147483647 h 7040"/>
                <a:gd name="T52" fmla="*/ 2147483647 w 7039"/>
                <a:gd name="T53" fmla="*/ 2147483647 h 7040"/>
                <a:gd name="T54" fmla="*/ 2147483647 w 7039"/>
                <a:gd name="T55" fmla="*/ 2147483647 h 7040"/>
                <a:gd name="T56" fmla="*/ 2147483647 w 7039"/>
                <a:gd name="T57" fmla="*/ 0 h 7040"/>
                <a:gd name="T58" fmla="*/ 2147483647 w 7039"/>
                <a:gd name="T59" fmla="*/ 0 h 7040"/>
                <a:gd name="T60" fmla="*/ 2147483647 w 7039"/>
                <a:gd name="T61" fmla="*/ 0 h 7040"/>
                <a:gd name="T62" fmla="*/ 2147483647 w 7039"/>
                <a:gd name="T63" fmla="*/ 0 h 7040"/>
                <a:gd name="T64" fmla="*/ 2147483647 w 7039"/>
                <a:gd name="T65" fmla="*/ 2147483647 h 7040"/>
                <a:gd name="T66" fmla="*/ 2147483647 w 7039"/>
                <a:gd name="T67" fmla="*/ 2147483647 h 7040"/>
                <a:gd name="T68" fmla="*/ 2147483647 w 7039"/>
                <a:gd name="T69" fmla="*/ 2147483647 h 7040"/>
                <a:gd name="T70" fmla="*/ 2147483647 w 7039"/>
                <a:gd name="T71" fmla="*/ 2147483647 h 7040"/>
                <a:gd name="T72" fmla="*/ 2147483647 w 7039"/>
                <a:gd name="T73" fmla="*/ 2147483647 h 7040"/>
                <a:gd name="T74" fmla="*/ 2147483647 w 7039"/>
                <a:gd name="T75" fmla="*/ 2147483647 h 7040"/>
                <a:gd name="T76" fmla="*/ 2147483647 w 7039"/>
                <a:gd name="T77" fmla="*/ 2147483647 h 7040"/>
                <a:gd name="T78" fmla="*/ 2147483647 w 7039"/>
                <a:gd name="T79" fmla="*/ 2147483647 h 7040"/>
                <a:gd name="T80" fmla="*/ 2147483647 w 7039"/>
                <a:gd name="T81" fmla="*/ 2147483647 h 7040"/>
                <a:gd name="T82" fmla="*/ 0 w 7039"/>
                <a:gd name="T83" fmla="*/ 2147483647 h 7040"/>
                <a:gd name="T84" fmla="*/ 0 w 7039"/>
                <a:gd name="T85" fmla="*/ 2147483647 h 7040"/>
                <a:gd name="T86" fmla="*/ 2147483647 w 7039"/>
                <a:gd name="T87" fmla="*/ 2147483647 h 7040"/>
                <a:gd name="T88" fmla="*/ 2147483647 w 7039"/>
                <a:gd name="T89" fmla="*/ 2147483647 h 7040"/>
                <a:gd name="T90" fmla="*/ 2147483647 w 7039"/>
                <a:gd name="T91" fmla="*/ 2147483647 h 7040"/>
                <a:gd name="T92" fmla="*/ 2147483647 w 7039"/>
                <a:gd name="T93" fmla="*/ 2147483647 h 70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39"/>
                <a:gd name="T142" fmla="*/ 0 h 7040"/>
                <a:gd name="T143" fmla="*/ 7039 w 7039"/>
                <a:gd name="T144" fmla="*/ 7040 h 70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9" name="Google Shape;720;p51">
              <a:extLst>
                <a:ext uri="{FF2B5EF4-FFF2-40B4-BE49-F238E27FC236}">
                  <a16:creationId xmlns="" xmlns:a16="http://schemas.microsoft.com/office/drawing/2014/main" id="{526BAC60-DD39-49FC-90F7-BDEE445D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2147483647 w 12130"/>
                <a:gd name="T1" fmla="*/ 2147483647 h 12130"/>
                <a:gd name="T2" fmla="*/ 2147483647 w 12130"/>
                <a:gd name="T3" fmla="*/ 2147483647 h 12130"/>
                <a:gd name="T4" fmla="*/ 2147483647 w 12130"/>
                <a:gd name="T5" fmla="*/ 2147483647 h 12130"/>
                <a:gd name="T6" fmla="*/ 2147483647 w 12130"/>
                <a:gd name="T7" fmla="*/ 2147483647 h 12130"/>
                <a:gd name="T8" fmla="*/ 2147483647 w 12130"/>
                <a:gd name="T9" fmla="*/ 2147483647 h 12130"/>
                <a:gd name="T10" fmla="*/ 2147483647 w 12130"/>
                <a:gd name="T11" fmla="*/ 2147483647 h 12130"/>
                <a:gd name="T12" fmla="*/ 2147483647 w 12130"/>
                <a:gd name="T13" fmla="*/ 2147483647 h 12130"/>
                <a:gd name="T14" fmla="*/ 2147483647 w 12130"/>
                <a:gd name="T15" fmla="*/ 2147483647 h 12130"/>
                <a:gd name="T16" fmla="*/ 2147483647 w 12130"/>
                <a:gd name="T17" fmla="*/ 2147483647 h 12130"/>
                <a:gd name="T18" fmla="*/ 2147483647 w 12130"/>
                <a:gd name="T19" fmla="*/ 2147483647 h 12130"/>
                <a:gd name="T20" fmla="*/ 2147483647 w 12130"/>
                <a:gd name="T21" fmla="*/ 2147483647 h 12130"/>
                <a:gd name="T22" fmla="*/ 2147483647 w 12130"/>
                <a:gd name="T23" fmla="*/ 2147483647 h 12130"/>
                <a:gd name="T24" fmla="*/ 2147483647 w 12130"/>
                <a:gd name="T25" fmla="*/ 2147483647 h 12130"/>
                <a:gd name="T26" fmla="*/ 2147483647 w 12130"/>
                <a:gd name="T27" fmla="*/ 2147483647 h 12130"/>
                <a:gd name="T28" fmla="*/ 2147483647 w 12130"/>
                <a:gd name="T29" fmla="*/ 2147483647 h 12130"/>
                <a:gd name="T30" fmla="*/ 2147483647 w 12130"/>
                <a:gd name="T31" fmla="*/ 2147483647 h 12130"/>
                <a:gd name="T32" fmla="*/ 2147483647 w 12130"/>
                <a:gd name="T33" fmla="*/ 2147483647 h 12130"/>
                <a:gd name="T34" fmla="*/ 2147483647 w 12130"/>
                <a:gd name="T35" fmla="*/ 2147483647 h 12130"/>
                <a:gd name="T36" fmla="*/ 2147483647 w 12130"/>
                <a:gd name="T37" fmla="*/ 2147483647 h 12130"/>
                <a:gd name="T38" fmla="*/ 2147483647 w 12130"/>
                <a:gd name="T39" fmla="*/ 2147483647 h 12130"/>
                <a:gd name="T40" fmla="*/ 2147483647 w 12130"/>
                <a:gd name="T41" fmla="*/ 2147483647 h 12130"/>
                <a:gd name="T42" fmla="*/ 2147483647 w 12130"/>
                <a:gd name="T43" fmla="*/ 2147483647 h 12130"/>
                <a:gd name="T44" fmla="*/ 2147483647 w 12130"/>
                <a:gd name="T45" fmla="*/ 2147483647 h 12130"/>
                <a:gd name="T46" fmla="*/ 2147483647 w 12130"/>
                <a:gd name="T47" fmla="*/ 2147483647 h 12130"/>
                <a:gd name="T48" fmla="*/ 2147483647 w 12130"/>
                <a:gd name="T49" fmla="*/ 2147483647 h 12130"/>
                <a:gd name="T50" fmla="*/ 2147483647 w 12130"/>
                <a:gd name="T51" fmla="*/ 2147483647 h 12130"/>
                <a:gd name="T52" fmla="*/ 2147483647 w 12130"/>
                <a:gd name="T53" fmla="*/ 2147483647 h 12130"/>
                <a:gd name="T54" fmla="*/ 2147483647 w 12130"/>
                <a:gd name="T55" fmla="*/ 2147483647 h 12130"/>
                <a:gd name="T56" fmla="*/ 2147483647 w 12130"/>
                <a:gd name="T57" fmla="*/ 2147483647 h 12130"/>
                <a:gd name="T58" fmla="*/ 2147483647 w 12130"/>
                <a:gd name="T59" fmla="*/ 2147483647 h 12130"/>
                <a:gd name="T60" fmla="*/ 2147483647 w 12130"/>
                <a:gd name="T61" fmla="*/ 2147483647 h 12130"/>
                <a:gd name="T62" fmla="*/ 2147483647 w 12130"/>
                <a:gd name="T63" fmla="*/ 2147483647 h 12130"/>
                <a:gd name="T64" fmla="*/ 2147483647 w 12130"/>
                <a:gd name="T65" fmla="*/ 2147483647 h 12130"/>
                <a:gd name="T66" fmla="*/ 2147483647 w 12130"/>
                <a:gd name="T67" fmla="*/ 2147483647 h 12130"/>
                <a:gd name="T68" fmla="*/ 2147483647 w 12130"/>
                <a:gd name="T69" fmla="*/ 2147483647 h 12130"/>
                <a:gd name="T70" fmla="*/ 2147483647 w 12130"/>
                <a:gd name="T71" fmla="*/ 2147483647 h 12130"/>
                <a:gd name="T72" fmla="*/ 2147483647 w 12130"/>
                <a:gd name="T73" fmla="*/ 2147483647 h 12130"/>
                <a:gd name="T74" fmla="*/ 2147483647 w 12130"/>
                <a:gd name="T75" fmla="*/ 2147483647 h 12130"/>
                <a:gd name="T76" fmla="*/ 2147483647 w 12130"/>
                <a:gd name="T77" fmla="*/ 2147483647 h 12130"/>
                <a:gd name="T78" fmla="*/ 2147483647 w 12130"/>
                <a:gd name="T79" fmla="*/ 2147483647 h 12130"/>
                <a:gd name="T80" fmla="*/ 2147483647 w 12130"/>
                <a:gd name="T81" fmla="*/ 2147483647 h 12130"/>
                <a:gd name="T82" fmla="*/ 2147483647 w 12130"/>
                <a:gd name="T83" fmla="*/ 2147483647 h 12130"/>
                <a:gd name="T84" fmla="*/ 2147483647 w 12130"/>
                <a:gd name="T85" fmla="*/ 2147483647 h 12130"/>
                <a:gd name="T86" fmla="*/ 2147483647 w 12130"/>
                <a:gd name="T87" fmla="*/ 2147483647 h 12130"/>
                <a:gd name="T88" fmla="*/ 2147483647 w 12130"/>
                <a:gd name="T89" fmla="*/ 2147483647 h 12130"/>
                <a:gd name="T90" fmla="*/ 2147483647 w 12130"/>
                <a:gd name="T91" fmla="*/ 2147483647 h 12130"/>
                <a:gd name="T92" fmla="*/ 2147483647 w 12130"/>
                <a:gd name="T93" fmla="*/ 2147483647 h 12130"/>
                <a:gd name="T94" fmla="*/ 2147483647 w 12130"/>
                <a:gd name="T95" fmla="*/ 2147483647 h 12130"/>
                <a:gd name="T96" fmla="*/ 2147483647 w 12130"/>
                <a:gd name="T97" fmla="*/ 2147483647 h 12130"/>
                <a:gd name="T98" fmla="*/ 2147483647 w 12130"/>
                <a:gd name="T99" fmla="*/ 2147483647 h 12130"/>
                <a:gd name="T100" fmla="*/ 2147483647 w 12130"/>
                <a:gd name="T101" fmla="*/ 2147483647 h 12130"/>
                <a:gd name="T102" fmla="*/ 2147483647 w 12130"/>
                <a:gd name="T103" fmla="*/ 2147483647 h 12130"/>
                <a:gd name="T104" fmla="*/ 2147483647 w 12130"/>
                <a:gd name="T105" fmla="*/ 2147483647 h 12130"/>
                <a:gd name="T106" fmla="*/ 2147483647 w 12130"/>
                <a:gd name="T107" fmla="*/ 2147483647 h 12130"/>
                <a:gd name="T108" fmla="*/ 2147483647 w 12130"/>
                <a:gd name="T109" fmla="*/ 2147483647 h 12130"/>
                <a:gd name="T110" fmla="*/ 2147483647 w 12130"/>
                <a:gd name="T111" fmla="*/ 2147483647 h 12130"/>
                <a:gd name="T112" fmla="*/ 2147483647 w 12130"/>
                <a:gd name="T113" fmla="*/ 2147483647 h 12130"/>
                <a:gd name="T114" fmla="*/ 2147483647 w 12130"/>
                <a:gd name="T115" fmla="*/ 2147483647 h 12130"/>
                <a:gd name="T116" fmla="*/ 2147483647 w 12130"/>
                <a:gd name="T117" fmla="*/ 2147483647 h 12130"/>
                <a:gd name="T118" fmla="*/ 2147483647 w 12130"/>
                <a:gd name="T119" fmla="*/ 2147483647 h 121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30"/>
                <a:gd name="T181" fmla="*/ 0 h 12130"/>
                <a:gd name="T182" fmla="*/ 12130 w 12130"/>
                <a:gd name="T183" fmla="*/ 12130 h 121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0" name="Google Shape;721;p51">
              <a:extLst>
                <a:ext uri="{FF2B5EF4-FFF2-40B4-BE49-F238E27FC236}">
                  <a16:creationId xmlns="" xmlns:a16="http://schemas.microsoft.com/office/drawing/2014/main" id="{E70DDC60-A9E2-4C64-92E3-FD1DB063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675" y="1740825"/>
              <a:ext cx="49950" cy="49950"/>
            </a:xfrm>
            <a:custGeom>
              <a:avLst/>
              <a:gdLst>
                <a:gd name="T0" fmla="*/ 2147483647 w 1998"/>
                <a:gd name="T1" fmla="*/ 2147483647 h 1998"/>
                <a:gd name="T2" fmla="*/ 2147483647 w 1998"/>
                <a:gd name="T3" fmla="*/ 0 h 1998"/>
                <a:gd name="T4" fmla="*/ 0 60000 65536"/>
                <a:gd name="T5" fmla="*/ 0 60000 65536"/>
                <a:gd name="T6" fmla="*/ 0 w 1998"/>
                <a:gd name="T7" fmla="*/ 0 h 1998"/>
                <a:gd name="T8" fmla="*/ 1998 w 1998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" name="Google Shape;161;p24">
            <a:extLst>
              <a:ext uri="{FF2B5EF4-FFF2-40B4-BE49-F238E27FC236}">
                <a16:creationId xmlns="" xmlns:a16="http://schemas.microsoft.com/office/drawing/2014/main" id="{E0806206-5DC4-484F-84A5-8581F82E9D25}"/>
              </a:ext>
            </a:extLst>
          </p:cNvPr>
          <p:cNvSpPr txBox="1">
            <a:spLocks/>
          </p:cNvSpPr>
          <p:nvPr/>
        </p:nvSpPr>
        <p:spPr bwMode="auto">
          <a:xfrm>
            <a:off x="8994775" y="3351213"/>
            <a:ext cx="1216025" cy="2278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Tài nguyên khoáng sản phong phú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17;p51">
            <a:extLst>
              <a:ext uri="{FF2B5EF4-FFF2-40B4-BE49-F238E27FC236}">
                <a16:creationId xmlns="" xmlns:a16="http://schemas.microsoft.com/office/drawing/2014/main" id="{4FF23192-79C4-4818-B8BD-4E81677E9246}"/>
              </a:ext>
            </a:extLst>
          </p:cNvPr>
          <p:cNvGrpSpPr>
            <a:grpSpLocks/>
          </p:cNvGrpSpPr>
          <p:nvPr/>
        </p:nvGrpSpPr>
        <p:grpSpPr bwMode="auto">
          <a:xfrm>
            <a:off x="9512300" y="3027363"/>
            <a:ext cx="369888" cy="369887"/>
            <a:chOff x="2594050" y="1631825"/>
            <a:chExt cx="439625" cy="439625"/>
          </a:xfrm>
        </p:grpSpPr>
        <p:sp>
          <p:nvSpPr>
            <p:cNvPr id="10263" name="Google Shape;718;p51">
              <a:extLst>
                <a:ext uri="{FF2B5EF4-FFF2-40B4-BE49-F238E27FC236}">
                  <a16:creationId xmlns="" xmlns:a16="http://schemas.microsoft.com/office/drawing/2014/main" id="{49F19E2D-64B3-4B65-9B90-2EF52A38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2147483647 w 7527"/>
                <a:gd name="T1" fmla="*/ 0 h 7526"/>
                <a:gd name="T2" fmla="*/ 2147483647 w 7527"/>
                <a:gd name="T3" fmla="*/ 2147483647 h 7526"/>
                <a:gd name="T4" fmla="*/ 2147483647 w 7527"/>
                <a:gd name="T5" fmla="*/ 2147483647 h 7526"/>
                <a:gd name="T6" fmla="*/ 2147483647 w 7527"/>
                <a:gd name="T7" fmla="*/ 2147483647 h 7526"/>
                <a:gd name="T8" fmla="*/ 2147483647 w 7527"/>
                <a:gd name="T9" fmla="*/ 2147483647 h 7526"/>
                <a:gd name="T10" fmla="*/ 2147483647 w 7527"/>
                <a:gd name="T11" fmla="*/ 0 h 7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7"/>
                <a:gd name="T19" fmla="*/ 0 h 7526"/>
                <a:gd name="T20" fmla="*/ 7527 w 7527"/>
                <a:gd name="T21" fmla="*/ 7526 h 7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4" name="Google Shape;719;p51">
              <a:extLst>
                <a:ext uri="{FF2B5EF4-FFF2-40B4-BE49-F238E27FC236}">
                  <a16:creationId xmlns="" xmlns:a16="http://schemas.microsoft.com/office/drawing/2014/main" id="{013F6FD0-5EA5-44B1-B8BC-D913C724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147483647 w 7039"/>
                <a:gd name="T1" fmla="*/ 2147483647 h 7040"/>
                <a:gd name="T2" fmla="*/ 2147483647 w 7039"/>
                <a:gd name="T3" fmla="*/ 2147483647 h 7040"/>
                <a:gd name="T4" fmla="*/ 2147483647 w 7039"/>
                <a:gd name="T5" fmla="*/ 2147483647 h 7040"/>
                <a:gd name="T6" fmla="*/ 2147483647 w 7039"/>
                <a:gd name="T7" fmla="*/ 2147483647 h 7040"/>
                <a:gd name="T8" fmla="*/ 2147483647 w 7039"/>
                <a:gd name="T9" fmla="*/ 2147483647 h 7040"/>
                <a:gd name="T10" fmla="*/ 2147483647 w 7039"/>
                <a:gd name="T11" fmla="*/ 2147483647 h 7040"/>
                <a:gd name="T12" fmla="*/ 2147483647 w 7039"/>
                <a:gd name="T13" fmla="*/ 2147483647 h 7040"/>
                <a:gd name="T14" fmla="*/ 2147483647 w 7039"/>
                <a:gd name="T15" fmla="*/ 2147483647 h 7040"/>
                <a:gd name="T16" fmla="*/ 2147483647 w 7039"/>
                <a:gd name="T17" fmla="*/ 2147483647 h 7040"/>
                <a:gd name="T18" fmla="*/ 2147483647 w 7039"/>
                <a:gd name="T19" fmla="*/ 2147483647 h 7040"/>
                <a:gd name="T20" fmla="*/ 2147483647 w 7039"/>
                <a:gd name="T21" fmla="*/ 2147483647 h 7040"/>
                <a:gd name="T22" fmla="*/ 2147483647 w 7039"/>
                <a:gd name="T23" fmla="*/ 2147483647 h 7040"/>
                <a:gd name="T24" fmla="*/ 2147483647 w 7039"/>
                <a:gd name="T25" fmla="*/ 2147483647 h 7040"/>
                <a:gd name="T26" fmla="*/ 2147483647 w 7039"/>
                <a:gd name="T27" fmla="*/ 2147483647 h 7040"/>
                <a:gd name="T28" fmla="*/ 2147483647 w 7039"/>
                <a:gd name="T29" fmla="*/ 2147483647 h 7040"/>
                <a:gd name="T30" fmla="*/ 2147483647 w 7039"/>
                <a:gd name="T31" fmla="*/ 2147483647 h 7040"/>
                <a:gd name="T32" fmla="*/ 2147483647 w 7039"/>
                <a:gd name="T33" fmla="*/ 2147483647 h 7040"/>
                <a:gd name="T34" fmla="*/ 2147483647 w 7039"/>
                <a:gd name="T35" fmla="*/ 2147483647 h 7040"/>
                <a:gd name="T36" fmla="*/ 2147483647 w 7039"/>
                <a:gd name="T37" fmla="*/ 2147483647 h 7040"/>
                <a:gd name="T38" fmla="*/ 2147483647 w 7039"/>
                <a:gd name="T39" fmla="*/ 2147483647 h 7040"/>
                <a:gd name="T40" fmla="*/ 2147483647 w 7039"/>
                <a:gd name="T41" fmla="*/ 2147483647 h 7040"/>
                <a:gd name="T42" fmla="*/ 2147483647 w 7039"/>
                <a:gd name="T43" fmla="*/ 2147483647 h 7040"/>
                <a:gd name="T44" fmla="*/ 2147483647 w 7039"/>
                <a:gd name="T45" fmla="*/ 2147483647 h 7040"/>
                <a:gd name="T46" fmla="*/ 2147483647 w 7039"/>
                <a:gd name="T47" fmla="*/ 2147483647 h 7040"/>
                <a:gd name="T48" fmla="*/ 2147483647 w 7039"/>
                <a:gd name="T49" fmla="*/ 2147483647 h 7040"/>
                <a:gd name="T50" fmla="*/ 2147483647 w 7039"/>
                <a:gd name="T51" fmla="*/ 2147483647 h 7040"/>
                <a:gd name="T52" fmla="*/ 2147483647 w 7039"/>
                <a:gd name="T53" fmla="*/ 2147483647 h 7040"/>
                <a:gd name="T54" fmla="*/ 2147483647 w 7039"/>
                <a:gd name="T55" fmla="*/ 2147483647 h 7040"/>
                <a:gd name="T56" fmla="*/ 2147483647 w 7039"/>
                <a:gd name="T57" fmla="*/ 0 h 7040"/>
                <a:gd name="T58" fmla="*/ 2147483647 w 7039"/>
                <a:gd name="T59" fmla="*/ 0 h 7040"/>
                <a:gd name="T60" fmla="*/ 2147483647 w 7039"/>
                <a:gd name="T61" fmla="*/ 0 h 7040"/>
                <a:gd name="T62" fmla="*/ 2147483647 w 7039"/>
                <a:gd name="T63" fmla="*/ 0 h 7040"/>
                <a:gd name="T64" fmla="*/ 2147483647 w 7039"/>
                <a:gd name="T65" fmla="*/ 2147483647 h 7040"/>
                <a:gd name="T66" fmla="*/ 2147483647 w 7039"/>
                <a:gd name="T67" fmla="*/ 2147483647 h 7040"/>
                <a:gd name="T68" fmla="*/ 2147483647 w 7039"/>
                <a:gd name="T69" fmla="*/ 2147483647 h 7040"/>
                <a:gd name="T70" fmla="*/ 2147483647 w 7039"/>
                <a:gd name="T71" fmla="*/ 2147483647 h 7040"/>
                <a:gd name="T72" fmla="*/ 2147483647 w 7039"/>
                <a:gd name="T73" fmla="*/ 2147483647 h 7040"/>
                <a:gd name="T74" fmla="*/ 2147483647 w 7039"/>
                <a:gd name="T75" fmla="*/ 2147483647 h 7040"/>
                <a:gd name="T76" fmla="*/ 2147483647 w 7039"/>
                <a:gd name="T77" fmla="*/ 2147483647 h 7040"/>
                <a:gd name="T78" fmla="*/ 2147483647 w 7039"/>
                <a:gd name="T79" fmla="*/ 2147483647 h 7040"/>
                <a:gd name="T80" fmla="*/ 2147483647 w 7039"/>
                <a:gd name="T81" fmla="*/ 2147483647 h 7040"/>
                <a:gd name="T82" fmla="*/ 0 w 7039"/>
                <a:gd name="T83" fmla="*/ 2147483647 h 7040"/>
                <a:gd name="T84" fmla="*/ 0 w 7039"/>
                <a:gd name="T85" fmla="*/ 2147483647 h 7040"/>
                <a:gd name="T86" fmla="*/ 2147483647 w 7039"/>
                <a:gd name="T87" fmla="*/ 2147483647 h 7040"/>
                <a:gd name="T88" fmla="*/ 2147483647 w 7039"/>
                <a:gd name="T89" fmla="*/ 2147483647 h 7040"/>
                <a:gd name="T90" fmla="*/ 2147483647 w 7039"/>
                <a:gd name="T91" fmla="*/ 2147483647 h 7040"/>
                <a:gd name="T92" fmla="*/ 2147483647 w 7039"/>
                <a:gd name="T93" fmla="*/ 2147483647 h 70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39"/>
                <a:gd name="T142" fmla="*/ 0 h 7040"/>
                <a:gd name="T143" fmla="*/ 7039 w 7039"/>
                <a:gd name="T144" fmla="*/ 7040 h 70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5" name="Google Shape;720;p51">
              <a:extLst>
                <a:ext uri="{FF2B5EF4-FFF2-40B4-BE49-F238E27FC236}">
                  <a16:creationId xmlns="" xmlns:a16="http://schemas.microsoft.com/office/drawing/2014/main" id="{4DC0043D-64D1-43C6-83FB-91426C1B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2147483647 w 12130"/>
                <a:gd name="T1" fmla="*/ 2147483647 h 12130"/>
                <a:gd name="T2" fmla="*/ 2147483647 w 12130"/>
                <a:gd name="T3" fmla="*/ 2147483647 h 12130"/>
                <a:gd name="T4" fmla="*/ 2147483647 w 12130"/>
                <a:gd name="T5" fmla="*/ 2147483647 h 12130"/>
                <a:gd name="T6" fmla="*/ 2147483647 w 12130"/>
                <a:gd name="T7" fmla="*/ 2147483647 h 12130"/>
                <a:gd name="T8" fmla="*/ 2147483647 w 12130"/>
                <a:gd name="T9" fmla="*/ 2147483647 h 12130"/>
                <a:gd name="T10" fmla="*/ 2147483647 w 12130"/>
                <a:gd name="T11" fmla="*/ 2147483647 h 12130"/>
                <a:gd name="T12" fmla="*/ 2147483647 w 12130"/>
                <a:gd name="T13" fmla="*/ 2147483647 h 12130"/>
                <a:gd name="T14" fmla="*/ 2147483647 w 12130"/>
                <a:gd name="T15" fmla="*/ 2147483647 h 12130"/>
                <a:gd name="T16" fmla="*/ 2147483647 w 12130"/>
                <a:gd name="T17" fmla="*/ 2147483647 h 12130"/>
                <a:gd name="T18" fmla="*/ 2147483647 w 12130"/>
                <a:gd name="T19" fmla="*/ 2147483647 h 12130"/>
                <a:gd name="T20" fmla="*/ 2147483647 w 12130"/>
                <a:gd name="T21" fmla="*/ 2147483647 h 12130"/>
                <a:gd name="T22" fmla="*/ 2147483647 w 12130"/>
                <a:gd name="T23" fmla="*/ 2147483647 h 12130"/>
                <a:gd name="T24" fmla="*/ 2147483647 w 12130"/>
                <a:gd name="T25" fmla="*/ 2147483647 h 12130"/>
                <a:gd name="T26" fmla="*/ 2147483647 w 12130"/>
                <a:gd name="T27" fmla="*/ 2147483647 h 12130"/>
                <a:gd name="T28" fmla="*/ 2147483647 w 12130"/>
                <a:gd name="T29" fmla="*/ 2147483647 h 12130"/>
                <a:gd name="T30" fmla="*/ 2147483647 w 12130"/>
                <a:gd name="T31" fmla="*/ 2147483647 h 12130"/>
                <a:gd name="T32" fmla="*/ 2147483647 w 12130"/>
                <a:gd name="T33" fmla="*/ 2147483647 h 12130"/>
                <a:gd name="T34" fmla="*/ 2147483647 w 12130"/>
                <a:gd name="T35" fmla="*/ 2147483647 h 12130"/>
                <a:gd name="T36" fmla="*/ 2147483647 w 12130"/>
                <a:gd name="T37" fmla="*/ 2147483647 h 12130"/>
                <a:gd name="T38" fmla="*/ 2147483647 w 12130"/>
                <a:gd name="T39" fmla="*/ 2147483647 h 12130"/>
                <a:gd name="T40" fmla="*/ 2147483647 w 12130"/>
                <a:gd name="T41" fmla="*/ 2147483647 h 12130"/>
                <a:gd name="T42" fmla="*/ 2147483647 w 12130"/>
                <a:gd name="T43" fmla="*/ 2147483647 h 12130"/>
                <a:gd name="T44" fmla="*/ 2147483647 w 12130"/>
                <a:gd name="T45" fmla="*/ 2147483647 h 12130"/>
                <a:gd name="T46" fmla="*/ 2147483647 w 12130"/>
                <a:gd name="T47" fmla="*/ 2147483647 h 12130"/>
                <a:gd name="T48" fmla="*/ 2147483647 w 12130"/>
                <a:gd name="T49" fmla="*/ 2147483647 h 12130"/>
                <a:gd name="T50" fmla="*/ 2147483647 w 12130"/>
                <a:gd name="T51" fmla="*/ 2147483647 h 12130"/>
                <a:gd name="T52" fmla="*/ 2147483647 w 12130"/>
                <a:gd name="T53" fmla="*/ 2147483647 h 12130"/>
                <a:gd name="T54" fmla="*/ 2147483647 w 12130"/>
                <a:gd name="T55" fmla="*/ 2147483647 h 12130"/>
                <a:gd name="T56" fmla="*/ 2147483647 w 12130"/>
                <a:gd name="T57" fmla="*/ 2147483647 h 12130"/>
                <a:gd name="T58" fmla="*/ 2147483647 w 12130"/>
                <a:gd name="T59" fmla="*/ 2147483647 h 12130"/>
                <a:gd name="T60" fmla="*/ 2147483647 w 12130"/>
                <a:gd name="T61" fmla="*/ 2147483647 h 12130"/>
                <a:gd name="T62" fmla="*/ 2147483647 w 12130"/>
                <a:gd name="T63" fmla="*/ 2147483647 h 12130"/>
                <a:gd name="T64" fmla="*/ 2147483647 w 12130"/>
                <a:gd name="T65" fmla="*/ 2147483647 h 12130"/>
                <a:gd name="T66" fmla="*/ 2147483647 w 12130"/>
                <a:gd name="T67" fmla="*/ 2147483647 h 12130"/>
                <a:gd name="T68" fmla="*/ 2147483647 w 12130"/>
                <a:gd name="T69" fmla="*/ 2147483647 h 12130"/>
                <a:gd name="T70" fmla="*/ 2147483647 w 12130"/>
                <a:gd name="T71" fmla="*/ 2147483647 h 12130"/>
                <a:gd name="T72" fmla="*/ 2147483647 w 12130"/>
                <a:gd name="T73" fmla="*/ 2147483647 h 12130"/>
                <a:gd name="T74" fmla="*/ 2147483647 w 12130"/>
                <a:gd name="T75" fmla="*/ 2147483647 h 12130"/>
                <a:gd name="T76" fmla="*/ 2147483647 w 12130"/>
                <a:gd name="T77" fmla="*/ 2147483647 h 12130"/>
                <a:gd name="T78" fmla="*/ 2147483647 w 12130"/>
                <a:gd name="T79" fmla="*/ 2147483647 h 12130"/>
                <a:gd name="T80" fmla="*/ 2147483647 w 12130"/>
                <a:gd name="T81" fmla="*/ 2147483647 h 12130"/>
                <a:gd name="T82" fmla="*/ 2147483647 w 12130"/>
                <a:gd name="T83" fmla="*/ 2147483647 h 12130"/>
                <a:gd name="T84" fmla="*/ 2147483647 w 12130"/>
                <a:gd name="T85" fmla="*/ 2147483647 h 12130"/>
                <a:gd name="T86" fmla="*/ 2147483647 w 12130"/>
                <a:gd name="T87" fmla="*/ 2147483647 h 12130"/>
                <a:gd name="T88" fmla="*/ 2147483647 w 12130"/>
                <a:gd name="T89" fmla="*/ 2147483647 h 12130"/>
                <a:gd name="T90" fmla="*/ 2147483647 w 12130"/>
                <a:gd name="T91" fmla="*/ 2147483647 h 12130"/>
                <a:gd name="T92" fmla="*/ 2147483647 w 12130"/>
                <a:gd name="T93" fmla="*/ 2147483647 h 12130"/>
                <a:gd name="T94" fmla="*/ 2147483647 w 12130"/>
                <a:gd name="T95" fmla="*/ 2147483647 h 12130"/>
                <a:gd name="T96" fmla="*/ 2147483647 w 12130"/>
                <a:gd name="T97" fmla="*/ 2147483647 h 12130"/>
                <a:gd name="T98" fmla="*/ 2147483647 w 12130"/>
                <a:gd name="T99" fmla="*/ 2147483647 h 12130"/>
                <a:gd name="T100" fmla="*/ 2147483647 w 12130"/>
                <a:gd name="T101" fmla="*/ 2147483647 h 12130"/>
                <a:gd name="T102" fmla="*/ 2147483647 w 12130"/>
                <a:gd name="T103" fmla="*/ 2147483647 h 12130"/>
                <a:gd name="T104" fmla="*/ 2147483647 w 12130"/>
                <a:gd name="T105" fmla="*/ 2147483647 h 12130"/>
                <a:gd name="T106" fmla="*/ 2147483647 w 12130"/>
                <a:gd name="T107" fmla="*/ 2147483647 h 12130"/>
                <a:gd name="T108" fmla="*/ 2147483647 w 12130"/>
                <a:gd name="T109" fmla="*/ 2147483647 h 12130"/>
                <a:gd name="T110" fmla="*/ 2147483647 w 12130"/>
                <a:gd name="T111" fmla="*/ 2147483647 h 12130"/>
                <a:gd name="T112" fmla="*/ 2147483647 w 12130"/>
                <a:gd name="T113" fmla="*/ 2147483647 h 12130"/>
                <a:gd name="T114" fmla="*/ 2147483647 w 12130"/>
                <a:gd name="T115" fmla="*/ 2147483647 h 12130"/>
                <a:gd name="T116" fmla="*/ 2147483647 w 12130"/>
                <a:gd name="T117" fmla="*/ 2147483647 h 12130"/>
                <a:gd name="T118" fmla="*/ 2147483647 w 12130"/>
                <a:gd name="T119" fmla="*/ 2147483647 h 121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30"/>
                <a:gd name="T181" fmla="*/ 0 h 12130"/>
                <a:gd name="T182" fmla="*/ 12130 w 12130"/>
                <a:gd name="T183" fmla="*/ 12130 h 121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6" name="Google Shape;721;p51">
              <a:extLst>
                <a:ext uri="{FF2B5EF4-FFF2-40B4-BE49-F238E27FC236}">
                  <a16:creationId xmlns="" xmlns:a16="http://schemas.microsoft.com/office/drawing/2014/main" id="{1FE054C8-218C-4872-A210-EBB1948B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675" y="1740825"/>
              <a:ext cx="49950" cy="49950"/>
            </a:xfrm>
            <a:custGeom>
              <a:avLst/>
              <a:gdLst>
                <a:gd name="T0" fmla="*/ 2147483647 w 1998"/>
                <a:gd name="T1" fmla="*/ 2147483647 h 1998"/>
                <a:gd name="T2" fmla="*/ 2147483647 w 1998"/>
                <a:gd name="T3" fmla="*/ 0 h 1998"/>
                <a:gd name="T4" fmla="*/ 0 60000 65536"/>
                <a:gd name="T5" fmla="*/ 0 60000 65536"/>
                <a:gd name="T6" fmla="*/ 0 w 1998"/>
                <a:gd name="T7" fmla="*/ 0 h 1998"/>
                <a:gd name="T8" fmla="*/ 1998 w 1998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" name="Google Shape;161;p24">
            <a:extLst>
              <a:ext uri="{FF2B5EF4-FFF2-40B4-BE49-F238E27FC236}">
                <a16:creationId xmlns="" xmlns:a16="http://schemas.microsoft.com/office/drawing/2014/main" id="{1819D675-4D46-4283-A4E4-B31341D4EB21}"/>
              </a:ext>
            </a:extLst>
          </p:cNvPr>
          <p:cNvSpPr txBox="1">
            <a:spLocks/>
          </p:cNvSpPr>
          <p:nvPr/>
        </p:nvSpPr>
        <p:spPr bwMode="auto">
          <a:xfrm>
            <a:off x="10515600" y="3351213"/>
            <a:ext cx="1216025" cy="227806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b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độ phong kiến mục</a:t>
            </a:r>
            <a:b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717;p51">
            <a:extLst>
              <a:ext uri="{FF2B5EF4-FFF2-40B4-BE49-F238E27FC236}">
                <a16:creationId xmlns="" xmlns:a16="http://schemas.microsoft.com/office/drawing/2014/main" id="{F3136B4B-111C-47C0-AAA4-6C4D2AEF7213}"/>
              </a:ext>
            </a:extLst>
          </p:cNvPr>
          <p:cNvGrpSpPr>
            <a:grpSpLocks/>
          </p:cNvGrpSpPr>
          <p:nvPr/>
        </p:nvGrpSpPr>
        <p:grpSpPr bwMode="auto">
          <a:xfrm>
            <a:off x="11055350" y="3048000"/>
            <a:ext cx="368300" cy="369888"/>
            <a:chOff x="2594050" y="1631825"/>
            <a:chExt cx="439625" cy="439625"/>
          </a:xfrm>
        </p:grpSpPr>
        <p:sp>
          <p:nvSpPr>
            <p:cNvPr id="10259" name="Google Shape;718;p51">
              <a:extLst>
                <a:ext uri="{FF2B5EF4-FFF2-40B4-BE49-F238E27FC236}">
                  <a16:creationId xmlns="" xmlns:a16="http://schemas.microsoft.com/office/drawing/2014/main" id="{45951933-2692-46BD-9125-5C70A86E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2147483647 w 7527"/>
                <a:gd name="T1" fmla="*/ 0 h 7526"/>
                <a:gd name="T2" fmla="*/ 2147483647 w 7527"/>
                <a:gd name="T3" fmla="*/ 2147483647 h 7526"/>
                <a:gd name="T4" fmla="*/ 2147483647 w 7527"/>
                <a:gd name="T5" fmla="*/ 2147483647 h 7526"/>
                <a:gd name="T6" fmla="*/ 2147483647 w 7527"/>
                <a:gd name="T7" fmla="*/ 2147483647 h 7526"/>
                <a:gd name="T8" fmla="*/ 2147483647 w 7527"/>
                <a:gd name="T9" fmla="*/ 2147483647 h 7526"/>
                <a:gd name="T10" fmla="*/ 2147483647 w 7527"/>
                <a:gd name="T11" fmla="*/ 0 h 7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7"/>
                <a:gd name="T19" fmla="*/ 0 h 7526"/>
                <a:gd name="T20" fmla="*/ 7527 w 7527"/>
                <a:gd name="T21" fmla="*/ 7526 h 7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0" name="Google Shape;719;p51">
              <a:extLst>
                <a:ext uri="{FF2B5EF4-FFF2-40B4-BE49-F238E27FC236}">
                  <a16:creationId xmlns="" xmlns:a16="http://schemas.microsoft.com/office/drawing/2014/main" id="{4ACDEF9E-17C7-4723-BB73-8B275CEC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147483647 w 7039"/>
                <a:gd name="T1" fmla="*/ 2147483647 h 7040"/>
                <a:gd name="T2" fmla="*/ 2147483647 w 7039"/>
                <a:gd name="T3" fmla="*/ 2147483647 h 7040"/>
                <a:gd name="T4" fmla="*/ 2147483647 w 7039"/>
                <a:gd name="T5" fmla="*/ 2147483647 h 7040"/>
                <a:gd name="T6" fmla="*/ 2147483647 w 7039"/>
                <a:gd name="T7" fmla="*/ 2147483647 h 7040"/>
                <a:gd name="T8" fmla="*/ 2147483647 w 7039"/>
                <a:gd name="T9" fmla="*/ 2147483647 h 7040"/>
                <a:gd name="T10" fmla="*/ 2147483647 w 7039"/>
                <a:gd name="T11" fmla="*/ 2147483647 h 7040"/>
                <a:gd name="T12" fmla="*/ 2147483647 w 7039"/>
                <a:gd name="T13" fmla="*/ 2147483647 h 7040"/>
                <a:gd name="T14" fmla="*/ 2147483647 w 7039"/>
                <a:gd name="T15" fmla="*/ 2147483647 h 7040"/>
                <a:gd name="T16" fmla="*/ 2147483647 w 7039"/>
                <a:gd name="T17" fmla="*/ 2147483647 h 7040"/>
                <a:gd name="T18" fmla="*/ 2147483647 w 7039"/>
                <a:gd name="T19" fmla="*/ 2147483647 h 7040"/>
                <a:gd name="T20" fmla="*/ 2147483647 w 7039"/>
                <a:gd name="T21" fmla="*/ 2147483647 h 7040"/>
                <a:gd name="T22" fmla="*/ 2147483647 w 7039"/>
                <a:gd name="T23" fmla="*/ 2147483647 h 7040"/>
                <a:gd name="T24" fmla="*/ 2147483647 w 7039"/>
                <a:gd name="T25" fmla="*/ 2147483647 h 7040"/>
                <a:gd name="T26" fmla="*/ 2147483647 w 7039"/>
                <a:gd name="T27" fmla="*/ 2147483647 h 7040"/>
                <a:gd name="T28" fmla="*/ 2147483647 w 7039"/>
                <a:gd name="T29" fmla="*/ 2147483647 h 7040"/>
                <a:gd name="T30" fmla="*/ 2147483647 w 7039"/>
                <a:gd name="T31" fmla="*/ 2147483647 h 7040"/>
                <a:gd name="T32" fmla="*/ 2147483647 w 7039"/>
                <a:gd name="T33" fmla="*/ 2147483647 h 7040"/>
                <a:gd name="T34" fmla="*/ 2147483647 w 7039"/>
                <a:gd name="T35" fmla="*/ 2147483647 h 7040"/>
                <a:gd name="T36" fmla="*/ 2147483647 w 7039"/>
                <a:gd name="T37" fmla="*/ 2147483647 h 7040"/>
                <a:gd name="T38" fmla="*/ 2147483647 w 7039"/>
                <a:gd name="T39" fmla="*/ 2147483647 h 7040"/>
                <a:gd name="T40" fmla="*/ 2147483647 w 7039"/>
                <a:gd name="T41" fmla="*/ 2147483647 h 7040"/>
                <a:gd name="T42" fmla="*/ 2147483647 w 7039"/>
                <a:gd name="T43" fmla="*/ 2147483647 h 7040"/>
                <a:gd name="T44" fmla="*/ 2147483647 w 7039"/>
                <a:gd name="T45" fmla="*/ 2147483647 h 7040"/>
                <a:gd name="T46" fmla="*/ 2147483647 w 7039"/>
                <a:gd name="T47" fmla="*/ 2147483647 h 7040"/>
                <a:gd name="T48" fmla="*/ 2147483647 w 7039"/>
                <a:gd name="T49" fmla="*/ 2147483647 h 7040"/>
                <a:gd name="T50" fmla="*/ 2147483647 w 7039"/>
                <a:gd name="T51" fmla="*/ 2147483647 h 7040"/>
                <a:gd name="T52" fmla="*/ 2147483647 w 7039"/>
                <a:gd name="T53" fmla="*/ 2147483647 h 7040"/>
                <a:gd name="T54" fmla="*/ 2147483647 w 7039"/>
                <a:gd name="T55" fmla="*/ 2147483647 h 7040"/>
                <a:gd name="T56" fmla="*/ 2147483647 w 7039"/>
                <a:gd name="T57" fmla="*/ 0 h 7040"/>
                <a:gd name="T58" fmla="*/ 2147483647 w 7039"/>
                <a:gd name="T59" fmla="*/ 0 h 7040"/>
                <a:gd name="T60" fmla="*/ 2147483647 w 7039"/>
                <a:gd name="T61" fmla="*/ 0 h 7040"/>
                <a:gd name="T62" fmla="*/ 2147483647 w 7039"/>
                <a:gd name="T63" fmla="*/ 0 h 7040"/>
                <a:gd name="T64" fmla="*/ 2147483647 w 7039"/>
                <a:gd name="T65" fmla="*/ 2147483647 h 7040"/>
                <a:gd name="T66" fmla="*/ 2147483647 w 7039"/>
                <a:gd name="T67" fmla="*/ 2147483647 h 7040"/>
                <a:gd name="T68" fmla="*/ 2147483647 w 7039"/>
                <a:gd name="T69" fmla="*/ 2147483647 h 7040"/>
                <a:gd name="T70" fmla="*/ 2147483647 w 7039"/>
                <a:gd name="T71" fmla="*/ 2147483647 h 7040"/>
                <a:gd name="T72" fmla="*/ 2147483647 w 7039"/>
                <a:gd name="T73" fmla="*/ 2147483647 h 7040"/>
                <a:gd name="T74" fmla="*/ 2147483647 w 7039"/>
                <a:gd name="T75" fmla="*/ 2147483647 h 7040"/>
                <a:gd name="T76" fmla="*/ 2147483647 w 7039"/>
                <a:gd name="T77" fmla="*/ 2147483647 h 7040"/>
                <a:gd name="T78" fmla="*/ 2147483647 w 7039"/>
                <a:gd name="T79" fmla="*/ 2147483647 h 7040"/>
                <a:gd name="T80" fmla="*/ 2147483647 w 7039"/>
                <a:gd name="T81" fmla="*/ 2147483647 h 7040"/>
                <a:gd name="T82" fmla="*/ 0 w 7039"/>
                <a:gd name="T83" fmla="*/ 2147483647 h 7040"/>
                <a:gd name="T84" fmla="*/ 0 w 7039"/>
                <a:gd name="T85" fmla="*/ 2147483647 h 7040"/>
                <a:gd name="T86" fmla="*/ 2147483647 w 7039"/>
                <a:gd name="T87" fmla="*/ 2147483647 h 7040"/>
                <a:gd name="T88" fmla="*/ 2147483647 w 7039"/>
                <a:gd name="T89" fmla="*/ 2147483647 h 7040"/>
                <a:gd name="T90" fmla="*/ 2147483647 w 7039"/>
                <a:gd name="T91" fmla="*/ 2147483647 h 7040"/>
                <a:gd name="T92" fmla="*/ 2147483647 w 7039"/>
                <a:gd name="T93" fmla="*/ 2147483647 h 70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39"/>
                <a:gd name="T142" fmla="*/ 0 h 7040"/>
                <a:gd name="T143" fmla="*/ 7039 w 7039"/>
                <a:gd name="T144" fmla="*/ 7040 h 70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1" name="Google Shape;720;p51">
              <a:extLst>
                <a:ext uri="{FF2B5EF4-FFF2-40B4-BE49-F238E27FC236}">
                  <a16:creationId xmlns="" xmlns:a16="http://schemas.microsoft.com/office/drawing/2014/main" id="{D196CEA9-177C-480B-8035-20BFF01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2147483647 w 12130"/>
                <a:gd name="T1" fmla="*/ 2147483647 h 12130"/>
                <a:gd name="T2" fmla="*/ 2147483647 w 12130"/>
                <a:gd name="T3" fmla="*/ 2147483647 h 12130"/>
                <a:gd name="T4" fmla="*/ 2147483647 w 12130"/>
                <a:gd name="T5" fmla="*/ 2147483647 h 12130"/>
                <a:gd name="T6" fmla="*/ 2147483647 w 12130"/>
                <a:gd name="T7" fmla="*/ 2147483647 h 12130"/>
                <a:gd name="T8" fmla="*/ 2147483647 w 12130"/>
                <a:gd name="T9" fmla="*/ 2147483647 h 12130"/>
                <a:gd name="T10" fmla="*/ 2147483647 w 12130"/>
                <a:gd name="T11" fmla="*/ 2147483647 h 12130"/>
                <a:gd name="T12" fmla="*/ 2147483647 w 12130"/>
                <a:gd name="T13" fmla="*/ 2147483647 h 12130"/>
                <a:gd name="T14" fmla="*/ 2147483647 w 12130"/>
                <a:gd name="T15" fmla="*/ 2147483647 h 12130"/>
                <a:gd name="T16" fmla="*/ 2147483647 w 12130"/>
                <a:gd name="T17" fmla="*/ 2147483647 h 12130"/>
                <a:gd name="T18" fmla="*/ 2147483647 w 12130"/>
                <a:gd name="T19" fmla="*/ 2147483647 h 12130"/>
                <a:gd name="T20" fmla="*/ 2147483647 w 12130"/>
                <a:gd name="T21" fmla="*/ 2147483647 h 12130"/>
                <a:gd name="T22" fmla="*/ 2147483647 w 12130"/>
                <a:gd name="T23" fmla="*/ 2147483647 h 12130"/>
                <a:gd name="T24" fmla="*/ 2147483647 w 12130"/>
                <a:gd name="T25" fmla="*/ 2147483647 h 12130"/>
                <a:gd name="T26" fmla="*/ 2147483647 w 12130"/>
                <a:gd name="T27" fmla="*/ 2147483647 h 12130"/>
                <a:gd name="T28" fmla="*/ 2147483647 w 12130"/>
                <a:gd name="T29" fmla="*/ 2147483647 h 12130"/>
                <a:gd name="T30" fmla="*/ 2147483647 w 12130"/>
                <a:gd name="T31" fmla="*/ 2147483647 h 12130"/>
                <a:gd name="T32" fmla="*/ 2147483647 w 12130"/>
                <a:gd name="T33" fmla="*/ 2147483647 h 12130"/>
                <a:gd name="T34" fmla="*/ 2147483647 w 12130"/>
                <a:gd name="T35" fmla="*/ 2147483647 h 12130"/>
                <a:gd name="T36" fmla="*/ 2147483647 w 12130"/>
                <a:gd name="T37" fmla="*/ 2147483647 h 12130"/>
                <a:gd name="T38" fmla="*/ 2147483647 w 12130"/>
                <a:gd name="T39" fmla="*/ 2147483647 h 12130"/>
                <a:gd name="T40" fmla="*/ 2147483647 w 12130"/>
                <a:gd name="T41" fmla="*/ 2147483647 h 12130"/>
                <a:gd name="T42" fmla="*/ 2147483647 w 12130"/>
                <a:gd name="T43" fmla="*/ 2147483647 h 12130"/>
                <a:gd name="T44" fmla="*/ 2147483647 w 12130"/>
                <a:gd name="T45" fmla="*/ 2147483647 h 12130"/>
                <a:gd name="T46" fmla="*/ 2147483647 w 12130"/>
                <a:gd name="T47" fmla="*/ 2147483647 h 12130"/>
                <a:gd name="T48" fmla="*/ 2147483647 w 12130"/>
                <a:gd name="T49" fmla="*/ 2147483647 h 12130"/>
                <a:gd name="T50" fmla="*/ 2147483647 w 12130"/>
                <a:gd name="T51" fmla="*/ 2147483647 h 12130"/>
                <a:gd name="T52" fmla="*/ 2147483647 w 12130"/>
                <a:gd name="T53" fmla="*/ 2147483647 h 12130"/>
                <a:gd name="T54" fmla="*/ 2147483647 w 12130"/>
                <a:gd name="T55" fmla="*/ 2147483647 h 12130"/>
                <a:gd name="T56" fmla="*/ 2147483647 w 12130"/>
                <a:gd name="T57" fmla="*/ 2147483647 h 12130"/>
                <a:gd name="T58" fmla="*/ 2147483647 w 12130"/>
                <a:gd name="T59" fmla="*/ 2147483647 h 12130"/>
                <a:gd name="T60" fmla="*/ 2147483647 w 12130"/>
                <a:gd name="T61" fmla="*/ 2147483647 h 12130"/>
                <a:gd name="T62" fmla="*/ 2147483647 w 12130"/>
                <a:gd name="T63" fmla="*/ 2147483647 h 12130"/>
                <a:gd name="T64" fmla="*/ 2147483647 w 12130"/>
                <a:gd name="T65" fmla="*/ 2147483647 h 12130"/>
                <a:gd name="T66" fmla="*/ 2147483647 w 12130"/>
                <a:gd name="T67" fmla="*/ 2147483647 h 12130"/>
                <a:gd name="T68" fmla="*/ 2147483647 w 12130"/>
                <a:gd name="T69" fmla="*/ 2147483647 h 12130"/>
                <a:gd name="T70" fmla="*/ 2147483647 w 12130"/>
                <a:gd name="T71" fmla="*/ 2147483647 h 12130"/>
                <a:gd name="T72" fmla="*/ 2147483647 w 12130"/>
                <a:gd name="T73" fmla="*/ 2147483647 h 12130"/>
                <a:gd name="T74" fmla="*/ 2147483647 w 12130"/>
                <a:gd name="T75" fmla="*/ 2147483647 h 12130"/>
                <a:gd name="T76" fmla="*/ 2147483647 w 12130"/>
                <a:gd name="T77" fmla="*/ 2147483647 h 12130"/>
                <a:gd name="T78" fmla="*/ 2147483647 w 12130"/>
                <a:gd name="T79" fmla="*/ 2147483647 h 12130"/>
                <a:gd name="T80" fmla="*/ 2147483647 w 12130"/>
                <a:gd name="T81" fmla="*/ 2147483647 h 12130"/>
                <a:gd name="T82" fmla="*/ 2147483647 w 12130"/>
                <a:gd name="T83" fmla="*/ 2147483647 h 12130"/>
                <a:gd name="T84" fmla="*/ 2147483647 w 12130"/>
                <a:gd name="T85" fmla="*/ 2147483647 h 12130"/>
                <a:gd name="T86" fmla="*/ 2147483647 w 12130"/>
                <a:gd name="T87" fmla="*/ 2147483647 h 12130"/>
                <a:gd name="T88" fmla="*/ 2147483647 w 12130"/>
                <a:gd name="T89" fmla="*/ 2147483647 h 12130"/>
                <a:gd name="T90" fmla="*/ 2147483647 w 12130"/>
                <a:gd name="T91" fmla="*/ 2147483647 h 12130"/>
                <a:gd name="T92" fmla="*/ 2147483647 w 12130"/>
                <a:gd name="T93" fmla="*/ 2147483647 h 12130"/>
                <a:gd name="T94" fmla="*/ 2147483647 w 12130"/>
                <a:gd name="T95" fmla="*/ 2147483647 h 12130"/>
                <a:gd name="T96" fmla="*/ 2147483647 w 12130"/>
                <a:gd name="T97" fmla="*/ 2147483647 h 12130"/>
                <a:gd name="T98" fmla="*/ 2147483647 w 12130"/>
                <a:gd name="T99" fmla="*/ 2147483647 h 12130"/>
                <a:gd name="T100" fmla="*/ 2147483647 w 12130"/>
                <a:gd name="T101" fmla="*/ 2147483647 h 12130"/>
                <a:gd name="T102" fmla="*/ 2147483647 w 12130"/>
                <a:gd name="T103" fmla="*/ 2147483647 h 12130"/>
                <a:gd name="T104" fmla="*/ 2147483647 w 12130"/>
                <a:gd name="T105" fmla="*/ 2147483647 h 12130"/>
                <a:gd name="T106" fmla="*/ 2147483647 w 12130"/>
                <a:gd name="T107" fmla="*/ 2147483647 h 12130"/>
                <a:gd name="T108" fmla="*/ 2147483647 w 12130"/>
                <a:gd name="T109" fmla="*/ 2147483647 h 12130"/>
                <a:gd name="T110" fmla="*/ 2147483647 w 12130"/>
                <a:gd name="T111" fmla="*/ 2147483647 h 12130"/>
                <a:gd name="T112" fmla="*/ 2147483647 w 12130"/>
                <a:gd name="T113" fmla="*/ 2147483647 h 12130"/>
                <a:gd name="T114" fmla="*/ 2147483647 w 12130"/>
                <a:gd name="T115" fmla="*/ 2147483647 h 12130"/>
                <a:gd name="T116" fmla="*/ 2147483647 w 12130"/>
                <a:gd name="T117" fmla="*/ 2147483647 h 12130"/>
                <a:gd name="T118" fmla="*/ 2147483647 w 12130"/>
                <a:gd name="T119" fmla="*/ 2147483647 h 121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30"/>
                <a:gd name="T181" fmla="*/ 0 h 12130"/>
                <a:gd name="T182" fmla="*/ 12130 w 12130"/>
                <a:gd name="T183" fmla="*/ 12130 h 121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2" name="Google Shape;721;p51">
              <a:extLst>
                <a:ext uri="{FF2B5EF4-FFF2-40B4-BE49-F238E27FC236}">
                  <a16:creationId xmlns="" xmlns:a16="http://schemas.microsoft.com/office/drawing/2014/main" id="{EEAB6623-E549-43E5-BC50-7E80C71E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675" y="1740825"/>
              <a:ext cx="49950" cy="49950"/>
            </a:xfrm>
            <a:custGeom>
              <a:avLst/>
              <a:gdLst>
                <a:gd name="T0" fmla="*/ 2147483647 w 1998"/>
                <a:gd name="T1" fmla="*/ 2147483647 h 1998"/>
                <a:gd name="T2" fmla="*/ 2147483647 w 1998"/>
                <a:gd name="T3" fmla="*/ 0 h 1998"/>
                <a:gd name="T4" fmla="*/ 0 60000 65536"/>
                <a:gd name="T5" fmla="*/ 0 60000 65536"/>
                <a:gd name="T6" fmla="*/ 0 w 1998"/>
                <a:gd name="T7" fmla="*/ 0 h 1998"/>
                <a:gd name="T8" fmla="*/ 1998 w 1998"/>
                <a:gd name="T9" fmla="*/ 1998 h 19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9B0492-2E52-42D5-935E-0E161E24B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2359025"/>
            <a:ext cx="291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thế kỉ XIX</a:t>
            </a:r>
            <a:endParaRPr lang="vi-VN" altLang="vi-VN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Google Shape;633;p48">
            <a:extLst>
              <a:ext uri="{FF2B5EF4-FFF2-40B4-BE49-F238E27FC236}">
                <a16:creationId xmlns="" xmlns:a16="http://schemas.microsoft.com/office/drawing/2014/main" id="{80990DC6-840D-46EF-BE75-BC04AC56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90600"/>
            <a:ext cx="4343400" cy="5943600"/>
          </a:xfrm>
          <a:custGeom>
            <a:avLst/>
            <a:gdLst>
              <a:gd name="T0" fmla="*/ 0 w 16474"/>
              <a:gd name="T1" fmla="*/ 0 h 21073"/>
              <a:gd name="T2" fmla="*/ 16474 w 16474"/>
              <a:gd name="T3" fmla="*/ 21073 h 21073"/>
            </a:gdLst>
            <a:ahLst/>
            <a:cxnLst/>
            <a:rect l="T0" t="T1" r="T2" b="T3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57" name="Google Shape;689;p48">
            <a:extLst>
              <a:ext uri="{FF2B5EF4-FFF2-40B4-BE49-F238E27FC236}">
                <a16:creationId xmlns="" xmlns:a16="http://schemas.microsoft.com/office/drawing/2014/main" id="{D624C392-7272-4B7B-9BAF-F02BB1E0FFDF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Google Shape;691;p48">
            <a:extLst>
              <a:ext uri="{FF2B5EF4-FFF2-40B4-BE49-F238E27FC236}">
                <a16:creationId xmlns="" xmlns:a16="http://schemas.microsoft.com/office/drawing/2014/main" id="{6BFA86D7-8538-437D-83EC-BA3317C13A95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9" grpId="0" animBg="1"/>
      <p:bldP spid="11" grpId="0" animBg="1"/>
      <p:bldP spid="17" grpId="0" animBg="1"/>
      <p:bldP spid="28" grpId="0" animBg="1"/>
      <p:bldP spid="34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91;p48">
            <a:extLst>
              <a:ext uri="{FF2B5EF4-FFF2-40B4-BE49-F238E27FC236}">
                <a16:creationId xmlns="" xmlns:a16="http://schemas.microsoft.com/office/drawing/2014/main" id="{8961125F-D2B1-43CC-9F08-8AD3725DC72E}"/>
              </a:ext>
            </a:extLst>
          </p:cNvPr>
          <p:cNvSpPr/>
          <p:nvPr/>
        </p:nvSpPr>
        <p:spPr>
          <a:xfrm>
            <a:off x="10987088" y="584200"/>
            <a:ext cx="1052512" cy="64452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33CC"/>
            </a:solidFill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267" name="Google Shape;689;p48">
            <a:extLst>
              <a:ext uri="{FF2B5EF4-FFF2-40B4-BE49-F238E27FC236}">
                <a16:creationId xmlns="" xmlns:a16="http://schemas.microsoft.com/office/drawing/2014/main" id="{68C02EE5-5125-415E-86AF-999697AB781F}"/>
              </a:ext>
            </a:extLst>
          </p:cNvPr>
          <p:cNvSpPr>
            <a:spLocks/>
          </p:cNvSpPr>
          <p:nvPr/>
        </p:nvSpPr>
        <p:spPr bwMode="auto">
          <a:xfrm>
            <a:off x="10542588" y="76200"/>
            <a:ext cx="1104900" cy="1089025"/>
          </a:xfrm>
          <a:custGeom>
            <a:avLst/>
            <a:gdLst>
              <a:gd name="T0" fmla="*/ 2147483647 w 20975"/>
              <a:gd name="T1" fmla="*/ 2147483647 h 20659"/>
              <a:gd name="T2" fmla="*/ 2147483647 w 20975"/>
              <a:gd name="T3" fmla="*/ 2147483647 h 20659"/>
              <a:gd name="T4" fmla="*/ 2147483647 w 20975"/>
              <a:gd name="T5" fmla="*/ 2147483647 h 20659"/>
              <a:gd name="T6" fmla="*/ 2147483647 w 20975"/>
              <a:gd name="T7" fmla="*/ 2147483647 h 20659"/>
              <a:gd name="T8" fmla="*/ 2147483647 w 20975"/>
              <a:gd name="T9" fmla="*/ 2147483647 h 20659"/>
              <a:gd name="T10" fmla="*/ 2147483647 w 20975"/>
              <a:gd name="T11" fmla="*/ 2147483647 h 20659"/>
              <a:gd name="T12" fmla="*/ 2147483647 w 20975"/>
              <a:gd name="T13" fmla="*/ 2147483647 h 20659"/>
              <a:gd name="T14" fmla="*/ 2147483647 w 20975"/>
              <a:gd name="T15" fmla="*/ 2147483647 h 20659"/>
              <a:gd name="T16" fmla="*/ 2147483647 w 20975"/>
              <a:gd name="T17" fmla="*/ 2147483647 h 20659"/>
              <a:gd name="T18" fmla="*/ 2147483647 w 20975"/>
              <a:gd name="T19" fmla="*/ 2147483647 h 20659"/>
              <a:gd name="T20" fmla="*/ 2147483647 w 20975"/>
              <a:gd name="T21" fmla="*/ 2147483647 h 20659"/>
              <a:gd name="T22" fmla="*/ 2147483647 w 20975"/>
              <a:gd name="T23" fmla="*/ 2147483647 h 20659"/>
              <a:gd name="T24" fmla="*/ 2147483647 w 20975"/>
              <a:gd name="T25" fmla="*/ 2147483647 h 20659"/>
              <a:gd name="T26" fmla="*/ 2147483647 w 20975"/>
              <a:gd name="T27" fmla="*/ 2147483647 h 20659"/>
              <a:gd name="T28" fmla="*/ 2147483647 w 20975"/>
              <a:gd name="T29" fmla="*/ 2147483647 h 20659"/>
              <a:gd name="T30" fmla="*/ 2147483647 w 20975"/>
              <a:gd name="T31" fmla="*/ 2147483647 h 20659"/>
              <a:gd name="T32" fmla="*/ 2147483647 w 20975"/>
              <a:gd name="T33" fmla="*/ 2147483647 h 20659"/>
              <a:gd name="T34" fmla="*/ 2147483647 w 20975"/>
              <a:gd name="T35" fmla="*/ 2147483647 h 20659"/>
              <a:gd name="T36" fmla="*/ 2147483647 w 20975"/>
              <a:gd name="T37" fmla="*/ 2147483647 h 20659"/>
              <a:gd name="T38" fmla="*/ 2147483647 w 20975"/>
              <a:gd name="T39" fmla="*/ 2147483647 h 20659"/>
              <a:gd name="T40" fmla="*/ 2147483647 w 20975"/>
              <a:gd name="T41" fmla="*/ 2147483647 h 20659"/>
              <a:gd name="T42" fmla="*/ 2147483647 w 20975"/>
              <a:gd name="T43" fmla="*/ 2147483647 h 20659"/>
              <a:gd name="T44" fmla="*/ 2147483647 w 20975"/>
              <a:gd name="T45" fmla="*/ 2147483647 h 20659"/>
              <a:gd name="T46" fmla="*/ 2147483647 w 20975"/>
              <a:gd name="T47" fmla="*/ 2147483647 h 20659"/>
              <a:gd name="T48" fmla="*/ 2147483647 w 20975"/>
              <a:gd name="T49" fmla="*/ 2147483647 h 20659"/>
              <a:gd name="T50" fmla="*/ 2147483647 w 20975"/>
              <a:gd name="T51" fmla="*/ 2147483647 h 20659"/>
              <a:gd name="T52" fmla="*/ 2147483647 w 20975"/>
              <a:gd name="T53" fmla="*/ 2147483647 h 20659"/>
              <a:gd name="T54" fmla="*/ 2147483647 w 20975"/>
              <a:gd name="T55" fmla="*/ 2147483647 h 20659"/>
              <a:gd name="T56" fmla="*/ 2147483647 w 20975"/>
              <a:gd name="T57" fmla="*/ 2147483647 h 20659"/>
              <a:gd name="T58" fmla="*/ 2147483647 w 20975"/>
              <a:gd name="T59" fmla="*/ 2147483647 h 20659"/>
              <a:gd name="T60" fmla="*/ 2147483647 w 20975"/>
              <a:gd name="T61" fmla="*/ 2147483647 h 20659"/>
              <a:gd name="T62" fmla="*/ 2147483647 w 20975"/>
              <a:gd name="T63" fmla="*/ 2147483647 h 20659"/>
              <a:gd name="T64" fmla="*/ 2147483647 w 20975"/>
              <a:gd name="T65" fmla="*/ 2147483647 h 20659"/>
              <a:gd name="T66" fmla="*/ 2147483647 w 20975"/>
              <a:gd name="T67" fmla="*/ 2147483647 h 20659"/>
              <a:gd name="T68" fmla="*/ 2147483647 w 20975"/>
              <a:gd name="T69" fmla="*/ 2147483647 h 20659"/>
              <a:gd name="T70" fmla="*/ 2147483647 w 20975"/>
              <a:gd name="T71" fmla="*/ 2147483647 h 20659"/>
              <a:gd name="T72" fmla="*/ 2147483647 w 20975"/>
              <a:gd name="T73" fmla="*/ 2147483647 h 20659"/>
              <a:gd name="T74" fmla="*/ 2147483647 w 20975"/>
              <a:gd name="T75" fmla="*/ 2147483647 h 20659"/>
              <a:gd name="T76" fmla="*/ 2147483647 w 20975"/>
              <a:gd name="T77" fmla="*/ 2147483647 h 20659"/>
              <a:gd name="T78" fmla="*/ 2147483647 w 20975"/>
              <a:gd name="T79" fmla="*/ 2147483647 h 20659"/>
              <a:gd name="T80" fmla="*/ 2147483647 w 20975"/>
              <a:gd name="T81" fmla="*/ 2147483647 h 20659"/>
              <a:gd name="T82" fmla="*/ 2147483647 w 20975"/>
              <a:gd name="T83" fmla="*/ 2147483647 h 20659"/>
              <a:gd name="T84" fmla="*/ 2147483647 w 20975"/>
              <a:gd name="T85" fmla="*/ 2147483647 h 20659"/>
              <a:gd name="T86" fmla="*/ 2147483647 w 20975"/>
              <a:gd name="T87" fmla="*/ 2147483647 h 20659"/>
              <a:gd name="T88" fmla="*/ 2147483647 w 20975"/>
              <a:gd name="T89" fmla="*/ 2147483647 h 20659"/>
              <a:gd name="T90" fmla="*/ 2147483647 w 20975"/>
              <a:gd name="T91" fmla="*/ 2147483647 h 20659"/>
              <a:gd name="T92" fmla="*/ 2147483647 w 20975"/>
              <a:gd name="T93" fmla="*/ 2147483647 h 20659"/>
              <a:gd name="T94" fmla="*/ 2147483647 w 20975"/>
              <a:gd name="T95" fmla="*/ 2147483647 h 20659"/>
              <a:gd name="T96" fmla="*/ 2147483647 w 20975"/>
              <a:gd name="T97" fmla="*/ 2147483647 h 20659"/>
              <a:gd name="T98" fmla="*/ 2147483647 w 20975"/>
              <a:gd name="T99" fmla="*/ 2147483647 h 20659"/>
              <a:gd name="T100" fmla="*/ 2147483647 w 20975"/>
              <a:gd name="T101" fmla="*/ 2147483647 h 20659"/>
              <a:gd name="T102" fmla="*/ 2147483647 w 20975"/>
              <a:gd name="T103" fmla="*/ 2147483647 h 20659"/>
              <a:gd name="T104" fmla="*/ 2147483647 w 20975"/>
              <a:gd name="T105" fmla="*/ 2147483647 h 20659"/>
              <a:gd name="T106" fmla="*/ 2147483647 w 20975"/>
              <a:gd name="T107" fmla="*/ 2147483647 h 20659"/>
              <a:gd name="T108" fmla="*/ 2147483647 w 20975"/>
              <a:gd name="T109" fmla="*/ 2147483647 h 20659"/>
              <a:gd name="T110" fmla="*/ 2147483647 w 20975"/>
              <a:gd name="T111" fmla="*/ 2147483647 h 20659"/>
              <a:gd name="T112" fmla="*/ 2147483647 w 20975"/>
              <a:gd name="T113" fmla="*/ 2147483647 h 20659"/>
              <a:gd name="T114" fmla="*/ 2147483647 w 20975"/>
              <a:gd name="T115" fmla="*/ 2147483647 h 20659"/>
              <a:gd name="T116" fmla="*/ 2147483647 w 20975"/>
              <a:gd name="T117" fmla="*/ 2147483647 h 20659"/>
              <a:gd name="T118" fmla="*/ 2147483647 w 20975"/>
              <a:gd name="T119" fmla="*/ 2147483647 h 20659"/>
              <a:gd name="T120" fmla="*/ 2147483647 w 20975"/>
              <a:gd name="T121" fmla="*/ 2147483647 h 20659"/>
              <a:gd name="T122" fmla="*/ 2147483647 w 20975"/>
              <a:gd name="T123" fmla="*/ 2147483647 h 206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975"/>
              <a:gd name="T187" fmla="*/ 0 h 20659"/>
              <a:gd name="T188" fmla="*/ 20975 w 20975"/>
              <a:gd name="T189" fmla="*/ 20659 h 206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lnTo>
                  <a:pt x="8054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lnTo>
                  <a:pt x="12483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lnTo>
                  <a:pt x="14089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lnTo>
                  <a:pt x="16668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lnTo>
                  <a:pt x="3869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lnTo>
                  <a:pt x="3601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lnTo>
                  <a:pt x="17106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lnTo>
                  <a:pt x="998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lnTo>
                  <a:pt x="18396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lnTo>
                  <a:pt x="18517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lnTo>
                  <a:pt x="365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lnTo>
                  <a:pt x="2677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lnTo>
                  <a:pt x="18006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lnTo>
                  <a:pt x="3358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lnTo>
                  <a:pt x="4234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lnTo>
                  <a:pt x="16376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lnTo>
                  <a:pt x="11169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lnTo>
                  <a:pt x="9977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lnTo>
                  <a:pt x="7008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lnTo>
                  <a:pt x="5694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lnTo>
                  <a:pt x="15013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lnTo>
                  <a:pt x="10439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lnTo>
                  <a:pt x="8638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ADEDC8A5-8E62-42C9-A8D2-A16F4A60F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3713"/>
            <a:ext cx="11734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ửa sau TK XIX, TQ là 1 quốc gia rộng lớn, đông dân, nhiều tài nguyên khoáng sản, chế độ phong kiến mục nát.</a:t>
            </a:r>
          </a:p>
        </p:txBody>
      </p:sp>
      <p:sp>
        <p:nvSpPr>
          <p:cNvPr id="11269" name="TextBox 6">
            <a:extLst>
              <a:ext uri="{FF2B5EF4-FFF2-40B4-BE49-F238E27FC236}">
                <a16:creationId xmlns="" xmlns:a16="http://schemas.microsoft.com/office/drawing/2014/main" id="{BFB5CF70-76C1-4AA4-A167-0C11DD1E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563"/>
            <a:ext cx="11906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altLang="vi-VN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2" descr="Cau hoi">
            <a:extLst>
              <a:ext uri="{FF2B5EF4-FFF2-40B4-BE49-F238E27FC236}">
                <a16:creationId xmlns="" xmlns:a16="http://schemas.microsoft.com/office/drawing/2014/main" id="{5EA5D30A-032A-4FA3-AA83-4B6D119DEB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42884" y="6115357"/>
            <a:ext cx="6289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E9F292D6-0976-49B6-B7E3-C15905DAF717}"/>
              </a:ext>
            </a:extLst>
          </p:cNvPr>
          <p:cNvGrpSpPr>
            <a:grpSpLocks/>
          </p:cNvGrpSpPr>
          <p:nvPr/>
        </p:nvGrpSpPr>
        <p:grpSpPr bwMode="auto">
          <a:xfrm>
            <a:off x="2543175" y="1998663"/>
            <a:ext cx="7258050" cy="4259262"/>
            <a:chOff x="2064" y="0"/>
            <a:chExt cx="3552" cy="2651"/>
          </a:xfrm>
        </p:grpSpPr>
        <p:pic>
          <p:nvPicPr>
            <p:cNvPr id="11274" name="Picture 5" descr="Chien tranh thuoc phien 1840-1">
              <a:extLst>
                <a:ext uri="{FF2B5EF4-FFF2-40B4-BE49-F238E27FC236}">
                  <a16:creationId xmlns="" xmlns:a16="http://schemas.microsoft.com/office/drawing/2014/main" id="{2563E61D-294B-45D8-B85F-1793FAE89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0"/>
              <a:ext cx="355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6">
              <a:extLst>
                <a:ext uri="{FF2B5EF4-FFF2-40B4-BE49-F238E27FC236}">
                  <a16:creationId xmlns="" xmlns:a16="http://schemas.microsoft.com/office/drawing/2014/main" id="{BC4A321A-A144-4C07-A4C2-12ECBB47C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" y="2424"/>
              <a:ext cx="306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rPr>
                <a:t>Chiến tranh thuốc phiện 1840 - 1842</a:t>
              </a:r>
            </a:p>
          </p:txBody>
        </p:sp>
      </p:grpSp>
      <p:sp>
        <p:nvSpPr>
          <p:cNvPr id="59" name="Rectangle 4">
            <a:extLst>
              <a:ext uri="{FF2B5EF4-FFF2-40B4-BE49-F238E27FC236}">
                <a16:creationId xmlns="" xmlns:a16="http://schemas.microsoft.com/office/drawing/2014/main" id="{558C6EC9-E117-4482-AECB-04BE299F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31913"/>
            <a:ext cx="11734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Từ năm 1840 - 1842, thực dân Anh đã tiến hành cuộc chiến tranh thuốc phiện, mở đầu quá trình xâm lược TQ.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A3F1D06-F780-4FC7-8276-FC7163AD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57925"/>
            <a:ext cx="1039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TQ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1" grpId="0"/>
      <p:bldP spid="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406900"/>
            <a:ext cx="4953000" cy="990600"/>
          </a:xfr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phiện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6" descr="http://imgs.vietnamnet.vn/Images/2011/07/18/15/20110718154150_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228601"/>
            <a:ext cx="521652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28602"/>
            <a:ext cx="485457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ameraman PNG Transparent Images Free Download | Vector Files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3790950"/>
            <a:ext cx="3448051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0"/>
            <a:ext cx="8896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2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2062</Words>
  <Application>Microsoft Macintosh PowerPoint</Application>
  <PresentationFormat>Custom</PresentationFormat>
  <Paragraphs>262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cây thuốc phiện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LEÂ ANH XUAÂN Moân Lòch Söû Giaùo vieân : Voõ Thò Ngoïc Nhung</dc:title>
  <dc:creator>Heoconanan</dc:creator>
  <cp:lastModifiedBy>MacBook Air</cp:lastModifiedBy>
  <cp:revision>321</cp:revision>
  <dcterms:created xsi:type="dcterms:W3CDTF">2004-10-22T16:22:22Z</dcterms:created>
  <dcterms:modified xsi:type="dcterms:W3CDTF">2024-03-18T01:20:11Z</dcterms:modified>
</cp:coreProperties>
</file>