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55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2" r:id="rId15"/>
    <p:sldId id="350" r:id="rId16"/>
    <p:sldId id="32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25" r:id="rId26"/>
    <p:sldId id="368" r:id="rId27"/>
    <p:sldId id="369" r:id="rId28"/>
    <p:sldId id="370" r:id="rId29"/>
    <p:sldId id="371" r:id="rId30"/>
    <p:sldId id="313" r:id="rId31"/>
    <p:sldId id="314" r:id="rId32"/>
    <p:sldId id="330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11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Her 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latin typeface="Bahnschrift SemiBold SemiConden" panose="020B0502040204020203" pitchFamily="34" charset="0"/>
              </a:rPr>
              <a:t>spin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4264" y="5715001"/>
            <a:ext cx="4377447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ds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>
                <a:solidFill>
                  <a:srgbClr val="EF4B66"/>
                </a:solidFill>
              </a:rPr>
              <a:t>The leisure activity I like the most is ………………….because it’s ……..…………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3878</TotalTime>
  <Words>1446</Words>
  <Application>Microsoft Office PowerPoint</Application>
  <PresentationFormat>Widescreen</PresentationFormat>
  <Paragraphs>225</Paragraphs>
  <Slides>33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.VnBahamasB</vt:lpstr>
      <vt:lpstr>.VnTifani HeavyH</vt:lpstr>
      <vt:lpstr>.VnTime</vt:lpstr>
      <vt:lpstr>Arial</vt:lpstr>
      <vt:lpstr>Bahnschrift SemiBold SemiConden</vt:lpstr>
      <vt:lpstr>Calibri</vt:lpstr>
      <vt:lpstr>Calibri Light</vt:lpstr>
      <vt:lpstr>inherit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MyPC</cp:lastModifiedBy>
  <cp:revision>233</cp:revision>
  <dcterms:created xsi:type="dcterms:W3CDTF">2020-12-09T02:04:09Z</dcterms:created>
  <dcterms:modified xsi:type="dcterms:W3CDTF">2023-08-26T10:41:03Z</dcterms:modified>
</cp:coreProperties>
</file>